
<file path=[Content_Types].xml><?xml version="1.0" encoding="utf-8"?>
<Types xmlns="http://schemas.openxmlformats.org/package/2006/content-types">
  <Default Extension="jpg" ContentType="image/jp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fileSharing readOnlyRecommended="1"/>
  <workbookPr/>
  <mc:AlternateContent xmlns:mc="http://schemas.openxmlformats.org/markup-compatibility/2006">
    <mc:Choice Requires="x15">
      <x15ac:absPath xmlns:x15ac="http://schemas.microsoft.com/office/spreadsheetml/2010/11/ac" url="https://defra.sharepoint.com/teams/Team1669/PANS Team Restricted/Childrens Survey/Data/Waves 1-4 2022/Data/For publication/updated_summary_tables/"/>
    </mc:Choice>
  </mc:AlternateContent>
  <xr:revisionPtr revIDLastSave="46" documentId="11_E8D134582FB932616EA286176EF27CAAB70F45F6" xr6:coauthVersionLast="47" xr6:coauthVersionMax="47" xr10:uidLastSave="{BC24A280-ACD3-4E6E-85C9-1C0C920D9EC2}"/>
  <bookViews>
    <workbookView xWindow="28680" yWindow="-120" windowWidth="29040" windowHeight="15720" xr2:uid="{00000000-000D-0000-FFFF-FFFF00000000}"/>
  </bookViews>
  <sheets>
    <sheet name="Homepage" sheetId="33" r:id="rId1"/>
    <sheet name="Weighting and methodology" sheetId="11" r:id="rId2"/>
    <sheet name="Demographics" sheetId="28" r:id="rId3"/>
    <sheet name="Access Outdoors- Waves 3 and 4" sheetId="27" r:id="rId4"/>
    <sheet name="Access Outdoors- All waves" sheetId="36" r:id="rId5"/>
    <sheet name="Time Outside- Waves 3 and 4" sheetId="30" r:id="rId6"/>
    <sheet name="Time Outside- All waves" sheetId="37" r:id="rId7"/>
    <sheet name="Time Outside School- Wave 4" sheetId="44" r:id="rId8"/>
    <sheet name="Time Outside School- All waves" sheetId="50" r:id="rId9"/>
    <sheet name="Nature Enjoyment- Waves 3 and 4" sheetId="53" r:id="rId10"/>
    <sheet name="Nature Enjoyment- All waves" sheetId="54" r:id="rId11"/>
    <sheet name="Barriers- Waves 3 and 4" sheetId="55" r:id="rId12"/>
    <sheet name="Barriers- All waves" sheetId="56" r:id="rId13"/>
    <sheet name="Nature Connection-Waves 3 and 4" sheetId="25" r:id="rId14"/>
    <sheet name="Nature Connection- All waves" sheetId="40" r:id="rId15"/>
    <sheet name="Well-being- Waves 3 and 4" sheetId="41" r:id="rId16"/>
    <sheet name="Well-being- All waves" sheetId="26" r:id="rId17"/>
    <sheet name="Env Attitudes- Waves 3 and 4" sheetId="24" r:id="rId18"/>
    <sheet name="Env Attitudes- All waves" sheetId="42" r:id="rId19"/>
    <sheet name="Env Behaviours- Waves 3 and 4" sheetId="31" r:id="rId20"/>
    <sheet name="Env Behaviours- All waves" sheetId="43" r:id="rId21"/>
    <sheet name="Countryside Code- Waves 3 and 4" sheetId="48" r:id="rId22"/>
    <sheet name="Countryside Code- All waves" sheetId="47" r:id="rId23"/>
    <sheet name="Quality- Waves 3 and 4" sheetId="46" r:id="rId24"/>
    <sheet name="Quality- All waves" sheetId="49" r:id="rId25"/>
  </sheets>
  <calcPr calcId="0"/>
</workbook>
</file>

<file path=xl/sharedStrings.xml><?xml version="1.0" encoding="utf-8"?>
<sst xmlns="http://schemas.openxmlformats.org/spreadsheetml/2006/main" count="3892" uniqueCount="386">
  <si>
    <t>Children's People and Nature Survey</t>
  </si>
  <si>
    <t>Publication Date:</t>
  </si>
  <si>
    <t>Contact:</t>
  </si>
  <si>
    <t>people_and_nature@naturalengland.org.uk</t>
  </si>
  <si>
    <t>Contents</t>
  </si>
  <si>
    <t>Survey Question</t>
  </si>
  <si>
    <t>Demographics</t>
  </si>
  <si>
    <t>Region</t>
  </si>
  <si>
    <t>Other children in household</t>
  </si>
  <si>
    <t>Household income</t>
  </si>
  <si>
    <t>Age</t>
  </si>
  <si>
    <t>Gender</t>
  </si>
  <si>
    <t>Ethnicity</t>
  </si>
  <si>
    <t>Disability</t>
  </si>
  <si>
    <t>Access to the outdoors</t>
  </si>
  <si>
    <t>Access to garden space</t>
  </si>
  <si>
    <t>Access to green/blue space in easy walking distance of home</t>
  </si>
  <si>
    <t>Thinking about the last week, how often have you spent any time in your own garden (if you have one)?</t>
  </si>
  <si>
    <t>Thinking about the last week, how often have you spent time outside in places that are not your garden?</t>
  </si>
  <si>
    <t>Time spent in different green/blue spaces in past week</t>
  </si>
  <si>
    <t>Enjoyment of nature</t>
  </si>
  <si>
    <t>Favourite green/blue spaces to spend time</t>
  </si>
  <si>
    <t>Thinking about the last week, how often have you spent time noticing nature? (e.g., looking, listening, experiencing it)</t>
  </si>
  <si>
    <t>What do you most like about spending time outside?</t>
  </si>
  <si>
    <t>Barriers to spending time outdoors</t>
  </si>
  <si>
    <t>What things have stopped you from spending more time outside in the last week?</t>
  </si>
  <si>
    <t>Feelings of nature connection</t>
  </si>
  <si>
    <t>How connected do you feel to nature?</t>
  </si>
  <si>
    <t>Well-being</t>
  </si>
  <si>
    <t>How happy were you feeling yesterday?</t>
  </si>
  <si>
    <t>How anxious were you feeling yesterday?</t>
  </si>
  <si>
    <t>How often do you feel lonely?</t>
  </si>
  <si>
    <t>Environmental attitudes</t>
  </si>
  <si>
    <t>How important is looking after the environment to you?</t>
  </si>
  <si>
    <t>Environmental behaviours and social action for the environment</t>
  </si>
  <si>
    <t>Which of the following things do you do to look after the environment?</t>
  </si>
  <si>
    <t>[CS_S_Region] Region</t>
  </si>
  <si>
    <t>Unweighted base size</t>
  </si>
  <si>
    <t>Weighted %</t>
  </si>
  <si>
    <t xml:space="preserve">North East </t>
  </si>
  <si>
    <t xml:space="preserve">North West </t>
  </si>
  <si>
    <t xml:space="preserve">Yorkshire and the Humber </t>
  </si>
  <si>
    <t xml:space="preserve">East Midlands </t>
  </si>
  <si>
    <t xml:space="preserve">West Midlands </t>
  </si>
  <si>
    <t xml:space="preserve">East </t>
  </si>
  <si>
    <t xml:space="preserve">London </t>
  </si>
  <si>
    <t xml:space="preserve">South East </t>
  </si>
  <si>
    <t xml:space="preserve">South West </t>
  </si>
  <si>
    <t>1.00</t>
  </si>
  <si>
    <t>2.00</t>
  </si>
  <si>
    <t>3.00</t>
  </si>
  <si>
    <t>4.00</t>
  </si>
  <si>
    <t>5.00</t>
  </si>
  <si>
    <t>6 or more</t>
  </si>
  <si>
    <t>[CS_S_Income] Household income</t>
  </si>
  <si>
    <t>£0– £14,999</t>
  </si>
  <si>
    <t>£15,000–£19,999</t>
  </si>
  <si>
    <t>£20,000–£29,999</t>
  </si>
  <si>
    <t>£30,000–£39,999</t>
  </si>
  <si>
    <t>£40,000–£49,999</t>
  </si>
  <si>
    <t>£50,000–£59,999</t>
  </si>
  <si>
    <t>£60,000–£79,999</t>
  </si>
  <si>
    <t>£80,000–£99,999</t>
  </si>
  <si>
    <t>£100,000-£149,999</t>
  </si>
  <si>
    <t>£150,000 +</t>
  </si>
  <si>
    <t>Don’t know</t>
  </si>
  <si>
    <t>Prefer not to say</t>
  </si>
  <si>
    <t>[CS_S_Age] Age</t>
  </si>
  <si>
    <t>Age 8-11</t>
  </si>
  <si>
    <t>Age 12-15</t>
  </si>
  <si>
    <t>[CS_S_Gender] Gender</t>
  </si>
  <si>
    <t>Male</t>
  </si>
  <si>
    <t>Female</t>
  </si>
  <si>
    <t>Other</t>
  </si>
  <si>
    <t>Don't know</t>
  </si>
  <si>
    <t>[CS_S_Ethnicity] Ethnicity</t>
  </si>
  <si>
    <t>White</t>
  </si>
  <si>
    <t>Asian or Asian British</t>
  </si>
  <si>
    <t>Black or Black British</t>
  </si>
  <si>
    <t>Any other ethnic group</t>
  </si>
  <si>
    <t>[CS_S_Disability, CS_S_Disability_Impact] Disability</t>
  </si>
  <si>
    <t>Yes</t>
  </si>
  <si>
    <t>No</t>
  </si>
  <si>
    <t>Age 12 - 15</t>
  </si>
  <si>
    <t>Gender - Male</t>
  </si>
  <si>
    <t>Gender - Female</t>
  </si>
  <si>
    <t xml:space="preserve">Ethnicity - White </t>
  </si>
  <si>
    <t>Ethnicity - Mixed or multiple ethnic groups</t>
  </si>
  <si>
    <t xml:space="preserve">Ethnicity - Asian or Asian British </t>
  </si>
  <si>
    <t>Ethnicity - Black or Black British</t>
  </si>
  <si>
    <t>Disability- Yes</t>
  </si>
  <si>
    <t>Disability- No</t>
  </si>
  <si>
    <t>Region - North</t>
  </si>
  <si>
    <t xml:space="preserve">Region - Midlands </t>
  </si>
  <si>
    <t xml:space="preserve">Region - South </t>
  </si>
  <si>
    <t>Household income- Below &lt; £15,000</t>
  </si>
  <si>
    <t>Household income - £15,000 to £49,999</t>
  </si>
  <si>
    <t>Household income - £50,000 and over</t>
  </si>
  <si>
    <t xml:space="preserve">A </t>
  </si>
  <si>
    <t>B</t>
  </si>
  <si>
    <t>A</t>
  </si>
  <si>
    <t>C</t>
  </si>
  <si>
    <t>D</t>
  </si>
  <si>
    <t>%</t>
  </si>
  <si>
    <t>+/-</t>
  </si>
  <si>
    <t>I have access to a private garden</t>
  </si>
  <si>
    <t>I have access to a shared garden</t>
  </si>
  <si>
    <t>I have access to a private outdoor space but not a garden (balcony, yard, patio area)</t>
  </si>
  <si>
    <t>I have access to an allotment at a council / community run site</t>
  </si>
  <si>
    <t>I don’t have access to a garden or allotment [EXCLUSIVE]</t>
  </si>
  <si>
    <t>NET: Have access (including private/shared garden, private outdoor space and allotment)</t>
  </si>
  <si>
    <t>Park / playing field / playground</t>
  </si>
  <si>
    <t>Grassy areas in the streets near me (e.g., by the roadside, a green or pathway)</t>
  </si>
  <si>
    <t>Garden (mine or someone else’s)</t>
  </si>
  <si>
    <t>Grassy areas you pay to go to (e.g., gardens of a big house, the zoo, or city farm)</t>
  </si>
  <si>
    <t>Beach or seaside</t>
  </si>
  <si>
    <t xml:space="preserve">Woods / forest </t>
  </si>
  <si>
    <t>Fields / farmland / countryside</t>
  </si>
  <si>
    <t xml:space="preserve">Rivers / lakes / canals </t>
  </si>
  <si>
    <t xml:space="preserve">Hills/ mountains/ moorland </t>
  </si>
  <si>
    <t>Don’t know [EXCLUSIVE]</t>
  </si>
  <si>
    <t>Prefer not to say [EXCLUSIVE]</t>
  </si>
  <si>
    <t xml:space="preserve">Somewhere else outside (please write in…) </t>
  </si>
  <si>
    <t>NET: Average (mean) number of green/blue spaces</t>
  </si>
  <si>
    <t>Other children in household- No</t>
  </si>
  <si>
    <t>Other children in household-Yes</t>
  </si>
  <si>
    <t>Every day</t>
  </si>
  <si>
    <t>Most days</t>
  </si>
  <si>
    <t xml:space="preserve">Once or twice </t>
  </si>
  <si>
    <t xml:space="preserve">Never </t>
  </si>
  <si>
    <t>Indoors (at home, someone else’s house or other places inside)</t>
  </si>
  <si>
    <t>Spending time with friends</t>
  </si>
  <si>
    <t>Spending time with family or the people I live with</t>
  </si>
  <si>
    <t>Getting time to myself / away from other people</t>
  </si>
  <si>
    <t>Having fun or playing (such as making a den, or playing on a trampoline or with toys)</t>
  </si>
  <si>
    <t>Getting some exercise</t>
  </si>
  <si>
    <t>Doing sports (e.g., football, tennis, running, cycling)</t>
  </si>
  <si>
    <t>Having a quiet time / relaxing / having time away from schoolwork</t>
  </si>
  <si>
    <t>Having an adventure, exploring or doing a new activity</t>
  </si>
  <si>
    <t>Noticing wildlife / nature</t>
  </si>
  <si>
    <t>Gardening (such as planting plants or picking fruit/vegetables)</t>
  </si>
  <si>
    <t>Spending time with animals</t>
  </si>
  <si>
    <t>Being out in the fresh air</t>
  </si>
  <si>
    <t>None of the above [EXCLUSIVE]</t>
  </si>
  <si>
    <t>Something else ...(please write in below)</t>
  </si>
  <si>
    <t>I was not allowed to go out on my own and no-one could go with me</t>
  </si>
  <si>
    <t>I was not able to get to where I wanted to go (no public transport, no-one to give me a lift)</t>
  </si>
  <si>
    <t xml:space="preserve"> I just didn't want to</t>
  </si>
  <si>
    <t>Bad weather</t>
  </si>
  <si>
    <t>Too busy doing school / homework</t>
  </si>
  <si>
    <t>I was ill</t>
  </si>
  <si>
    <t>Cost / too expensive for me or my parents</t>
  </si>
  <si>
    <t>Nowhere good to go nearby</t>
  </si>
  <si>
    <t>Nothing fun to do in the places nearby</t>
  </si>
  <si>
    <t>Nowhere safe to go nearby</t>
  </si>
  <si>
    <t>Other people there make me feel uncomfortable</t>
  </si>
  <si>
    <t>I prefer to spend free time indoors</t>
  </si>
  <si>
    <t>I needed to stay away from other people because of coronavirus</t>
  </si>
  <si>
    <t>I am worried about coronavirus</t>
  </si>
  <si>
    <t>Allergies (e.g. hay fever)</t>
  </si>
  <si>
    <t>Something else…(please write in below)</t>
  </si>
  <si>
    <t>E</t>
  </si>
  <si>
    <t>F</t>
  </si>
  <si>
    <t>G</t>
  </si>
  <si>
    <t>NET: Lower nature connection (A/B/C)</t>
  </si>
  <si>
    <t>NET: Moderate nature connection (D)</t>
  </si>
  <si>
    <t>NET: Higher nature connection (E,F,G)</t>
  </si>
  <si>
    <t>Completely agree</t>
  </si>
  <si>
    <t>Strongly agree</t>
  </si>
  <si>
    <t>Agree</t>
  </si>
  <si>
    <t>Neither agree nor disagree</t>
  </si>
  <si>
    <t>Disagree</t>
  </si>
  <si>
    <t>Strongly disagree</t>
  </si>
  <si>
    <t>Completely disagree</t>
  </si>
  <si>
    <t>NET: Completely agree/Strongly agree/agree</t>
  </si>
  <si>
    <t>NET: Completely disagree/Strongly disagree/disagree</t>
  </si>
  <si>
    <t>Access to garden space- Yes</t>
  </si>
  <si>
    <t>Access to garden space- No</t>
  </si>
  <si>
    <t>Access to green/blue space - Low (0,1 sites)</t>
  </si>
  <si>
    <t>Access to green/blue space - High (2+ sites)</t>
  </si>
  <si>
    <t>Time outside- High- At least weekly</t>
  </si>
  <si>
    <t>Time outside- Low- Never</t>
  </si>
  <si>
    <t>Noticing nature- High- At least weekly</t>
  </si>
  <si>
    <t>Noticing nature- Low- Never</t>
  </si>
  <si>
    <t>Nature connection [CS_Q11]- Low (ABC)</t>
  </si>
  <si>
    <t>Nature connection [CS_Q11]- High (EFG)</t>
  </si>
  <si>
    <t>0 – Not at all</t>
  </si>
  <si>
    <t>10 – Completely</t>
  </si>
  <si>
    <t>NET: Very high (9-10)</t>
  </si>
  <si>
    <t>NET: High (7-8)</t>
  </si>
  <si>
    <t>NET: Medium (5-6)</t>
  </si>
  <si>
    <t>NET: Low (0-4)</t>
  </si>
  <si>
    <t xml:space="preserve"> </t>
  </si>
  <si>
    <t>NET: High (6-10)</t>
  </si>
  <si>
    <t>NET: Medium (4-5)</t>
  </si>
  <si>
    <t>NET: Low (2-3)</t>
  </si>
  <si>
    <t>NET: Very low (0-1)</t>
  </si>
  <si>
    <t>Often / always</t>
  </si>
  <si>
    <t>Some of the time</t>
  </si>
  <si>
    <t>Occasionally</t>
  </si>
  <si>
    <t>Hardly ever</t>
  </si>
  <si>
    <t>Never</t>
  </si>
  <si>
    <t>1. Not at all important</t>
  </si>
  <si>
    <t>5. Very important</t>
  </si>
  <si>
    <t xml:space="preserve">Don’t know </t>
  </si>
  <si>
    <t>NET: Important (4-5)</t>
  </si>
  <si>
    <t>NET: Not important (1-2)</t>
  </si>
  <si>
    <t>Eat less meat (including vegetarian or vegan)</t>
  </si>
  <si>
    <t>Turn lights off</t>
  </si>
  <si>
    <t>Turn the tap off while I brush my teeth</t>
  </si>
  <si>
    <t>Think about the environment when I buy things</t>
  </si>
  <si>
    <t>Recycle my waste</t>
  </si>
  <si>
    <t>Do things in the garden to help the wildlife (e.g. feed birds, grow plants that insects like, make homes for wildlife)</t>
  </si>
  <si>
    <t>Pick up litter</t>
  </si>
  <si>
    <t>Walk, cycle or take public transport as much as I can</t>
  </si>
  <si>
    <t>Read about (online or in books) or watch programmes about the environment</t>
  </si>
  <si>
    <t>Talk to friends and family about looking after the environment</t>
  </si>
  <si>
    <t>Volunteer my time (e.g. litter pick, planting, raising awareness)</t>
  </si>
  <si>
    <t>Try and change what our leaders are doing (e.g. sign petitions, demonstrate, or write to them)</t>
  </si>
  <si>
    <t>Raise awareness by posting/sharing information online</t>
  </si>
  <si>
    <t>Don't know [EXCLUSIVE]</t>
  </si>
  <si>
    <t>Data summary tables</t>
  </si>
  <si>
    <t>Weighting</t>
  </si>
  <si>
    <t>Time spent outside at school</t>
  </si>
  <si>
    <t>Thinking about the last week at school, how often have you spent time outside?</t>
  </si>
  <si>
    <t>Thinking about the last week at school, how often have you had activities or lessons outside that were not PE?</t>
  </si>
  <si>
    <t>Thinking about the last week at school, how often have you spent time noticing nature? (e.g., looking, listening, experiencing it)</t>
  </si>
  <si>
    <t>Total
Wave 2</t>
  </si>
  <si>
    <t>I don’t have a garden</t>
  </si>
  <si>
    <t>Total sample size</t>
  </si>
  <si>
    <t>*Blank cells are where no one responded.</t>
  </si>
  <si>
    <t>* Cells with 0% are where there is at least one response, but when rounding to nearest whole number it is 0% (ie it is everyone between 0.01 and less than 0.5%)</t>
  </si>
  <si>
    <t>NET: Every day/Most days</t>
  </si>
  <si>
    <t>Notes:</t>
  </si>
  <si>
    <t>Alongside this publication, readers can access:</t>
  </si>
  <si>
    <t>The full questionnaire</t>
  </si>
  <si>
    <t>The technical report</t>
  </si>
  <si>
    <t>The PANS User Hub</t>
  </si>
  <si>
    <t>Not sure</t>
  </si>
  <si>
    <t>From my family</t>
  </si>
  <si>
    <t>From my friends</t>
  </si>
  <si>
    <t>At school</t>
  </si>
  <si>
    <t>At a Girlguiding or Scouts group (e.g. Brownies, Guides, Cubs or Scouts)</t>
  </si>
  <si>
    <t>At Cadets (e.g. Army Cadet Force, Air Training Corps, Sea Cadets)</t>
  </si>
  <si>
    <t>Through taking part in a Duke of Edinburgh Award programme</t>
  </si>
  <si>
    <t>At another group or club I’m part of (please specify)</t>
  </si>
  <si>
    <t>On TV</t>
  </si>
  <si>
    <t>In a newspaper or magazine</t>
  </si>
  <si>
    <t xml:space="preserve">On social media </t>
  </si>
  <si>
    <t>On a website</t>
  </si>
  <si>
    <t>On signs or posters</t>
  </si>
  <si>
    <t xml:space="preserve">From somewhere else (please specify) </t>
  </si>
  <si>
    <t>0 - Disagree a lot</t>
  </si>
  <si>
    <t>10 - Agree a lot</t>
  </si>
  <si>
    <t>Say hello to other people they meet while they’re there</t>
  </si>
  <si>
    <t xml:space="preserve">Pick flowers </t>
  </si>
  <si>
    <t xml:space="preserve">Take any plants, stones or rocks away from where they found them </t>
  </si>
  <si>
    <t xml:space="preserve">Take birds, animals or eggs away without permission </t>
  </si>
  <si>
    <t xml:space="preserve">Climb on walls, fences or ruined buildings </t>
  </si>
  <si>
    <t>Climb on or play with farm machinery</t>
  </si>
  <si>
    <t>Make a fire</t>
  </si>
  <si>
    <t>Have a barbecue wherever they like</t>
  </si>
  <si>
    <t>Leave food waste like fruit peel or cores on the ground</t>
  </si>
  <si>
    <t>If a bin is full, leave litter next to it</t>
  </si>
  <si>
    <t xml:space="preserve">Take everything they brought away when they leave </t>
  </si>
  <si>
    <t>Get close to farm animals or horses</t>
  </si>
  <si>
    <t>Get close to wild animals or birds</t>
  </si>
  <si>
    <t>Give anything to farm animals or wild animals to eat</t>
  </si>
  <si>
    <t>Always shut gates if they are open</t>
  </si>
  <si>
    <t>Not follow a path, even if the sign says you should</t>
  </si>
  <si>
    <t>Allow their dogs to go wherever they like</t>
  </si>
  <si>
    <t>Let their dogs get close to birds or animals</t>
  </si>
  <si>
    <t>Put their dog’s poo in any bin</t>
  </si>
  <si>
    <t>Leave their dog’s poo where it is if it’s out of the way</t>
  </si>
  <si>
    <t>Total
Wave 4</t>
  </si>
  <si>
    <t>Countryside Code</t>
  </si>
  <si>
    <t>Which of these things do you think it is ok for people to do when they visit outdoor spaces like parks, the coast, rivers, streams, canals, lakes and the countryside?</t>
  </si>
  <si>
    <t>There is something called the Countryside Code, which tells us how we should behave when we visit outdoor spaces. Have you heard about this before?</t>
  </si>
  <si>
    <t>Where have you heard about the Countryside Code?</t>
  </si>
  <si>
    <t>Quality</t>
  </si>
  <si>
    <t>Wave 1 N/A</t>
  </si>
  <si>
    <t>Wave 3 N/A</t>
  </si>
  <si>
    <t>Total (Waves 3 and 4)</t>
  </si>
  <si>
    <t>Total (Wave 4)</t>
  </si>
  <si>
    <t>Total 
(all available Waves)</t>
  </si>
  <si>
    <t>Wave 2 N/A</t>
  </si>
  <si>
    <t>Wave 4 N/A</t>
  </si>
  <si>
    <t xml:space="preserve">Thinking about the natural outdoor spaces near you. How much do you agree or disagree that… 
There are lots of places for animals and birds to make their homes </t>
  </si>
  <si>
    <t>There are good spaces for playing</t>
  </si>
  <si>
    <t>They are clean and well looked after</t>
  </si>
  <si>
    <t>I feel welcome there</t>
  </si>
  <si>
    <t xml:space="preserve">How much do you agree or disagree with the following…
I think adults are doing enough to look after the environment </t>
  </si>
  <si>
    <t xml:space="preserve">I would like to do more to look after the environment </t>
  </si>
  <si>
    <t>I know what I can do to look after the environment</t>
  </si>
  <si>
    <t>How much do you agree or disagree with the following...Being in nature makes me very happy</t>
  </si>
  <si>
    <t>How much do you agree or disagree with the following...I feel part of nature</t>
  </si>
  <si>
    <t>No visits in the last week [EXCLUSIVE]</t>
  </si>
  <si>
    <t>Time spent outside (when not at school)</t>
  </si>
  <si>
    <t>None of these things [EXCLUSIVE]</t>
  </si>
  <si>
    <t>Wave 1</t>
  </si>
  <si>
    <t>Wave 2</t>
  </si>
  <si>
    <t>Wave 3</t>
  </si>
  <si>
    <t>Wave 4</t>
  </si>
  <si>
    <t>Annual total</t>
  </si>
  <si>
    <r>
      <rPr>
        <sz val="11"/>
        <color theme="1"/>
        <rFont val="Calibri"/>
        <family val="2"/>
        <scheme val="minor"/>
      </rPr>
      <t xml:space="preserve">[CS_Q7] </t>
    </r>
    <r>
      <rPr>
        <i/>
        <sz val="11"/>
        <color theme="1"/>
        <rFont val="Calibri"/>
        <family val="2"/>
        <scheme val="minor"/>
      </rPr>
      <t>What do you most like about spending time outside?
Please choose one or more options</t>
    </r>
  </si>
  <si>
    <r>
      <rPr>
        <sz val="11"/>
        <color theme="1"/>
        <rFont val="Calibri"/>
        <family val="2"/>
        <scheme val="minor"/>
      </rPr>
      <t xml:space="preserve">[CS_Q14] </t>
    </r>
    <r>
      <rPr>
        <i/>
        <sz val="11"/>
        <color theme="1"/>
        <rFont val="Calibri"/>
        <family val="2"/>
        <scheme val="minor"/>
      </rPr>
      <t>What do you most like about spending time outside?
Please choose one or more options</t>
    </r>
  </si>
  <si>
    <r>
      <rPr>
        <sz val="11"/>
        <color theme="1"/>
        <rFont val="Calibri"/>
        <family val="2"/>
        <scheme val="minor"/>
      </rPr>
      <t>[CS_Q6A]</t>
    </r>
    <r>
      <rPr>
        <i/>
        <sz val="11"/>
        <color theme="1"/>
        <rFont val="Calibri"/>
        <family val="2"/>
        <scheme val="minor"/>
      </rPr>
      <t xml:space="preserve"> Now thinking about when you were not at school in the last week, how often have you spent any time in your own garden if you have one)?
This includes any garden that you share with your neighbours</t>
    </r>
  </si>
  <si>
    <r>
      <rPr>
        <sz val="11"/>
        <color theme="1"/>
        <rFont val="Calibri"/>
        <family val="2"/>
        <scheme val="minor"/>
      </rPr>
      <t>[CS_Q6B]</t>
    </r>
    <r>
      <rPr>
        <i/>
        <sz val="11"/>
        <color theme="1"/>
        <rFont val="Calibri"/>
        <family val="2"/>
        <scheme val="minor"/>
      </rPr>
      <t xml:space="preserve"> Now thinking about when you were not at school in the last week, how often have you spent time outside in places that are not your garden?</t>
    </r>
  </si>
  <si>
    <r>
      <rPr>
        <sz val="11"/>
        <color theme="1"/>
        <rFont val="Calibri"/>
        <family val="2"/>
        <scheme val="minor"/>
      </rPr>
      <t>[CS_Q6C]</t>
    </r>
    <r>
      <rPr>
        <i/>
        <sz val="11"/>
        <color theme="1"/>
        <rFont val="Calibri"/>
        <family val="2"/>
        <scheme val="minor"/>
      </rPr>
      <t xml:space="preserve"> Now thinking about when you were not at school in the last week, how often have you spent time noticing nature? (e.g., looking, listening, experiencing it)</t>
    </r>
  </si>
  <si>
    <r>
      <rPr>
        <sz val="11"/>
        <color theme="1"/>
        <rFont val="Calibri"/>
        <family val="2"/>
        <scheme val="minor"/>
      </rPr>
      <t xml:space="preserve">[CS_Q3] </t>
    </r>
    <r>
      <rPr>
        <i/>
        <sz val="11"/>
        <color theme="1"/>
        <rFont val="Calibri"/>
        <family val="2"/>
        <scheme val="minor"/>
      </rPr>
      <t>Have you spent time in any of these places in the last week?
You can include visits of any length of time (including short trips to the park, dog walking etc). Please do not include any trips made abroad.
Please choose one or more options</t>
    </r>
  </si>
  <si>
    <r>
      <rPr>
        <sz val="11"/>
        <color theme="1"/>
        <rFont val="Calibri"/>
        <family val="2"/>
        <scheme val="minor"/>
      </rPr>
      <t>[CS_S_Q3]</t>
    </r>
    <r>
      <rPr>
        <i/>
        <sz val="11"/>
        <color theme="1"/>
        <rFont val="Calibri"/>
        <family val="2"/>
        <scheme val="minor"/>
      </rPr>
      <t xml:space="preserve"> Which of the following best applies to you …?  </t>
    </r>
  </si>
  <si>
    <r>
      <rPr>
        <sz val="11"/>
        <color theme="1"/>
        <rFont val="Calibri"/>
        <family val="2"/>
        <scheme val="minor"/>
      </rPr>
      <t>[CS_Q4]</t>
    </r>
    <r>
      <rPr>
        <i/>
        <sz val="11"/>
        <color theme="1"/>
        <rFont val="Calibri"/>
        <family val="2"/>
        <scheme val="minor"/>
      </rPr>
      <t xml:space="preserve"> Which of these places can you walk to easily from your home (either by yourself or with someone else)?
Please choose one or more options</t>
    </r>
  </si>
  <si>
    <r>
      <rPr>
        <sz val="11"/>
        <color theme="1"/>
        <rFont val="Calibri"/>
        <family val="2"/>
        <scheme val="minor"/>
      </rPr>
      <t>[CS_Q13_A]</t>
    </r>
    <r>
      <rPr>
        <i/>
        <sz val="11"/>
        <color theme="1"/>
        <rFont val="Calibri"/>
        <family val="2"/>
        <scheme val="minor"/>
      </rPr>
      <t xml:space="preserve"> Thinking about the natural outdoor spaces near you. How much do you agree or disagree that… There are lots of places for animals and birds to make their homes </t>
    </r>
  </si>
  <si>
    <r>
      <rPr>
        <sz val="11"/>
        <color theme="1"/>
        <rFont val="Calibri"/>
        <family val="2"/>
        <scheme val="minor"/>
      </rPr>
      <t>[CS_Q13_B]</t>
    </r>
    <r>
      <rPr>
        <i/>
        <sz val="11"/>
        <color theme="1"/>
        <rFont val="Calibri"/>
        <family val="2"/>
        <scheme val="minor"/>
      </rPr>
      <t xml:space="preserve"> Thinking about the natural outdoor spaces near you. How much do you agree or disagree that… There are good spaces for playing</t>
    </r>
  </si>
  <si>
    <r>
      <rPr>
        <sz val="11"/>
        <color theme="1"/>
        <rFont val="Calibri"/>
        <family val="2"/>
        <scheme val="minor"/>
      </rPr>
      <t>[CS_Q13_C]</t>
    </r>
    <r>
      <rPr>
        <i/>
        <sz val="11"/>
        <color theme="1"/>
        <rFont val="Calibri"/>
        <family val="2"/>
        <scheme val="minor"/>
      </rPr>
      <t xml:space="preserve"> Thinking about the natural outdoor spaces near you. How much do you agree or disagree that… They are clean and well looked after</t>
    </r>
  </si>
  <si>
    <r>
      <rPr>
        <sz val="11"/>
        <color theme="1"/>
        <rFont val="Calibri"/>
        <family val="2"/>
        <scheme val="minor"/>
      </rPr>
      <t>[CS_Q13_D]</t>
    </r>
    <r>
      <rPr>
        <i/>
        <sz val="11"/>
        <color theme="1"/>
        <rFont val="Calibri"/>
        <family val="2"/>
        <scheme val="minor"/>
      </rPr>
      <t xml:space="preserve"> Thinking about the natural outdoor spaces near you. How much do you agree or disagree that… I feel welcome there</t>
    </r>
  </si>
  <si>
    <r>
      <rPr>
        <sz val="11"/>
        <color theme="1"/>
        <rFont val="Calibri"/>
        <family val="2"/>
        <scheme val="minor"/>
      </rPr>
      <t>[CS_Q13_E]</t>
    </r>
    <r>
      <rPr>
        <i/>
        <sz val="11"/>
        <color theme="1"/>
        <rFont val="Calibri"/>
        <family val="2"/>
        <scheme val="minor"/>
      </rPr>
      <t xml:space="preserve"> Thinking about the natural outdoor spaces near you. How much do you agree or disagree that… They are easy to get to by walking</t>
    </r>
  </si>
  <si>
    <r>
      <rPr>
        <sz val="11"/>
        <color theme="1"/>
        <rFont val="Calibri"/>
        <family val="2"/>
        <scheme val="minor"/>
      </rPr>
      <t>[CS_Q16]</t>
    </r>
    <r>
      <rPr>
        <i/>
        <sz val="11"/>
        <color theme="1"/>
        <rFont val="Calibri"/>
        <family val="2"/>
        <scheme val="minor"/>
      </rPr>
      <t xml:space="preserve"> Which of these things do you think it is ok for people to do when they visit outdoor spaces like parks, the coast, rivers, streams, canals, lakes and the countryside?</t>
    </r>
  </si>
  <si>
    <r>
      <rPr>
        <sz val="11"/>
        <color theme="1"/>
        <rFont val="Calibri"/>
        <family val="2"/>
        <scheme val="minor"/>
      </rPr>
      <t>[CS_Q17]</t>
    </r>
    <r>
      <rPr>
        <i/>
        <sz val="11"/>
        <color theme="1"/>
        <rFont val="Calibri"/>
        <family val="2"/>
        <scheme val="minor"/>
      </rPr>
      <t xml:space="preserve"> Which of these things do you think it is ok for people to do when they visit outdoor spaces like parks, the coast, rivers, streams, canals, lakes and the countryside?</t>
    </r>
  </si>
  <si>
    <r>
      <rPr>
        <sz val="11"/>
        <color theme="1"/>
        <rFont val="Calibri"/>
        <family val="2"/>
        <scheme val="minor"/>
      </rPr>
      <t>[CS_Q18]</t>
    </r>
    <r>
      <rPr>
        <i/>
        <sz val="11"/>
        <color theme="1"/>
        <rFont val="Calibri"/>
        <family val="2"/>
        <scheme val="minor"/>
      </rPr>
      <t xml:space="preserve"> There is something called the Countryside Code, which tells us how we should behave when we visit outdoor spaces. Have you heard about this before?</t>
    </r>
  </si>
  <si>
    <r>
      <rPr>
        <sz val="11"/>
        <color theme="1"/>
        <rFont val="Calibri"/>
        <family val="2"/>
        <scheme val="minor"/>
      </rPr>
      <t>[CS_Q19]</t>
    </r>
    <r>
      <rPr>
        <i/>
        <sz val="11"/>
        <color theme="1"/>
        <rFont val="Calibri"/>
        <family val="2"/>
        <scheme val="minor"/>
      </rPr>
      <t xml:space="preserve"> Where have you heard about the Countryside Code?</t>
    </r>
  </si>
  <si>
    <r>
      <rPr>
        <sz val="11"/>
        <color theme="1"/>
        <rFont val="Calibri"/>
        <family val="2"/>
        <scheme val="minor"/>
      </rPr>
      <t>[CS_Q10]</t>
    </r>
    <r>
      <rPr>
        <i/>
        <sz val="11"/>
        <color theme="1"/>
        <rFont val="Calibri"/>
        <family val="2"/>
        <scheme val="minor"/>
      </rPr>
      <t xml:space="preserve"> Which of the following things do you do to look after the environment?
There are lots of options but they may not all apply to you or all make sense. Only pick the ones you understand and do yourself to look after the environment.
Please choose one or more options</t>
    </r>
  </si>
  <si>
    <r>
      <rPr>
        <sz val="11"/>
        <color theme="1"/>
        <rFont val="Calibri"/>
        <family val="2"/>
        <scheme val="minor"/>
      </rPr>
      <t>[CS_Q9]</t>
    </r>
    <r>
      <rPr>
        <i/>
        <sz val="11"/>
        <color theme="1"/>
        <rFont val="Calibri"/>
        <family val="2"/>
        <scheme val="minor"/>
      </rPr>
      <t xml:space="preserve"> How important is looking after the environment to you? 
Please answer below where 1 is not at all important and 5 is very important</t>
    </r>
  </si>
  <si>
    <r>
      <rPr>
        <sz val="11"/>
        <color theme="1"/>
        <rFont val="Calibri"/>
        <family val="2"/>
        <scheme val="minor"/>
      </rPr>
      <t>[CS_Q12b]</t>
    </r>
    <r>
      <rPr>
        <i/>
        <sz val="11"/>
        <color theme="1"/>
        <rFont val="Calibri"/>
        <family val="2"/>
        <scheme val="minor"/>
      </rPr>
      <t xml:space="preserve"> How much do you agree or disagree with the following - I think adults are doing enough to look after the environment</t>
    </r>
  </si>
  <si>
    <r>
      <rPr>
        <sz val="11"/>
        <color theme="1"/>
        <rFont val="Calibri"/>
        <family val="2"/>
        <scheme val="minor"/>
      </rPr>
      <t>[CS_Q12c]</t>
    </r>
    <r>
      <rPr>
        <i/>
        <sz val="11"/>
        <color theme="1"/>
        <rFont val="Calibri"/>
        <family val="2"/>
        <scheme val="minor"/>
      </rPr>
      <t xml:space="preserve"> How much do you agree or disagree with the following - I would like to do more to look after the environment </t>
    </r>
  </si>
  <si>
    <r>
      <rPr>
        <sz val="11"/>
        <color theme="1"/>
        <rFont val="Calibri"/>
        <family val="2"/>
        <scheme val="minor"/>
      </rPr>
      <t>[CS_Q12e]</t>
    </r>
    <r>
      <rPr>
        <i/>
        <sz val="11"/>
        <color theme="1"/>
        <rFont val="Calibri"/>
        <family val="2"/>
        <scheme val="minor"/>
      </rPr>
      <t xml:space="preserve"> How much do you agree or disagree with the following - I know what I can do to look after the environment</t>
    </r>
  </si>
  <si>
    <r>
      <rPr>
        <sz val="11"/>
        <color theme="1"/>
        <rFont val="Calibri"/>
        <family val="2"/>
        <scheme val="minor"/>
      </rPr>
      <t xml:space="preserve">[CS_Q12a] </t>
    </r>
    <r>
      <rPr>
        <i/>
        <sz val="11"/>
        <color theme="1"/>
        <rFont val="Calibri"/>
        <family val="2"/>
        <scheme val="minor"/>
      </rPr>
      <t>How much do you agree or disagree with the following - Being in nature makes me very happy</t>
    </r>
  </si>
  <si>
    <r>
      <rPr>
        <sz val="11"/>
        <color theme="1"/>
        <rFont val="Calibri"/>
        <family val="2"/>
        <scheme val="minor"/>
      </rPr>
      <t>[CS_Wellbeing_happy]</t>
    </r>
    <r>
      <rPr>
        <i/>
        <sz val="11"/>
        <color theme="1"/>
        <rFont val="Calibri"/>
        <family val="2"/>
        <scheme val="minor"/>
      </rPr>
      <t xml:space="preserve"> How happy were you feeling yesterday?
Please answer on a scale where 0 is not at all happy and 10 is completely happy</t>
    </r>
  </si>
  <si>
    <r>
      <rPr>
        <sz val="11"/>
        <color theme="1"/>
        <rFont val="Calibri"/>
        <family val="2"/>
        <scheme val="minor"/>
      </rPr>
      <t>[CS_Wellbeing_anxious]</t>
    </r>
    <r>
      <rPr>
        <i/>
        <sz val="11"/>
        <color theme="1"/>
        <rFont val="Calibri"/>
        <family val="2"/>
        <scheme val="minor"/>
      </rPr>
      <t xml:space="preserve"> How anxious were you feeling yesterday?
Please answer on a scale where 0 is not at all anxious and 10 is completely anxious</t>
    </r>
  </si>
  <si>
    <r>
      <rPr>
        <sz val="11"/>
        <color theme="1"/>
        <rFont val="Calibri"/>
        <family val="2"/>
        <scheme val="minor"/>
      </rPr>
      <t>[CS_Wellbeing_lonely]</t>
    </r>
    <r>
      <rPr>
        <i/>
        <sz val="11"/>
        <color theme="1"/>
        <rFont val="Calibri"/>
        <family val="2"/>
        <scheme val="minor"/>
      </rPr>
      <t xml:space="preserve"> How often do you feel lonely?
Please select one answer only</t>
    </r>
  </si>
  <si>
    <r>
      <rPr>
        <sz val="11"/>
        <color theme="1"/>
        <rFont val="Calibri"/>
        <family val="2"/>
        <scheme val="minor"/>
      </rPr>
      <t>[CS_Q11]</t>
    </r>
    <r>
      <rPr>
        <i/>
        <sz val="11"/>
        <color theme="1"/>
        <rFont val="Calibri"/>
        <family val="2"/>
        <scheme val="minor"/>
      </rPr>
      <t xml:space="preserve"> How connected do you feel to nature? Please choose the picture that best describes your relationship to nature</t>
    </r>
  </si>
  <si>
    <r>
      <rPr>
        <sz val="11"/>
        <color theme="1"/>
        <rFont val="Calibri"/>
        <family val="2"/>
        <scheme val="minor"/>
      </rPr>
      <t>[CS_Q12d]</t>
    </r>
    <r>
      <rPr>
        <i/>
        <sz val="11"/>
        <color theme="1"/>
        <rFont val="Calibri"/>
        <family val="2"/>
        <scheme val="minor"/>
      </rPr>
      <t xml:space="preserve"> How much do you agree or disagree with the following - I feel part of nature
Please select one answer only</t>
    </r>
  </si>
  <si>
    <r>
      <rPr>
        <sz val="11"/>
        <color theme="1"/>
        <rFont val="Calibri"/>
        <family val="2"/>
        <scheme val="minor"/>
      </rPr>
      <t>[CS_Q8]</t>
    </r>
    <r>
      <rPr>
        <i/>
        <sz val="11"/>
        <color theme="1"/>
        <rFont val="Calibri"/>
        <family val="2"/>
        <scheme val="minor"/>
      </rPr>
      <t xml:space="preserve"> What things have stopped you from spending more time outside in the last week?
Please choose one or more options</t>
    </r>
  </si>
  <si>
    <r>
      <rPr>
        <sz val="11"/>
        <color theme="1"/>
        <rFont val="Calibri"/>
        <family val="2"/>
        <scheme val="minor"/>
      </rPr>
      <t>[CS_Q15]</t>
    </r>
    <r>
      <rPr>
        <i/>
        <sz val="11"/>
        <color theme="1"/>
        <rFont val="Calibri"/>
        <family val="2"/>
        <scheme val="minor"/>
      </rPr>
      <t xml:space="preserve"> What things have stopped you from spending more time outside in the last week?</t>
    </r>
  </si>
  <si>
    <r>
      <rPr>
        <sz val="11"/>
        <color theme="1"/>
        <rFont val="Calibri"/>
        <family val="2"/>
        <scheme val="minor"/>
      </rPr>
      <t xml:space="preserve">[CS_Q5A] </t>
    </r>
    <r>
      <rPr>
        <i/>
        <sz val="11"/>
        <color theme="1"/>
        <rFont val="Calibri"/>
        <family val="2"/>
        <scheme val="minor"/>
      </rPr>
      <t>These questions are about what you have done at school in the last week.
Thinking about the last week at school, how often have you spent time outside?</t>
    </r>
  </si>
  <si>
    <r>
      <rPr>
        <sz val="11"/>
        <color theme="1"/>
        <rFont val="Calibri"/>
        <family val="2"/>
        <scheme val="minor"/>
      </rPr>
      <t xml:space="preserve">[CS_Q5B] </t>
    </r>
    <r>
      <rPr>
        <i/>
        <sz val="11"/>
        <color theme="1"/>
        <rFont val="Calibri"/>
        <family val="2"/>
        <scheme val="minor"/>
      </rPr>
      <t>These questions are about what you have done at school in the last week.
Thinking about the last week at school, how often have you had activities or lessons outside that were not PE?
Do not count:
- PE lessons
- breaks and lunch times
- Before and after school</t>
    </r>
  </si>
  <si>
    <r>
      <rPr>
        <sz val="11"/>
        <color theme="1"/>
        <rFont val="Calibri"/>
        <family val="2"/>
        <scheme val="minor"/>
      </rPr>
      <t>[CS_Q5C]</t>
    </r>
    <r>
      <rPr>
        <i/>
        <sz val="11"/>
        <color theme="1"/>
        <rFont val="Calibri"/>
        <family val="2"/>
        <scheme val="minor"/>
      </rPr>
      <t xml:space="preserve">  These questions are about what you have done at school in the last week.
Thinking about the last week at school, how often have you spent time noticing nature? (e.g., looking, listening, experiencing it)</t>
    </r>
  </si>
  <si>
    <r>
      <rPr>
        <u/>
        <sz val="11"/>
        <color theme="1"/>
        <rFont val="Calibri"/>
        <family val="2"/>
        <scheme val="minor"/>
      </rPr>
      <t>Design weight</t>
    </r>
    <r>
      <rPr>
        <sz val="11"/>
        <color theme="1"/>
        <rFont val="Calibri"/>
        <family val="2"/>
        <scheme val="minor"/>
      </rPr>
      <t xml:space="preserve">
We have calculated a design weight to compensate for just one child per household being surveyed. Children from households with only one eligible child were given a design weight of 1, children from households with more than one eligible child were given a design weight of 2. </t>
    </r>
  </si>
  <si>
    <r>
      <rPr>
        <u/>
        <sz val="11"/>
        <color theme="1"/>
        <rFont val="Calibri"/>
        <family val="2"/>
        <scheme val="minor"/>
      </rPr>
      <t>Applying weighting in SPSS</t>
    </r>
    <r>
      <rPr>
        <sz val="11"/>
        <color theme="1"/>
        <rFont val="Calibri"/>
        <family val="2"/>
        <scheme val="minor"/>
      </rPr>
      <t xml:space="preserve">
Each individual respondent has their own weight to make sure that the unweighted sample accurately represents the target population. In the SPSS dataset the name of the weight is 'Weight_Percent'. 
The weight can be applied through the Menu ribbon or in a syntax file. In the menu ribbon you can select (and turn off weights) by going into Data and then Weight Cases and then search for the correct variable.
If you are using Weight_Percent the syntax to use is:
Wei by Weight_Percent.
When you want to turn the weight off you write:
Weight off.</t>
    </r>
  </si>
  <si>
    <r>
      <rPr>
        <u/>
        <sz val="11"/>
        <color theme="1"/>
        <rFont val="Calibri"/>
        <family val="2"/>
        <scheme val="minor"/>
      </rPr>
      <t>Differences between groups</t>
    </r>
    <r>
      <rPr>
        <sz val="11"/>
        <color theme="1"/>
        <rFont val="Calibri"/>
        <family val="2"/>
        <scheme val="minor"/>
      </rPr>
      <t xml:space="preserve">
Results are attempts to estimate “true values” in a wider population. Therefore all survey statistics come with an associated margin of error within which the “true” population measure is expected to lie. 
Differences between groups were tested using Chi-square tests. Columns in the tables display whether estimates are higher than any other groups within the same category. This is displayed if the difference is statistically significant at a 95 per cent confidence level. This means that if the survey was conducted 100 times, a finding of the same nature would be found in at least 95 cases. Significant differences reported vary in size and so may vary in how meaningful the difference is (e.g., a difference of 4% and 20% may both be ‘statistically significant’, but the latter shows a more meaningful difference than the former).
Applying weights to data, while tending to make the quoted figures more representative of the population of interest, has the effect of reducing the effective sample size of the data. As such, the effective base size, which is used in any statistical testing, is smaller than the unweighted base size and this has the effect of increasing the confidence intervals around the survey estimates. This effect has been taken into account when determining whether or not differences between survey estimates are statistically significant. </t>
    </r>
  </si>
  <si>
    <t xml:space="preserve">None of the above </t>
  </si>
  <si>
    <t>None of the above</t>
  </si>
  <si>
    <t>General agreement</t>
  </si>
  <si>
    <t>Getting away</t>
  </si>
  <si>
    <t>Enjoying nature/wildlife</t>
  </si>
  <si>
    <t>Health and well-being</t>
  </si>
  <si>
    <t>Place</t>
  </si>
  <si>
    <t>Social</t>
  </si>
  <si>
    <t>Activity</t>
  </si>
  <si>
    <t>Unique</t>
  </si>
  <si>
    <t>Nonsense</t>
  </si>
  <si>
    <t>I don't like spending time outside</t>
  </si>
  <si>
    <t xml:space="preserve">Don't know </t>
  </si>
  <si>
    <t>Adult restrictions</t>
  </si>
  <si>
    <t>Doing other things</t>
  </si>
  <si>
    <t>Lack of company</t>
  </si>
  <si>
    <t>Motivation</t>
  </si>
  <si>
    <t>Negative emotion</t>
  </si>
  <si>
    <t>Outdoor environment</t>
  </si>
  <si>
    <t>The cost</t>
  </si>
  <si>
    <t>Nothing</t>
  </si>
  <si>
    <t>Weather</t>
  </si>
  <si>
    <t>Nothing stops me from spending more time outside</t>
  </si>
  <si>
    <r>
      <rPr>
        <u/>
        <sz val="11"/>
        <color theme="1"/>
        <rFont val="Calibri"/>
        <family val="2"/>
        <scheme val="minor"/>
      </rPr>
      <t xml:space="preserve">Rim Weighting </t>
    </r>
    <r>
      <rPr>
        <sz val="11"/>
        <color theme="1"/>
        <rFont val="Calibri"/>
        <family val="2"/>
        <scheme val="minor"/>
      </rPr>
      <t xml:space="preserve">
The design weight was input into a raking algorithm that ensured the sample margins matched the population margins for the following variables:
Age x Gender - ONS Mid-Year Population Estimates for 2020
Region - ONS Mid-Year Population Estimates for 2020
Ethnicity - Labour Force Survey October - December 2020
BAME ethnicities were boosted in the sample, because the ethnicity weighting targets were changed to be more granular than the previous year.  </t>
    </r>
  </si>
  <si>
    <t>Age and Gender N (000s)
Male 8-9- 741
Male 10-11- 715
Male 12-13- 706
Male 14-15- 667
Female 8-9- 705
Female 10-11- 681
Female 12-13- 669
Female 14-15- 634</t>
  </si>
  <si>
    <t>Region N (000s)
North East- 247
North West- 717
Yorkshire and the Humber- 538
East Midlands- 465
West Midlands- 596
East- 620
London- 893
South East- 519</t>
  </si>
  <si>
    <t>Ethnicity  N (000s)
White- 4317
Mixed or multiple ethnic groups- 300
Asian/Asian British- 467
Black/Black British- 321
All other- 113</t>
  </si>
  <si>
    <r>
      <rPr>
        <u/>
        <sz val="11"/>
        <color theme="1"/>
        <rFont val="Calibri"/>
        <family val="2"/>
        <scheme val="minor"/>
      </rPr>
      <t>The benchmark population statistics (for children aged 8-15 in England) we used were as follows:</t>
    </r>
    <r>
      <rPr>
        <sz val="11"/>
        <color theme="1"/>
        <rFont val="Calibri"/>
        <family val="2"/>
        <scheme val="minor"/>
      </rPr>
      <t xml:space="preserve">
</t>
    </r>
  </si>
  <si>
    <t>The wave 1 weighting efficiency is 78%
The wave 2 weighting efficiency is 77%
The wave 2 weighting efficiency is 76%
The wave 4 weighting efficiency is 78%</t>
  </si>
  <si>
    <t>Wave 3 (N/A)</t>
  </si>
  <si>
    <t>Wave 4 (N/A)</t>
  </si>
  <si>
    <t>Waves 3 and 4 - Term Time and Summer Time, 12 August - 10 October 2022</t>
  </si>
  <si>
    <t>NET: 9-10</t>
  </si>
  <si>
    <t>NET: 7-8</t>
  </si>
  <si>
    <t>NET: 5-6</t>
  </si>
  <si>
    <t>NET: 0-4</t>
  </si>
  <si>
    <t>[CS_S_Q2] Total number of children in household</t>
  </si>
  <si>
    <t>Did not provide consent for question</t>
  </si>
  <si>
    <r>
      <rPr>
        <u/>
        <sz val="11"/>
        <color theme="1"/>
        <rFont val="Calibri"/>
        <family val="2"/>
        <scheme val="minor"/>
      </rPr>
      <t xml:space="preserve">Derived variables in demographics tab
</t>
    </r>
    <r>
      <rPr>
        <sz val="11"/>
        <color theme="1"/>
        <rFont val="Calibri"/>
        <family val="2"/>
        <scheme val="minor"/>
      </rPr>
      <t>Some variables in the demographics tab have been derived or combined from questions in the survey:</t>
    </r>
    <r>
      <rPr>
        <u/>
        <sz val="11"/>
        <color theme="1"/>
        <rFont val="Calibri"/>
        <family val="2"/>
        <scheme val="minor"/>
      </rPr>
      <t xml:space="preserve">
</t>
    </r>
    <r>
      <rPr>
        <sz val="11"/>
        <color theme="1"/>
        <rFont val="Calibri"/>
        <family val="2"/>
        <scheme val="minor"/>
      </rPr>
      <t>[CS_S_Q2] is a count variable derived from CS_S_Q2_1 and CS_S_Q2_2
1.0 = CS_S_Q2_1 + CS_S_Q2_2 = 1
2.0 = CS_S_Q2_1 + CS_S_Q2_2 = 2
3.0 = CS_S_Q2_1 + CS_S_Q2_2 = 3
4.0 = CS_S_Q2_1 + CS_S_Q2_2 = 4
5.0 = CS_S_Q2_1 + CS_S_Q2_2 = 5
6 or more = CS_S_Q2_1 + CS_S_Q2_2 = 6+
[CS_S_Age] is derived from 8-11 or 12-15 at CS_S_Age
[CS_S_Ethnicity] is derived from the following variables in CS_S_Ethnicity:
White = 1-4 (English/Welsh/Scottish/Northern Irish/British, Irish, Gypsy or Irish Traveller, Any other White background)
Mixed or multiple ethnic groups = 5-8 (White and Black Caribbean, White and Black African, White and Asian, Any other mixed/multiple ethnic background)
Asian or Asian British = 9-13 (Indian, Pakistani, Bangladeshi, Chinese, Any other Asian background)
Black or Black British = 14-16 (African, Caribbean, Any other Black/African/Caribbean background)
Any other ethnic group = 17-18 (Arab, Any other ethnic group)
Don't know = -1 (Don't know)
Prefer not to say = -2 (Prefer not to say)
[CS_S_Disability, CS_S_Disability_Impact] is derived from the following variables:
Yes - CS_S_Disability_Impact = 2 or 3 (Yes, a little, Yes, a lot)
No - CS_S_Disability = 2 (No) or CS_S_Disability_Impact = 1 (No)
Don't know - CS_S_Disability = -1 (Don't know) or CS_S_Disability_Impact = -1 (Don't know)
Prefer not to say - CS_S_Disability = -2 (Prefer not to say) or CS_S_Disability_Impact = -2 (Prefer not to say)</t>
    </r>
  </si>
  <si>
    <t>They are easy to get to by walking</t>
  </si>
  <si>
    <t>Mixed or multiple ethnic groups</t>
  </si>
  <si>
    <r>
      <rPr>
        <sz val="11"/>
        <color theme="1"/>
        <rFont val="Calibri"/>
        <family val="2"/>
        <scheme val="minor"/>
      </rPr>
      <t>[CS_Q2]</t>
    </r>
    <r>
      <rPr>
        <i/>
        <sz val="11"/>
        <color theme="1"/>
        <rFont val="Calibri"/>
        <family val="2"/>
        <scheme val="minor"/>
      </rPr>
      <t xml:space="preserve"> Where are your favourite places to spend time?
Please choose one or more options</t>
    </r>
  </si>
  <si>
    <t>Total 
(all available waves)</t>
  </si>
  <si>
    <t>Total (all available waves)</t>
  </si>
  <si>
    <t>30th November 2022</t>
  </si>
  <si>
    <r>
      <t>The 'Children's People and Nature Survey' (C-PANS) provides information on how children and young people are engaging with the natural environment in England.
This document provides summary statistics for Waves 3 and 4 of the 'Children's People and Nature Survey' (C-PANS), including responses from</t>
    </r>
    <r>
      <rPr>
        <sz val="11"/>
        <color rgb="FFFF0000"/>
        <rFont val="Calibri"/>
        <family val="2"/>
        <scheme val="minor"/>
      </rPr>
      <t xml:space="preserve"> </t>
    </r>
    <r>
      <rPr>
        <sz val="11"/>
        <color theme="1"/>
        <rFont val="Calibri"/>
        <family val="2"/>
        <scheme val="minor"/>
      </rPr>
      <t>4000 children and young people aged 8-15 between 12 August and 10 October 2022 (inclusive). 
'All waves' tabs show comparisons between Waves 3 and 4 and the earlier Waves 1 and 2 where appropriate, as well as summary statistics for Waves 1, 2, 3 and 4 combined.
Note that these are Official Statistics.
Data updated (minor corrections) on 15th November 2023.</t>
    </r>
    <r>
      <rPr>
        <sz val="11"/>
        <color theme="1"/>
        <rFont val="Calibri"/>
      </rPr>
      <t xml:space="preserve"> Updated on 19th August 2026: three invalid Year 2 respondents excluded; all confidence intervals and significance testing removed.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164" formatCode="[$-F800]dddd\,\ mmmm\ dd\,\ yyyy"/>
    <numFmt numFmtId="165" formatCode="###0.0"/>
    <numFmt numFmtId="166" formatCode="0.0"/>
    <numFmt numFmtId="167" formatCode="0.000%"/>
  </numFmts>
  <fonts count="24" x14ac:knownFonts="1">
    <font>
      <sz val="11"/>
      <color theme="1"/>
      <name val="Calibri"/>
      <family val="2"/>
      <scheme val="minor"/>
    </font>
    <font>
      <sz val="11"/>
      <color theme="1"/>
      <name val="Calibri"/>
    </font>
    <font>
      <sz val="24"/>
      <color theme="1"/>
      <name val="Calibri"/>
      <family val="2"/>
      <scheme val="minor"/>
    </font>
    <font>
      <sz val="18"/>
      <color theme="1"/>
      <name val="Calibri"/>
      <family val="2"/>
      <scheme val="minor"/>
    </font>
    <font>
      <sz val="14"/>
      <color theme="1"/>
      <name val="Calibri"/>
      <family val="2"/>
      <scheme val="minor"/>
    </font>
    <font>
      <b/>
      <u/>
      <sz val="11"/>
      <color theme="1"/>
      <name val="Calibri"/>
      <family val="2"/>
      <scheme val="minor"/>
    </font>
    <font>
      <u/>
      <sz val="11"/>
      <color theme="10"/>
      <name val="Calibri"/>
      <family val="2"/>
      <scheme val="minor"/>
    </font>
    <font>
      <u/>
      <sz val="11"/>
      <color theme="1"/>
      <name val="Calibri"/>
      <family val="2"/>
      <scheme val="minor"/>
    </font>
    <font>
      <sz val="11"/>
      <color rgb="FF333333"/>
      <name val="Calibri"/>
      <family val="2"/>
      <scheme val="minor"/>
    </font>
    <font>
      <i/>
      <sz val="11"/>
      <color theme="1"/>
      <name val="Calibri"/>
      <family val="2"/>
      <scheme val="minor"/>
    </font>
    <font>
      <i/>
      <sz val="11"/>
      <color rgb="FF000000"/>
      <name val="Calibri"/>
      <family val="2"/>
      <scheme val="minor"/>
    </font>
    <font>
      <sz val="11"/>
      <color theme="1"/>
      <name val="Calibri"/>
      <family val="2"/>
      <scheme val="minor"/>
    </font>
    <font>
      <sz val="11"/>
      <color rgb="FF000000"/>
      <name val="Calibri"/>
      <family val="2"/>
      <scheme val="minor"/>
    </font>
    <font>
      <i/>
      <sz val="11"/>
      <color rgb="FF333333"/>
      <name val="Calibri"/>
      <family val="2"/>
      <scheme val="minor"/>
    </font>
    <font>
      <b/>
      <sz val="11"/>
      <color theme="1"/>
      <name val="Calibri"/>
      <family val="2"/>
      <scheme val="minor"/>
    </font>
    <font>
      <b/>
      <u/>
      <sz val="11"/>
      <color theme="10"/>
      <name val="Calibri"/>
      <family val="2"/>
      <scheme val="minor"/>
    </font>
    <font>
      <sz val="11"/>
      <color theme="1"/>
      <name val="Arial"/>
      <family val="2"/>
    </font>
    <font>
      <sz val="11"/>
      <color rgb="FF010205"/>
      <name val="Calibri"/>
      <family val="2"/>
      <scheme val="minor"/>
    </font>
    <font>
      <b/>
      <i/>
      <sz val="11"/>
      <color theme="1"/>
      <name val="Calibri"/>
      <family val="2"/>
      <scheme val="minor"/>
    </font>
    <font>
      <sz val="11"/>
      <color rgb="FFFF0000"/>
      <name val="Calibri"/>
      <family val="2"/>
      <scheme val="minor"/>
    </font>
    <font>
      <b/>
      <sz val="11"/>
      <color rgb="FFFF0000"/>
      <name val="Calibri"/>
      <family val="2"/>
      <scheme val="minor"/>
    </font>
    <font>
      <b/>
      <sz val="10"/>
      <color theme="1"/>
      <name val="Calibri"/>
      <family val="2"/>
      <scheme val="minor"/>
    </font>
    <font>
      <sz val="10"/>
      <color theme="1"/>
      <name val="Arial"/>
      <family val="2"/>
    </font>
    <font>
      <b/>
      <sz val="11"/>
      <color theme="1"/>
      <name val="Calibri"/>
      <family val="2"/>
    </font>
  </fonts>
  <fills count="9">
    <fill>
      <patternFill patternType="none"/>
    </fill>
    <fill>
      <patternFill patternType="gray125"/>
    </fill>
    <fill>
      <patternFill patternType="solid">
        <fgColor theme="0"/>
        <bgColor theme="9" tint="-0.24994659260841701"/>
      </patternFill>
    </fill>
    <fill>
      <patternFill patternType="solid">
        <fgColor theme="0"/>
        <bgColor indexed="64"/>
      </patternFill>
    </fill>
    <fill>
      <patternFill patternType="solid">
        <fgColor theme="0" tint="-0.14999847407452621"/>
        <bgColor indexed="64"/>
      </patternFill>
    </fill>
    <fill>
      <patternFill patternType="solid">
        <fgColor theme="2"/>
        <bgColor indexed="64"/>
      </patternFill>
    </fill>
    <fill>
      <patternFill patternType="lightUp">
        <fgColor rgb="FF00B050"/>
        <bgColor theme="0"/>
      </patternFill>
    </fill>
    <fill>
      <patternFill patternType="lightUp">
        <fgColor rgb="FF00B050"/>
      </patternFill>
    </fill>
    <fill>
      <patternFill patternType="solid">
        <fgColor theme="0"/>
        <bgColor theme="0"/>
      </patternFill>
    </fill>
  </fills>
  <borders count="28">
    <border>
      <left/>
      <right/>
      <top/>
      <bottom/>
      <diagonal/>
    </border>
    <border>
      <left/>
      <right/>
      <top/>
      <bottom style="medium">
        <color indexed="64"/>
      </bottom>
      <diagonal/>
    </border>
    <border>
      <left style="medium">
        <color indexed="64"/>
      </left>
      <right/>
      <top style="medium">
        <color indexed="64"/>
      </top>
      <bottom/>
      <diagonal/>
    </border>
    <border>
      <left/>
      <right/>
      <top style="medium">
        <color indexed="64"/>
      </top>
      <bottom/>
      <diagonal/>
    </border>
    <border>
      <left style="medium">
        <color indexed="64"/>
      </left>
      <right/>
      <top/>
      <bottom/>
      <diagonal/>
    </border>
    <border>
      <left style="medium">
        <color indexed="64"/>
      </left>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medium">
        <color indexed="64"/>
      </right>
      <top/>
      <bottom/>
      <diagonal/>
    </border>
    <border>
      <left/>
      <right style="medium">
        <color indexed="64"/>
      </right>
      <top/>
      <bottom style="medium">
        <color indexed="64"/>
      </bottom>
      <diagonal/>
    </border>
    <border>
      <left/>
      <right style="medium">
        <color indexed="64"/>
      </right>
      <top style="medium">
        <color indexed="64"/>
      </top>
      <bottom/>
      <diagonal/>
    </border>
    <border>
      <left style="thin">
        <color indexed="64"/>
      </left>
      <right/>
      <top style="thin">
        <color indexed="64"/>
      </top>
      <bottom style="thin">
        <color indexed="64"/>
      </bottom>
      <diagonal/>
    </border>
    <border>
      <left style="thin">
        <color indexed="64"/>
      </left>
      <right/>
      <top style="thin">
        <color indexed="64"/>
      </top>
      <bottom/>
      <diagonal/>
    </border>
    <border>
      <left style="medium">
        <color indexed="64"/>
      </left>
      <right/>
      <top style="medium">
        <color indexed="64"/>
      </top>
      <bottom style="thin">
        <color indexed="64"/>
      </bottom>
      <diagonal/>
    </border>
    <border>
      <left style="medium">
        <color indexed="64"/>
      </left>
      <right/>
      <top style="thin">
        <color indexed="64"/>
      </top>
      <bottom style="medium">
        <color indexed="64"/>
      </bottom>
      <diagonal/>
    </border>
    <border>
      <left style="medium">
        <color indexed="64"/>
      </left>
      <right style="medium">
        <color indexed="64"/>
      </right>
      <top/>
      <bottom/>
      <diagonal/>
    </border>
    <border>
      <left style="medium">
        <color indexed="64"/>
      </left>
      <right style="medium">
        <color indexed="64"/>
      </right>
      <top/>
      <bottom style="medium">
        <color auto="1"/>
      </bottom>
      <diagonal/>
    </border>
    <border>
      <left style="medium">
        <color indexed="64"/>
      </left>
      <right style="medium">
        <color indexed="64"/>
      </right>
      <top style="medium">
        <color indexed="64"/>
      </top>
      <bottom/>
      <diagonal/>
    </border>
    <border>
      <left style="thin">
        <color indexed="64"/>
      </left>
      <right style="medium">
        <color indexed="64"/>
      </right>
      <top style="thin">
        <color indexed="64"/>
      </top>
      <bottom/>
      <diagonal/>
    </border>
    <border>
      <left style="thin">
        <color indexed="64"/>
      </left>
      <right style="medium">
        <color indexed="64"/>
      </right>
      <top/>
      <bottom/>
      <diagonal/>
    </border>
    <border>
      <left style="thin">
        <color indexed="64"/>
      </left>
      <right style="medium">
        <color indexed="64"/>
      </right>
      <top/>
      <bottom style="medium">
        <color indexed="64"/>
      </bottom>
      <diagonal/>
    </border>
    <border>
      <left style="thin">
        <color indexed="64"/>
      </left>
      <right/>
      <top/>
      <bottom style="thin">
        <color indexed="64"/>
      </bottom>
      <diagonal/>
    </border>
    <border>
      <left style="thin">
        <color indexed="64"/>
      </left>
      <right style="medium">
        <color indexed="64"/>
      </right>
      <top/>
      <bottom style="thin">
        <color indexed="64"/>
      </bottom>
      <diagonal/>
    </border>
    <border>
      <left/>
      <right style="medium">
        <color indexed="64"/>
      </right>
      <top/>
      <bottom style="thin">
        <color indexed="64"/>
      </bottom>
      <diagonal/>
    </border>
    <border>
      <left style="medium">
        <color indexed="64"/>
      </left>
      <right/>
      <top style="thin">
        <color indexed="64"/>
      </top>
      <bottom/>
      <diagonal/>
    </border>
    <border>
      <left/>
      <right style="thin">
        <color indexed="64"/>
      </right>
      <top/>
      <bottom/>
      <diagonal/>
    </border>
    <border>
      <left/>
      <right style="medium">
        <color indexed="64"/>
      </right>
      <top style="thin">
        <color indexed="64"/>
      </top>
      <bottom/>
      <diagonal/>
    </border>
  </borders>
  <cellStyleXfs count="2">
    <xf numFmtId="0" fontId="0" fillId="0" borderId="0"/>
    <xf numFmtId="0" fontId="6" fillId="0" borderId="0" applyNumberFormat="0" applyFill="0" applyBorder="0" applyAlignment="0" applyProtection="0"/>
  </cellStyleXfs>
  <cellXfs count="493">
    <xf numFmtId="0" fontId="0" fillId="0" borderId="0" xfId="0"/>
    <xf numFmtId="0" fontId="1" fillId="0" borderId="0" xfId="0" applyFont="1"/>
    <xf numFmtId="0" fontId="1" fillId="3" borderId="0" xfId="0" applyFont="1" applyFill="1" applyAlignment="1">
      <alignment vertical="top" wrapText="1"/>
    </xf>
    <xf numFmtId="0" fontId="1" fillId="3" borderId="0" xfId="0" applyFont="1" applyFill="1" applyAlignment="1">
      <alignment wrapText="1"/>
    </xf>
    <xf numFmtId="0" fontId="1" fillId="3" borderId="0" xfId="0" applyFont="1" applyFill="1"/>
    <xf numFmtId="0" fontId="1" fillId="0" borderId="0" xfId="0" applyFont="1" applyAlignment="1">
      <alignment wrapText="1"/>
    </xf>
    <xf numFmtId="9" fontId="1" fillId="0" borderId="0" xfId="0" applyNumberFormat="1" applyFont="1" applyAlignment="1">
      <alignment wrapText="1"/>
    </xf>
    <xf numFmtId="9" fontId="1" fillId="0" borderId="0" xfId="0" applyNumberFormat="1" applyFont="1"/>
    <xf numFmtId="0" fontId="1" fillId="0" borderId="0" xfId="0" applyFont="1" applyAlignment="1">
      <alignment horizontal="center"/>
    </xf>
    <xf numFmtId="0" fontId="1" fillId="0" borderId="1" xfId="0" applyFont="1" applyBorder="1"/>
    <xf numFmtId="0" fontId="1" fillId="0" borderId="2" xfId="0" applyFont="1" applyBorder="1"/>
    <xf numFmtId="0" fontId="1" fillId="0" borderId="3" xfId="0" applyFont="1" applyBorder="1"/>
    <xf numFmtId="0" fontId="1" fillId="0" borderId="4" xfId="0" applyFont="1" applyBorder="1"/>
    <xf numFmtId="0" fontId="1" fillId="0" borderId="5" xfId="0" applyFont="1" applyBorder="1"/>
    <xf numFmtId="0" fontId="16" fillId="0" borderId="0" xfId="0" applyFont="1"/>
    <xf numFmtId="0" fontId="11" fillId="0" borderId="4" xfId="0" applyFont="1" applyBorder="1" applyAlignment="1">
      <alignment vertical="center"/>
    </xf>
    <xf numFmtId="0" fontId="1" fillId="4" borderId="2" xfId="0" applyFont="1" applyFill="1" applyBorder="1" applyAlignment="1">
      <alignment vertical="center" wrapText="1"/>
    </xf>
    <xf numFmtId="0" fontId="1" fillId="4" borderId="5" xfId="0" applyFont="1" applyFill="1" applyBorder="1" applyAlignment="1">
      <alignment vertical="center" wrapText="1"/>
    </xf>
    <xf numFmtId="0" fontId="11" fillId="0" borderId="5" xfId="0" applyFont="1" applyBorder="1" applyAlignment="1">
      <alignment vertical="center"/>
    </xf>
    <xf numFmtId="9" fontId="11" fillId="0" borderId="1" xfId="0" applyNumberFormat="1" applyFont="1" applyBorder="1" applyAlignment="1">
      <alignment horizontal="center" vertical="center"/>
    </xf>
    <xf numFmtId="0" fontId="11" fillId="0" borderId="5" xfId="0" applyFont="1" applyBorder="1" applyAlignment="1">
      <alignment horizontal="center" vertical="center"/>
    </xf>
    <xf numFmtId="0" fontId="1" fillId="0" borderId="6" xfId="0" applyFont="1" applyBorder="1" applyAlignment="1">
      <alignment vertical="center" wrapText="1"/>
    </xf>
    <xf numFmtId="9" fontId="1" fillId="0" borderId="6" xfId="0" applyNumberFormat="1" applyFont="1" applyBorder="1" applyAlignment="1">
      <alignment horizontal="center" vertical="center" wrapText="1"/>
    </xf>
    <xf numFmtId="9" fontId="1" fillId="0" borderId="7" xfId="0" applyNumberFormat="1" applyFont="1" applyBorder="1" applyAlignment="1">
      <alignment horizontal="center" vertical="center" wrapText="1"/>
    </xf>
    <xf numFmtId="9" fontId="1" fillId="0" borderId="8" xfId="0" applyNumberFormat="1" applyFont="1" applyBorder="1" applyAlignment="1">
      <alignment horizontal="center" vertical="center" wrapText="1"/>
    </xf>
    <xf numFmtId="0" fontId="11" fillId="0" borderId="2" xfId="0" applyFont="1" applyBorder="1" applyAlignment="1">
      <alignment vertical="center"/>
    </xf>
    <xf numFmtId="9" fontId="11" fillId="0" borderId="0" xfId="0" applyNumberFormat="1" applyFont="1" applyAlignment="1">
      <alignment horizontal="center" vertical="center"/>
    </xf>
    <xf numFmtId="0" fontId="11" fillId="0" borderId="2" xfId="0" applyFont="1" applyBorder="1" applyAlignment="1">
      <alignment horizontal="center" vertical="center"/>
    </xf>
    <xf numFmtId="0" fontId="1" fillId="0" borderId="4" xfId="0" applyFont="1" applyBorder="1" applyAlignment="1">
      <alignment horizontal="center"/>
    </xf>
    <xf numFmtId="0" fontId="1" fillId="0" borderId="5" xfId="0" applyFont="1" applyBorder="1" applyAlignment="1">
      <alignment horizontal="center"/>
    </xf>
    <xf numFmtId="0" fontId="11" fillId="0" borderId="4" xfId="0" applyFont="1" applyBorder="1" applyAlignment="1">
      <alignment horizontal="center" vertical="center"/>
    </xf>
    <xf numFmtId="9" fontId="1" fillId="0" borderId="9" xfId="0" applyNumberFormat="1" applyFont="1" applyBorder="1"/>
    <xf numFmtId="9" fontId="1" fillId="0" borderId="10" xfId="0" applyNumberFormat="1" applyFont="1" applyBorder="1"/>
    <xf numFmtId="9" fontId="1" fillId="0" borderId="1" xfId="0" applyNumberFormat="1" applyFont="1" applyBorder="1"/>
    <xf numFmtId="1" fontId="14" fillId="0" borderId="6" xfId="0" applyNumberFormat="1" applyFont="1" applyBorder="1" applyAlignment="1">
      <alignment horizontal="center"/>
    </xf>
    <xf numFmtId="1" fontId="14" fillId="0" borderId="7" xfId="0" applyNumberFormat="1" applyFont="1" applyBorder="1" applyAlignment="1">
      <alignment horizontal="center"/>
    </xf>
    <xf numFmtId="0" fontId="11" fillId="0" borderId="3" xfId="0" applyFont="1" applyBorder="1"/>
    <xf numFmtId="0" fontId="11" fillId="0" borderId="0" xfId="0" applyFont="1"/>
    <xf numFmtId="0" fontId="11" fillId="0" borderId="1" xfId="0" applyFont="1" applyBorder="1"/>
    <xf numFmtId="165" fontId="17" fillId="0" borderId="0" xfId="0" applyNumberFormat="1" applyFont="1" applyAlignment="1">
      <alignment horizontal="right" vertical="top"/>
    </xf>
    <xf numFmtId="165" fontId="17" fillId="0" borderId="1" xfId="0" applyNumberFormat="1" applyFont="1" applyBorder="1" applyAlignment="1">
      <alignment horizontal="right" vertical="top"/>
    </xf>
    <xf numFmtId="0" fontId="11" fillId="0" borderId="2" xfId="0" applyFont="1" applyBorder="1"/>
    <xf numFmtId="0" fontId="11" fillId="0" borderId="4" xfId="0" applyFont="1" applyBorder="1"/>
    <xf numFmtId="0" fontId="11" fillId="0" borderId="5" xfId="0" applyFont="1" applyBorder="1"/>
    <xf numFmtId="0" fontId="1" fillId="4" borderId="6" xfId="0" applyFont="1" applyFill="1" applyBorder="1" applyAlignment="1">
      <alignment vertical="center" wrapText="1"/>
    </xf>
    <xf numFmtId="9" fontId="1" fillId="0" borderId="1" xfId="0" applyNumberFormat="1" applyFont="1" applyBorder="1" applyAlignment="1">
      <alignment horizontal="center"/>
    </xf>
    <xf numFmtId="0" fontId="11" fillId="0" borderId="6" xfId="0" applyFont="1" applyBorder="1"/>
    <xf numFmtId="9" fontId="1" fillId="0" borderId="7" xfId="0" applyNumberFormat="1" applyFont="1" applyBorder="1"/>
    <xf numFmtId="0" fontId="1" fillId="0" borderId="7" xfId="0" applyFont="1" applyBorder="1"/>
    <xf numFmtId="9" fontId="1" fillId="0" borderId="8" xfId="0" applyNumberFormat="1" applyFont="1" applyBorder="1"/>
    <xf numFmtId="9" fontId="1" fillId="4" borderId="1" xfId="0" applyNumberFormat="1" applyFont="1" applyFill="1" applyBorder="1" applyAlignment="1">
      <alignment horizontal="center" vertical="center" wrapText="1"/>
    </xf>
    <xf numFmtId="9" fontId="1" fillId="4" borderId="10" xfId="0" applyNumberFormat="1" applyFont="1" applyFill="1" applyBorder="1" applyAlignment="1">
      <alignment horizontal="center" vertical="center" wrapText="1"/>
    </xf>
    <xf numFmtId="9" fontId="1" fillId="4" borderId="5" xfId="0" applyNumberFormat="1" applyFont="1" applyFill="1" applyBorder="1" applyAlignment="1">
      <alignment horizontal="center" vertical="center" wrapText="1"/>
    </xf>
    <xf numFmtId="9" fontId="1" fillId="0" borderId="0" xfId="0" applyNumberFormat="1" applyFont="1" applyAlignment="1">
      <alignment horizontal="center" vertical="center" wrapText="1"/>
    </xf>
    <xf numFmtId="9" fontId="14" fillId="0" borderId="0" xfId="0" applyNumberFormat="1" applyFont="1" applyAlignment="1">
      <alignment horizontal="center" vertical="center" wrapText="1"/>
    </xf>
    <xf numFmtId="9" fontId="1" fillId="0" borderId="4" xfId="0" applyNumberFormat="1" applyFont="1" applyBorder="1" applyAlignment="1">
      <alignment horizontal="center"/>
    </xf>
    <xf numFmtId="9" fontId="9" fillId="4" borderId="12" xfId="0" applyNumberFormat="1" applyFont="1" applyFill="1" applyBorder="1" applyAlignment="1">
      <alignment vertical="center" wrapText="1"/>
    </xf>
    <xf numFmtId="9" fontId="9" fillId="4" borderId="13" xfId="0" applyNumberFormat="1" applyFont="1" applyFill="1" applyBorder="1" applyAlignment="1">
      <alignment vertical="center" wrapText="1"/>
    </xf>
    <xf numFmtId="9" fontId="18" fillId="0" borderId="14" xfId="0" applyNumberFormat="1" applyFont="1" applyBorder="1" applyAlignment="1">
      <alignment vertical="center" wrapText="1"/>
    </xf>
    <xf numFmtId="9" fontId="14" fillId="0" borderId="15" xfId="0" applyNumberFormat="1" applyFont="1" applyBorder="1" applyAlignment="1">
      <alignment vertical="center" wrapText="1"/>
    </xf>
    <xf numFmtId="9" fontId="14" fillId="0" borderId="4" xfId="0" applyNumberFormat="1" applyFont="1" applyBorder="1" applyAlignment="1">
      <alignment horizontal="center" vertical="center" wrapText="1"/>
    </xf>
    <xf numFmtId="9" fontId="1" fillId="0" borderId="9" xfId="0" applyNumberFormat="1" applyFont="1" applyBorder="1" applyAlignment="1">
      <alignment horizontal="center"/>
    </xf>
    <xf numFmtId="9" fontId="1" fillId="4" borderId="9" xfId="0" applyNumberFormat="1" applyFont="1" applyFill="1" applyBorder="1" applyAlignment="1">
      <alignment horizontal="center" vertical="center" wrapText="1"/>
    </xf>
    <xf numFmtId="9" fontId="1" fillId="4" borderId="0" xfId="0" applyNumberFormat="1" applyFont="1" applyFill="1" applyAlignment="1">
      <alignment horizontal="center" vertical="center" wrapText="1"/>
    </xf>
    <xf numFmtId="9" fontId="1" fillId="0" borderId="0" xfId="0" applyNumberFormat="1" applyFont="1" applyAlignment="1">
      <alignment horizontal="center" vertical="center"/>
    </xf>
    <xf numFmtId="9" fontId="1" fillId="4" borderId="4" xfId="0" applyNumberFormat="1" applyFont="1" applyFill="1" applyBorder="1" applyAlignment="1">
      <alignment horizontal="center" vertical="center" wrapText="1"/>
    </xf>
    <xf numFmtId="9" fontId="14" fillId="0" borderId="0" xfId="0" applyNumberFormat="1" applyFont="1" applyAlignment="1">
      <alignment horizontal="center" vertical="center"/>
    </xf>
    <xf numFmtId="9" fontId="14" fillId="0" borderId="3" xfId="0" applyNumberFormat="1" applyFont="1" applyBorder="1" applyAlignment="1">
      <alignment horizontal="center" vertical="center" wrapText="1"/>
    </xf>
    <xf numFmtId="9" fontId="19" fillId="4" borderId="9" xfId="0" applyNumberFormat="1" applyFont="1" applyFill="1" applyBorder="1" applyAlignment="1">
      <alignment horizontal="center" vertical="center" wrapText="1"/>
    </xf>
    <xf numFmtId="9" fontId="14" fillId="0" borderId="4" xfId="0" applyNumberFormat="1" applyFont="1" applyBorder="1" applyAlignment="1">
      <alignment horizontal="center"/>
    </xf>
    <xf numFmtId="9" fontId="11" fillId="4" borderId="4" xfId="0" applyNumberFormat="1" applyFont="1" applyFill="1" applyBorder="1" applyAlignment="1">
      <alignment horizontal="center" vertical="center" wrapText="1"/>
    </xf>
    <xf numFmtId="9" fontId="11" fillId="4" borderId="0" xfId="0" applyNumberFormat="1" applyFont="1" applyFill="1" applyAlignment="1">
      <alignment horizontal="center" vertical="center" wrapText="1"/>
    </xf>
    <xf numFmtId="9" fontId="11" fillId="4" borderId="9" xfId="0" applyNumberFormat="1" applyFont="1" applyFill="1" applyBorder="1" applyAlignment="1">
      <alignment horizontal="center" vertical="center" wrapText="1"/>
    </xf>
    <xf numFmtId="0" fontId="14" fillId="0" borderId="5" xfId="0" applyFont="1" applyBorder="1" applyAlignment="1">
      <alignment horizontal="center"/>
    </xf>
    <xf numFmtId="0" fontId="14" fillId="0" borderId="1" xfId="0" applyFont="1" applyBorder="1" applyAlignment="1">
      <alignment horizontal="center"/>
    </xf>
    <xf numFmtId="9" fontId="1" fillId="0" borderId="9" xfId="0" applyNumberFormat="1" applyFont="1" applyBorder="1" applyAlignment="1">
      <alignment horizontal="center" vertical="center" wrapText="1"/>
    </xf>
    <xf numFmtId="9" fontId="14" fillId="0" borderId="5" xfId="0" applyNumberFormat="1" applyFont="1" applyBorder="1" applyAlignment="1">
      <alignment horizontal="center" vertical="center" wrapText="1"/>
    </xf>
    <xf numFmtId="9" fontId="1" fillId="0" borderId="10" xfId="0" applyNumberFormat="1" applyFont="1" applyBorder="1" applyAlignment="1">
      <alignment horizontal="center" vertical="center" wrapText="1"/>
    </xf>
    <xf numFmtId="9" fontId="1" fillId="0" borderId="1" xfId="0" applyNumberFormat="1" applyFont="1" applyBorder="1" applyAlignment="1">
      <alignment horizontal="center" vertical="center"/>
    </xf>
    <xf numFmtId="9" fontId="14" fillId="0" borderId="1" xfId="0" applyNumberFormat="1" applyFont="1" applyBorder="1" applyAlignment="1">
      <alignment horizontal="center" vertical="center" wrapText="1"/>
    </xf>
    <xf numFmtId="166" fontId="14" fillId="0" borderId="2" xfId="0" applyNumberFormat="1" applyFont="1" applyBorder="1" applyAlignment="1">
      <alignment horizontal="center" vertical="center" wrapText="1"/>
    </xf>
    <xf numFmtId="166" fontId="1" fillId="0" borderId="11" xfId="0" applyNumberFormat="1" applyFont="1" applyBorder="1" applyAlignment="1">
      <alignment horizontal="center" vertical="center" wrapText="1"/>
    </xf>
    <xf numFmtId="166" fontId="1" fillId="0" borderId="3" xfId="0" applyNumberFormat="1" applyFont="1" applyBorder="1" applyAlignment="1">
      <alignment horizontal="center" vertical="center"/>
    </xf>
    <xf numFmtId="166" fontId="14" fillId="0" borderId="3" xfId="0" applyNumberFormat="1" applyFont="1" applyBorder="1" applyAlignment="1">
      <alignment horizontal="center" vertical="center" wrapText="1"/>
    </xf>
    <xf numFmtId="166" fontId="1" fillId="0" borderId="3" xfId="0" applyNumberFormat="1" applyFont="1" applyBorder="1" applyAlignment="1">
      <alignment horizontal="center" vertical="center" wrapText="1"/>
    </xf>
    <xf numFmtId="166" fontId="14" fillId="0" borderId="3" xfId="0" applyNumberFormat="1" applyFont="1" applyBorder="1" applyAlignment="1">
      <alignment horizontal="center" vertical="center"/>
    </xf>
    <xf numFmtId="9" fontId="1" fillId="0" borderId="1" xfId="0" applyNumberFormat="1" applyFont="1" applyBorder="1" applyAlignment="1">
      <alignment horizontal="center" vertical="center" wrapText="1"/>
    </xf>
    <xf numFmtId="166" fontId="1" fillId="0" borderId="11" xfId="0" applyNumberFormat="1" applyFont="1" applyBorder="1" applyAlignment="1">
      <alignment horizontal="center" vertical="center"/>
    </xf>
    <xf numFmtId="166" fontId="14" fillId="0" borderId="2" xfId="0" applyNumberFormat="1" applyFont="1" applyBorder="1" applyAlignment="1">
      <alignment horizontal="center" vertical="center"/>
    </xf>
    <xf numFmtId="9" fontId="1" fillId="0" borderId="9" xfId="0" applyNumberFormat="1" applyFont="1" applyBorder="1" applyAlignment="1">
      <alignment horizontal="center" vertical="center"/>
    </xf>
    <xf numFmtId="9" fontId="14" fillId="0" borderId="0" xfId="0" applyNumberFormat="1" applyFont="1" applyAlignment="1">
      <alignment horizontal="center"/>
    </xf>
    <xf numFmtId="9" fontId="14" fillId="0" borderId="4" xfId="0" applyNumberFormat="1" applyFont="1" applyBorder="1" applyAlignment="1">
      <alignment horizontal="center" vertical="center"/>
    </xf>
    <xf numFmtId="9" fontId="14" fillId="0" borderId="1" xfId="0" applyNumberFormat="1" applyFont="1" applyBorder="1" applyAlignment="1">
      <alignment horizontal="center" vertical="center"/>
    </xf>
    <xf numFmtId="9" fontId="1" fillId="0" borderId="10" xfId="0" applyNumberFormat="1" applyFont="1" applyBorder="1" applyAlignment="1">
      <alignment horizontal="center" vertical="center"/>
    </xf>
    <xf numFmtId="9" fontId="14" fillId="0" borderId="5" xfId="0" applyNumberFormat="1" applyFont="1" applyBorder="1" applyAlignment="1">
      <alignment horizontal="center" vertical="center"/>
    </xf>
    <xf numFmtId="9" fontId="1" fillId="0" borderId="4" xfId="0" applyNumberFormat="1" applyFont="1" applyBorder="1" applyAlignment="1">
      <alignment wrapText="1"/>
    </xf>
    <xf numFmtId="0" fontId="14" fillId="0" borderId="10" xfId="0" applyFont="1" applyBorder="1" applyAlignment="1">
      <alignment horizontal="center"/>
    </xf>
    <xf numFmtId="9" fontId="1" fillId="0" borderId="0" xfId="0" applyNumberFormat="1" applyFont="1" applyAlignment="1">
      <alignment horizontal="center"/>
    </xf>
    <xf numFmtId="9" fontId="14" fillId="0" borderId="2" xfId="0" applyNumberFormat="1" applyFont="1" applyBorder="1" applyAlignment="1">
      <alignment horizontal="center" vertical="center" wrapText="1"/>
    </xf>
    <xf numFmtId="9" fontId="14" fillId="0" borderId="11" xfId="0" applyNumberFormat="1" applyFont="1" applyBorder="1" applyAlignment="1">
      <alignment horizontal="center" vertical="center" wrapText="1"/>
    </xf>
    <xf numFmtId="9" fontId="14" fillId="0" borderId="0" xfId="0" applyNumberFormat="1" applyFont="1" applyAlignment="1">
      <alignment horizontal="center" wrapText="1"/>
    </xf>
    <xf numFmtId="9" fontId="1" fillId="0" borderId="0" xfId="0" applyNumberFormat="1" applyFont="1" applyAlignment="1">
      <alignment horizontal="center" wrapText="1"/>
    </xf>
    <xf numFmtId="9" fontId="1" fillId="0" borderId="9" xfId="0" applyNumberFormat="1" applyFont="1" applyBorder="1" applyAlignment="1">
      <alignment horizontal="center" wrapText="1"/>
    </xf>
    <xf numFmtId="9" fontId="14" fillId="0" borderId="4" xfId="0" applyNumberFormat="1" applyFont="1" applyBorder="1" applyAlignment="1">
      <alignment horizontal="center" wrapText="1"/>
    </xf>
    <xf numFmtId="9" fontId="1" fillId="0" borderId="10" xfId="0" applyNumberFormat="1" applyFont="1" applyBorder="1" applyAlignment="1">
      <alignment horizontal="center"/>
    </xf>
    <xf numFmtId="1" fontId="14" fillId="0" borderId="0" xfId="0" applyNumberFormat="1" applyFont="1" applyAlignment="1">
      <alignment horizontal="center"/>
    </xf>
    <xf numFmtId="1" fontId="14" fillId="0" borderId="4" xfId="0" applyNumberFormat="1" applyFont="1" applyBorder="1" applyAlignment="1">
      <alignment horizontal="center"/>
    </xf>
    <xf numFmtId="1" fontId="14" fillId="0" borderId="9" xfId="0" applyNumberFormat="1" applyFont="1" applyBorder="1" applyAlignment="1">
      <alignment horizontal="center"/>
    </xf>
    <xf numFmtId="9" fontId="14" fillId="0" borderId="5" xfId="0" applyNumberFormat="1" applyFont="1" applyBorder="1" applyAlignment="1">
      <alignment horizontal="center" wrapText="1"/>
    </xf>
    <xf numFmtId="9" fontId="1" fillId="0" borderId="1" xfId="0" applyNumberFormat="1" applyFont="1" applyBorder="1" applyAlignment="1">
      <alignment horizontal="center" wrapText="1"/>
    </xf>
    <xf numFmtId="2" fontId="1" fillId="0" borderId="1" xfId="0" applyNumberFormat="1" applyFont="1" applyBorder="1" applyAlignment="1">
      <alignment horizontal="center" vertical="center" wrapText="1"/>
    </xf>
    <xf numFmtId="2" fontId="1" fillId="0" borderId="1" xfId="0" applyNumberFormat="1" applyFont="1" applyBorder="1" applyAlignment="1">
      <alignment horizontal="center"/>
    </xf>
    <xf numFmtId="2" fontId="14" fillId="0" borderId="1" xfId="0" applyNumberFormat="1" applyFont="1" applyBorder="1" applyAlignment="1">
      <alignment horizontal="center"/>
    </xf>
    <xf numFmtId="2" fontId="1" fillId="0" borderId="10" xfId="0" applyNumberFormat="1" applyFont="1" applyBorder="1" applyAlignment="1">
      <alignment horizontal="center"/>
    </xf>
    <xf numFmtId="2" fontId="14" fillId="0" borderId="1" xfId="0" applyNumberFormat="1" applyFont="1" applyBorder="1" applyAlignment="1">
      <alignment horizontal="center" vertical="center"/>
    </xf>
    <xf numFmtId="2" fontId="1" fillId="0" borderId="3" xfId="0" applyNumberFormat="1" applyFont="1" applyBorder="1" applyAlignment="1">
      <alignment horizontal="center" vertical="center" wrapText="1"/>
    </xf>
    <xf numFmtId="9" fontId="14" fillId="0" borderId="1" xfId="0" applyNumberFormat="1" applyFont="1" applyBorder="1" applyAlignment="1">
      <alignment horizontal="center" wrapText="1"/>
    </xf>
    <xf numFmtId="9" fontId="1" fillId="0" borderId="10" xfId="0" applyNumberFormat="1" applyFont="1" applyBorder="1" applyAlignment="1">
      <alignment horizontal="center" wrapText="1"/>
    </xf>
    <xf numFmtId="2" fontId="14" fillId="0" borderId="2" xfId="0" applyNumberFormat="1" applyFont="1" applyBorder="1" applyAlignment="1">
      <alignment horizontal="center"/>
    </xf>
    <xf numFmtId="2" fontId="1" fillId="0" borderId="3" xfId="0" applyNumberFormat="1" applyFont="1" applyBorder="1" applyAlignment="1">
      <alignment horizontal="center"/>
    </xf>
    <xf numFmtId="2" fontId="14" fillId="0" borderId="3" xfId="0" applyNumberFormat="1" applyFont="1" applyBorder="1" applyAlignment="1">
      <alignment horizontal="center"/>
    </xf>
    <xf numFmtId="2" fontId="1" fillId="0" borderId="11" xfId="0" applyNumberFormat="1" applyFont="1" applyBorder="1" applyAlignment="1">
      <alignment horizontal="center"/>
    </xf>
    <xf numFmtId="2" fontId="14" fillId="0" borderId="3" xfId="0" applyNumberFormat="1" applyFont="1" applyBorder="1" applyAlignment="1">
      <alignment horizontal="center" vertical="center"/>
    </xf>
    <xf numFmtId="2" fontId="14" fillId="0" borderId="5" xfId="0" applyNumberFormat="1" applyFont="1" applyBorder="1" applyAlignment="1">
      <alignment horizontal="center"/>
    </xf>
    <xf numFmtId="2" fontId="14" fillId="0" borderId="3" xfId="0" applyNumberFormat="1" applyFont="1" applyBorder="1" applyAlignment="1">
      <alignment horizontal="center" vertical="center" wrapText="1"/>
    </xf>
    <xf numFmtId="2" fontId="14" fillId="0" borderId="1" xfId="0" applyNumberFormat="1" applyFont="1" applyBorder="1" applyAlignment="1">
      <alignment horizontal="center" vertical="center" wrapText="1"/>
    </xf>
    <xf numFmtId="9" fontId="14" fillId="0" borderId="2" xfId="0" applyNumberFormat="1" applyFont="1" applyBorder="1" applyAlignment="1">
      <alignment horizontal="center" wrapText="1"/>
    </xf>
    <xf numFmtId="9" fontId="1" fillId="0" borderId="3" xfId="0" applyNumberFormat="1" applyFont="1" applyBorder="1" applyAlignment="1">
      <alignment horizontal="center" wrapText="1"/>
    </xf>
    <xf numFmtId="9" fontId="14" fillId="0" borderId="3" xfId="0" applyNumberFormat="1" applyFont="1" applyBorder="1" applyAlignment="1">
      <alignment horizontal="center" wrapText="1"/>
    </xf>
    <xf numFmtId="9" fontId="1" fillId="0" borderId="11" xfId="0" applyNumberFormat="1" applyFont="1" applyBorder="1" applyAlignment="1">
      <alignment horizontal="center" wrapText="1"/>
    </xf>
    <xf numFmtId="9" fontId="14" fillId="0" borderId="5" xfId="0" applyNumberFormat="1" applyFont="1" applyBorder="1" applyAlignment="1">
      <alignment horizontal="center"/>
    </xf>
    <xf numFmtId="9" fontId="14" fillId="0" borderId="1" xfId="0" applyNumberFormat="1" applyFont="1" applyBorder="1" applyAlignment="1">
      <alignment horizontal="center"/>
    </xf>
    <xf numFmtId="9" fontId="14" fillId="0" borderId="9" xfId="0" applyNumberFormat="1" applyFont="1" applyBorder="1" applyAlignment="1">
      <alignment horizontal="center" vertical="center" wrapText="1"/>
    </xf>
    <xf numFmtId="17" fontId="1" fillId="4" borderId="4" xfId="0" applyNumberFormat="1" applyFont="1" applyFill="1" applyBorder="1" applyAlignment="1">
      <alignment horizontal="center" vertical="center" wrapText="1"/>
    </xf>
    <xf numFmtId="17" fontId="1" fillId="4" borderId="0" xfId="0" applyNumberFormat="1" applyFont="1" applyFill="1" applyAlignment="1">
      <alignment horizontal="center" vertical="center" wrapText="1"/>
    </xf>
    <xf numFmtId="0" fontId="9" fillId="4" borderId="12" xfId="0" applyFont="1" applyFill="1" applyBorder="1" applyAlignment="1">
      <alignment vertical="center" wrapText="1"/>
    </xf>
    <xf numFmtId="9" fontId="19" fillId="4" borderId="0" xfId="0" applyNumberFormat="1" applyFont="1" applyFill="1" applyAlignment="1">
      <alignment horizontal="center" vertical="center" wrapText="1"/>
    </xf>
    <xf numFmtId="2" fontId="1" fillId="4" borderId="4" xfId="0" applyNumberFormat="1" applyFont="1" applyFill="1" applyBorder="1" applyAlignment="1">
      <alignment horizontal="center" vertical="center" wrapText="1"/>
    </xf>
    <xf numFmtId="2" fontId="1" fillId="4" borderId="0" xfId="0" applyNumberFormat="1" applyFont="1" applyFill="1" applyAlignment="1">
      <alignment horizontal="center" vertical="center" wrapText="1"/>
    </xf>
    <xf numFmtId="17" fontId="11" fillId="4" borderId="9" xfId="0" applyNumberFormat="1" applyFont="1" applyFill="1" applyBorder="1" applyAlignment="1">
      <alignment horizontal="center" vertical="center" wrapText="1"/>
    </xf>
    <xf numFmtId="17" fontId="11" fillId="4" borderId="0" xfId="0" applyNumberFormat="1" applyFont="1" applyFill="1" applyAlignment="1">
      <alignment horizontal="center" vertical="center" wrapText="1"/>
    </xf>
    <xf numFmtId="0" fontId="1" fillId="0" borderId="10" xfId="0" applyFont="1" applyBorder="1" applyAlignment="1">
      <alignment horizontal="center"/>
    </xf>
    <xf numFmtId="0" fontId="1" fillId="0" borderId="1" xfId="0" applyFont="1" applyBorder="1" applyAlignment="1">
      <alignment horizontal="center"/>
    </xf>
    <xf numFmtId="9" fontId="20" fillId="4" borderId="9" xfId="0" applyNumberFormat="1" applyFont="1" applyFill="1" applyBorder="1" applyAlignment="1">
      <alignment horizontal="center" vertical="center" wrapText="1"/>
    </xf>
    <xf numFmtId="49" fontId="14" fillId="0" borderId="2" xfId="0" applyNumberFormat="1" applyFont="1" applyBorder="1" applyAlignment="1">
      <alignment horizontal="center" vertical="center" wrapText="1"/>
    </xf>
    <xf numFmtId="49" fontId="14" fillId="0" borderId="3" xfId="0" applyNumberFormat="1" applyFont="1" applyBorder="1" applyAlignment="1">
      <alignment horizontal="center" vertical="center" wrapText="1"/>
    </xf>
    <xf numFmtId="49" fontId="14" fillId="0" borderId="11" xfId="0" applyNumberFormat="1" applyFont="1" applyBorder="1" applyAlignment="1">
      <alignment horizontal="center" vertical="center" wrapText="1"/>
    </xf>
    <xf numFmtId="9" fontId="14" fillId="4" borderId="9" xfId="0" applyNumberFormat="1" applyFont="1" applyFill="1" applyBorder="1" applyAlignment="1">
      <alignment horizontal="center" vertical="center" wrapText="1"/>
    </xf>
    <xf numFmtId="9" fontId="1" fillId="0" borderId="11" xfId="0" applyNumberFormat="1" applyFont="1" applyBorder="1" applyAlignment="1">
      <alignment horizontal="center"/>
    </xf>
    <xf numFmtId="0" fontId="9" fillId="4" borderId="13" xfId="0" applyFont="1" applyFill="1" applyBorder="1" applyAlignment="1">
      <alignment vertical="center" wrapText="1"/>
    </xf>
    <xf numFmtId="0" fontId="14" fillId="0" borderId="15" xfId="0" applyFont="1" applyBorder="1" applyAlignment="1">
      <alignment vertical="center" wrapText="1"/>
    </xf>
    <xf numFmtId="0" fontId="9" fillId="0" borderId="14" xfId="0" applyFont="1" applyBorder="1" applyAlignment="1">
      <alignment vertical="center"/>
    </xf>
    <xf numFmtId="0" fontId="14" fillId="0" borderId="15" xfId="0" applyFont="1" applyBorder="1" applyAlignment="1">
      <alignment vertical="center"/>
    </xf>
    <xf numFmtId="0" fontId="14" fillId="0" borderId="4" xfId="0" applyFont="1" applyBorder="1" applyAlignment="1">
      <alignment vertical="center" wrapText="1"/>
    </xf>
    <xf numFmtId="0" fontId="9" fillId="0" borderId="14" xfId="0" applyFont="1" applyBorder="1" applyAlignment="1">
      <alignment vertical="center" wrapText="1"/>
    </xf>
    <xf numFmtId="0" fontId="14" fillId="0" borderId="0" xfId="0" applyFont="1" applyAlignment="1">
      <alignment vertical="center" wrapText="1"/>
    </xf>
    <xf numFmtId="0" fontId="9" fillId="4" borderId="18" xfId="0" applyFont="1" applyFill="1" applyBorder="1" applyAlignment="1">
      <alignment vertical="center" wrapText="1"/>
    </xf>
    <xf numFmtId="0" fontId="9" fillId="4" borderId="16" xfId="0" applyFont="1" applyFill="1" applyBorder="1" applyAlignment="1">
      <alignment vertical="center" wrapText="1"/>
    </xf>
    <xf numFmtId="0" fontId="9" fillId="4" borderId="17" xfId="0" applyFont="1" applyFill="1" applyBorder="1" applyAlignment="1">
      <alignment vertical="center" wrapText="1"/>
    </xf>
    <xf numFmtId="9" fontId="14" fillId="0" borderId="0" xfId="0" applyNumberFormat="1" applyFont="1" applyAlignment="1">
      <alignment wrapText="1"/>
    </xf>
    <xf numFmtId="2" fontId="1" fillId="4" borderId="5" xfId="0" applyNumberFormat="1" applyFont="1" applyFill="1" applyBorder="1" applyAlignment="1">
      <alignment horizontal="center" vertical="center" wrapText="1"/>
    </xf>
    <xf numFmtId="2" fontId="1" fillId="4" borderId="1" xfId="0" applyNumberFormat="1" applyFont="1" applyFill="1" applyBorder="1" applyAlignment="1">
      <alignment horizontal="center" vertical="center" wrapText="1"/>
    </xf>
    <xf numFmtId="17" fontId="1" fillId="4" borderId="1" xfId="0" applyNumberFormat="1" applyFont="1" applyFill="1" applyBorder="1" applyAlignment="1">
      <alignment horizontal="center" vertical="center" wrapText="1"/>
    </xf>
    <xf numFmtId="9" fontId="1" fillId="0" borderId="9" xfId="0" applyNumberFormat="1" applyFont="1" applyBorder="1" applyAlignment="1">
      <alignment wrapText="1"/>
    </xf>
    <xf numFmtId="17" fontId="1" fillId="4" borderId="5" xfId="0" applyNumberFormat="1" applyFont="1" applyFill="1" applyBorder="1" applyAlignment="1">
      <alignment horizontal="center" vertical="center" wrapText="1"/>
    </xf>
    <xf numFmtId="0" fontId="1" fillId="0" borderId="9" xfId="0" applyFont="1" applyBorder="1" applyAlignment="1">
      <alignment wrapText="1"/>
    </xf>
    <xf numFmtId="9" fontId="1" fillId="0" borderId="11" xfId="0" applyNumberFormat="1" applyFont="1" applyBorder="1" applyAlignment="1">
      <alignment horizontal="center" vertical="center" wrapText="1"/>
    </xf>
    <xf numFmtId="9" fontId="14" fillId="0" borderId="3" xfId="0" applyNumberFormat="1" applyFont="1" applyBorder="1" applyAlignment="1">
      <alignment horizontal="center"/>
    </xf>
    <xf numFmtId="1" fontId="14" fillId="0" borderId="8" xfId="0" applyNumberFormat="1" applyFont="1" applyBorder="1" applyAlignment="1">
      <alignment horizontal="center"/>
    </xf>
    <xf numFmtId="1" fontId="14" fillId="0" borderId="5" xfId="0" applyNumberFormat="1" applyFont="1" applyBorder="1" applyAlignment="1">
      <alignment horizontal="center"/>
    </xf>
    <xf numFmtId="1" fontId="14" fillId="0" borderId="1" xfId="0" applyNumberFormat="1" applyFont="1" applyBorder="1" applyAlignment="1">
      <alignment horizontal="center"/>
    </xf>
    <xf numFmtId="1" fontId="14" fillId="0" borderId="10" xfId="0" applyNumberFormat="1" applyFont="1" applyBorder="1" applyAlignment="1">
      <alignment horizontal="center"/>
    </xf>
    <xf numFmtId="0" fontId="1" fillId="0" borderId="5" xfId="0" applyFont="1" applyBorder="1" applyAlignment="1">
      <alignment wrapText="1"/>
    </xf>
    <xf numFmtId="9" fontId="14" fillId="0" borderId="4" xfId="0" applyNumberFormat="1" applyFont="1" applyBorder="1" applyAlignment="1">
      <alignment vertical="center" wrapText="1"/>
    </xf>
    <xf numFmtId="49" fontId="14" fillId="0" borderId="0" xfId="0" applyNumberFormat="1" applyFont="1" applyAlignment="1">
      <alignment horizontal="center" vertical="center" wrapText="1"/>
    </xf>
    <xf numFmtId="49" fontId="14" fillId="0" borderId="9" xfId="0" applyNumberFormat="1" applyFont="1" applyBorder="1" applyAlignment="1">
      <alignment horizontal="center" vertical="center" wrapText="1"/>
    </xf>
    <xf numFmtId="49" fontId="14" fillId="0" borderId="4" xfId="0" applyNumberFormat="1" applyFont="1" applyBorder="1" applyAlignment="1">
      <alignment horizontal="center" vertical="center" wrapText="1"/>
    </xf>
    <xf numFmtId="9" fontId="1" fillId="0" borderId="3" xfId="0" applyNumberFormat="1" applyFont="1" applyBorder="1" applyAlignment="1">
      <alignment horizontal="center" vertical="center" wrapText="1"/>
    </xf>
    <xf numFmtId="0" fontId="1" fillId="0" borderId="0" xfId="0" applyFont="1" applyAlignment="1">
      <alignment horizontal="center" wrapText="1"/>
    </xf>
    <xf numFmtId="0" fontId="1" fillId="0" borderId="10" xfId="0" applyFont="1" applyBorder="1" applyAlignment="1">
      <alignment horizontal="center" wrapText="1"/>
    </xf>
    <xf numFmtId="0" fontId="1" fillId="0" borderId="9" xfId="0" applyFont="1" applyBorder="1" applyAlignment="1">
      <alignment horizontal="center" wrapText="1"/>
    </xf>
    <xf numFmtId="0" fontId="14" fillId="0" borderId="4" xfId="0" applyFont="1" applyBorder="1" applyAlignment="1">
      <alignment horizontal="center" wrapText="1"/>
    </xf>
    <xf numFmtId="0" fontId="14" fillId="0" borderId="0" xfId="0" applyFont="1" applyAlignment="1">
      <alignment horizontal="center" wrapText="1"/>
    </xf>
    <xf numFmtId="9" fontId="14" fillId="5" borderId="2" xfId="0" applyNumberFormat="1" applyFont="1" applyFill="1" applyBorder="1" applyAlignment="1">
      <alignment horizontal="center" wrapText="1"/>
    </xf>
    <xf numFmtId="9" fontId="1" fillId="5" borderId="11" xfId="0" applyNumberFormat="1" applyFont="1" applyFill="1" applyBorder="1" applyAlignment="1">
      <alignment horizontal="center" wrapText="1"/>
    </xf>
    <xf numFmtId="9" fontId="14" fillId="5" borderId="4" xfId="0" applyNumberFormat="1" applyFont="1" applyFill="1" applyBorder="1" applyAlignment="1">
      <alignment horizontal="center" wrapText="1"/>
    </xf>
    <xf numFmtId="9" fontId="1" fillId="5" borderId="9" xfId="0" applyNumberFormat="1" applyFont="1" applyFill="1" applyBorder="1" applyAlignment="1">
      <alignment horizontal="center" wrapText="1"/>
    </xf>
    <xf numFmtId="9" fontId="14" fillId="5" borderId="4" xfId="0" applyNumberFormat="1" applyFont="1" applyFill="1" applyBorder="1" applyAlignment="1">
      <alignment horizontal="center"/>
    </xf>
    <xf numFmtId="9" fontId="1" fillId="5" borderId="9" xfId="0" applyNumberFormat="1" applyFont="1" applyFill="1" applyBorder="1" applyAlignment="1">
      <alignment horizontal="center"/>
    </xf>
    <xf numFmtId="9" fontId="14" fillId="5" borderId="5" xfId="0" applyNumberFormat="1" applyFont="1" applyFill="1" applyBorder="1" applyAlignment="1">
      <alignment horizontal="center"/>
    </xf>
    <xf numFmtId="9" fontId="1" fillId="5" borderId="10" xfId="0" applyNumberFormat="1" applyFont="1" applyFill="1" applyBorder="1" applyAlignment="1">
      <alignment horizontal="center"/>
    </xf>
    <xf numFmtId="49" fontId="14" fillId="5" borderId="2" xfId="0" applyNumberFormat="1" applyFont="1" applyFill="1" applyBorder="1" applyAlignment="1">
      <alignment horizontal="center" vertical="center" wrapText="1"/>
    </xf>
    <xf numFmtId="49" fontId="14" fillId="5" borderId="11" xfId="0" applyNumberFormat="1" applyFont="1" applyFill="1" applyBorder="1" applyAlignment="1">
      <alignment horizontal="center" vertical="center" wrapText="1"/>
    </xf>
    <xf numFmtId="0" fontId="14" fillId="0" borderId="4" xfId="0" applyFont="1" applyBorder="1" applyAlignment="1">
      <alignment horizontal="center"/>
    </xf>
    <xf numFmtId="0" fontId="9" fillId="4" borderId="22" xfId="0" applyFont="1" applyFill="1" applyBorder="1" applyAlignment="1">
      <alignment vertical="center" wrapText="1"/>
    </xf>
    <xf numFmtId="0" fontId="1" fillId="3" borderId="1" xfId="0" applyFont="1" applyFill="1" applyBorder="1"/>
    <xf numFmtId="9" fontId="1" fillId="5" borderId="0" xfId="0" applyNumberFormat="1" applyFont="1" applyFill="1" applyAlignment="1">
      <alignment horizontal="center" vertical="center" wrapText="1"/>
    </xf>
    <xf numFmtId="9" fontId="1" fillId="5" borderId="3" xfId="0" applyNumberFormat="1" applyFont="1" applyFill="1" applyBorder="1" applyAlignment="1">
      <alignment horizontal="center" vertical="center" wrapText="1"/>
    </xf>
    <xf numFmtId="0" fontId="14" fillId="0" borderId="0" xfId="0" applyFont="1" applyAlignment="1">
      <alignment horizontal="center"/>
    </xf>
    <xf numFmtId="0" fontId="14" fillId="0" borderId="9" xfId="0" applyFont="1" applyBorder="1" applyAlignment="1">
      <alignment horizontal="center"/>
    </xf>
    <xf numFmtId="0" fontId="14" fillId="5" borderId="5" xfId="0" applyFont="1" applyFill="1" applyBorder="1" applyAlignment="1">
      <alignment horizontal="center"/>
    </xf>
    <xf numFmtId="0" fontId="14" fillId="5" borderId="10" xfId="0" applyFont="1" applyFill="1" applyBorder="1" applyAlignment="1">
      <alignment horizontal="center"/>
    </xf>
    <xf numFmtId="9" fontId="14" fillId="5" borderId="1" xfId="0" applyNumberFormat="1" applyFont="1" applyFill="1" applyBorder="1" applyAlignment="1">
      <alignment horizontal="center"/>
    </xf>
    <xf numFmtId="9" fontId="1" fillId="5" borderId="3" xfId="0" applyNumberFormat="1" applyFont="1" applyFill="1" applyBorder="1" applyAlignment="1">
      <alignment horizontal="center" wrapText="1"/>
    </xf>
    <xf numFmtId="9" fontId="14" fillId="5" borderId="3" xfId="0" applyNumberFormat="1" applyFont="1" applyFill="1" applyBorder="1" applyAlignment="1">
      <alignment horizontal="center" wrapText="1"/>
    </xf>
    <xf numFmtId="9" fontId="1" fillId="5" borderId="0" xfId="0" applyNumberFormat="1" applyFont="1" applyFill="1" applyAlignment="1">
      <alignment horizontal="center" wrapText="1"/>
    </xf>
    <xf numFmtId="9" fontId="14" fillId="5" borderId="0" xfId="0" applyNumberFormat="1" applyFont="1" applyFill="1" applyAlignment="1">
      <alignment horizontal="center" wrapText="1"/>
    </xf>
    <xf numFmtId="9" fontId="14" fillId="5" borderId="10" xfId="0" applyNumberFormat="1" applyFont="1" applyFill="1" applyBorder="1" applyAlignment="1">
      <alignment horizontal="center"/>
    </xf>
    <xf numFmtId="9" fontId="14" fillId="5" borderId="5" xfId="0" applyNumberFormat="1" applyFont="1" applyFill="1" applyBorder="1" applyAlignment="1">
      <alignment horizontal="center" wrapText="1"/>
    </xf>
    <xf numFmtId="9" fontId="1" fillId="5" borderId="1" xfId="0" applyNumberFormat="1" applyFont="1" applyFill="1" applyBorder="1" applyAlignment="1">
      <alignment horizontal="center" wrapText="1"/>
    </xf>
    <xf numFmtId="9" fontId="14" fillId="5" borderId="1" xfId="0" applyNumberFormat="1" applyFont="1" applyFill="1" applyBorder="1" applyAlignment="1">
      <alignment horizontal="center" wrapText="1"/>
    </xf>
    <xf numFmtId="0" fontId="1" fillId="0" borderId="10" xfId="0" applyFont="1" applyBorder="1" applyAlignment="1">
      <alignment wrapText="1"/>
    </xf>
    <xf numFmtId="9" fontId="1" fillId="5" borderId="1" xfId="0" applyNumberFormat="1" applyFont="1" applyFill="1" applyBorder="1" applyAlignment="1">
      <alignment horizontal="center" vertical="center" wrapText="1"/>
    </xf>
    <xf numFmtId="9" fontId="14" fillId="5" borderId="4" xfId="0" applyNumberFormat="1" applyFont="1" applyFill="1" applyBorder="1" applyAlignment="1">
      <alignment horizontal="center" vertical="center" wrapText="1"/>
    </xf>
    <xf numFmtId="9" fontId="14" fillId="5" borderId="0" xfId="0" applyNumberFormat="1" applyFont="1" applyFill="1" applyAlignment="1">
      <alignment horizontal="center" vertical="center" wrapText="1"/>
    </xf>
    <xf numFmtId="9" fontId="1" fillId="5" borderId="0" xfId="0" applyNumberFormat="1" applyFont="1" applyFill="1" applyAlignment="1">
      <alignment horizontal="center"/>
    </xf>
    <xf numFmtId="9" fontId="14" fillId="5" borderId="0" xfId="0" applyNumberFormat="1" applyFont="1" applyFill="1" applyAlignment="1">
      <alignment horizontal="center"/>
    </xf>
    <xf numFmtId="9" fontId="1" fillId="5" borderId="4" xfId="0" applyNumberFormat="1" applyFont="1" applyFill="1" applyBorder="1" applyAlignment="1">
      <alignment wrapText="1"/>
    </xf>
    <xf numFmtId="0" fontId="14" fillId="5" borderId="1" xfId="0" applyFont="1" applyFill="1" applyBorder="1" applyAlignment="1">
      <alignment horizontal="center"/>
    </xf>
    <xf numFmtId="9" fontId="1" fillId="5" borderId="0" xfId="0" applyNumberFormat="1" applyFont="1" applyFill="1" applyAlignment="1">
      <alignment wrapText="1"/>
    </xf>
    <xf numFmtId="9" fontId="1" fillId="0" borderId="4" xfId="0" applyNumberFormat="1" applyFont="1" applyBorder="1" applyAlignment="1">
      <alignment horizontal="center" wrapText="1"/>
    </xf>
    <xf numFmtId="49" fontId="14" fillId="5" borderId="0" xfId="0" applyNumberFormat="1" applyFont="1" applyFill="1" applyAlignment="1">
      <alignment horizontal="center" vertical="center" wrapText="1"/>
    </xf>
    <xf numFmtId="49" fontId="14" fillId="5" borderId="9" xfId="0" applyNumberFormat="1" applyFont="1" applyFill="1" applyBorder="1" applyAlignment="1">
      <alignment horizontal="center" vertical="center" wrapText="1"/>
    </xf>
    <xf numFmtId="9" fontId="1" fillId="5" borderId="9" xfId="0" applyNumberFormat="1" applyFont="1" applyFill="1" applyBorder="1" applyAlignment="1">
      <alignment wrapText="1"/>
    </xf>
    <xf numFmtId="9" fontId="1" fillId="5" borderId="0" xfId="0" applyNumberFormat="1" applyFont="1" applyFill="1"/>
    <xf numFmtId="9" fontId="1" fillId="5" borderId="9" xfId="0" applyNumberFormat="1" applyFont="1" applyFill="1" applyBorder="1"/>
    <xf numFmtId="9" fontId="14" fillId="5" borderId="9" xfId="0" applyNumberFormat="1" applyFont="1" applyFill="1" applyBorder="1" applyAlignment="1">
      <alignment horizontal="center" vertical="center" wrapText="1"/>
    </xf>
    <xf numFmtId="9" fontId="1" fillId="5" borderId="4" xfId="0" applyNumberFormat="1" applyFont="1" applyFill="1" applyBorder="1"/>
    <xf numFmtId="9" fontId="14" fillId="5" borderId="4" xfId="0" applyNumberFormat="1" applyFont="1" applyFill="1" applyBorder="1" applyAlignment="1">
      <alignment vertical="center" wrapText="1"/>
    </xf>
    <xf numFmtId="9" fontId="1" fillId="5" borderId="0" xfId="0" applyNumberFormat="1" applyFont="1" applyFill="1" applyAlignment="1">
      <alignment vertical="center"/>
    </xf>
    <xf numFmtId="9" fontId="14" fillId="5" borderId="0" xfId="0" applyNumberFormat="1" applyFont="1" applyFill="1" applyAlignment="1">
      <alignment vertical="center" wrapText="1"/>
    </xf>
    <xf numFmtId="9" fontId="1" fillId="5" borderId="9" xfId="0" applyNumberFormat="1" applyFont="1" applyFill="1" applyBorder="1" applyAlignment="1">
      <alignment vertical="center" wrapText="1"/>
    </xf>
    <xf numFmtId="9" fontId="1" fillId="5" borderId="10" xfId="0" applyNumberFormat="1" applyFont="1" applyFill="1" applyBorder="1" applyAlignment="1">
      <alignment horizontal="center" wrapText="1"/>
    </xf>
    <xf numFmtId="9" fontId="14" fillId="5" borderId="0" xfId="0" applyNumberFormat="1" applyFont="1" applyFill="1" applyAlignment="1">
      <alignment wrapText="1"/>
    </xf>
    <xf numFmtId="9" fontId="14" fillId="5" borderId="0" xfId="0" applyNumberFormat="1" applyFont="1" applyFill="1"/>
    <xf numFmtId="9" fontId="1" fillId="5" borderId="1" xfId="0" applyNumberFormat="1" applyFont="1" applyFill="1" applyBorder="1" applyAlignment="1">
      <alignment wrapText="1"/>
    </xf>
    <xf numFmtId="9" fontId="14" fillId="5" borderId="1" xfId="0" applyNumberFormat="1" applyFont="1" applyFill="1" applyBorder="1" applyAlignment="1">
      <alignment wrapText="1"/>
    </xf>
    <xf numFmtId="9" fontId="1" fillId="5" borderId="10" xfId="0" applyNumberFormat="1" applyFont="1" applyFill="1" applyBorder="1" applyAlignment="1">
      <alignment wrapText="1"/>
    </xf>
    <xf numFmtId="9" fontId="14" fillId="0" borderId="2" xfId="0" applyNumberFormat="1" applyFont="1" applyBorder="1" applyAlignment="1">
      <alignment horizontal="center"/>
    </xf>
    <xf numFmtId="9" fontId="1" fillId="0" borderId="3" xfId="0" applyNumberFormat="1" applyFont="1" applyBorder="1" applyAlignment="1">
      <alignment horizontal="center"/>
    </xf>
    <xf numFmtId="0" fontId="1" fillId="0" borderId="10" xfId="0" applyFont="1" applyBorder="1"/>
    <xf numFmtId="0" fontId="1" fillId="5" borderId="4" xfId="0" applyFont="1" applyFill="1" applyBorder="1"/>
    <xf numFmtId="0" fontId="1" fillId="5" borderId="5" xfId="0" applyFont="1" applyFill="1" applyBorder="1"/>
    <xf numFmtId="9" fontId="1" fillId="5" borderId="1" xfId="0" applyNumberFormat="1" applyFont="1" applyFill="1" applyBorder="1" applyAlignment="1">
      <alignment horizontal="center"/>
    </xf>
    <xf numFmtId="0" fontId="1" fillId="5" borderId="1" xfId="0" applyFont="1" applyFill="1" applyBorder="1"/>
    <xf numFmtId="0" fontId="1" fillId="5" borderId="0" xfId="0" applyFont="1" applyFill="1"/>
    <xf numFmtId="9" fontId="1" fillId="5" borderId="1" xfId="0" applyNumberFormat="1" applyFont="1" applyFill="1" applyBorder="1"/>
    <xf numFmtId="9" fontId="1" fillId="5" borderId="10" xfId="0" applyNumberFormat="1" applyFont="1" applyFill="1" applyBorder="1"/>
    <xf numFmtId="49" fontId="14" fillId="5" borderId="3" xfId="0" applyNumberFormat="1" applyFont="1" applyFill="1" applyBorder="1" applyAlignment="1">
      <alignment horizontal="center" vertical="center" wrapText="1"/>
    </xf>
    <xf numFmtId="9" fontId="1" fillId="5" borderId="5" xfId="0" applyNumberFormat="1" applyFont="1" applyFill="1" applyBorder="1"/>
    <xf numFmtId="17" fontId="1" fillId="4" borderId="9" xfId="0" applyNumberFormat="1" applyFont="1" applyFill="1" applyBorder="1" applyAlignment="1">
      <alignment horizontal="center" vertical="center" wrapText="1"/>
    </xf>
    <xf numFmtId="49" fontId="21" fillId="0" borderId="2" xfId="0" applyNumberFormat="1" applyFont="1" applyBorder="1" applyAlignment="1">
      <alignment horizontal="center" vertical="center" wrapText="1"/>
    </xf>
    <xf numFmtId="49" fontId="21" fillId="0" borderId="11" xfId="0" applyNumberFormat="1" applyFont="1" applyBorder="1" applyAlignment="1">
      <alignment horizontal="center" vertical="center" wrapText="1"/>
    </xf>
    <xf numFmtId="49" fontId="21" fillId="0" borderId="3" xfId="0" applyNumberFormat="1" applyFont="1" applyBorder="1" applyAlignment="1">
      <alignment horizontal="center" vertical="center" wrapText="1"/>
    </xf>
    <xf numFmtId="0" fontId="14" fillId="0" borderId="5" xfId="0" applyFont="1" applyBorder="1" applyAlignment="1">
      <alignment horizontal="center" wrapText="1"/>
    </xf>
    <xf numFmtId="0" fontId="1" fillId="0" borderId="1" xfId="0" applyFont="1" applyBorder="1" applyAlignment="1">
      <alignment horizontal="center" wrapText="1"/>
    </xf>
    <xf numFmtId="0" fontId="14" fillId="0" borderId="25" xfId="0" applyFont="1" applyBorder="1" applyAlignment="1">
      <alignment vertical="center" wrapText="1"/>
    </xf>
    <xf numFmtId="0" fontId="1" fillId="0" borderId="9" xfId="0" applyFont="1" applyBorder="1" applyAlignment="1">
      <alignment horizontal="center"/>
    </xf>
    <xf numFmtId="0" fontId="12" fillId="0" borderId="0" xfId="0" applyFont="1" applyAlignment="1">
      <alignment vertical="center"/>
    </xf>
    <xf numFmtId="2" fontId="1" fillId="0" borderId="0" xfId="0" applyNumberFormat="1" applyFont="1" applyAlignment="1">
      <alignment horizontal="center" vertical="center" wrapText="1"/>
    </xf>
    <xf numFmtId="17" fontId="1" fillId="0" borderId="0" xfId="0" applyNumberFormat="1" applyFont="1" applyAlignment="1">
      <alignment horizontal="center" vertical="center" wrapText="1"/>
    </xf>
    <xf numFmtId="0" fontId="12" fillId="0" borderId="4" xfId="0" applyFont="1" applyBorder="1" applyAlignment="1">
      <alignment vertical="center"/>
    </xf>
    <xf numFmtId="0" fontId="14" fillId="0" borderId="0" xfId="0" applyFont="1"/>
    <xf numFmtId="9" fontId="9" fillId="0" borderId="14" xfId="0" applyNumberFormat="1" applyFont="1" applyBorder="1" applyAlignment="1">
      <alignment vertical="center"/>
    </xf>
    <xf numFmtId="9" fontId="14" fillId="0" borderId="15" xfId="0" applyNumberFormat="1" applyFont="1" applyBorder="1" applyAlignment="1">
      <alignment vertical="center"/>
    </xf>
    <xf numFmtId="9" fontId="12" fillId="0" borderId="4" xfId="0" applyNumberFormat="1" applyFont="1" applyBorder="1" applyAlignment="1">
      <alignment vertical="center"/>
    </xf>
    <xf numFmtId="9" fontId="12" fillId="0" borderId="0" xfId="0" applyNumberFormat="1" applyFont="1" applyAlignment="1">
      <alignment vertical="center"/>
    </xf>
    <xf numFmtId="9" fontId="11" fillId="0" borderId="9" xfId="0" applyNumberFormat="1" applyFont="1" applyBorder="1" applyAlignment="1">
      <alignment horizontal="center" vertical="center" wrapText="1"/>
    </xf>
    <xf numFmtId="9" fontId="11" fillId="0" borderId="0" xfId="0" applyNumberFormat="1" applyFont="1" applyAlignment="1">
      <alignment horizontal="center" vertical="center" wrapText="1"/>
    </xf>
    <xf numFmtId="9" fontId="11" fillId="0" borderId="11" xfId="0" applyNumberFormat="1" applyFont="1" applyBorder="1" applyAlignment="1">
      <alignment horizontal="center" vertical="center" wrapText="1"/>
    </xf>
    <xf numFmtId="9" fontId="11" fillId="0" borderId="10" xfId="0" applyNumberFormat="1" applyFont="1" applyBorder="1" applyAlignment="1">
      <alignment horizontal="center" vertical="center" wrapText="1"/>
    </xf>
    <xf numFmtId="9" fontId="11" fillId="0" borderId="9" xfId="0" applyNumberFormat="1" applyFont="1" applyBorder="1" applyAlignment="1">
      <alignment horizontal="center"/>
    </xf>
    <xf numFmtId="9" fontId="11" fillId="0" borderId="9" xfId="0" applyNumberFormat="1" applyFont="1" applyBorder="1" applyAlignment="1">
      <alignment horizontal="center" wrapText="1"/>
    </xf>
    <xf numFmtId="9" fontId="11" fillId="0" borderId="3" xfId="0" applyNumberFormat="1" applyFont="1" applyBorder="1" applyAlignment="1">
      <alignment horizontal="center" vertical="center" wrapText="1"/>
    </xf>
    <xf numFmtId="9" fontId="11" fillId="0" borderId="1" xfId="0" applyNumberFormat="1" applyFont="1" applyBorder="1" applyAlignment="1">
      <alignment horizontal="center" vertical="center" wrapText="1"/>
    </xf>
    <xf numFmtId="9" fontId="11" fillId="4" borderId="1" xfId="0" applyNumberFormat="1" applyFont="1" applyFill="1" applyBorder="1" applyAlignment="1">
      <alignment horizontal="center" vertical="center" wrapText="1"/>
    </xf>
    <xf numFmtId="9" fontId="11" fillId="0" borderId="0" xfId="0" applyNumberFormat="1" applyFont="1" applyAlignment="1">
      <alignment horizontal="center" wrapText="1"/>
    </xf>
    <xf numFmtId="9" fontId="11" fillId="0" borderId="0" xfId="0" applyNumberFormat="1" applyFont="1" applyAlignment="1">
      <alignment horizontal="center"/>
    </xf>
    <xf numFmtId="9" fontId="11" fillId="0" borderId="3" xfId="0" applyNumberFormat="1" applyFont="1" applyBorder="1" applyAlignment="1">
      <alignment horizontal="center" wrapText="1"/>
    </xf>
    <xf numFmtId="9" fontId="11" fillId="0" borderId="1" xfId="0" applyNumberFormat="1" applyFont="1" applyBorder="1" applyAlignment="1">
      <alignment horizontal="center"/>
    </xf>
    <xf numFmtId="1" fontId="14" fillId="0" borderId="3" xfId="0" applyNumberFormat="1" applyFont="1" applyBorder="1" applyAlignment="1">
      <alignment horizontal="center"/>
    </xf>
    <xf numFmtId="1" fontId="14" fillId="0" borderId="11" xfId="0" applyNumberFormat="1" applyFont="1" applyBorder="1" applyAlignment="1">
      <alignment horizontal="center"/>
    </xf>
    <xf numFmtId="9" fontId="12" fillId="0" borderId="4" xfId="0" applyNumberFormat="1" applyFont="1" applyBorder="1" applyAlignment="1">
      <alignment horizontal="center" vertical="center"/>
    </xf>
    <xf numFmtId="9" fontId="12" fillId="0" borderId="26" xfId="0" applyNumberFormat="1" applyFont="1" applyBorder="1" applyAlignment="1">
      <alignment horizontal="center" vertical="center"/>
    </xf>
    <xf numFmtId="0" fontId="22" fillId="0" borderId="0" xfId="0" applyFont="1"/>
    <xf numFmtId="167" fontId="1" fillId="0" borderId="0" xfId="0" applyNumberFormat="1" applyFont="1"/>
    <xf numFmtId="0" fontId="1" fillId="0" borderId="0" xfId="0" applyFont="1" applyAlignment="1">
      <alignment horizontal="left" wrapText="1"/>
    </xf>
    <xf numFmtId="17" fontId="11" fillId="4" borderId="4" xfId="0" applyNumberFormat="1" applyFont="1" applyFill="1" applyBorder="1" applyAlignment="1">
      <alignment horizontal="center" vertical="center" wrapText="1"/>
    </xf>
    <xf numFmtId="9" fontId="14" fillId="0" borderId="6" xfId="0" applyNumberFormat="1" applyFont="1" applyBorder="1" applyAlignment="1">
      <alignment horizontal="center" vertical="center" wrapText="1"/>
    </xf>
    <xf numFmtId="9" fontId="14" fillId="0" borderId="7" xfId="0" applyNumberFormat="1" applyFont="1" applyBorder="1" applyAlignment="1">
      <alignment horizontal="center" vertical="center" wrapText="1"/>
    </xf>
    <xf numFmtId="9" fontId="14" fillId="0" borderId="8" xfId="0" applyNumberFormat="1" applyFont="1" applyBorder="1" applyAlignment="1">
      <alignment horizontal="center" vertical="center" wrapText="1"/>
    </xf>
    <xf numFmtId="0" fontId="12" fillId="0" borderId="0" xfId="0" applyFont="1" applyAlignment="1">
      <alignment vertical="center" wrapText="1"/>
    </xf>
    <xf numFmtId="1" fontId="14" fillId="0" borderId="6" xfId="0" applyNumberFormat="1" applyFont="1" applyBorder="1" applyAlignment="1">
      <alignment horizontal="center" vertical="center"/>
    </xf>
    <xf numFmtId="1" fontId="14" fillId="0" borderId="7" xfId="0" applyNumberFormat="1" applyFont="1" applyBorder="1" applyAlignment="1">
      <alignment horizontal="center" vertical="center"/>
    </xf>
    <xf numFmtId="1" fontId="14" fillId="0" borderId="8" xfId="0" applyNumberFormat="1" applyFont="1" applyBorder="1" applyAlignment="1">
      <alignment horizontal="center" vertical="center"/>
    </xf>
    <xf numFmtId="1" fontId="14" fillId="0" borderId="3" xfId="0" applyNumberFormat="1" applyFont="1" applyBorder="1" applyAlignment="1">
      <alignment horizontal="center" vertical="center"/>
    </xf>
    <xf numFmtId="1" fontId="14" fillId="0" borderId="11" xfId="0" applyNumberFormat="1" applyFont="1" applyBorder="1" applyAlignment="1">
      <alignment horizontal="center" vertical="center"/>
    </xf>
    <xf numFmtId="17" fontId="11" fillId="4" borderId="10" xfId="0" applyNumberFormat="1" applyFont="1" applyFill="1" applyBorder="1" applyAlignment="1">
      <alignment horizontal="center" vertical="center" wrapText="1"/>
    </xf>
    <xf numFmtId="9" fontId="19" fillId="4" borderId="10" xfId="0" applyNumberFormat="1" applyFont="1" applyFill="1" applyBorder="1" applyAlignment="1">
      <alignment horizontal="center" vertical="center" wrapText="1"/>
    </xf>
    <xf numFmtId="9" fontId="1" fillId="0" borderId="5" xfId="0" applyNumberFormat="1" applyFont="1" applyBorder="1" applyAlignment="1">
      <alignment horizontal="center"/>
    </xf>
    <xf numFmtId="9" fontId="1" fillId="0" borderId="11" xfId="0" applyNumberFormat="1" applyFont="1" applyBorder="1" applyAlignment="1">
      <alignment horizontal="center" vertical="center"/>
    </xf>
    <xf numFmtId="9" fontId="1" fillId="0" borderId="3" xfId="0" applyNumberFormat="1" applyFont="1" applyBorder="1" applyAlignment="1">
      <alignment horizontal="center" vertical="center"/>
    </xf>
    <xf numFmtId="9" fontId="14" fillId="0" borderId="2" xfId="0" applyNumberFormat="1" applyFont="1" applyBorder="1" applyAlignment="1">
      <alignment horizontal="center" vertical="center"/>
    </xf>
    <xf numFmtId="9" fontId="14" fillId="0" borderId="3" xfId="0" applyNumberFormat="1" applyFont="1" applyBorder="1" applyAlignment="1">
      <alignment horizontal="center" vertical="center"/>
    </xf>
    <xf numFmtId="0" fontId="9" fillId="4" borderId="14" xfId="0" applyFont="1" applyFill="1" applyBorder="1" applyAlignment="1">
      <alignment vertical="center" wrapText="1"/>
    </xf>
    <xf numFmtId="0" fontId="9" fillId="4" borderId="15" xfId="0" applyFont="1" applyFill="1" applyBorder="1" applyAlignment="1">
      <alignment vertical="center" wrapText="1"/>
    </xf>
    <xf numFmtId="9" fontId="14" fillId="5" borderId="3" xfId="0" applyNumberFormat="1" applyFont="1" applyFill="1" applyBorder="1" applyAlignment="1">
      <alignment horizontal="center" vertical="center" wrapText="1"/>
    </xf>
    <xf numFmtId="0" fontId="14" fillId="0" borderId="25" xfId="0" applyFont="1" applyBorder="1" applyAlignment="1">
      <alignment vertical="center"/>
    </xf>
    <xf numFmtId="9" fontId="1" fillId="0" borderId="1" xfId="0" applyNumberFormat="1" applyFont="1" applyBorder="1" applyAlignment="1">
      <alignment wrapText="1"/>
    </xf>
    <xf numFmtId="9" fontId="1" fillId="0" borderId="10" xfId="0" applyNumberFormat="1" applyFont="1" applyBorder="1" applyAlignment="1">
      <alignment wrapText="1"/>
    </xf>
    <xf numFmtId="9" fontId="14" fillId="5" borderId="11" xfId="0" applyNumberFormat="1" applyFont="1" applyFill="1" applyBorder="1" applyAlignment="1">
      <alignment horizontal="center" vertical="center" wrapText="1"/>
    </xf>
    <xf numFmtId="9" fontId="14" fillId="0" borderId="1" xfId="0" applyNumberFormat="1" applyFont="1" applyBorder="1" applyAlignment="1">
      <alignment wrapText="1"/>
    </xf>
    <xf numFmtId="9" fontId="14" fillId="0" borderId="3" xfId="0" applyNumberFormat="1" applyFont="1" applyBorder="1" applyAlignment="1">
      <alignment wrapText="1"/>
    </xf>
    <xf numFmtId="9" fontId="1" fillId="0" borderId="3" xfId="0" applyNumberFormat="1" applyFont="1" applyBorder="1" applyAlignment="1">
      <alignment wrapText="1"/>
    </xf>
    <xf numFmtId="9" fontId="14" fillId="5" borderId="2" xfId="0" applyNumberFormat="1" applyFont="1" applyFill="1" applyBorder="1" applyAlignment="1">
      <alignment horizontal="center" vertical="center" wrapText="1"/>
    </xf>
    <xf numFmtId="9" fontId="1" fillId="0" borderId="11" xfId="0" applyNumberFormat="1" applyFont="1" applyBorder="1" applyAlignment="1">
      <alignment wrapText="1"/>
    </xf>
    <xf numFmtId="9" fontId="14" fillId="0" borderId="10" xfId="0" applyNumberFormat="1" applyFont="1" applyBorder="1" applyAlignment="1">
      <alignment horizontal="center"/>
    </xf>
    <xf numFmtId="0" fontId="1" fillId="0" borderId="0" xfId="0" applyFont="1" applyAlignment="1">
      <alignment horizontal="left"/>
    </xf>
    <xf numFmtId="17" fontId="14" fillId="4" borderId="4" xfId="0" applyNumberFormat="1" applyFont="1" applyFill="1" applyBorder="1" applyAlignment="1">
      <alignment horizontal="center" vertical="center" wrapText="1"/>
    </xf>
    <xf numFmtId="2" fontId="14" fillId="4" borderId="4" xfId="0" applyNumberFormat="1" applyFont="1" applyFill="1" applyBorder="1" applyAlignment="1">
      <alignment horizontal="center" vertical="center" wrapText="1"/>
    </xf>
    <xf numFmtId="17" fontId="14" fillId="4" borderId="0" xfId="0" applyNumberFormat="1" applyFont="1" applyFill="1" applyAlignment="1">
      <alignment horizontal="center" vertical="center" wrapText="1"/>
    </xf>
    <xf numFmtId="0" fontId="14" fillId="0" borderId="5" xfId="0" applyFont="1" applyBorder="1" applyAlignment="1">
      <alignment horizontal="center" vertical="center"/>
    </xf>
    <xf numFmtId="0" fontId="14" fillId="0" borderId="10" xfId="0" applyFont="1" applyBorder="1" applyAlignment="1">
      <alignment horizontal="center" vertical="center"/>
    </xf>
    <xf numFmtId="0" fontId="14" fillId="0" borderId="1" xfId="0" applyFont="1" applyBorder="1" applyAlignment="1">
      <alignment horizontal="center" vertical="center"/>
    </xf>
    <xf numFmtId="0" fontId="1" fillId="0" borderId="10" xfId="0" applyFont="1" applyBorder="1" applyAlignment="1">
      <alignment horizontal="center" vertical="center" wrapText="1"/>
    </xf>
    <xf numFmtId="9" fontId="1" fillId="0" borderId="5" xfId="0" applyNumberFormat="1" applyFont="1" applyBorder="1" applyAlignment="1">
      <alignment horizontal="center" vertical="center"/>
    </xf>
    <xf numFmtId="9" fontId="14" fillId="5" borderId="5" xfId="0" applyNumberFormat="1" applyFont="1" applyFill="1" applyBorder="1" applyAlignment="1">
      <alignment horizontal="center" vertical="center" wrapText="1"/>
    </xf>
    <xf numFmtId="9" fontId="14" fillId="5" borderId="1" xfId="0" applyNumberFormat="1" applyFont="1" applyFill="1" applyBorder="1" applyAlignment="1">
      <alignment horizontal="center" vertical="center" wrapText="1"/>
    </xf>
    <xf numFmtId="9" fontId="14" fillId="0" borderId="7" xfId="0" applyNumberFormat="1" applyFont="1" applyBorder="1" applyAlignment="1">
      <alignment horizontal="center"/>
    </xf>
    <xf numFmtId="9" fontId="14" fillId="0" borderId="8" xfId="0" applyNumberFormat="1" applyFont="1" applyBorder="1" applyAlignment="1">
      <alignment horizontal="center"/>
    </xf>
    <xf numFmtId="9" fontId="11" fillId="0" borderId="3" xfId="0" applyNumberFormat="1" applyFont="1" applyBorder="1" applyAlignment="1">
      <alignment horizontal="center" vertical="center"/>
    </xf>
    <xf numFmtId="9" fontId="1" fillId="0" borderId="3" xfId="0" applyNumberFormat="1" applyFont="1" applyBorder="1"/>
    <xf numFmtId="9" fontId="1" fillId="0" borderId="11" xfId="0" applyNumberFormat="1" applyFont="1" applyBorder="1"/>
    <xf numFmtId="9" fontId="23" fillId="0" borderId="0" xfId="0" applyNumberFormat="1" applyFont="1" applyAlignment="1">
      <alignment horizontal="center" wrapText="1"/>
    </xf>
    <xf numFmtId="9" fontId="23" fillId="0" borderId="0" xfId="0" applyNumberFormat="1" applyFont="1" applyAlignment="1">
      <alignment horizontal="center"/>
    </xf>
    <xf numFmtId="9" fontId="14" fillId="3" borderId="0" xfId="0" applyNumberFormat="1" applyFont="1" applyFill="1" applyAlignment="1">
      <alignment horizontal="center" wrapText="1"/>
    </xf>
    <xf numFmtId="9" fontId="1" fillId="3" borderId="0" xfId="0" applyNumberFormat="1" applyFont="1" applyFill="1" applyAlignment="1">
      <alignment horizontal="center" wrapText="1"/>
    </xf>
    <xf numFmtId="0" fontId="0" fillId="6" borderId="0" xfId="0" applyFill="1"/>
    <xf numFmtId="0" fontId="1" fillId="6" borderId="0" xfId="0" applyFont="1" applyFill="1"/>
    <xf numFmtId="0" fontId="0" fillId="7" borderId="0" xfId="0" applyFill="1"/>
    <xf numFmtId="0" fontId="1" fillId="2" borderId="0" xfId="0" applyFont="1" applyFill="1"/>
    <xf numFmtId="0" fontId="2" fillId="2" borderId="0" xfId="0" applyFont="1" applyFill="1"/>
    <xf numFmtId="0" fontId="3" fillId="2" borderId="0" xfId="0" applyFont="1" applyFill="1"/>
    <xf numFmtId="0" fontId="4" fillId="0" borderId="0" xfId="0" applyFont="1" applyAlignment="1">
      <alignment horizontal="left" vertical="center" indent="1"/>
    </xf>
    <xf numFmtId="0" fontId="5" fillId="2" borderId="0" xfId="0" applyFont="1" applyFill="1"/>
    <xf numFmtId="164" fontId="1" fillId="0" borderId="0" xfId="0" applyNumberFormat="1" applyFont="1" applyAlignment="1">
      <alignment horizontal="left"/>
    </xf>
    <xf numFmtId="0" fontId="1" fillId="2" borderId="0" xfId="0" applyFont="1" applyFill="1" applyAlignment="1">
      <alignment horizontal="left" vertical="top" wrapText="1"/>
    </xf>
    <xf numFmtId="0" fontId="6" fillId="0" borderId="0" xfId="0" applyFont="1" applyAlignment="1">
      <alignment horizontal="left" vertical="top" wrapText="1"/>
    </xf>
    <xf numFmtId="0" fontId="6" fillId="2" borderId="0" xfId="0" applyFont="1" applyFill="1" applyAlignment="1">
      <alignment horizontal="left" vertical="top" wrapText="1"/>
    </xf>
    <xf numFmtId="0" fontId="1" fillId="2" borderId="0" xfId="0" applyFont="1" applyFill="1" applyAlignment="1">
      <alignment vertical="top" wrapText="1"/>
    </xf>
    <xf numFmtId="0" fontId="7" fillId="0" borderId="0" xfId="0" applyFont="1"/>
    <xf numFmtId="0" fontId="7" fillId="2" borderId="0" xfId="0" applyFont="1" applyFill="1" applyAlignment="1">
      <alignment wrapText="1"/>
    </xf>
    <xf numFmtId="0" fontId="6" fillId="0" borderId="0" xfId="0" applyFont="1"/>
    <xf numFmtId="0" fontId="1" fillId="2" borderId="0" xfId="0" applyFont="1" applyFill="1" applyAlignment="1">
      <alignment wrapText="1"/>
    </xf>
    <xf numFmtId="0" fontId="8" fillId="0" borderId="0" xfId="0" applyFont="1" applyAlignment="1">
      <alignment vertical="center" wrapText="1"/>
    </xf>
    <xf numFmtId="0" fontId="7" fillId="0" borderId="0" xfId="0" applyFont="1" applyAlignment="1">
      <alignment wrapText="1"/>
    </xf>
    <xf numFmtId="0" fontId="9" fillId="0" borderId="0" xfId="0" applyFont="1" applyAlignment="1">
      <alignment wrapText="1"/>
    </xf>
    <xf numFmtId="0" fontId="10" fillId="0" borderId="0" xfId="0" applyFont="1" applyAlignment="1">
      <alignment vertical="center" wrapText="1"/>
    </xf>
    <xf numFmtId="0" fontId="11" fillId="0" borderId="0" xfId="0" applyFont="1" applyAlignment="1">
      <alignment wrapText="1"/>
    </xf>
    <xf numFmtId="0" fontId="6" fillId="2" borderId="0" xfId="0" applyFont="1" applyFill="1"/>
    <xf numFmtId="0" fontId="13" fillId="0" borderId="0" xfId="0" applyFont="1" applyAlignment="1">
      <alignment vertical="center" wrapText="1"/>
    </xf>
    <xf numFmtId="0" fontId="9" fillId="0" borderId="0" xfId="0" applyFont="1" applyAlignment="1">
      <alignment vertical="center" wrapText="1"/>
    </xf>
    <xf numFmtId="0" fontId="14" fillId="2" borderId="0" xfId="0" applyFont="1" applyFill="1"/>
    <xf numFmtId="0" fontId="10" fillId="0" borderId="0" xfId="0" applyFont="1" applyAlignment="1">
      <alignment wrapText="1"/>
    </xf>
    <xf numFmtId="0" fontId="15" fillId="0" borderId="0" xfId="0" applyFont="1"/>
    <xf numFmtId="0" fontId="12" fillId="0" borderId="0" xfId="0" applyFont="1" applyAlignment="1">
      <alignment wrapText="1"/>
    </xf>
    <xf numFmtId="0" fontId="1" fillId="8" borderId="0" xfId="0" applyFont="1" applyFill="1"/>
    <xf numFmtId="0" fontId="0" fillId="8" borderId="0" xfId="0" applyFill="1"/>
    <xf numFmtId="0" fontId="6" fillId="0" borderId="0" xfId="1" applyBorder="1"/>
    <xf numFmtId="0" fontId="1" fillId="2" borderId="0" xfId="0" applyFont="1" applyFill="1" applyAlignment="1">
      <alignment horizontal="left" vertical="top" wrapText="1"/>
    </xf>
    <xf numFmtId="0" fontId="1" fillId="0" borderId="0" xfId="0" applyFont="1" applyAlignment="1">
      <alignment wrapText="1"/>
    </xf>
    <xf numFmtId="0" fontId="1" fillId="0" borderId="0" xfId="0" applyFont="1"/>
    <xf numFmtId="0" fontId="1" fillId="7" borderId="0" xfId="0" applyFont="1" applyFill="1" applyAlignment="1">
      <alignment wrapText="1"/>
    </xf>
    <xf numFmtId="0" fontId="1" fillId="7" borderId="0" xfId="0" applyFont="1" applyFill="1"/>
    <xf numFmtId="0" fontId="1" fillId="4" borderId="2" xfId="0" applyFont="1" applyFill="1" applyBorder="1" applyAlignment="1">
      <alignment horizontal="center" vertical="center" wrapText="1"/>
    </xf>
    <xf numFmtId="0" fontId="1" fillId="4" borderId="3" xfId="0" applyFont="1" applyFill="1" applyBorder="1" applyAlignment="1">
      <alignment horizontal="center" vertical="center" wrapText="1"/>
    </xf>
    <xf numFmtId="0" fontId="1" fillId="4" borderId="11" xfId="0" applyFont="1" applyFill="1" applyBorder="1" applyAlignment="1">
      <alignment horizontal="center" vertical="center" wrapText="1"/>
    </xf>
    <xf numFmtId="0" fontId="11" fillId="4" borderId="2" xfId="0" applyFont="1" applyFill="1" applyBorder="1" applyAlignment="1">
      <alignment horizontal="center" vertical="center" wrapText="1"/>
    </xf>
    <xf numFmtId="0" fontId="11" fillId="4" borderId="3" xfId="0" applyFont="1" applyFill="1" applyBorder="1" applyAlignment="1">
      <alignment horizontal="center" vertical="center" wrapText="1"/>
    </xf>
    <xf numFmtId="0" fontId="11" fillId="4" borderId="11" xfId="0" applyFont="1" applyFill="1" applyBorder="1" applyAlignment="1">
      <alignment horizontal="center" vertical="center" wrapText="1"/>
    </xf>
    <xf numFmtId="9" fontId="1" fillId="4" borderId="5" xfId="0" applyNumberFormat="1" applyFont="1" applyFill="1" applyBorder="1" applyAlignment="1">
      <alignment horizontal="center" vertical="center" wrapText="1"/>
    </xf>
    <xf numFmtId="9" fontId="1" fillId="4" borderId="1" xfId="0" applyNumberFormat="1" applyFont="1" applyFill="1" applyBorder="1" applyAlignment="1">
      <alignment horizontal="center" vertical="center" wrapText="1"/>
    </xf>
    <xf numFmtId="9" fontId="1" fillId="4" borderId="10" xfId="0" applyNumberFormat="1" applyFont="1" applyFill="1" applyBorder="1" applyAlignment="1">
      <alignment horizontal="center" vertical="center" wrapText="1"/>
    </xf>
    <xf numFmtId="9" fontId="1" fillId="4" borderId="6" xfId="0" applyNumberFormat="1" applyFont="1" applyFill="1" applyBorder="1" applyAlignment="1">
      <alignment horizontal="center" vertical="center" wrapText="1"/>
    </xf>
    <xf numFmtId="9" fontId="1" fillId="4" borderId="7" xfId="0" applyNumberFormat="1" applyFont="1" applyFill="1" applyBorder="1" applyAlignment="1">
      <alignment horizontal="center" vertical="center" wrapText="1"/>
    </xf>
    <xf numFmtId="9" fontId="1" fillId="4" borderId="8" xfId="0" applyNumberFormat="1" applyFont="1" applyFill="1" applyBorder="1" applyAlignment="1">
      <alignment horizontal="center" vertical="center" wrapText="1"/>
    </xf>
    <xf numFmtId="9" fontId="1" fillId="4" borderId="2" xfId="0" applyNumberFormat="1" applyFont="1" applyFill="1" applyBorder="1" applyAlignment="1">
      <alignment horizontal="center" vertical="center" wrapText="1"/>
    </xf>
    <xf numFmtId="9" fontId="1" fillId="4" borderId="11" xfId="0" applyNumberFormat="1" applyFont="1" applyFill="1" applyBorder="1" applyAlignment="1">
      <alignment horizontal="center" vertical="center" wrapText="1"/>
    </xf>
    <xf numFmtId="9" fontId="1" fillId="4" borderId="3" xfId="0" applyNumberFormat="1" applyFont="1" applyFill="1" applyBorder="1" applyAlignment="1">
      <alignment horizontal="center" vertical="center" wrapText="1"/>
    </xf>
    <xf numFmtId="9" fontId="11" fillId="4" borderId="2" xfId="0" applyNumberFormat="1" applyFont="1" applyFill="1" applyBorder="1" applyAlignment="1">
      <alignment horizontal="center" vertical="center" wrapText="1"/>
    </xf>
    <xf numFmtId="9" fontId="11" fillId="4" borderId="3" xfId="0" applyNumberFormat="1" applyFont="1" applyFill="1" applyBorder="1" applyAlignment="1">
      <alignment horizontal="center" vertical="center" wrapText="1"/>
    </xf>
    <xf numFmtId="9" fontId="11" fillId="4" borderId="11" xfId="0" applyNumberFormat="1" applyFont="1" applyFill="1" applyBorder="1" applyAlignment="1">
      <alignment horizontal="center" vertical="center" wrapText="1"/>
    </xf>
    <xf numFmtId="9" fontId="19" fillId="4" borderId="11" xfId="0" applyNumberFormat="1" applyFont="1" applyFill="1" applyBorder="1" applyAlignment="1">
      <alignment horizontal="center" vertical="center" wrapText="1"/>
    </xf>
    <xf numFmtId="9" fontId="11" fillId="0" borderId="4" xfId="0" applyNumberFormat="1" applyFont="1" applyBorder="1" applyAlignment="1">
      <alignment horizontal="left" vertical="center" wrapText="1"/>
    </xf>
    <xf numFmtId="9" fontId="1" fillId="0" borderId="4" xfId="0" applyNumberFormat="1" applyFont="1" applyBorder="1" applyAlignment="1">
      <alignment horizontal="left" vertical="center" wrapText="1"/>
    </xf>
    <xf numFmtId="9" fontId="1" fillId="0" borderId="5" xfId="0" applyNumberFormat="1" applyFont="1" applyBorder="1" applyAlignment="1">
      <alignment horizontal="left" vertical="center" wrapText="1"/>
    </xf>
    <xf numFmtId="9" fontId="1" fillId="0" borderId="4" xfId="0" applyNumberFormat="1" applyFont="1" applyBorder="1" applyAlignment="1">
      <alignment wrapText="1"/>
    </xf>
    <xf numFmtId="9" fontId="1" fillId="0" borderId="2" xfId="0" applyNumberFormat="1" applyFont="1" applyBorder="1" applyAlignment="1">
      <alignment vertical="center" wrapText="1"/>
    </xf>
    <xf numFmtId="9" fontId="1" fillId="0" borderId="5" xfId="0" applyNumberFormat="1" applyFont="1" applyBorder="1" applyAlignment="1">
      <alignment vertical="center" wrapText="1"/>
    </xf>
    <xf numFmtId="9" fontId="1" fillId="0" borderId="16" xfId="0" applyNumberFormat="1" applyFont="1" applyBorder="1" applyAlignment="1">
      <alignment horizontal="left" wrapText="1"/>
    </xf>
    <xf numFmtId="9" fontId="1" fillId="0" borderId="18" xfId="0" applyNumberFormat="1" applyFont="1" applyBorder="1" applyAlignment="1">
      <alignment wrapText="1"/>
    </xf>
    <xf numFmtId="9" fontId="1" fillId="0" borderId="16" xfId="0" applyNumberFormat="1" applyFont="1" applyBorder="1" applyAlignment="1">
      <alignment wrapText="1"/>
    </xf>
    <xf numFmtId="9" fontId="1" fillId="4" borderId="0" xfId="0" applyNumberFormat="1" applyFont="1" applyFill="1" applyAlignment="1">
      <alignment horizontal="center" vertical="center" wrapText="1"/>
    </xf>
    <xf numFmtId="9" fontId="1" fillId="4" borderId="9" xfId="0" applyNumberFormat="1" applyFont="1" applyFill="1" applyBorder="1" applyAlignment="1">
      <alignment horizontal="center" vertical="center" wrapText="1"/>
    </xf>
    <xf numFmtId="9" fontId="1" fillId="4" borderId="4" xfId="0" applyNumberFormat="1" applyFont="1" applyFill="1" applyBorder="1" applyAlignment="1">
      <alignment horizontal="center" vertical="center" wrapText="1"/>
    </xf>
    <xf numFmtId="9" fontId="9" fillId="4" borderId="19" xfId="0" applyNumberFormat="1" applyFont="1" applyFill="1" applyBorder="1" applyAlignment="1">
      <alignment horizontal="center" vertical="center" wrapText="1"/>
    </xf>
    <xf numFmtId="9" fontId="9" fillId="4" borderId="20" xfId="0" applyNumberFormat="1" applyFont="1" applyFill="1" applyBorder="1" applyAlignment="1">
      <alignment horizontal="center" vertical="center" wrapText="1"/>
    </xf>
    <xf numFmtId="9" fontId="9" fillId="4" borderId="21" xfId="0" applyNumberFormat="1" applyFont="1" applyFill="1" applyBorder="1" applyAlignment="1">
      <alignment horizontal="center" vertical="center" wrapText="1"/>
    </xf>
    <xf numFmtId="9" fontId="1" fillId="0" borderId="16" xfId="0" applyNumberFormat="1" applyFont="1" applyBorder="1" applyAlignment="1">
      <alignment vertical="center" wrapText="1"/>
    </xf>
    <xf numFmtId="9" fontId="1" fillId="0" borderId="17" xfId="0" applyNumberFormat="1" applyFont="1" applyBorder="1" applyAlignment="1">
      <alignment vertical="center" wrapText="1"/>
    </xf>
    <xf numFmtId="0" fontId="1" fillId="0" borderId="16" xfId="0" applyFont="1" applyBorder="1" applyAlignment="1">
      <alignment wrapText="1"/>
    </xf>
    <xf numFmtId="0" fontId="1" fillId="0" borderId="17" xfId="0" applyFont="1" applyBorder="1" applyAlignment="1">
      <alignment wrapText="1"/>
    </xf>
    <xf numFmtId="0" fontId="1" fillId="0" borderId="4" xfId="0" applyFont="1" applyBorder="1"/>
    <xf numFmtId="0" fontId="14" fillId="0" borderId="4" xfId="0" applyFont="1" applyBorder="1" applyAlignment="1">
      <alignment vertical="center" wrapText="1"/>
    </xf>
    <xf numFmtId="0" fontId="14" fillId="0" borderId="5" xfId="0" applyFont="1" applyBorder="1" applyAlignment="1">
      <alignment vertical="center" wrapText="1"/>
    </xf>
    <xf numFmtId="0" fontId="1" fillId="0" borderId="4" xfId="0" applyFont="1" applyBorder="1" applyAlignment="1">
      <alignment wrapText="1"/>
    </xf>
    <xf numFmtId="17" fontId="1" fillId="4" borderId="2" xfId="0" applyNumberFormat="1" applyFont="1" applyFill="1" applyBorder="1" applyAlignment="1">
      <alignment horizontal="center" vertical="center" wrapText="1"/>
    </xf>
    <xf numFmtId="2" fontId="1" fillId="4" borderId="2" xfId="0" applyNumberFormat="1" applyFont="1" applyFill="1" applyBorder="1" applyAlignment="1">
      <alignment horizontal="center" vertical="center" wrapText="1"/>
    </xf>
    <xf numFmtId="2" fontId="1" fillId="4" borderId="3" xfId="0" applyNumberFormat="1" applyFont="1" applyFill="1" applyBorder="1" applyAlignment="1">
      <alignment horizontal="center" vertical="center" wrapText="1"/>
    </xf>
    <xf numFmtId="17" fontId="1" fillId="4" borderId="3" xfId="0" applyNumberFormat="1" applyFont="1" applyFill="1" applyBorder="1" applyAlignment="1">
      <alignment horizontal="center" vertical="center" wrapText="1"/>
    </xf>
    <xf numFmtId="17" fontId="11" fillId="4" borderId="2" xfId="0" applyNumberFormat="1" applyFont="1" applyFill="1" applyBorder="1" applyAlignment="1">
      <alignment horizontal="center" vertical="center" wrapText="1"/>
    </xf>
    <xf numFmtId="17" fontId="11" fillId="4" borderId="3" xfId="0" applyNumberFormat="1" applyFont="1" applyFill="1" applyBorder="1" applyAlignment="1">
      <alignment horizontal="center" vertical="center" wrapText="1"/>
    </xf>
    <xf numFmtId="17" fontId="11" fillId="4" borderId="11" xfId="0" applyNumberFormat="1" applyFont="1" applyFill="1" applyBorder="1" applyAlignment="1">
      <alignment horizontal="center" vertical="center" wrapText="1"/>
    </xf>
    <xf numFmtId="9" fontId="19" fillId="4" borderId="3" xfId="0" applyNumberFormat="1" applyFont="1" applyFill="1" applyBorder="1" applyAlignment="1">
      <alignment horizontal="center" vertical="center" wrapText="1"/>
    </xf>
    <xf numFmtId="17" fontId="1" fillId="4" borderId="0" xfId="0" applyNumberFormat="1" applyFont="1" applyFill="1" applyAlignment="1">
      <alignment horizontal="center" vertical="center" wrapText="1"/>
    </xf>
    <xf numFmtId="17" fontId="1" fillId="4" borderId="4" xfId="0" applyNumberFormat="1" applyFont="1" applyFill="1" applyBorder="1" applyAlignment="1">
      <alignment horizontal="center" vertical="center" wrapText="1"/>
    </xf>
    <xf numFmtId="0" fontId="1" fillId="0" borderId="2" xfId="0" applyFont="1" applyBorder="1"/>
    <xf numFmtId="0" fontId="1" fillId="0" borderId="5" xfId="0" applyFont="1" applyBorder="1" applyAlignment="1">
      <alignment wrapText="1"/>
    </xf>
    <xf numFmtId="0" fontId="9" fillId="4" borderId="18" xfId="0" applyFont="1" applyFill="1" applyBorder="1" applyAlignment="1">
      <alignment horizontal="center" vertical="center" wrapText="1"/>
    </xf>
    <xf numFmtId="0" fontId="9" fillId="4" borderId="16" xfId="0" applyFont="1" applyFill="1" applyBorder="1" applyAlignment="1">
      <alignment horizontal="center" vertical="center" wrapText="1"/>
    </xf>
    <xf numFmtId="0" fontId="9" fillId="4" borderId="17" xfId="0" applyFont="1" applyFill="1" applyBorder="1" applyAlignment="1">
      <alignment horizontal="center" vertical="center" wrapText="1"/>
    </xf>
    <xf numFmtId="0" fontId="9" fillId="4" borderId="19" xfId="0" applyFont="1" applyFill="1" applyBorder="1" applyAlignment="1">
      <alignment horizontal="center" vertical="center" wrapText="1"/>
    </xf>
    <xf numFmtId="0" fontId="9" fillId="4" borderId="20" xfId="0" applyFont="1" applyFill="1" applyBorder="1" applyAlignment="1">
      <alignment horizontal="center" vertical="center" wrapText="1"/>
    </xf>
    <xf numFmtId="0" fontId="9" fillId="4" borderId="21" xfId="0" applyFont="1" applyFill="1" applyBorder="1" applyAlignment="1">
      <alignment horizontal="center" vertical="center" wrapText="1"/>
    </xf>
    <xf numFmtId="0" fontId="1" fillId="0" borderId="16" xfId="0" applyFont="1" applyBorder="1"/>
    <xf numFmtId="17" fontId="1" fillId="4" borderId="11" xfId="0" applyNumberFormat="1" applyFont="1" applyFill="1" applyBorder="1" applyAlignment="1">
      <alignment horizontal="center" vertical="center" wrapText="1"/>
    </xf>
    <xf numFmtId="0" fontId="1" fillId="0" borderId="18" xfId="0" applyFont="1" applyBorder="1"/>
    <xf numFmtId="0" fontId="1" fillId="3" borderId="1" xfId="0" applyFont="1" applyFill="1" applyBorder="1" applyAlignment="1">
      <alignment horizontal="center"/>
    </xf>
    <xf numFmtId="0" fontId="1" fillId="0" borderId="16" xfId="0" applyFont="1" applyBorder="1" applyAlignment="1">
      <alignment horizontal="left" wrapText="1"/>
    </xf>
    <xf numFmtId="0" fontId="11" fillId="0" borderId="18" xfId="0" applyFont="1" applyBorder="1" applyAlignment="1">
      <alignment wrapText="1"/>
    </xf>
    <xf numFmtId="0" fontId="19" fillId="0" borderId="16" xfId="0" applyFont="1" applyBorder="1" applyAlignment="1">
      <alignment wrapText="1"/>
    </xf>
    <xf numFmtId="0" fontId="9" fillId="4" borderId="23" xfId="0" applyFont="1" applyFill="1" applyBorder="1" applyAlignment="1">
      <alignment horizontal="center" vertical="center" wrapText="1"/>
    </xf>
    <xf numFmtId="0" fontId="1" fillId="0" borderId="17" xfId="0" applyFont="1" applyBorder="1"/>
    <xf numFmtId="0" fontId="1" fillId="0" borderId="16" xfId="0" applyFont="1" applyBorder="1" applyAlignment="1">
      <alignment horizontal="left"/>
    </xf>
    <xf numFmtId="0" fontId="11" fillId="0" borderId="18" xfId="0" applyFont="1" applyBorder="1"/>
    <xf numFmtId="17" fontId="1" fillId="4" borderId="9" xfId="0" applyNumberFormat="1" applyFont="1" applyFill="1" applyBorder="1" applyAlignment="1">
      <alignment horizontal="center" vertical="center" wrapText="1"/>
    </xf>
    <xf numFmtId="0" fontId="1" fillId="4" borderId="2" xfId="0" applyFont="1" applyFill="1" applyBorder="1" applyAlignment="1">
      <alignment horizontal="center"/>
    </xf>
    <xf numFmtId="0" fontId="1" fillId="4" borderId="3" xfId="0" applyFont="1" applyFill="1" applyBorder="1" applyAlignment="1">
      <alignment horizontal="center"/>
    </xf>
    <xf numFmtId="0" fontId="1" fillId="4" borderId="11" xfId="0" applyFont="1" applyFill="1" applyBorder="1" applyAlignment="1">
      <alignment horizontal="center"/>
    </xf>
    <xf numFmtId="9" fontId="1" fillId="5" borderId="0" xfId="0" applyNumberFormat="1" applyFont="1" applyFill="1" applyAlignment="1">
      <alignment horizontal="center" vertical="center" wrapText="1"/>
    </xf>
    <xf numFmtId="9" fontId="1" fillId="5" borderId="9" xfId="0" applyNumberFormat="1" applyFont="1" applyFill="1" applyBorder="1" applyAlignment="1">
      <alignment horizontal="center" vertical="center" wrapText="1"/>
    </xf>
    <xf numFmtId="0" fontId="1" fillId="5" borderId="2" xfId="0" applyFont="1" applyFill="1" applyBorder="1" applyAlignment="1">
      <alignment horizontal="center"/>
    </xf>
    <xf numFmtId="0" fontId="1" fillId="5" borderId="3" xfId="0" applyFont="1" applyFill="1" applyBorder="1" applyAlignment="1">
      <alignment horizontal="center"/>
    </xf>
    <xf numFmtId="0" fontId="1" fillId="5" borderId="11" xfId="0" applyFont="1" applyFill="1" applyBorder="1" applyAlignment="1">
      <alignment horizontal="center"/>
    </xf>
    <xf numFmtId="0" fontId="11" fillId="0" borderId="16" xfId="0" applyFont="1" applyBorder="1"/>
    <xf numFmtId="0" fontId="9" fillId="4" borderId="9" xfId="0" applyFont="1" applyFill="1" applyBorder="1" applyAlignment="1">
      <alignment horizontal="center" vertical="center" wrapText="1"/>
    </xf>
    <xf numFmtId="0" fontId="9" fillId="4" borderId="24" xfId="0" applyFont="1" applyFill="1" applyBorder="1" applyAlignment="1">
      <alignment horizontal="center" vertical="center" wrapText="1"/>
    </xf>
    <xf numFmtId="0" fontId="1" fillId="0" borderId="5" xfId="0" applyFont="1" applyBorder="1"/>
    <xf numFmtId="0" fontId="1" fillId="0" borderId="4" xfId="0" applyFont="1" applyBorder="1" applyAlignment="1">
      <alignment vertical="center"/>
    </xf>
    <xf numFmtId="0" fontId="1" fillId="0" borderId="4" xfId="0" applyFont="1" applyBorder="1" applyAlignment="1">
      <alignment vertical="center" wrapText="1"/>
    </xf>
    <xf numFmtId="0" fontId="8" fillId="0" borderId="4" xfId="0" applyFont="1" applyBorder="1" applyAlignment="1">
      <alignment vertical="center" wrapText="1"/>
    </xf>
    <xf numFmtId="0" fontId="1" fillId="0" borderId="2" xfId="0" applyFont="1" applyBorder="1" applyAlignment="1">
      <alignment vertical="center" wrapText="1"/>
    </xf>
    <xf numFmtId="0" fontId="11" fillId="0" borderId="4" xfId="0" applyFont="1" applyBorder="1" applyAlignment="1">
      <alignment vertical="center"/>
    </xf>
    <xf numFmtId="0" fontId="1" fillId="0" borderId="4" xfId="0" applyFont="1" applyBorder="1" applyAlignment="1">
      <alignment horizontal="left"/>
    </xf>
    <xf numFmtId="0" fontId="1" fillId="0" borderId="2" xfId="0" applyFont="1" applyBorder="1" applyAlignment="1">
      <alignment horizontal="left"/>
    </xf>
    <xf numFmtId="17" fontId="1" fillId="0" borderId="0" xfId="0" applyNumberFormat="1" applyFont="1" applyAlignment="1">
      <alignment horizontal="center" vertical="center" wrapText="1"/>
    </xf>
    <xf numFmtId="9" fontId="1" fillId="0" borderId="0" xfId="0" applyNumberFormat="1" applyFont="1" applyAlignment="1">
      <alignment horizontal="center" vertical="center" wrapText="1"/>
    </xf>
    <xf numFmtId="0" fontId="14" fillId="0" borderId="4" xfId="0" applyFont="1" applyBorder="1" applyAlignment="1">
      <alignment horizontal="left"/>
    </xf>
    <xf numFmtId="0" fontId="14" fillId="0" borderId="5" xfId="0" applyFont="1" applyBorder="1" applyAlignment="1">
      <alignment horizontal="left"/>
    </xf>
    <xf numFmtId="0" fontId="1" fillId="0" borderId="5" xfId="0" applyFont="1" applyBorder="1" applyAlignment="1">
      <alignment horizontal="left"/>
    </xf>
    <xf numFmtId="9" fontId="1" fillId="0" borderId="4" xfId="0" applyNumberFormat="1" applyFont="1" applyBorder="1" applyAlignment="1">
      <alignment horizontal="left"/>
    </xf>
    <xf numFmtId="9" fontId="1" fillId="0" borderId="5" xfId="0" applyNumberFormat="1" applyFont="1" applyBorder="1" applyAlignment="1">
      <alignment horizontal="left"/>
    </xf>
    <xf numFmtId="9" fontId="1" fillId="0" borderId="4" xfId="0" applyNumberFormat="1" applyFont="1" applyBorder="1"/>
    <xf numFmtId="1" fontId="1" fillId="0" borderId="4" xfId="0" applyNumberFormat="1" applyFont="1" applyBorder="1" applyAlignment="1">
      <alignment horizontal="left"/>
    </xf>
    <xf numFmtId="9" fontId="14" fillId="0" borderId="4" xfId="0" applyNumberFormat="1" applyFont="1" applyBorder="1" applyAlignment="1">
      <alignment horizontal="left"/>
    </xf>
    <xf numFmtId="9" fontId="14" fillId="0" borderId="5" xfId="0" applyNumberFormat="1" applyFont="1" applyBorder="1" applyAlignment="1">
      <alignment horizontal="left"/>
    </xf>
    <xf numFmtId="9" fontId="14" fillId="0" borderId="4" xfId="0" applyNumberFormat="1" applyFont="1" applyBorder="1" applyAlignment="1">
      <alignment vertical="center" wrapText="1"/>
    </xf>
    <xf numFmtId="9" fontId="14" fillId="0" borderId="5" xfId="0" applyNumberFormat="1" applyFont="1" applyBorder="1" applyAlignment="1">
      <alignment vertical="center" wrapText="1"/>
    </xf>
    <xf numFmtId="9" fontId="9" fillId="4" borderId="27" xfId="0" applyNumberFormat="1" applyFont="1" applyFill="1" applyBorder="1" applyAlignment="1">
      <alignment horizontal="center" vertical="center" wrapText="1"/>
    </xf>
    <xf numFmtId="9" fontId="9" fillId="4" borderId="9" xfId="0" applyNumberFormat="1" applyFont="1" applyFill="1" applyBorder="1" applyAlignment="1">
      <alignment horizontal="center" vertical="center" wrapText="1"/>
    </xf>
    <xf numFmtId="9" fontId="9" fillId="4" borderId="10" xfId="0" applyNumberFormat="1" applyFont="1" applyFill="1" applyBorder="1" applyAlignment="1">
      <alignment horizontal="center" vertical="center" wrapText="1"/>
    </xf>
    <xf numFmtId="0" fontId="12" fillId="0" borderId="4" xfId="0" applyFont="1" applyBorder="1" applyAlignment="1">
      <alignment vertical="center" wrapText="1"/>
    </xf>
    <xf numFmtId="0" fontId="1" fillId="0" borderId="4" xfId="0" applyFont="1" applyBorder="1" applyAlignment="1">
      <alignment horizontal="left" wrapText="1"/>
    </xf>
    <xf numFmtId="0" fontId="12" fillId="0" borderId="5" xfId="0" applyFont="1" applyBorder="1" applyAlignment="1">
      <alignment vertical="center" wrapText="1"/>
    </xf>
    <xf numFmtId="0" fontId="1" fillId="0" borderId="18" xfId="0" applyFont="1" applyBorder="1" applyAlignment="1">
      <alignment horizontal="left" wrapText="1"/>
    </xf>
    <xf numFmtId="0" fontId="1" fillId="0" borderId="17" xfId="0" applyFont="1" applyBorder="1" applyAlignment="1">
      <alignment horizontal="left" wrapText="1"/>
    </xf>
    <xf numFmtId="0" fontId="1" fillId="0" borderId="18" xfId="0" applyFont="1" applyBorder="1" applyAlignment="1">
      <alignment horizontal="left"/>
    </xf>
    <xf numFmtId="0" fontId="1" fillId="0" borderId="17" xfId="0" applyFont="1" applyBorder="1" applyAlignment="1">
      <alignment horizontal="left"/>
    </xf>
    <xf numFmtId="0" fontId="9" fillId="4" borderId="11" xfId="0" applyFont="1" applyFill="1" applyBorder="1" applyAlignment="1">
      <alignment horizontal="center" vertical="center" wrapText="1"/>
    </xf>
    <xf numFmtId="0" fontId="9" fillId="4" borderId="10" xfId="0" applyFont="1" applyFill="1" applyBorder="1" applyAlignment="1">
      <alignment horizontal="center" vertical="center" wrapText="1"/>
    </xf>
    <xf numFmtId="0" fontId="14" fillId="0" borderId="16" xfId="0" applyFont="1" applyBorder="1" applyAlignment="1">
      <alignment horizontal="left" vertical="center"/>
    </xf>
    <xf numFmtId="0" fontId="14" fillId="0" borderId="17" xfId="0" applyFont="1" applyBorder="1" applyAlignment="1">
      <alignment horizontal="left" vertical="center"/>
    </xf>
    <xf numFmtId="0" fontId="14" fillId="0" borderId="18" xfId="0" applyFont="1" applyBorder="1" applyAlignment="1">
      <alignment horizontal="left" vertical="center"/>
    </xf>
  </cellXfs>
  <cellStyles count="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worksheet" Target="worksheets/sheet2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styles" Target="styles.xml"/><Relationship Id="rId30"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g"/></Relationships>
</file>

<file path=xl/drawings/drawing1.xml><?xml version="1.0" encoding="utf-8"?>
<xdr:wsDr xmlns:xdr="http://schemas.openxmlformats.org/drawingml/2006/spreadsheetDrawing" xmlns:a="http://schemas.openxmlformats.org/drawingml/2006/main">
  <xdr:twoCellAnchor editAs="oneCell">
    <xdr:from>
      <xdr:col>5</xdr:col>
      <xdr:colOff>7130415</xdr:colOff>
      <xdr:row>0</xdr:row>
      <xdr:rowOff>161926</xdr:rowOff>
    </xdr:from>
    <xdr:to>
      <xdr:col>5</xdr:col>
      <xdr:colOff>8455387</xdr:colOff>
      <xdr:row>6</xdr:row>
      <xdr:rowOff>11068</xdr:rowOff>
    </xdr:to>
    <xdr:pic>
      <xdr:nvPicPr>
        <xdr:cNvPr id="2" name="Picture 1">
          <a:extLst>
            <a:ext uri="{FF2B5EF4-FFF2-40B4-BE49-F238E27FC236}">
              <a16:creationId xmlns:a16="http://schemas.microsoft.com/office/drawing/2014/main" id="{A3125836-7204-40DD-A3BC-124121A2B501}"/>
            </a:ext>
            <a:ext uri="{C183D7F6-B498-43B3-948B-1728B52AA6E4}">
              <adec:decorative xmlns:adec="http://schemas.microsoft.com/office/drawing/2017/decorative" val="1"/>
            </a:ext>
          </a:extLst>
        </xdr:cNvPr>
        <xdr:cNvPicPr>
          <a:picLocks/>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3378815" y="161926"/>
          <a:ext cx="1324972" cy="1389652"/>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people-and-nature-survey-defra.hub.arcgis.com/" TargetMode="External"/><Relationship Id="rId2" Type="http://schemas.openxmlformats.org/officeDocument/2006/relationships/hyperlink" Target="https://www.gov.uk/government/publications/survey-methods-and-technical-details" TargetMode="External"/><Relationship Id="rId1" Type="http://schemas.openxmlformats.org/officeDocument/2006/relationships/hyperlink" Target="http://publications.naturalengland.org.uk/publication/6382837173583872" TargetMode="External"/><Relationship Id="rId4"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N2105"/>
  <sheetViews>
    <sheetView showGridLines="0" tabSelected="1" workbookViewId="0"/>
  </sheetViews>
  <sheetFormatPr defaultColWidth="10.90625" defaultRowHeight="14.5" x14ac:dyDescent="0.35"/>
  <cols>
    <col min="1" max="3" width="5.54296875" style="337" customWidth="1"/>
    <col min="4" max="4" width="5.54296875" style="367" customWidth="1"/>
    <col min="5" max="5" width="66.1796875" customWidth="1"/>
    <col min="6" max="6" width="129" customWidth="1"/>
    <col min="7" max="40" width="10.90625" style="339"/>
  </cols>
  <sheetData>
    <row r="1" spans="1:12" x14ac:dyDescent="0.35">
      <c r="C1" s="338"/>
      <c r="D1" s="366"/>
      <c r="E1" s="340"/>
      <c r="F1" s="340"/>
    </row>
    <row r="2" spans="1:12" x14ac:dyDescent="0.35">
      <c r="C2" s="338"/>
      <c r="D2" s="366"/>
      <c r="E2" s="340"/>
      <c r="F2" s="340"/>
    </row>
    <row r="3" spans="1:12" ht="31" customHeight="1" x14ac:dyDescent="0.7">
      <c r="C3" s="338"/>
      <c r="D3" s="366"/>
      <c r="E3" s="341" t="s">
        <v>0</v>
      </c>
      <c r="F3" s="1"/>
    </row>
    <row r="4" spans="1:12" ht="23.5" customHeight="1" x14ac:dyDescent="0.55000000000000004">
      <c r="C4" s="338"/>
      <c r="D4" s="366"/>
      <c r="E4" s="342" t="s">
        <v>371</v>
      </c>
      <c r="F4" s="1"/>
    </row>
    <row r="5" spans="1:12" ht="18.5" customHeight="1" x14ac:dyDescent="0.35">
      <c r="C5" s="338"/>
      <c r="D5" s="366"/>
      <c r="E5" s="343" t="s">
        <v>221</v>
      </c>
      <c r="F5" s="1"/>
    </row>
    <row r="6" spans="1:12" x14ac:dyDescent="0.35">
      <c r="C6" s="338"/>
      <c r="D6" s="366"/>
      <c r="E6" s="340"/>
      <c r="F6" s="1"/>
    </row>
    <row r="7" spans="1:12" x14ac:dyDescent="0.35">
      <c r="C7" s="338"/>
      <c r="D7" s="366"/>
      <c r="E7" s="344" t="s">
        <v>1</v>
      </c>
      <c r="F7" s="345" t="s">
        <v>384</v>
      </c>
    </row>
    <row r="8" spans="1:12" x14ac:dyDescent="0.35">
      <c r="C8" s="338"/>
      <c r="D8" s="366"/>
      <c r="E8" s="344" t="s">
        <v>2</v>
      </c>
      <c r="F8" s="1" t="s">
        <v>3</v>
      </c>
    </row>
    <row r="9" spans="1:12" x14ac:dyDescent="0.35">
      <c r="C9" s="338"/>
      <c r="D9" s="366"/>
      <c r="E9" s="340"/>
      <c r="F9" s="1"/>
    </row>
    <row r="10" spans="1:12" x14ac:dyDescent="0.35">
      <c r="A10" s="338"/>
      <c r="B10" s="338"/>
      <c r="C10" s="338"/>
      <c r="D10" s="366"/>
      <c r="E10" s="344" t="s">
        <v>233</v>
      </c>
      <c r="F10" s="344"/>
      <c r="G10" s="338"/>
      <c r="H10" s="338"/>
      <c r="I10" s="338"/>
      <c r="J10" s="338"/>
      <c r="K10" s="338"/>
      <c r="L10" s="338"/>
    </row>
    <row r="11" spans="1:12" x14ac:dyDescent="0.35">
      <c r="A11" s="338"/>
      <c r="B11" s="338"/>
      <c r="C11" s="338"/>
      <c r="D11" s="366"/>
      <c r="E11" s="344"/>
      <c r="F11" s="344"/>
      <c r="G11" s="338"/>
      <c r="H11" s="338"/>
      <c r="I11" s="338"/>
      <c r="J11" s="338"/>
      <c r="K11" s="338"/>
      <c r="L11" s="338"/>
    </row>
    <row r="12" spans="1:12" x14ac:dyDescent="0.35">
      <c r="C12" s="338"/>
      <c r="D12" s="366"/>
      <c r="E12" s="369" t="s">
        <v>385</v>
      </c>
      <c r="F12" s="369"/>
    </row>
    <row r="13" spans="1:12" x14ac:dyDescent="0.35">
      <c r="C13" s="338"/>
      <c r="D13" s="366"/>
      <c r="E13" s="369"/>
      <c r="F13" s="369"/>
    </row>
    <row r="14" spans="1:12" ht="124.5" customHeight="1" x14ac:dyDescent="0.35">
      <c r="C14" s="338"/>
      <c r="D14" s="366"/>
      <c r="E14" s="369"/>
      <c r="F14" s="369"/>
    </row>
    <row r="15" spans="1:12" ht="16.5" customHeight="1" x14ac:dyDescent="0.35">
      <c r="C15" s="338"/>
      <c r="D15" s="366"/>
      <c r="E15" s="346" t="s">
        <v>234</v>
      </c>
      <c r="F15" s="346"/>
    </row>
    <row r="16" spans="1:12" ht="18.75" customHeight="1" x14ac:dyDescent="0.35">
      <c r="C16" s="338"/>
      <c r="D16" s="366"/>
      <c r="E16" s="347" t="s">
        <v>235</v>
      </c>
      <c r="F16" s="346"/>
    </row>
    <row r="17" spans="3:6" ht="18" customHeight="1" x14ac:dyDescent="0.35">
      <c r="C17" s="338"/>
      <c r="D17" s="366"/>
      <c r="E17" s="348" t="s">
        <v>236</v>
      </c>
      <c r="F17" s="346"/>
    </row>
    <row r="18" spans="3:6" ht="18" customHeight="1" x14ac:dyDescent="0.35">
      <c r="C18" s="338"/>
      <c r="D18" s="366"/>
      <c r="E18" s="348" t="s">
        <v>237</v>
      </c>
      <c r="F18" s="346"/>
    </row>
    <row r="19" spans="3:6" x14ac:dyDescent="0.35">
      <c r="C19" s="338"/>
      <c r="D19" s="366"/>
      <c r="E19" s="349"/>
      <c r="F19" s="349"/>
    </row>
    <row r="20" spans="3:6" x14ac:dyDescent="0.35">
      <c r="C20" s="338"/>
      <c r="D20" s="366"/>
      <c r="E20" s="350" t="s">
        <v>4</v>
      </c>
      <c r="F20" s="351" t="s">
        <v>5</v>
      </c>
    </row>
    <row r="21" spans="3:6" x14ac:dyDescent="0.35">
      <c r="C21" s="338"/>
      <c r="D21" s="366"/>
      <c r="E21" s="350"/>
      <c r="F21" s="351"/>
    </row>
    <row r="22" spans="3:6" x14ac:dyDescent="0.35">
      <c r="C22" s="338"/>
      <c r="D22" s="366"/>
      <c r="E22" s="352" t="s">
        <v>222</v>
      </c>
      <c r="F22" s="353"/>
    </row>
    <row r="23" spans="3:6" x14ac:dyDescent="0.35">
      <c r="C23" s="338"/>
      <c r="D23" s="366"/>
      <c r="E23" s="350"/>
      <c r="F23" s="351"/>
    </row>
    <row r="24" spans="3:6" x14ac:dyDescent="0.35">
      <c r="C24" s="338"/>
      <c r="D24" s="366"/>
      <c r="E24" s="368" t="s">
        <v>6</v>
      </c>
      <c r="F24" s="353" t="s">
        <v>7</v>
      </c>
    </row>
    <row r="25" spans="3:6" x14ac:dyDescent="0.35">
      <c r="C25" s="338"/>
      <c r="D25" s="366"/>
      <c r="E25" s="350"/>
      <c r="F25" s="353" t="s">
        <v>8</v>
      </c>
    </row>
    <row r="26" spans="3:6" x14ac:dyDescent="0.35">
      <c r="C26" s="338"/>
      <c r="D26" s="366"/>
      <c r="E26" s="350"/>
      <c r="F26" s="353" t="s">
        <v>9</v>
      </c>
    </row>
    <row r="27" spans="3:6" x14ac:dyDescent="0.35">
      <c r="C27" s="338"/>
      <c r="D27" s="366"/>
      <c r="E27" s="350"/>
      <c r="F27" s="353" t="s">
        <v>10</v>
      </c>
    </row>
    <row r="28" spans="3:6" x14ac:dyDescent="0.35">
      <c r="C28" s="338"/>
      <c r="D28" s="366"/>
      <c r="E28" s="350"/>
      <c r="F28" s="353" t="s">
        <v>11</v>
      </c>
    </row>
    <row r="29" spans="3:6" x14ac:dyDescent="0.35">
      <c r="C29" s="338"/>
      <c r="D29" s="366"/>
      <c r="E29" s="350"/>
      <c r="F29" s="353" t="s">
        <v>12</v>
      </c>
    </row>
    <row r="30" spans="3:6" x14ac:dyDescent="0.35">
      <c r="C30" s="338"/>
      <c r="D30" s="366"/>
      <c r="E30" s="350"/>
      <c r="F30" s="353" t="s">
        <v>13</v>
      </c>
    </row>
    <row r="31" spans="3:6" x14ac:dyDescent="0.35">
      <c r="C31" s="338"/>
      <c r="D31" s="366"/>
      <c r="E31" s="350"/>
      <c r="F31" s="351"/>
    </row>
    <row r="32" spans="3:6" x14ac:dyDescent="0.35">
      <c r="C32" s="338"/>
      <c r="D32" s="366"/>
      <c r="E32" s="352" t="s">
        <v>14</v>
      </c>
      <c r="F32" s="354" t="s">
        <v>15</v>
      </c>
    </row>
    <row r="33" spans="3:6" x14ac:dyDescent="0.35">
      <c r="C33" s="338"/>
      <c r="D33" s="366"/>
      <c r="E33" s="1"/>
      <c r="F33" s="354" t="s">
        <v>16</v>
      </c>
    </row>
    <row r="34" spans="3:6" x14ac:dyDescent="0.35">
      <c r="C34" s="338"/>
      <c r="D34" s="366"/>
      <c r="E34" s="350"/>
      <c r="F34" s="355"/>
    </row>
    <row r="35" spans="3:6" x14ac:dyDescent="0.35">
      <c r="C35" s="338"/>
      <c r="D35" s="366"/>
      <c r="E35" s="352" t="s">
        <v>297</v>
      </c>
      <c r="F35" s="356" t="s">
        <v>17</v>
      </c>
    </row>
    <row r="36" spans="3:6" x14ac:dyDescent="0.35">
      <c r="C36" s="338"/>
      <c r="D36" s="366"/>
      <c r="E36" s="1"/>
      <c r="F36" s="356" t="s">
        <v>18</v>
      </c>
    </row>
    <row r="37" spans="3:6" x14ac:dyDescent="0.35">
      <c r="C37" s="338"/>
      <c r="D37" s="366"/>
      <c r="E37" s="340"/>
      <c r="F37" s="357" t="s">
        <v>22</v>
      </c>
    </row>
    <row r="38" spans="3:6" x14ac:dyDescent="0.35">
      <c r="C38" s="338"/>
      <c r="D38" s="366"/>
      <c r="E38" s="1"/>
      <c r="F38" s="5" t="s">
        <v>19</v>
      </c>
    </row>
    <row r="39" spans="3:6" x14ac:dyDescent="0.35">
      <c r="C39" s="338"/>
      <c r="D39" s="366"/>
      <c r="E39" s="340"/>
      <c r="F39" s="358"/>
    </row>
    <row r="40" spans="3:6" x14ac:dyDescent="0.35">
      <c r="C40" s="338"/>
      <c r="D40" s="366"/>
      <c r="E40" s="352" t="s">
        <v>223</v>
      </c>
      <c r="F40" s="356" t="s">
        <v>224</v>
      </c>
    </row>
    <row r="41" spans="3:6" x14ac:dyDescent="0.35">
      <c r="C41" s="338"/>
      <c r="D41" s="366"/>
      <c r="E41" s="1"/>
      <c r="F41" s="356" t="s">
        <v>225</v>
      </c>
    </row>
    <row r="42" spans="3:6" x14ac:dyDescent="0.35">
      <c r="C42" s="338"/>
      <c r="D42" s="366"/>
      <c r="E42" s="340"/>
      <c r="F42" s="357" t="s">
        <v>226</v>
      </c>
    </row>
    <row r="43" spans="3:6" x14ac:dyDescent="0.35">
      <c r="C43" s="338"/>
      <c r="D43" s="366"/>
      <c r="E43" s="1"/>
      <c r="F43" s="5"/>
    </row>
    <row r="44" spans="3:6" x14ac:dyDescent="0.35">
      <c r="C44" s="338"/>
      <c r="D44" s="366"/>
      <c r="E44" s="359" t="s">
        <v>20</v>
      </c>
      <c r="F44" s="291" t="s">
        <v>21</v>
      </c>
    </row>
    <row r="45" spans="3:6" x14ac:dyDescent="0.35">
      <c r="C45" s="338"/>
      <c r="D45" s="366"/>
      <c r="E45" s="340"/>
      <c r="F45" s="357" t="s">
        <v>23</v>
      </c>
    </row>
    <row r="46" spans="3:6" x14ac:dyDescent="0.35">
      <c r="C46" s="338"/>
      <c r="D46" s="366"/>
      <c r="E46" s="340"/>
      <c r="F46" s="5"/>
    </row>
    <row r="47" spans="3:6" x14ac:dyDescent="0.35">
      <c r="C47" s="338"/>
      <c r="D47" s="366"/>
      <c r="E47" s="352" t="s">
        <v>24</v>
      </c>
      <c r="F47" s="356" t="s">
        <v>25</v>
      </c>
    </row>
    <row r="48" spans="3:6" x14ac:dyDescent="0.35">
      <c r="C48" s="338"/>
      <c r="D48" s="366"/>
      <c r="E48" s="340"/>
      <c r="F48" s="5"/>
    </row>
    <row r="49" spans="3:6" x14ac:dyDescent="0.35">
      <c r="C49" s="338"/>
      <c r="D49" s="366"/>
      <c r="E49" s="352" t="s">
        <v>26</v>
      </c>
      <c r="F49" s="357" t="s">
        <v>27</v>
      </c>
    </row>
    <row r="50" spans="3:6" x14ac:dyDescent="0.35">
      <c r="C50" s="338"/>
      <c r="D50" s="366"/>
      <c r="E50" s="340"/>
      <c r="F50" s="356" t="s">
        <v>295</v>
      </c>
    </row>
    <row r="51" spans="3:6" x14ac:dyDescent="0.35">
      <c r="C51" s="338"/>
      <c r="D51" s="366"/>
      <c r="E51" s="1"/>
      <c r="F51" s="5"/>
    </row>
    <row r="52" spans="3:6" x14ac:dyDescent="0.35">
      <c r="C52" s="338"/>
      <c r="D52" s="366"/>
      <c r="E52" s="352" t="s">
        <v>28</v>
      </c>
      <c r="F52" s="356" t="s">
        <v>294</v>
      </c>
    </row>
    <row r="53" spans="3:6" x14ac:dyDescent="0.35">
      <c r="C53" s="338"/>
      <c r="D53" s="366"/>
      <c r="E53" s="1"/>
      <c r="F53" s="360" t="s">
        <v>29</v>
      </c>
    </row>
    <row r="54" spans="3:6" x14ac:dyDescent="0.35">
      <c r="C54" s="338"/>
      <c r="D54" s="366"/>
      <c r="E54" s="1"/>
      <c r="F54" s="357" t="s">
        <v>30</v>
      </c>
    </row>
    <row r="55" spans="3:6" x14ac:dyDescent="0.35">
      <c r="C55" s="338"/>
      <c r="D55" s="366"/>
      <c r="E55" s="1"/>
      <c r="F55" s="360" t="s">
        <v>31</v>
      </c>
    </row>
    <row r="56" spans="3:6" x14ac:dyDescent="0.35">
      <c r="C56" s="338"/>
      <c r="D56" s="366"/>
      <c r="E56" s="1"/>
      <c r="F56" s="5"/>
    </row>
    <row r="57" spans="3:6" x14ac:dyDescent="0.35">
      <c r="C57" s="338"/>
      <c r="D57" s="366"/>
      <c r="E57" s="352" t="s">
        <v>32</v>
      </c>
      <c r="F57" s="361" t="s">
        <v>33</v>
      </c>
    </row>
    <row r="58" spans="3:6" ht="29" customHeight="1" x14ac:dyDescent="0.35">
      <c r="C58" s="338"/>
      <c r="D58" s="366"/>
      <c r="E58" s="362"/>
      <c r="F58" s="363" t="s">
        <v>291</v>
      </c>
    </row>
    <row r="59" spans="3:6" x14ac:dyDescent="0.35">
      <c r="C59" s="338"/>
      <c r="D59" s="366"/>
      <c r="E59" s="362"/>
      <c r="F59" s="356" t="s">
        <v>292</v>
      </c>
    </row>
    <row r="60" spans="3:6" x14ac:dyDescent="0.35">
      <c r="E60" s="364"/>
      <c r="F60" s="356" t="s">
        <v>293</v>
      </c>
    </row>
    <row r="61" spans="3:6" x14ac:dyDescent="0.35">
      <c r="E61" s="364"/>
      <c r="F61" s="356"/>
    </row>
    <row r="62" spans="3:6" x14ac:dyDescent="0.35">
      <c r="E62" s="352" t="s">
        <v>34</v>
      </c>
      <c r="F62" s="361" t="s">
        <v>35</v>
      </c>
    </row>
    <row r="63" spans="3:6" x14ac:dyDescent="0.35">
      <c r="E63" s="362"/>
      <c r="F63" s="365"/>
    </row>
    <row r="64" spans="3:6" ht="29" customHeight="1" x14ac:dyDescent="0.35">
      <c r="E64" s="359" t="s">
        <v>275</v>
      </c>
      <c r="F64" s="356" t="s">
        <v>276</v>
      </c>
    </row>
    <row r="65" spans="4:6" x14ac:dyDescent="0.35">
      <c r="E65" s="364"/>
      <c r="F65" s="356" t="s">
        <v>277</v>
      </c>
    </row>
    <row r="66" spans="4:6" x14ac:dyDescent="0.35">
      <c r="E66" s="364"/>
      <c r="F66" s="356" t="s">
        <v>278</v>
      </c>
    </row>
    <row r="67" spans="4:6" x14ac:dyDescent="0.35">
      <c r="E67" s="364"/>
      <c r="F67" s="5"/>
    </row>
    <row r="68" spans="4:6" ht="29" customHeight="1" x14ac:dyDescent="0.35">
      <c r="E68" s="352" t="s">
        <v>279</v>
      </c>
      <c r="F68" s="356" t="s">
        <v>287</v>
      </c>
    </row>
    <row r="69" spans="4:6" x14ac:dyDescent="0.35">
      <c r="E69" s="364"/>
      <c r="F69" s="356" t="s">
        <v>288</v>
      </c>
    </row>
    <row r="70" spans="4:6" x14ac:dyDescent="0.35">
      <c r="E70" s="364"/>
      <c r="F70" s="356" t="s">
        <v>289</v>
      </c>
    </row>
    <row r="71" spans="4:6" x14ac:dyDescent="0.35">
      <c r="E71" s="364"/>
      <c r="F71" s="356" t="s">
        <v>290</v>
      </c>
    </row>
    <row r="72" spans="4:6" x14ac:dyDescent="0.35">
      <c r="E72" s="364"/>
      <c r="F72" s="356" t="s">
        <v>379</v>
      </c>
    </row>
    <row r="73" spans="4:6" x14ac:dyDescent="0.35">
      <c r="E73" s="364"/>
      <c r="F73" s="5"/>
    </row>
    <row r="74" spans="4:6" x14ac:dyDescent="0.35">
      <c r="D74" s="337"/>
      <c r="E74" s="339"/>
      <c r="F74" s="339"/>
    </row>
    <row r="75" spans="4:6" x14ac:dyDescent="0.35">
      <c r="D75" s="337"/>
      <c r="E75" s="339"/>
      <c r="F75" s="339"/>
    </row>
    <row r="76" spans="4:6" x14ac:dyDescent="0.35">
      <c r="D76" s="337"/>
      <c r="E76" s="339"/>
      <c r="F76" s="339"/>
    </row>
    <row r="77" spans="4:6" x14ac:dyDescent="0.35">
      <c r="D77" s="337"/>
      <c r="E77" s="339"/>
      <c r="F77" s="339"/>
    </row>
    <row r="78" spans="4:6" x14ac:dyDescent="0.35">
      <c r="D78" s="337"/>
      <c r="E78" s="339"/>
      <c r="F78" s="339"/>
    </row>
    <row r="79" spans="4:6" x14ac:dyDescent="0.35">
      <c r="D79" s="337"/>
      <c r="E79" s="339"/>
      <c r="F79" s="339"/>
    </row>
    <row r="80" spans="4:6" x14ac:dyDescent="0.35">
      <c r="D80" s="337"/>
      <c r="E80" s="339"/>
      <c r="F80" s="339"/>
    </row>
    <row r="81" spans="4:6" x14ac:dyDescent="0.35">
      <c r="D81" s="337"/>
      <c r="E81" s="339"/>
      <c r="F81" s="339"/>
    </row>
    <row r="82" spans="4:6" x14ac:dyDescent="0.35">
      <c r="D82" s="337"/>
      <c r="E82" s="339"/>
      <c r="F82" s="339"/>
    </row>
    <row r="83" spans="4:6" x14ac:dyDescent="0.35">
      <c r="D83" s="337"/>
      <c r="E83" s="339"/>
      <c r="F83" s="339"/>
    </row>
    <row r="84" spans="4:6" x14ac:dyDescent="0.35">
      <c r="D84" s="337"/>
      <c r="E84" s="339"/>
      <c r="F84" s="339"/>
    </row>
    <row r="85" spans="4:6" x14ac:dyDescent="0.35">
      <c r="D85" s="337"/>
      <c r="E85" s="339"/>
      <c r="F85" s="339"/>
    </row>
    <row r="86" spans="4:6" x14ac:dyDescent="0.35">
      <c r="D86" s="337"/>
      <c r="E86" s="339"/>
      <c r="F86" s="339"/>
    </row>
    <row r="87" spans="4:6" x14ac:dyDescent="0.35">
      <c r="D87" s="337"/>
      <c r="E87" s="339"/>
      <c r="F87" s="339"/>
    </row>
    <row r="88" spans="4:6" x14ac:dyDescent="0.35">
      <c r="D88" s="337"/>
      <c r="E88" s="339"/>
      <c r="F88" s="339"/>
    </row>
    <row r="89" spans="4:6" x14ac:dyDescent="0.35">
      <c r="D89" s="337"/>
      <c r="E89" s="339"/>
      <c r="F89" s="339"/>
    </row>
    <row r="90" spans="4:6" x14ac:dyDescent="0.35">
      <c r="D90" s="337"/>
      <c r="E90" s="339"/>
      <c r="F90" s="339"/>
    </row>
    <row r="91" spans="4:6" x14ac:dyDescent="0.35">
      <c r="D91" s="337"/>
      <c r="E91" s="339"/>
      <c r="F91" s="339"/>
    </row>
    <row r="92" spans="4:6" x14ac:dyDescent="0.35">
      <c r="D92" s="337"/>
      <c r="E92" s="339"/>
      <c r="F92" s="339"/>
    </row>
    <row r="93" spans="4:6" x14ac:dyDescent="0.35">
      <c r="D93" s="337"/>
      <c r="E93" s="339"/>
      <c r="F93" s="339"/>
    </row>
    <row r="94" spans="4:6" x14ac:dyDescent="0.35">
      <c r="D94" s="337"/>
      <c r="E94" s="339"/>
      <c r="F94" s="339"/>
    </row>
    <row r="95" spans="4:6" x14ac:dyDescent="0.35">
      <c r="D95" s="337"/>
      <c r="E95" s="339"/>
      <c r="F95" s="339"/>
    </row>
    <row r="96" spans="4:6" x14ac:dyDescent="0.35">
      <c r="D96" s="337"/>
      <c r="E96" s="339"/>
      <c r="F96" s="339"/>
    </row>
    <row r="97" spans="4:6" x14ac:dyDescent="0.35">
      <c r="D97" s="337"/>
      <c r="E97" s="339"/>
      <c r="F97" s="339"/>
    </row>
    <row r="98" spans="4:6" x14ac:dyDescent="0.35">
      <c r="D98" s="337"/>
      <c r="E98" s="339"/>
      <c r="F98" s="339"/>
    </row>
    <row r="99" spans="4:6" x14ac:dyDescent="0.35">
      <c r="D99" s="337"/>
      <c r="E99" s="339"/>
      <c r="F99" s="339"/>
    </row>
    <row r="100" spans="4:6" x14ac:dyDescent="0.35">
      <c r="D100" s="337"/>
      <c r="E100" s="339"/>
      <c r="F100" s="339"/>
    </row>
    <row r="101" spans="4:6" x14ac:dyDescent="0.35">
      <c r="D101" s="337"/>
      <c r="E101" s="339"/>
      <c r="F101" s="339"/>
    </row>
    <row r="102" spans="4:6" x14ac:dyDescent="0.35">
      <c r="D102" s="337"/>
      <c r="E102" s="339"/>
      <c r="F102" s="339"/>
    </row>
    <row r="103" spans="4:6" x14ac:dyDescent="0.35">
      <c r="D103" s="337"/>
      <c r="E103" s="339"/>
      <c r="F103" s="339"/>
    </row>
    <row r="104" spans="4:6" x14ac:dyDescent="0.35">
      <c r="D104" s="337"/>
      <c r="E104" s="339"/>
      <c r="F104" s="339"/>
    </row>
    <row r="105" spans="4:6" x14ac:dyDescent="0.35">
      <c r="D105" s="337"/>
      <c r="E105" s="339"/>
      <c r="F105" s="339"/>
    </row>
    <row r="106" spans="4:6" x14ac:dyDescent="0.35">
      <c r="D106" s="337"/>
      <c r="E106" s="339"/>
      <c r="F106" s="339"/>
    </row>
    <row r="107" spans="4:6" x14ac:dyDescent="0.35">
      <c r="D107" s="337"/>
      <c r="E107" s="339"/>
      <c r="F107" s="339"/>
    </row>
    <row r="108" spans="4:6" x14ac:dyDescent="0.35">
      <c r="D108" s="337"/>
      <c r="E108" s="339"/>
      <c r="F108" s="339"/>
    </row>
    <row r="109" spans="4:6" x14ac:dyDescent="0.35">
      <c r="D109" s="337"/>
      <c r="E109" s="339"/>
      <c r="F109" s="339"/>
    </row>
    <row r="110" spans="4:6" x14ac:dyDescent="0.35">
      <c r="D110" s="337"/>
      <c r="E110" s="339"/>
      <c r="F110" s="339"/>
    </row>
    <row r="111" spans="4:6" x14ac:dyDescent="0.35">
      <c r="D111" s="337"/>
      <c r="E111" s="339"/>
      <c r="F111" s="339"/>
    </row>
    <row r="112" spans="4:6" x14ac:dyDescent="0.35">
      <c r="D112" s="337"/>
      <c r="E112" s="339"/>
      <c r="F112" s="339"/>
    </row>
    <row r="113" spans="4:6" x14ac:dyDescent="0.35">
      <c r="D113" s="337"/>
      <c r="E113" s="339"/>
      <c r="F113" s="339"/>
    </row>
    <row r="114" spans="4:6" x14ac:dyDescent="0.35">
      <c r="D114" s="337"/>
      <c r="E114" s="339"/>
      <c r="F114" s="339"/>
    </row>
    <row r="115" spans="4:6" x14ac:dyDescent="0.35">
      <c r="D115" s="337"/>
      <c r="E115" s="339"/>
      <c r="F115" s="339"/>
    </row>
    <row r="116" spans="4:6" x14ac:dyDescent="0.35">
      <c r="D116" s="337"/>
      <c r="E116" s="339"/>
      <c r="F116" s="339"/>
    </row>
    <row r="117" spans="4:6" x14ac:dyDescent="0.35">
      <c r="D117" s="337"/>
      <c r="E117" s="339"/>
      <c r="F117" s="339"/>
    </row>
    <row r="118" spans="4:6" x14ac:dyDescent="0.35">
      <c r="D118" s="337"/>
      <c r="E118" s="339"/>
      <c r="F118" s="339"/>
    </row>
    <row r="119" spans="4:6" x14ac:dyDescent="0.35">
      <c r="D119" s="337"/>
      <c r="E119" s="339"/>
      <c r="F119" s="339"/>
    </row>
    <row r="120" spans="4:6" x14ac:dyDescent="0.35">
      <c r="D120" s="337"/>
      <c r="E120" s="339"/>
      <c r="F120" s="339"/>
    </row>
    <row r="121" spans="4:6" x14ac:dyDescent="0.35">
      <c r="D121" s="337"/>
      <c r="E121" s="339"/>
      <c r="F121" s="339"/>
    </row>
    <row r="122" spans="4:6" x14ac:dyDescent="0.35">
      <c r="D122" s="337"/>
      <c r="E122" s="339"/>
      <c r="F122" s="339"/>
    </row>
    <row r="123" spans="4:6" x14ac:dyDescent="0.35">
      <c r="D123" s="337"/>
      <c r="E123" s="339"/>
      <c r="F123" s="339"/>
    </row>
    <row r="124" spans="4:6" x14ac:dyDescent="0.35">
      <c r="D124" s="337"/>
      <c r="E124" s="339"/>
      <c r="F124" s="339"/>
    </row>
    <row r="125" spans="4:6" x14ac:dyDescent="0.35">
      <c r="D125" s="337"/>
      <c r="E125" s="339"/>
      <c r="F125" s="339"/>
    </row>
    <row r="126" spans="4:6" x14ac:dyDescent="0.35">
      <c r="D126" s="337"/>
      <c r="E126" s="339"/>
      <c r="F126" s="339"/>
    </row>
    <row r="127" spans="4:6" x14ac:dyDescent="0.35">
      <c r="D127" s="337"/>
      <c r="E127" s="339"/>
      <c r="F127" s="339"/>
    </row>
    <row r="128" spans="4:6" x14ac:dyDescent="0.35">
      <c r="D128" s="337"/>
      <c r="E128" s="339"/>
      <c r="F128" s="339"/>
    </row>
    <row r="129" spans="4:6" x14ac:dyDescent="0.35">
      <c r="D129" s="337"/>
      <c r="E129" s="339"/>
      <c r="F129" s="339"/>
    </row>
    <row r="130" spans="4:6" x14ac:dyDescent="0.35">
      <c r="D130" s="337"/>
      <c r="E130" s="339"/>
      <c r="F130" s="339"/>
    </row>
    <row r="131" spans="4:6" x14ac:dyDescent="0.35">
      <c r="D131" s="337"/>
      <c r="E131" s="339"/>
      <c r="F131" s="339"/>
    </row>
    <row r="132" spans="4:6" x14ac:dyDescent="0.35">
      <c r="D132" s="337"/>
      <c r="E132" s="339"/>
      <c r="F132" s="339"/>
    </row>
    <row r="133" spans="4:6" x14ac:dyDescent="0.35">
      <c r="D133" s="337"/>
      <c r="E133" s="339"/>
      <c r="F133" s="339"/>
    </row>
    <row r="134" spans="4:6" x14ac:dyDescent="0.35">
      <c r="D134" s="337"/>
      <c r="E134" s="339"/>
      <c r="F134" s="339"/>
    </row>
    <row r="135" spans="4:6" x14ac:dyDescent="0.35">
      <c r="D135" s="337"/>
      <c r="E135" s="339"/>
      <c r="F135" s="339"/>
    </row>
    <row r="136" spans="4:6" x14ac:dyDescent="0.35">
      <c r="D136" s="337"/>
      <c r="E136" s="339"/>
      <c r="F136" s="339"/>
    </row>
    <row r="137" spans="4:6" x14ac:dyDescent="0.35">
      <c r="D137" s="337"/>
      <c r="E137" s="339"/>
      <c r="F137" s="339"/>
    </row>
    <row r="138" spans="4:6" x14ac:dyDescent="0.35">
      <c r="D138" s="337"/>
      <c r="E138" s="339"/>
      <c r="F138" s="339"/>
    </row>
    <row r="139" spans="4:6" x14ac:dyDescent="0.35">
      <c r="D139" s="337"/>
      <c r="E139" s="339"/>
      <c r="F139" s="339"/>
    </row>
    <row r="140" spans="4:6" x14ac:dyDescent="0.35">
      <c r="D140" s="337"/>
      <c r="E140" s="339"/>
      <c r="F140" s="339"/>
    </row>
    <row r="141" spans="4:6" x14ac:dyDescent="0.35">
      <c r="D141" s="337"/>
      <c r="E141" s="339"/>
      <c r="F141" s="339"/>
    </row>
    <row r="142" spans="4:6" x14ac:dyDescent="0.35">
      <c r="D142" s="337"/>
      <c r="E142" s="339"/>
      <c r="F142" s="339"/>
    </row>
    <row r="143" spans="4:6" x14ac:dyDescent="0.35">
      <c r="D143" s="337"/>
      <c r="E143" s="339"/>
      <c r="F143" s="339"/>
    </row>
    <row r="144" spans="4:6" x14ac:dyDescent="0.35">
      <c r="D144" s="337"/>
      <c r="E144" s="339"/>
      <c r="F144" s="339"/>
    </row>
    <row r="145" spans="4:6" x14ac:dyDescent="0.35">
      <c r="D145" s="337"/>
      <c r="E145" s="339"/>
      <c r="F145" s="339"/>
    </row>
    <row r="146" spans="4:6" x14ac:dyDescent="0.35">
      <c r="D146" s="337"/>
      <c r="E146" s="339"/>
      <c r="F146" s="339"/>
    </row>
    <row r="147" spans="4:6" x14ac:dyDescent="0.35">
      <c r="D147" s="337"/>
      <c r="E147" s="339"/>
      <c r="F147" s="339"/>
    </row>
    <row r="148" spans="4:6" x14ac:dyDescent="0.35">
      <c r="D148" s="337"/>
      <c r="E148" s="339"/>
      <c r="F148" s="339"/>
    </row>
    <row r="149" spans="4:6" x14ac:dyDescent="0.35">
      <c r="D149" s="337"/>
      <c r="E149" s="339"/>
      <c r="F149" s="339"/>
    </row>
    <row r="150" spans="4:6" x14ac:dyDescent="0.35">
      <c r="D150" s="337"/>
      <c r="E150" s="339"/>
      <c r="F150" s="339"/>
    </row>
    <row r="151" spans="4:6" x14ac:dyDescent="0.35">
      <c r="D151" s="337"/>
      <c r="E151" s="339"/>
      <c r="F151" s="339"/>
    </row>
    <row r="152" spans="4:6" x14ac:dyDescent="0.35">
      <c r="D152" s="337"/>
      <c r="E152" s="339"/>
      <c r="F152" s="339"/>
    </row>
    <row r="153" spans="4:6" x14ac:dyDescent="0.35">
      <c r="D153" s="337"/>
      <c r="E153" s="339"/>
      <c r="F153" s="339"/>
    </row>
    <row r="154" spans="4:6" x14ac:dyDescent="0.35">
      <c r="D154" s="337"/>
      <c r="E154" s="339"/>
      <c r="F154" s="339"/>
    </row>
    <row r="155" spans="4:6" x14ac:dyDescent="0.35">
      <c r="D155" s="337"/>
      <c r="E155" s="339"/>
      <c r="F155" s="339"/>
    </row>
    <row r="156" spans="4:6" x14ac:dyDescent="0.35">
      <c r="D156" s="337"/>
      <c r="E156" s="339"/>
      <c r="F156" s="339"/>
    </row>
    <row r="157" spans="4:6" x14ac:dyDescent="0.35">
      <c r="D157" s="337"/>
      <c r="E157" s="339"/>
      <c r="F157" s="339"/>
    </row>
    <row r="158" spans="4:6" x14ac:dyDescent="0.35">
      <c r="D158" s="337"/>
      <c r="E158" s="339"/>
      <c r="F158" s="339"/>
    </row>
    <row r="159" spans="4:6" x14ac:dyDescent="0.35">
      <c r="D159" s="337"/>
      <c r="E159" s="339"/>
      <c r="F159" s="339"/>
    </row>
    <row r="160" spans="4:6" x14ac:dyDescent="0.35">
      <c r="D160" s="337"/>
      <c r="E160" s="339"/>
      <c r="F160" s="339"/>
    </row>
    <row r="161" spans="4:6" x14ac:dyDescent="0.35">
      <c r="D161" s="337"/>
      <c r="E161" s="339"/>
      <c r="F161" s="339"/>
    </row>
    <row r="162" spans="4:6" x14ac:dyDescent="0.35">
      <c r="D162" s="337"/>
      <c r="E162" s="339"/>
      <c r="F162" s="339"/>
    </row>
    <row r="163" spans="4:6" x14ac:dyDescent="0.35">
      <c r="D163" s="337"/>
      <c r="E163" s="339"/>
      <c r="F163" s="339"/>
    </row>
    <row r="164" spans="4:6" x14ac:dyDescent="0.35">
      <c r="D164" s="337"/>
      <c r="E164" s="339"/>
      <c r="F164" s="339"/>
    </row>
    <row r="165" spans="4:6" x14ac:dyDescent="0.35">
      <c r="D165" s="337"/>
      <c r="E165" s="339"/>
      <c r="F165" s="339"/>
    </row>
    <row r="166" spans="4:6" x14ac:dyDescent="0.35">
      <c r="D166" s="337"/>
      <c r="E166" s="339"/>
      <c r="F166" s="339"/>
    </row>
    <row r="167" spans="4:6" x14ac:dyDescent="0.35">
      <c r="D167" s="337"/>
      <c r="E167" s="339"/>
      <c r="F167" s="339"/>
    </row>
    <row r="168" spans="4:6" x14ac:dyDescent="0.35">
      <c r="D168" s="337"/>
      <c r="E168" s="339"/>
      <c r="F168" s="339"/>
    </row>
    <row r="169" spans="4:6" x14ac:dyDescent="0.35">
      <c r="D169" s="337"/>
      <c r="E169" s="339"/>
      <c r="F169" s="339"/>
    </row>
    <row r="170" spans="4:6" x14ac:dyDescent="0.35">
      <c r="D170" s="337"/>
      <c r="E170" s="339"/>
      <c r="F170" s="339"/>
    </row>
    <row r="171" spans="4:6" x14ac:dyDescent="0.35">
      <c r="D171" s="337"/>
      <c r="E171" s="339"/>
      <c r="F171" s="339"/>
    </row>
    <row r="172" spans="4:6" x14ac:dyDescent="0.35">
      <c r="D172" s="337"/>
      <c r="E172" s="339"/>
      <c r="F172" s="339"/>
    </row>
    <row r="173" spans="4:6" x14ac:dyDescent="0.35">
      <c r="D173" s="337"/>
      <c r="E173" s="339"/>
      <c r="F173" s="339"/>
    </row>
    <row r="174" spans="4:6" x14ac:dyDescent="0.35">
      <c r="D174" s="337"/>
      <c r="E174" s="339"/>
      <c r="F174" s="339"/>
    </row>
    <row r="175" spans="4:6" x14ac:dyDescent="0.35">
      <c r="D175" s="337"/>
      <c r="E175" s="339"/>
      <c r="F175" s="339"/>
    </row>
    <row r="176" spans="4:6" x14ac:dyDescent="0.35">
      <c r="D176" s="337"/>
      <c r="E176" s="339"/>
      <c r="F176" s="339"/>
    </row>
    <row r="177" spans="4:6" x14ac:dyDescent="0.35">
      <c r="D177" s="337"/>
      <c r="E177" s="339"/>
      <c r="F177" s="339"/>
    </row>
    <row r="178" spans="4:6" x14ac:dyDescent="0.35">
      <c r="D178" s="337"/>
      <c r="E178" s="339"/>
      <c r="F178" s="339"/>
    </row>
    <row r="179" spans="4:6" x14ac:dyDescent="0.35">
      <c r="D179" s="337"/>
      <c r="E179" s="339"/>
      <c r="F179" s="339"/>
    </row>
    <row r="180" spans="4:6" x14ac:dyDescent="0.35">
      <c r="D180" s="337"/>
      <c r="E180" s="339"/>
      <c r="F180" s="339"/>
    </row>
    <row r="181" spans="4:6" x14ac:dyDescent="0.35">
      <c r="D181" s="337"/>
      <c r="E181" s="339"/>
      <c r="F181" s="339"/>
    </row>
    <row r="182" spans="4:6" x14ac:dyDescent="0.35">
      <c r="D182" s="337"/>
      <c r="E182" s="339"/>
      <c r="F182" s="339"/>
    </row>
    <row r="183" spans="4:6" x14ac:dyDescent="0.35">
      <c r="D183" s="337"/>
      <c r="E183" s="339"/>
      <c r="F183" s="339"/>
    </row>
    <row r="184" spans="4:6" x14ac:dyDescent="0.35">
      <c r="D184" s="337"/>
      <c r="E184" s="339"/>
      <c r="F184" s="339"/>
    </row>
    <row r="185" spans="4:6" x14ac:dyDescent="0.35">
      <c r="D185" s="337"/>
      <c r="E185" s="339"/>
      <c r="F185" s="339"/>
    </row>
    <row r="186" spans="4:6" x14ac:dyDescent="0.35">
      <c r="D186" s="337"/>
      <c r="E186" s="339"/>
      <c r="F186" s="339"/>
    </row>
    <row r="187" spans="4:6" x14ac:dyDescent="0.35">
      <c r="D187" s="337"/>
      <c r="E187" s="339"/>
      <c r="F187" s="339"/>
    </row>
    <row r="188" spans="4:6" x14ac:dyDescent="0.35">
      <c r="D188" s="337"/>
      <c r="E188" s="339"/>
      <c r="F188" s="339"/>
    </row>
    <row r="189" spans="4:6" x14ac:dyDescent="0.35">
      <c r="D189" s="337"/>
      <c r="E189" s="339"/>
      <c r="F189" s="339"/>
    </row>
    <row r="190" spans="4:6" x14ac:dyDescent="0.35">
      <c r="D190" s="337"/>
      <c r="E190" s="339"/>
      <c r="F190" s="339"/>
    </row>
    <row r="191" spans="4:6" x14ac:dyDescent="0.35">
      <c r="D191" s="337"/>
      <c r="E191" s="339"/>
      <c r="F191" s="339"/>
    </row>
    <row r="192" spans="4:6" x14ac:dyDescent="0.35">
      <c r="D192" s="337"/>
      <c r="E192" s="339"/>
      <c r="F192" s="339"/>
    </row>
    <row r="193" spans="4:6" x14ac:dyDescent="0.35">
      <c r="D193" s="337"/>
      <c r="E193" s="339"/>
      <c r="F193" s="339"/>
    </row>
    <row r="194" spans="4:6" x14ac:dyDescent="0.35">
      <c r="D194" s="337"/>
      <c r="E194" s="339"/>
      <c r="F194" s="339"/>
    </row>
    <row r="195" spans="4:6" x14ac:dyDescent="0.35">
      <c r="D195" s="337"/>
      <c r="E195" s="339"/>
      <c r="F195" s="339"/>
    </row>
    <row r="196" spans="4:6" x14ac:dyDescent="0.35">
      <c r="D196" s="337"/>
      <c r="E196" s="339"/>
      <c r="F196" s="339"/>
    </row>
    <row r="197" spans="4:6" x14ac:dyDescent="0.35">
      <c r="D197" s="337"/>
      <c r="E197" s="339"/>
      <c r="F197" s="339"/>
    </row>
    <row r="198" spans="4:6" x14ac:dyDescent="0.35">
      <c r="D198" s="337"/>
      <c r="E198" s="339"/>
      <c r="F198" s="339"/>
    </row>
    <row r="199" spans="4:6" x14ac:dyDescent="0.35">
      <c r="D199" s="337"/>
      <c r="E199" s="339"/>
      <c r="F199" s="339"/>
    </row>
    <row r="200" spans="4:6" x14ac:dyDescent="0.35">
      <c r="D200" s="337"/>
      <c r="E200" s="339"/>
      <c r="F200" s="339"/>
    </row>
    <row r="201" spans="4:6" x14ac:dyDescent="0.35">
      <c r="D201" s="337"/>
      <c r="E201" s="339"/>
      <c r="F201" s="339"/>
    </row>
    <row r="202" spans="4:6" x14ac:dyDescent="0.35">
      <c r="D202" s="337"/>
      <c r="E202" s="339"/>
      <c r="F202" s="339"/>
    </row>
    <row r="203" spans="4:6" x14ac:dyDescent="0.35">
      <c r="D203" s="337"/>
      <c r="E203" s="339"/>
      <c r="F203" s="339"/>
    </row>
    <row r="204" spans="4:6" x14ac:dyDescent="0.35">
      <c r="D204" s="337"/>
      <c r="E204" s="339"/>
      <c r="F204" s="339"/>
    </row>
    <row r="205" spans="4:6" x14ac:dyDescent="0.35">
      <c r="D205" s="337"/>
      <c r="E205" s="339"/>
      <c r="F205" s="339"/>
    </row>
    <row r="206" spans="4:6" x14ac:dyDescent="0.35">
      <c r="D206" s="337"/>
      <c r="E206" s="339"/>
      <c r="F206" s="339"/>
    </row>
    <row r="207" spans="4:6" x14ac:dyDescent="0.35">
      <c r="D207" s="337"/>
      <c r="E207" s="339"/>
      <c r="F207" s="339"/>
    </row>
    <row r="208" spans="4:6" x14ac:dyDescent="0.35">
      <c r="D208" s="337"/>
      <c r="E208" s="339"/>
      <c r="F208" s="339"/>
    </row>
    <row r="209" spans="4:6" x14ac:dyDescent="0.35">
      <c r="D209" s="337"/>
      <c r="E209" s="339"/>
      <c r="F209" s="339"/>
    </row>
    <row r="210" spans="4:6" x14ac:dyDescent="0.35">
      <c r="D210" s="337"/>
      <c r="E210" s="339"/>
      <c r="F210" s="339"/>
    </row>
    <row r="211" spans="4:6" x14ac:dyDescent="0.35">
      <c r="D211" s="337"/>
      <c r="E211" s="339"/>
      <c r="F211" s="339"/>
    </row>
    <row r="212" spans="4:6" x14ac:dyDescent="0.35">
      <c r="D212" s="337"/>
      <c r="E212" s="339"/>
      <c r="F212" s="339"/>
    </row>
    <row r="213" spans="4:6" x14ac:dyDescent="0.35">
      <c r="D213" s="337"/>
      <c r="E213" s="339"/>
      <c r="F213" s="339"/>
    </row>
    <row r="214" spans="4:6" x14ac:dyDescent="0.35">
      <c r="D214" s="337"/>
      <c r="E214" s="339"/>
      <c r="F214" s="339"/>
    </row>
    <row r="215" spans="4:6" x14ac:dyDescent="0.35">
      <c r="D215" s="337"/>
      <c r="E215" s="339"/>
      <c r="F215" s="339"/>
    </row>
    <row r="216" spans="4:6" x14ac:dyDescent="0.35">
      <c r="D216" s="337"/>
      <c r="E216" s="339"/>
      <c r="F216" s="339"/>
    </row>
    <row r="217" spans="4:6" x14ac:dyDescent="0.35">
      <c r="D217" s="337"/>
      <c r="E217" s="339"/>
      <c r="F217" s="339"/>
    </row>
    <row r="218" spans="4:6" x14ac:dyDescent="0.35">
      <c r="D218" s="337"/>
      <c r="E218" s="339"/>
      <c r="F218" s="339"/>
    </row>
    <row r="219" spans="4:6" x14ac:dyDescent="0.35">
      <c r="D219" s="337"/>
      <c r="E219" s="339"/>
      <c r="F219" s="339"/>
    </row>
    <row r="220" spans="4:6" x14ac:dyDescent="0.35">
      <c r="D220" s="337"/>
      <c r="E220" s="339"/>
      <c r="F220" s="339"/>
    </row>
    <row r="221" spans="4:6" x14ac:dyDescent="0.35">
      <c r="D221" s="337"/>
      <c r="E221" s="339"/>
      <c r="F221" s="339"/>
    </row>
    <row r="222" spans="4:6" x14ac:dyDescent="0.35">
      <c r="D222" s="337"/>
      <c r="E222" s="339"/>
      <c r="F222" s="339"/>
    </row>
    <row r="223" spans="4:6" x14ac:dyDescent="0.35">
      <c r="D223" s="337"/>
      <c r="E223" s="339"/>
      <c r="F223" s="339"/>
    </row>
    <row r="224" spans="4:6" x14ac:dyDescent="0.35">
      <c r="D224" s="337"/>
      <c r="E224" s="339"/>
      <c r="F224" s="339"/>
    </row>
    <row r="225" spans="4:6" x14ac:dyDescent="0.35">
      <c r="D225" s="337"/>
      <c r="E225" s="339"/>
      <c r="F225" s="339"/>
    </row>
    <row r="226" spans="4:6" x14ac:dyDescent="0.35">
      <c r="D226" s="337"/>
      <c r="E226" s="339"/>
      <c r="F226" s="339"/>
    </row>
    <row r="227" spans="4:6" x14ac:dyDescent="0.35">
      <c r="D227" s="337"/>
      <c r="E227" s="339"/>
      <c r="F227" s="339"/>
    </row>
    <row r="228" spans="4:6" x14ac:dyDescent="0.35">
      <c r="D228" s="337"/>
      <c r="E228" s="339"/>
      <c r="F228" s="339"/>
    </row>
    <row r="229" spans="4:6" x14ac:dyDescent="0.35">
      <c r="D229" s="337"/>
      <c r="E229" s="339"/>
      <c r="F229" s="339"/>
    </row>
    <row r="230" spans="4:6" x14ac:dyDescent="0.35">
      <c r="D230" s="337"/>
      <c r="E230" s="339"/>
      <c r="F230" s="339"/>
    </row>
    <row r="231" spans="4:6" x14ac:dyDescent="0.35">
      <c r="D231" s="337"/>
      <c r="E231" s="339"/>
      <c r="F231" s="339"/>
    </row>
    <row r="232" spans="4:6" x14ac:dyDescent="0.35">
      <c r="D232" s="337"/>
      <c r="E232" s="339"/>
      <c r="F232" s="339"/>
    </row>
    <row r="233" spans="4:6" x14ac:dyDescent="0.35">
      <c r="D233" s="337"/>
      <c r="E233" s="339"/>
      <c r="F233" s="339"/>
    </row>
    <row r="234" spans="4:6" x14ac:dyDescent="0.35">
      <c r="D234" s="337"/>
      <c r="E234" s="339"/>
      <c r="F234" s="339"/>
    </row>
    <row r="235" spans="4:6" x14ac:dyDescent="0.35">
      <c r="D235" s="337"/>
      <c r="E235" s="339"/>
      <c r="F235" s="339"/>
    </row>
    <row r="236" spans="4:6" x14ac:dyDescent="0.35">
      <c r="D236" s="337"/>
      <c r="E236" s="339"/>
      <c r="F236" s="339"/>
    </row>
    <row r="237" spans="4:6" x14ac:dyDescent="0.35">
      <c r="D237" s="337"/>
      <c r="E237" s="339"/>
      <c r="F237" s="339"/>
    </row>
    <row r="238" spans="4:6" x14ac:dyDescent="0.35">
      <c r="D238" s="337"/>
      <c r="E238" s="339"/>
      <c r="F238" s="339"/>
    </row>
    <row r="239" spans="4:6" x14ac:dyDescent="0.35">
      <c r="D239" s="337"/>
      <c r="E239" s="339"/>
      <c r="F239" s="339"/>
    </row>
    <row r="240" spans="4:6" x14ac:dyDescent="0.35">
      <c r="D240" s="337"/>
      <c r="E240" s="339"/>
      <c r="F240" s="339"/>
    </row>
    <row r="241" spans="4:6" x14ac:dyDescent="0.35">
      <c r="D241" s="337"/>
      <c r="E241" s="339"/>
      <c r="F241" s="339"/>
    </row>
    <row r="242" spans="4:6" x14ac:dyDescent="0.35">
      <c r="D242" s="337"/>
      <c r="E242" s="339"/>
      <c r="F242" s="339"/>
    </row>
    <row r="243" spans="4:6" x14ac:dyDescent="0.35">
      <c r="D243" s="337"/>
      <c r="E243" s="339"/>
      <c r="F243" s="339"/>
    </row>
    <row r="244" spans="4:6" x14ac:dyDescent="0.35">
      <c r="D244" s="337"/>
      <c r="E244" s="339"/>
      <c r="F244" s="339"/>
    </row>
    <row r="245" spans="4:6" x14ac:dyDescent="0.35">
      <c r="D245" s="337"/>
      <c r="E245" s="339"/>
      <c r="F245" s="339"/>
    </row>
    <row r="246" spans="4:6" x14ac:dyDescent="0.35">
      <c r="D246" s="337"/>
      <c r="E246" s="339"/>
      <c r="F246" s="339"/>
    </row>
    <row r="247" spans="4:6" x14ac:dyDescent="0.35">
      <c r="D247" s="337"/>
      <c r="E247" s="339"/>
      <c r="F247" s="339"/>
    </row>
    <row r="248" spans="4:6" x14ac:dyDescent="0.35">
      <c r="D248" s="337"/>
      <c r="E248" s="339"/>
      <c r="F248" s="339"/>
    </row>
    <row r="249" spans="4:6" x14ac:dyDescent="0.35">
      <c r="D249" s="337"/>
      <c r="E249" s="339"/>
      <c r="F249" s="339"/>
    </row>
    <row r="250" spans="4:6" x14ac:dyDescent="0.35">
      <c r="D250" s="337"/>
      <c r="E250" s="339"/>
      <c r="F250" s="339"/>
    </row>
    <row r="251" spans="4:6" x14ac:dyDescent="0.35">
      <c r="D251" s="337"/>
      <c r="E251" s="339"/>
      <c r="F251" s="339"/>
    </row>
    <row r="252" spans="4:6" x14ac:dyDescent="0.35">
      <c r="D252" s="337"/>
      <c r="E252" s="339"/>
      <c r="F252" s="339"/>
    </row>
    <row r="253" spans="4:6" x14ac:dyDescent="0.35">
      <c r="D253" s="337"/>
      <c r="E253" s="339"/>
      <c r="F253" s="339"/>
    </row>
    <row r="254" spans="4:6" x14ac:dyDescent="0.35">
      <c r="D254" s="337"/>
      <c r="E254" s="339"/>
      <c r="F254" s="339"/>
    </row>
    <row r="255" spans="4:6" x14ac:dyDescent="0.35">
      <c r="D255" s="337"/>
      <c r="E255" s="339"/>
      <c r="F255" s="339"/>
    </row>
    <row r="256" spans="4:6" x14ac:dyDescent="0.35">
      <c r="D256" s="337"/>
      <c r="E256" s="339"/>
      <c r="F256" s="339"/>
    </row>
    <row r="257" spans="4:6" x14ac:dyDescent="0.35">
      <c r="D257" s="337"/>
      <c r="E257" s="339"/>
      <c r="F257" s="339"/>
    </row>
    <row r="258" spans="4:6" x14ac:dyDescent="0.35">
      <c r="D258" s="337"/>
      <c r="E258" s="339"/>
      <c r="F258" s="339"/>
    </row>
    <row r="259" spans="4:6" x14ac:dyDescent="0.35">
      <c r="D259" s="337"/>
      <c r="E259" s="339"/>
      <c r="F259" s="339"/>
    </row>
    <row r="260" spans="4:6" x14ac:dyDescent="0.35">
      <c r="D260" s="337"/>
      <c r="E260" s="339"/>
      <c r="F260" s="339"/>
    </row>
    <row r="261" spans="4:6" x14ac:dyDescent="0.35">
      <c r="D261" s="337"/>
      <c r="E261" s="339"/>
      <c r="F261" s="339"/>
    </row>
    <row r="262" spans="4:6" x14ac:dyDescent="0.35">
      <c r="D262" s="337"/>
      <c r="E262" s="339"/>
      <c r="F262" s="339"/>
    </row>
    <row r="263" spans="4:6" x14ac:dyDescent="0.35">
      <c r="D263" s="337"/>
      <c r="E263" s="339"/>
      <c r="F263" s="339"/>
    </row>
    <row r="264" spans="4:6" x14ac:dyDescent="0.35">
      <c r="D264" s="337"/>
      <c r="E264" s="339"/>
      <c r="F264" s="339"/>
    </row>
    <row r="265" spans="4:6" x14ac:dyDescent="0.35">
      <c r="D265" s="337"/>
      <c r="E265" s="339"/>
      <c r="F265" s="339"/>
    </row>
    <row r="266" spans="4:6" x14ac:dyDescent="0.35">
      <c r="D266" s="337"/>
      <c r="E266" s="339"/>
      <c r="F266" s="339"/>
    </row>
    <row r="267" spans="4:6" x14ac:dyDescent="0.35">
      <c r="D267" s="337"/>
      <c r="E267" s="339"/>
      <c r="F267" s="339"/>
    </row>
    <row r="268" spans="4:6" x14ac:dyDescent="0.35">
      <c r="D268" s="337"/>
      <c r="E268" s="339"/>
      <c r="F268" s="339"/>
    </row>
    <row r="269" spans="4:6" x14ac:dyDescent="0.35">
      <c r="D269" s="337"/>
      <c r="E269" s="339"/>
      <c r="F269" s="339"/>
    </row>
    <row r="270" spans="4:6" x14ac:dyDescent="0.35">
      <c r="D270" s="337"/>
      <c r="E270" s="339"/>
      <c r="F270" s="339"/>
    </row>
    <row r="271" spans="4:6" x14ac:dyDescent="0.35">
      <c r="D271" s="337"/>
      <c r="E271" s="339"/>
      <c r="F271" s="339"/>
    </row>
    <row r="272" spans="4:6" x14ac:dyDescent="0.35">
      <c r="D272" s="337"/>
      <c r="E272" s="339"/>
      <c r="F272" s="339"/>
    </row>
    <row r="273" spans="4:6" x14ac:dyDescent="0.35">
      <c r="D273" s="337"/>
      <c r="E273" s="339"/>
      <c r="F273" s="339"/>
    </row>
    <row r="274" spans="4:6" x14ac:dyDescent="0.35">
      <c r="D274" s="337"/>
      <c r="E274" s="339"/>
      <c r="F274" s="339"/>
    </row>
    <row r="275" spans="4:6" x14ac:dyDescent="0.35">
      <c r="D275" s="337"/>
      <c r="E275" s="339"/>
      <c r="F275" s="339"/>
    </row>
    <row r="276" spans="4:6" x14ac:dyDescent="0.35">
      <c r="D276" s="337"/>
      <c r="E276" s="339"/>
      <c r="F276" s="339"/>
    </row>
    <row r="277" spans="4:6" x14ac:dyDescent="0.35">
      <c r="D277" s="337"/>
      <c r="E277" s="339"/>
      <c r="F277" s="339"/>
    </row>
    <row r="278" spans="4:6" x14ac:dyDescent="0.35">
      <c r="D278" s="337"/>
      <c r="E278" s="339"/>
      <c r="F278" s="339"/>
    </row>
    <row r="279" spans="4:6" x14ac:dyDescent="0.35">
      <c r="D279" s="337"/>
      <c r="E279" s="339"/>
      <c r="F279" s="339"/>
    </row>
    <row r="280" spans="4:6" x14ac:dyDescent="0.35">
      <c r="D280" s="337"/>
      <c r="E280" s="339"/>
      <c r="F280" s="339"/>
    </row>
    <row r="281" spans="4:6" x14ac:dyDescent="0.35">
      <c r="D281" s="337"/>
      <c r="E281" s="339"/>
      <c r="F281" s="339"/>
    </row>
    <row r="282" spans="4:6" x14ac:dyDescent="0.35">
      <c r="D282" s="337"/>
      <c r="E282" s="339"/>
      <c r="F282" s="339"/>
    </row>
    <row r="283" spans="4:6" x14ac:dyDescent="0.35">
      <c r="D283" s="337"/>
      <c r="E283" s="339"/>
      <c r="F283" s="339"/>
    </row>
    <row r="284" spans="4:6" x14ac:dyDescent="0.35">
      <c r="D284" s="337"/>
      <c r="E284" s="339"/>
      <c r="F284" s="339"/>
    </row>
    <row r="285" spans="4:6" x14ac:dyDescent="0.35">
      <c r="D285" s="337"/>
      <c r="E285" s="339"/>
      <c r="F285" s="339"/>
    </row>
    <row r="286" spans="4:6" x14ac:dyDescent="0.35">
      <c r="D286" s="337"/>
      <c r="E286" s="339"/>
      <c r="F286" s="339"/>
    </row>
    <row r="287" spans="4:6" x14ac:dyDescent="0.35">
      <c r="D287" s="337"/>
      <c r="E287" s="339"/>
      <c r="F287" s="339"/>
    </row>
    <row r="288" spans="4:6" x14ac:dyDescent="0.35">
      <c r="D288" s="337"/>
      <c r="E288" s="339"/>
      <c r="F288" s="339"/>
    </row>
    <row r="289" spans="4:6" x14ac:dyDescent="0.35">
      <c r="D289" s="337"/>
      <c r="E289" s="339"/>
      <c r="F289" s="339"/>
    </row>
    <row r="290" spans="4:6" x14ac:dyDescent="0.35">
      <c r="D290" s="337"/>
      <c r="E290" s="339"/>
      <c r="F290" s="339"/>
    </row>
    <row r="291" spans="4:6" x14ac:dyDescent="0.35">
      <c r="D291" s="337"/>
      <c r="E291" s="339"/>
      <c r="F291" s="339"/>
    </row>
    <row r="292" spans="4:6" x14ac:dyDescent="0.35">
      <c r="D292" s="337"/>
      <c r="E292" s="339"/>
      <c r="F292" s="339"/>
    </row>
    <row r="293" spans="4:6" x14ac:dyDescent="0.35">
      <c r="D293" s="337"/>
      <c r="E293" s="339"/>
      <c r="F293" s="339"/>
    </row>
    <row r="294" spans="4:6" x14ac:dyDescent="0.35">
      <c r="D294" s="337"/>
      <c r="E294" s="339"/>
      <c r="F294" s="339"/>
    </row>
    <row r="295" spans="4:6" x14ac:dyDescent="0.35">
      <c r="D295" s="337"/>
      <c r="E295" s="339"/>
      <c r="F295" s="339"/>
    </row>
    <row r="296" spans="4:6" x14ac:dyDescent="0.35">
      <c r="D296" s="337"/>
      <c r="E296" s="339"/>
      <c r="F296" s="339"/>
    </row>
    <row r="297" spans="4:6" x14ac:dyDescent="0.35">
      <c r="D297" s="337"/>
      <c r="E297" s="339"/>
      <c r="F297" s="339"/>
    </row>
    <row r="298" spans="4:6" x14ac:dyDescent="0.35">
      <c r="D298" s="337"/>
      <c r="E298" s="339"/>
      <c r="F298" s="339"/>
    </row>
    <row r="299" spans="4:6" x14ac:dyDescent="0.35">
      <c r="D299" s="337"/>
      <c r="E299" s="339"/>
      <c r="F299" s="339"/>
    </row>
    <row r="300" spans="4:6" x14ac:dyDescent="0.35">
      <c r="D300" s="337"/>
      <c r="E300" s="339"/>
      <c r="F300" s="339"/>
    </row>
    <row r="301" spans="4:6" x14ac:dyDescent="0.35">
      <c r="D301" s="337"/>
      <c r="E301" s="339"/>
      <c r="F301" s="339"/>
    </row>
    <row r="302" spans="4:6" x14ac:dyDescent="0.35">
      <c r="D302" s="337"/>
      <c r="E302" s="339"/>
      <c r="F302" s="339"/>
    </row>
    <row r="303" spans="4:6" x14ac:dyDescent="0.35">
      <c r="D303" s="337"/>
      <c r="E303" s="339"/>
      <c r="F303" s="339"/>
    </row>
    <row r="304" spans="4:6" x14ac:dyDescent="0.35">
      <c r="D304" s="337"/>
      <c r="E304" s="339"/>
      <c r="F304" s="339"/>
    </row>
    <row r="305" spans="4:6" x14ac:dyDescent="0.35">
      <c r="D305" s="337"/>
      <c r="E305" s="339"/>
      <c r="F305" s="339"/>
    </row>
    <row r="306" spans="4:6" x14ac:dyDescent="0.35">
      <c r="D306" s="337"/>
      <c r="E306" s="339"/>
      <c r="F306" s="339"/>
    </row>
    <row r="307" spans="4:6" x14ac:dyDescent="0.35">
      <c r="D307" s="337"/>
      <c r="E307" s="339"/>
      <c r="F307" s="339"/>
    </row>
    <row r="308" spans="4:6" x14ac:dyDescent="0.35">
      <c r="D308" s="337"/>
      <c r="E308" s="339"/>
      <c r="F308" s="339"/>
    </row>
    <row r="309" spans="4:6" x14ac:dyDescent="0.35">
      <c r="D309" s="337"/>
      <c r="E309" s="339"/>
      <c r="F309" s="339"/>
    </row>
    <row r="310" spans="4:6" x14ac:dyDescent="0.35">
      <c r="D310" s="337"/>
      <c r="E310" s="339"/>
      <c r="F310" s="339"/>
    </row>
    <row r="311" spans="4:6" x14ac:dyDescent="0.35">
      <c r="D311" s="337"/>
      <c r="E311" s="339"/>
      <c r="F311" s="339"/>
    </row>
    <row r="312" spans="4:6" x14ac:dyDescent="0.35">
      <c r="D312" s="337"/>
      <c r="E312" s="339"/>
      <c r="F312" s="339"/>
    </row>
    <row r="313" spans="4:6" x14ac:dyDescent="0.35">
      <c r="D313" s="337"/>
      <c r="E313" s="339"/>
      <c r="F313" s="339"/>
    </row>
    <row r="314" spans="4:6" x14ac:dyDescent="0.35">
      <c r="D314" s="337"/>
      <c r="E314" s="339"/>
      <c r="F314" s="339"/>
    </row>
    <row r="315" spans="4:6" x14ac:dyDescent="0.35">
      <c r="D315" s="337"/>
      <c r="E315" s="339"/>
      <c r="F315" s="339"/>
    </row>
    <row r="316" spans="4:6" x14ac:dyDescent="0.35">
      <c r="D316" s="337"/>
      <c r="E316" s="339"/>
      <c r="F316" s="339"/>
    </row>
    <row r="317" spans="4:6" x14ac:dyDescent="0.35">
      <c r="D317" s="337"/>
      <c r="E317" s="339"/>
      <c r="F317" s="339"/>
    </row>
    <row r="318" spans="4:6" x14ac:dyDescent="0.35">
      <c r="D318" s="337"/>
      <c r="E318" s="339"/>
      <c r="F318" s="339"/>
    </row>
    <row r="319" spans="4:6" x14ac:dyDescent="0.35">
      <c r="D319" s="337"/>
      <c r="E319" s="339"/>
      <c r="F319" s="339"/>
    </row>
    <row r="320" spans="4:6" x14ac:dyDescent="0.35">
      <c r="D320" s="337"/>
      <c r="E320" s="339"/>
      <c r="F320" s="339"/>
    </row>
    <row r="321" spans="4:6" x14ac:dyDescent="0.35">
      <c r="D321" s="337"/>
      <c r="E321" s="339"/>
      <c r="F321" s="339"/>
    </row>
    <row r="322" spans="4:6" x14ac:dyDescent="0.35">
      <c r="D322" s="337"/>
      <c r="E322" s="339"/>
      <c r="F322" s="339"/>
    </row>
    <row r="323" spans="4:6" x14ac:dyDescent="0.35">
      <c r="D323" s="337"/>
      <c r="E323" s="339"/>
      <c r="F323" s="339"/>
    </row>
    <row r="324" spans="4:6" x14ac:dyDescent="0.35">
      <c r="D324" s="337"/>
      <c r="E324" s="339"/>
      <c r="F324" s="339"/>
    </row>
    <row r="325" spans="4:6" x14ac:dyDescent="0.35">
      <c r="D325" s="337"/>
      <c r="E325" s="339"/>
      <c r="F325" s="339"/>
    </row>
    <row r="326" spans="4:6" x14ac:dyDescent="0.35">
      <c r="D326" s="337"/>
      <c r="E326" s="339"/>
      <c r="F326" s="339"/>
    </row>
    <row r="327" spans="4:6" x14ac:dyDescent="0.35">
      <c r="D327" s="337"/>
      <c r="E327" s="339"/>
      <c r="F327" s="339"/>
    </row>
    <row r="328" spans="4:6" x14ac:dyDescent="0.35">
      <c r="D328" s="337"/>
      <c r="E328" s="339"/>
      <c r="F328" s="339"/>
    </row>
    <row r="329" spans="4:6" x14ac:dyDescent="0.35">
      <c r="D329" s="337"/>
      <c r="E329" s="339"/>
      <c r="F329" s="339"/>
    </row>
    <row r="330" spans="4:6" x14ac:dyDescent="0.35">
      <c r="D330" s="337"/>
      <c r="E330" s="339"/>
      <c r="F330" s="339"/>
    </row>
    <row r="331" spans="4:6" x14ac:dyDescent="0.35">
      <c r="D331" s="337"/>
      <c r="E331" s="339"/>
      <c r="F331" s="339"/>
    </row>
    <row r="332" spans="4:6" x14ac:dyDescent="0.35">
      <c r="D332" s="337"/>
      <c r="E332" s="339"/>
      <c r="F332" s="339"/>
    </row>
    <row r="333" spans="4:6" x14ac:dyDescent="0.35">
      <c r="D333" s="337"/>
      <c r="E333" s="339"/>
      <c r="F333" s="339"/>
    </row>
    <row r="334" spans="4:6" x14ac:dyDescent="0.35">
      <c r="D334" s="337"/>
      <c r="E334" s="339"/>
      <c r="F334" s="339"/>
    </row>
    <row r="335" spans="4:6" x14ac:dyDescent="0.35">
      <c r="D335" s="337"/>
      <c r="E335" s="339"/>
      <c r="F335" s="339"/>
    </row>
    <row r="336" spans="4:6" x14ac:dyDescent="0.35">
      <c r="D336" s="337"/>
      <c r="E336" s="339"/>
      <c r="F336" s="339"/>
    </row>
    <row r="337" spans="4:6" x14ac:dyDescent="0.35">
      <c r="D337" s="337"/>
      <c r="E337" s="339"/>
      <c r="F337" s="339"/>
    </row>
    <row r="338" spans="4:6" x14ac:dyDescent="0.35">
      <c r="D338" s="337"/>
      <c r="E338" s="339"/>
      <c r="F338" s="339"/>
    </row>
    <row r="339" spans="4:6" x14ac:dyDescent="0.35">
      <c r="D339" s="337"/>
      <c r="E339" s="339"/>
      <c r="F339" s="339"/>
    </row>
    <row r="340" spans="4:6" x14ac:dyDescent="0.35">
      <c r="D340" s="337"/>
      <c r="E340" s="339"/>
      <c r="F340" s="339"/>
    </row>
    <row r="341" spans="4:6" x14ac:dyDescent="0.35">
      <c r="D341" s="337"/>
      <c r="E341" s="339"/>
      <c r="F341" s="339"/>
    </row>
    <row r="342" spans="4:6" x14ac:dyDescent="0.35">
      <c r="D342" s="337"/>
      <c r="E342" s="339"/>
      <c r="F342" s="339"/>
    </row>
    <row r="343" spans="4:6" x14ac:dyDescent="0.35">
      <c r="D343" s="337"/>
      <c r="E343" s="339"/>
      <c r="F343" s="339"/>
    </row>
    <row r="344" spans="4:6" x14ac:dyDescent="0.35">
      <c r="D344" s="337"/>
      <c r="E344" s="339"/>
      <c r="F344" s="339"/>
    </row>
    <row r="345" spans="4:6" x14ac:dyDescent="0.35">
      <c r="D345" s="337"/>
      <c r="E345" s="339"/>
      <c r="F345" s="339"/>
    </row>
    <row r="346" spans="4:6" x14ac:dyDescent="0.35">
      <c r="D346" s="337"/>
      <c r="E346" s="339"/>
      <c r="F346" s="339"/>
    </row>
    <row r="347" spans="4:6" x14ac:dyDescent="0.35">
      <c r="D347" s="337"/>
      <c r="E347" s="339"/>
      <c r="F347" s="339"/>
    </row>
    <row r="348" spans="4:6" x14ac:dyDescent="0.35">
      <c r="D348" s="337"/>
      <c r="E348" s="339"/>
      <c r="F348" s="339"/>
    </row>
    <row r="349" spans="4:6" x14ac:dyDescent="0.35">
      <c r="D349" s="337"/>
      <c r="E349" s="339"/>
      <c r="F349" s="339"/>
    </row>
    <row r="350" spans="4:6" x14ac:dyDescent="0.35">
      <c r="D350" s="337"/>
      <c r="E350" s="339"/>
      <c r="F350" s="339"/>
    </row>
    <row r="351" spans="4:6" x14ac:dyDescent="0.35">
      <c r="D351" s="337"/>
      <c r="E351" s="339"/>
      <c r="F351" s="339"/>
    </row>
    <row r="352" spans="4:6" x14ac:dyDescent="0.35">
      <c r="D352" s="337"/>
      <c r="E352" s="339"/>
      <c r="F352" s="339"/>
    </row>
    <row r="353" spans="4:6" x14ac:dyDescent="0.35">
      <c r="D353" s="337"/>
      <c r="E353" s="339"/>
      <c r="F353" s="339"/>
    </row>
    <row r="354" spans="4:6" x14ac:dyDescent="0.35">
      <c r="D354" s="337"/>
      <c r="E354" s="339"/>
      <c r="F354" s="339"/>
    </row>
    <row r="355" spans="4:6" x14ac:dyDescent="0.35">
      <c r="D355" s="337"/>
      <c r="E355" s="339"/>
      <c r="F355" s="339"/>
    </row>
    <row r="356" spans="4:6" x14ac:dyDescent="0.35">
      <c r="D356" s="337"/>
      <c r="E356" s="339"/>
      <c r="F356" s="339"/>
    </row>
    <row r="357" spans="4:6" x14ac:dyDescent="0.35">
      <c r="D357" s="337"/>
      <c r="E357" s="339"/>
      <c r="F357" s="339"/>
    </row>
    <row r="358" spans="4:6" x14ac:dyDescent="0.35">
      <c r="D358" s="337"/>
      <c r="E358" s="339"/>
      <c r="F358" s="339"/>
    </row>
    <row r="359" spans="4:6" x14ac:dyDescent="0.35">
      <c r="D359" s="337"/>
      <c r="E359" s="339"/>
      <c r="F359" s="339"/>
    </row>
    <row r="360" spans="4:6" x14ac:dyDescent="0.35">
      <c r="D360" s="337"/>
      <c r="E360" s="339"/>
      <c r="F360" s="339"/>
    </row>
    <row r="361" spans="4:6" x14ac:dyDescent="0.35">
      <c r="D361" s="337"/>
      <c r="E361" s="339"/>
      <c r="F361" s="339"/>
    </row>
    <row r="362" spans="4:6" x14ac:dyDescent="0.35">
      <c r="D362" s="337"/>
      <c r="E362" s="339"/>
      <c r="F362" s="339"/>
    </row>
    <row r="363" spans="4:6" x14ac:dyDescent="0.35">
      <c r="D363" s="337"/>
      <c r="E363" s="339"/>
      <c r="F363" s="339"/>
    </row>
    <row r="364" spans="4:6" x14ac:dyDescent="0.35">
      <c r="D364" s="337"/>
      <c r="E364" s="339"/>
      <c r="F364" s="339"/>
    </row>
    <row r="365" spans="4:6" x14ac:dyDescent="0.35">
      <c r="D365" s="337"/>
      <c r="E365" s="339"/>
      <c r="F365" s="339"/>
    </row>
    <row r="366" spans="4:6" x14ac:dyDescent="0.35">
      <c r="D366" s="337"/>
      <c r="E366" s="339"/>
      <c r="F366" s="339"/>
    </row>
    <row r="367" spans="4:6" x14ac:dyDescent="0.35">
      <c r="D367" s="337"/>
      <c r="E367" s="339"/>
      <c r="F367" s="339"/>
    </row>
    <row r="368" spans="4:6" x14ac:dyDescent="0.35">
      <c r="D368" s="337"/>
      <c r="E368" s="339"/>
      <c r="F368" s="339"/>
    </row>
    <row r="369" spans="4:6" x14ac:dyDescent="0.35">
      <c r="D369" s="337"/>
      <c r="E369" s="339"/>
      <c r="F369" s="339"/>
    </row>
    <row r="370" spans="4:6" x14ac:dyDescent="0.35">
      <c r="D370" s="337"/>
      <c r="E370" s="339"/>
      <c r="F370" s="339"/>
    </row>
    <row r="371" spans="4:6" x14ac:dyDescent="0.35">
      <c r="D371" s="337"/>
      <c r="E371" s="339"/>
      <c r="F371" s="339"/>
    </row>
    <row r="372" spans="4:6" x14ac:dyDescent="0.35">
      <c r="D372" s="337"/>
      <c r="E372" s="339"/>
      <c r="F372" s="339"/>
    </row>
    <row r="373" spans="4:6" x14ac:dyDescent="0.35">
      <c r="D373" s="337"/>
      <c r="E373" s="339"/>
      <c r="F373" s="339"/>
    </row>
    <row r="374" spans="4:6" x14ac:dyDescent="0.35">
      <c r="D374" s="337"/>
      <c r="E374" s="339"/>
      <c r="F374" s="339"/>
    </row>
    <row r="375" spans="4:6" x14ac:dyDescent="0.35">
      <c r="D375" s="337"/>
      <c r="E375" s="339"/>
      <c r="F375" s="339"/>
    </row>
    <row r="376" spans="4:6" x14ac:dyDescent="0.35">
      <c r="D376" s="337"/>
      <c r="E376" s="339"/>
      <c r="F376" s="339"/>
    </row>
    <row r="377" spans="4:6" x14ac:dyDescent="0.35">
      <c r="D377" s="337"/>
      <c r="E377" s="339"/>
      <c r="F377" s="339"/>
    </row>
    <row r="378" spans="4:6" x14ac:dyDescent="0.35">
      <c r="D378" s="337"/>
      <c r="E378" s="339"/>
      <c r="F378" s="339"/>
    </row>
    <row r="379" spans="4:6" x14ac:dyDescent="0.35">
      <c r="D379" s="337"/>
      <c r="E379" s="339"/>
      <c r="F379" s="339"/>
    </row>
    <row r="380" spans="4:6" x14ac:dyDescent="0.35">
      <c r="D380" s="337"/>
      <c r="E380" s="339"/>
      <c r="F380" s="339"/>
    </row>
    <row r="381" spans="4:6" x14ac:dyDescent="0.35">
      <c r="D381" s="337"/>
      <c r="E381" s="339"/>
      <c r="F381" s="339"/>
    </row>
    <row r="382" spans="4:6" x14ac:dyDescent="0.35">
      <c r="D382" s="337"/>
      <c r="E382" s="339"/>
      <c r="F382" s="339"/>
    </row>
    <row r="383" spans="4:6" x14ac:dyDescent="0.35">
      <c r="D383" s="337"/>
      <c r="E383" s="339"/>
      <c r="F383" s="339"/>
    </row>
    <row r="384" spans="4:6" x14ac:dyDescent="0.35">
      <c r="D384" s="337"/>
      <c r="E384" s="339"/>
      <c r="F384" s="339"/>
    </row>
    <row r="385" spans="4:6" x14ac:dyDescent="0.35">
      <c r="D385" s="337"/>
      <c r="E385" s="339"/>
      <c r="F385" s="339"/>
    </row>
    <row r="386" spans="4:6" x14ac:dyDescent="0.35">
      <c r="D386" s="337"/>
      <c r="E386" s="339"/>
      <c r="F386" s="339"/>
    </row>
    <row r="387" spans="4:6" x14ac:dyDescent="0.35">
      <c r="D387" s="337"/>
      <c r="E387" s="339"/>
      <c r="F387" s="339"/>
    </row>
    <row r="388" spans="4:6" x14ac:dyDescent="0.35">
      <c r="D388" s="337"/>
      <c r="E388" s="339"/>
      <c r="F388" s="339"/>
    </row>
    <row r="389" spans="4:6" x14ac:dyDescent="0.35">
      <c r="D389" s="337"/>
      <c r="E389" s="339"/>
      <c r="F389" s="339"/>
    </row>
    <row r="390" spans="4:6" x14ac:dyDescent="0.35">
      <c r="D390" s="337"/>
      <c r="E390" s="339"/>
      <c r="F390" s="339"/>
    </row>
    <row r="391" spans="4:6" x14ac:dyDescent="0.35">
      <c r="D391" s="337"/>
      <c r="E391" s="339"/>
      <c r="F391" s="339"/>
    </row>
    <row r="392" spans="4:6" x14ac:dyDescent="0.35">
      <c r="D392" s="337"/>
      <c r="E392" s="339"/>
      <c r="F392" s="339"/>
    </row>
    <row r="393" spans="4:6" x14ac:dyDescent="0.35">
      <c r="D393" s="337"/>
      <c r="E393" s="339"/>
      <c r="F393" s="339"/>
    </row>
    <row r="394" spans="4:6" x14ac:dyDescent="0.35">
      <c r="D394" s="337"/>
      <c r="E394" s="339"/>
      <c r="F394" s="339"/>
    </row>
    <row r="395" spans="4:6" x14ac:dyDescent="0.35">
      <c r="D395" s="337"/>
      <c r="E395" s="339"/>
      <c r="F395" s="339"/>
    </row>
    <row r="396" spans="4:6" x14ac:dyDescent="0.35">
      <c r="D396" s="337"/>
      <c r="E396" s="339"/>
      <c r="F396" s="339"/>
    </row>
    <row r="397" spans="4:6" x14ac:dyDescent="0.35">
      <c r="D397" s="337"/>
      <c r="E397" s="339"/>
      <c r="F397" s="339"/>
    </row>
    <row r="398" spans="4:6" x14ac:dyDescent="0.35">
      <c r="D398" s="337"/>
      <c r="E398" s="339"/>
      <c r="F398" s="339"/>
    </row>
    <row r="399" spans="4:6" x14ac:dyDescent="0.35">
      <c r="D399" s="337"/>
      <c r="E399" s="339"/>
      <c r="F399" s="339"/>
    </row>
    <row r="400" spans="4:6" x14ac:dyDescent="0.35">
      <c r="D400" s="337"/>
      <c r="E400" s="339"/>
      <c r="F400" s="339"/>
    </row>
    <row r="401" spans="4:6" x14ac:dyDescent="0.35">
      <c r="D401" s="337"/>
      <c r="E401" s="339"/>
      <c r="F401" s="339"/>
    </row>
    <row r="402" spans="4:6" x14ac:dyDescent="0.35">
      <c r="D402" s="337"/>
      <c r="E402" s="339"/>
      <c r="F402" s="339"/>
    </row>
    <row r="403" spans="4:6" x14ac:dyDescent="0.35">
      <c r="D403" s="337"/>
      <c r="E403" s="339"/>
      <c r="F403" s="339"/>
    </row>
    <row r="404" spans="4:6" x14ac:dyDescent="0.35">
      <c r="D404" s="337"/>
      <c r="E404" s="339"/>
      <c r="F404" s="339"/>
    </row>
    <row r="405" spans="4:6" x14ac:dyDescent="0.35">
      <c r="D405" s="337"/>
      <c r="E405" s="339"/>
      <c r="F405" s="339"/>
    </row>
    <row r="406" spans="4:6" x14ac:dyDescent="0.35">
      <c r="D406" s="337"/>
      <c r="E406" s="339"/>
      <c r="F406" s="339"/>
    </row>
    <row r="407" spans="4:6" x14ac:dyDescent="0.35">
      <c r="D407" s="337"/>
      <c r="E407" s="339"/>
      <c r="F407" s="339"/>
    </row>
    <row r="408" spans="4:6" x14ac:dyDescent="0.35">
      <c r="D408" s="337"/>
      <c r="E408" s="339"/>
      <c r="F408" s="339"/>
    </row>
    <row r="409" spans="4:6" x14ac:dyDescent="0.35">
      <c r="D409" s="337"/>
      <c r="E409" s="339"/>
      <c r="F409" s="339"/>
    </row>
    <row r="410" spans="4:6" x14ac:dyDescent="0.35">
      <c r="D410" s="337"/>
      <c r="E410" s="339"/>
      <c r="F410" s="339"/>
    </row>
    <row r="411" spans="4:6" x14ac:dyDescent="0.35">
      <c r="D411" s="337"/>
      <c r="E411" s="339"/>
      <c r="F411" s="339"/>
    </row>
    <row r="412" spans="4:6" x14ac:dyDescent="0.35">
      <c r="D412" s="337"/>
      <c r="E412" s="339"/>
      <c r="F412" s="339"/>
    </row>
    <row r="413" spans="4:6" x14ac:dyDescent="0.35">
      <c r="D413" s="337"/>
      <c r="E413" s="339"/>
      <c r="F413" s="339"/>
    </row>
    <row r="414" spans="4:6" x14ac:dyDescent="0.35">
      <c r="D414" s="337"/>
      <c r="E414" s="339"/>
      <c r="F414" s="339"/>
    </row>
    <row r="415" spans="4:6" x14ac:dyDescent="0.35">
      <c r="D415" s="337"/>
      <c r="E415" s="339"/>
      <c r="F415" s="339"/>
    </row>
    <row r="416" spans="4:6" x14ac:dyDescent="0.35">
      <c r="D416" s="337"/>
      <c r="E416" s="339"/>
      <c r="F416" s="339"/>
    </row>
    <row r="417" spans="4:6" x14ac:dyDescent="0.35">
      <c r="D417" s="337"/>
      <c r="E417" s="339"/>
      <c r="F417" s="339"/>
    </row>
    <row r="418" spans="4:6" x14ac:dyDescent="0.35">
      <c r="D418" s="337"/>
      <c r="E418" s="339"/>
      <c r="F418" s="339"/>
    </row>
    <row r="419" spans="4:6" x14ac:dyDescent="0.35">
      <c r="D419" s="337"/>
      <c r="E419" s="339"/>
      <c r="F419" s="339"/>
    </row>
    <row r="420" spans="4:6" x14ac:dyDescent="0.35">
      <c r="D420" s="337"/>
      <c r="E420" s="339"/>
      <c r="F420" s="339"/>
    </row>
    <row r="421" spans="4:6" x14ac:dyDescent="0.35">
      <c r="D421" s="337"/>
      <c r="E421" s="339"/>
      <c r="F421" s="339"/>
    </row>
    <row r="422" spans="4:6" x14ac:dyDescent="0.35">
      <c r="D422" s="337"/>
      <c r="E422" s="339"/>
      <c r="F422" s="339"/>
    </row>
    <row r="423" spans="4:6" x14ac:dyDescent="0.35">
      <c r="D423" s="337"/>
      <c r="E423" s="339"/>
      <c r="F423" s="339"/>
    </row>
    <row r="424" spans="4:6" x14ac:dyDescent="0.35">
      <c r="D424" s="337"/>
      <c r="E424" s="339"/>
      <c r="F424" s="339"/>
    </row>
    <row r="425" spans="4:6" x14ac:dyDescent="0.35">
      <c r="D425" s="337"/>
      <c r="E425" s="339"/>
      <c r="F425" s="339"/>
    </row>
    <row r="426" spans="4:6" x14ac:dyDescent="0.35">
      <c r="D426" s="337"/>
      <c r="E426" s="339"/>
      <c r="F426" s="339"/>
    </row>
    <row r="427" spans="4:6" x14ac:dyDescent="0.35">
      <c r="D427" s="337"/>
      <c r="E427" s="339"/>
      <c r="F427" s="339"/>
    </row>
    <row r="428" spans="4:6" x14ac:dyDescent="0.35">
      <c r="D428" s="337"/>
      <c r="E428" s="339"/>
      <c r="F428" s="339"/>
    </row>
    <row r="429" spans="4:6" x14ac:dyDescent="0.35">
      <c r="D429" s="337"/>
      <c r="E429" s="339"/>
      <c r="F429" s="339"/>
    </row>
    <row r="430" spans="4:6" x14ac:dyDescent="0.35">
      <c r="D430" s="337"/>
      <c r="E430" s="339"/>
      <c r="F430" s="339"/>
    </row>
    <row r="431" spans="4:6" x14ac:dyDescent="0.35">
      <c r="D431" s="337"/>
      <c r="E431" s="339"/>
      <c r="F431" s="339"/>
    </row>
    <row r="432" spans="4:6" x14ac:dyDescent="0.35">
      <c r="D432" s="337"/>
      <c r="E432" s="339"/>
      <c r="F432" s="339"/>
    </row>
    <row r="433" spans="4:6" x14ac:dyDescent="0.35">
      <c r="D433" s="337"/>
      <c r="E433" s="339"/>
      <c r="F433" s="339"/>
    </row>
    <row r="434" spans="4:6" x14ac:dyDescent="0.35">
      <c r="D434" s="337"/>
      <c r="E434" s="339"/>
      <c r="F434" s="339"/>
    </row>
    <row r="435" spans="4:6" x14ac:dyDescent="0.35">
      <c r="D435" s="337"/>
      <c r="E435" s="339"/>
      <c r="F435" s="339"/>
    </row>
    <row r="436" spans="4:6" x14ac:dyDescent="0.35">
      <c r="D436" s="337"/>
      <c r="E436" s="339"/>
      <c r="F436" s="339"/>
    </row>
    <row r="437" spans="4:6" x14ac:dyDescent="0.35">
      <c r="D437" s="337"/>
      <c r="E437" s="339"/>
      <c r="F437" s="339"/>
    </row>
    <row r="438" spans="4:6" x14ac:dyDescent="0.35">
      <c r="D438" s="337"/>
      <c r="E438" s="339"/>
      <c r="F438" s="339"/>
    </row>
    <row r="439" spans="4:6" x14ac:dyDescent="0.35">
      <c r="D439" s="337"/>
      <c r="E439" s="339"/>
      <c r="F439" s="339"/>
    </row>
    <row r="440" spans="4:6" x14ac:dyDescent="0.35">
      <c r="D440" s="337"/>
      <c r="E440" s="339"/>
      <c r="F440" s="339"/>
    </row>
    <row r="441" spans="4:6" x14ac:dyDescent="0.35">
      <c r="D441" s="337"/>
      <c r="E441" s="339"/>
      <c r="F441" s="339"/>
    </row>
    <row r="442" spans="4:6" x14ac:dyDescent="0.35">
      <c r="D442" s="337"/>
      <c r="E442" s="339"/>
      <c r="F442" s="339"/>
    </row>
    <row r="443" spans="4:6" x14ac:dyDescent="0.35">
      <c r="D443" s="337"/>
      <c r="E443" s="339"/>
      <c r="F443" s="339"/>
    </row>
    <row r="444" spans="4:6" x14ac:dyDescent="0.35">
      <c r="D444" s="337"/>
      <c r="E444" s="339"/>
      <c r="F444" s="339"/>
    </row>
    <row r="445" spans="4:6" x14ac:dyDescent="0.35">
      <c r="D445" s="337"/>
      <c r="E445" s="339"/>
      <c r="F445" s="339"/>
    </row>
    <row r="446" spans="4:6" x14ac:dyDescent="0.35">
      <c r="D446" s="337"/>
      <c r="E446" s="339"/>
      <c r="F446" s="339"/>
    </row>
    <row r="447" spans="4:6" x14ac:dyDescent="0.35">
      <c r="D447" s="337"/>
      <c r="E447" s="339"/>
      <c r="F447" s="339"/>
    </row>
    <row r="448" spans="4:6" x14ac:dyDescent="0.35">
      <c r="D448" s="337"/>
      <c r="E448" s="339"/>
      <c r="F448" s="339"/>
    </row>
    <row r="449" spans="4:6" x14ac:dyDescent="0.35">
      <c r="D449" s="337"/>
      <c r="E449" s="339"/>
      <c r="F449" s="339"/>
    </row>
    <row r="450" spans="4:6" x14ac:dyDescent="0.35">
      <c r="D450" s="337"/>
      <c r="E450" s="339"/>
      <c r="F450" s="339"/>
    </row>
    <row r="451" spans="4:6" x14ac:dyDescent="0.35">
      <c r="D451" s="337"/>
      <c r="E451" s="339"/>
      <c r="F451" s="339"/>
    </row>
    <row r="452" spans="4:6" x14ac:dyDescent="0.35">
      <c r="D452" s="337"/>
      <c r="E452" s="339"/>
      <c r="F452" s="339"/>
    </row>
    <row r="453" spans="4:6" x14ac:dyDescent="0.35">
      <c r="D453" s="337"/>
      <c r="E453" s="339"/>
      <c r="F453" s="339"/>
    </row>
    <row r="454" spans="4:6" x14ac:dyDescent="0.35">
      <c r="D454" s="337"/>
      <c r="E454" s="339"/>
      <c r="F454" s="339"/>
    </row>
    <row r="455" spans="4:6" x14ac:dyDescent="0.35">
      <c r="D455" s="337"/>
      <c r="E455" s="339"/>
      <c r="F455" s="339"/>
    </row>
    <row r="456" spans="4:6" x14ac:dyDescent="0.35">
      <c r="D456" s="337"/>
      <c r="E456" s="339"/>
      <c r="F456" s="339"/>
    </row>
    <row r="457" spans="4:6" x14ac:dyDescent="0.35">
      <c r="D457" s="337"/>
      <c r="E457" s="339"/>
      <c r="F457" s="339"/>
    </row>
    <row r="458" spans="4:6" x14ac:dyDescent="0.35">
      <c r="D458" s="337"/>
      <c r="E458" s="339"/>
      <c r="F458" s="339"/>
    </row>
    <row r="459" spans="4:6" x14ac:dyDescent="0.35">
      <c r="D459" s="337"/>
      <c r="E459" s="339"/>
      <c r="F459" s="339"/>
    </row>
    <row r="460" spans="4:6" x14ac:dyDescent="0.35">
      <c r="D460" s="337"/>
      <c r="E460" s="339"/>
      <c r="F460" s="339"/>
    </row>
    <row r="461" spans="4:6" x14ac:dyDescent="0.35">
      <c r="D461" s="337"/>
      <c r="E461" s="339"/>
      <c r="F461" s="339"/>
    </row>
    <row r="462" spans="4:6" x14ac:dyDescent="0.35">
      <c r="D462" s="337"/>
      <c r="E462" s="339"/>
      <c r="F462" s="339"/>
    </row>
    <row r="463" spans="4:6" x14ac:dyDescent="0.35">
      <c r="D463" s="337"/>
      <c r="E463" s="339"/>
      <c r="F463" s="339"/>
    </row>
    <row r="464" spans="4:6" x14ac:dyDescent="0.35">
      <c r="D464" s="337"/>
      <c r="E464" s="339"/>
      <c r="F464" s="339"/>
    </row>
    <row r="465" spans="4:6" x14ac:dyDescent="0.35">
      <c r="D465" s="337"/>
      <c r="E465" s="339"/>
      <c r="F465" s="339"/>
    </row>
    <row r="466" spans="4:6" x14ac:dyDescent="0.35">
      <c r="D466" s="337"/>
      <c r="E466" s="339"/>
      <c r="F466" s="339"/>
    </row>
    <row r="467" spans="4:6" x14ac:dyDescent="0.35">
      <c r="D467" s="337"/>
      <c r="E467" s="339"/>
      <c r="F467" s="339"/>
    </row>
    <row r="468" spans="4:6" x14ac:dyDescent="0.35">
      <c r="D468" s="337"/>
      <c r="E468" s="339"/>
      <c r="F468" s="339"/>
    </row>
    <row r="469" spans="4:6" x14ac:dyDescent="0.35">
      <c r="D469" s="337"/>
      <c r="E469" s="339"/>
      <c r="F469" s="339"/>
    </row>
    <row r="470" spans="4:6" x14ac:dyDescent="0.35">
      <c r="D470" s="337"/>
      <c r="E470" s="339"/>
      <c r="F470" s="339"/>
    </row>
    <row r="471" spans="4:6" x14ac:dyDescent="0.35">
      <c r="D471" s="337"/>
      <c r="E471" s="339"/>
      <c r="F471" s="339"/>
    </row>
    <row r="472" spans="4:6" x14ac:dyDescent="0.35">
      <c r="D472" s="337"/>
      <c r="E472" s="339"/>
      <c r="F472" s="339"/>
    </row>
    <row r="473" spans="4:6" x14ac:dyDescent="0.35">
      <c r="D473" s="337"/>
      <c r="E473" s="339"/>
      <c r="F473" s="339"/>
    </row>
    <row r="474" spans="4:6" x14ac:dyDescent="0.35">
      <c r="D474" s="337"/>
      <c r="E474" s="339"/>
      <c r="F474" s="339"/>
    </row>
    <row r="475" spans="4:6" x14ac:dyDescent="0.35">
      <c r="D475" s="337"/>
      <c r="E475" s="339"/>
      <c r="F475" s="339"/>
    </row>
    <row r="476" spans="4:6" x14ac:dyDescent="0.35">
      <c r="D476" s="337"/>
      <c r="E476" s="339"/>
      <c r="F476" s="339"/>
    </row>
    <row r="477" spans="4:6" x14ac:dyDescent="0.35">
      <c r="D477" s="337"/>
      <c r="E477" s="339"/>
      <c r="F477" s="339"/>
    </row>
    <row r="478" spans="4:6" x14ac:dyDescent="0.35">
      <c r="D478" s="337"/>
      <c r="E478" s="339"/>
      <c r="F478" s="339"/>
    </row>
    <row r="479" spans="4:6" x14ac:dyDescent="0.35">
      <c r="D479" s="337"/>
      <c r="E479" s="339"/>
      <c r="F479" s="339"/>
    </row>
    <row r="480" spans="4:6" x14ac:dyDescent="0.35">
      <c r="D480" s="337"/>
      <c r="E480" s="339"/>
      <c r="F480" s="339"/>
    </row>
    <row r="481" spans="4:6" x14ac:dyDescent="0.35">
      <c r="D481" s="337"/>
      <c r="E481" s="339"/>
      <c r="F481" s="339"/>
    </row>
    <row r="482" spans="4:6" x14ac:dyDescent="0.35">
      <c r="D482" s="337"/>
      <c r="E482" s="339"/>
      <c r="F482" s="339"/>
    </row>
    <row r="483" spans="4:6" x14ac:dyDescent="0.35">
      <c r="D483" s="337"/>
      <c r="E483" s="339"/>
      <c r="F483" s="339"/>
    </row>
    <row r="484" spans="4:6" x14ac:dyDescent="0.35">
      <c r="D484" s="337"/>
      <c r="E484" s="339"/>
      <c r="F484" s="339"/>
    </row>
    <row r="485" spans="4:6" x14ac:dyDescent="0.35">
      <c r="D485" s="337"/>
      <c r="E485" s="339"/>
      <c r="F485" s="339"/>
    </row>
    <row r="486" spans="4:6" x14ac:dyDescent="0.35">
      <c r="D486" s="337"/>
      <c r="E486" s="339"/>
      <c r="F486" s="339"/>
    </row>
    <row r="487" spans="4:6" x14ac:dyDescent="0.35">
      <c r="D487" s="337"/>
      <c r="E487" s="339"/>
      <c r="F487" s="339"/>
    </row>
    <row r="488" spans="4:6" x14ac:dyDescent="0.35">
      <c r="D488" s="337"/>
      <c r="E488" s="339"/>
      <c r="F488" s="339"/>
    </row>
    <row r="489" spans="4:6" x14ac:dyDescent="0.35">
      <c r="D489" s="337"/>
      <c r="E489" s="339"/>
      <c r="F489" s="339"/>
    </row>
    <row r="490" spans="4:6" x14ac:dyDescent="0.35">
      <c r="D490" s="337"/>
      <c r="E490" s="339"/>
      <c r="F490" s="339"/>
    </row>
    <row r="491" spans="4:6" x14ac:dyDescent="0.35">
      <c r="D491" s="337"/>
      <c r="E491" s="339"/>
      <c r="F491" s="339"/>
    </row>
    <row r="492" spans="4:6" x14ac:dyDescent="0.35">
      <c r="D492" s="337"/>
      <c r="E492" s="339"/>
      <c r="F492" s="339"/>
    </row>
    <row r="493" spans="4:6" x14ac:dyDescent="0.35">
      <c r="D493" s="337"/>
      <c r="E493" s="339"/>
      <c r="F493" s="339"/>
    </row>
    <row r="494" spans="4:6" x14ac:dyDescent="0.35">
      <c r="D494" s="337"/>
      <c r="E494" s="339"/>
      <c r="F494" s="339"/>
    </row>
    <row r="495" spans="4:6" x14ac:dyDescent="0.35">
      <c r="D495" s="337"/>
      <c r="E495" s="339"/>
      <c r="F495" s="339"/>
    </row>
    <row r="496" spans="4:6" x14ac:dyDescent="0.35">
      <c r="D496" s="337"/>
      <c r="E496" s="339"/>
      <c r="F496" s="339"/>
    </row>
    <row r="497" spans="4:6" x14ac:dyDescent="0.35">
      <c r="D497" s="337"/>
      <c r="E497" s="339"/>
      <c r="F497" s="339"/>
    </row>
    <row r="498" spans="4:6" x14ac:dyDescent="0.35">
      <c r="D498" s="337"/>
      <c r="E498" s="339"/>
      <c r="F498" s="339"/>
    </row>
    <row r="499" spans="4:6" x14ac:dyDescent="0.35">
      <c r="D499" s="337"/>
      <c r="E499" s="339"/>
      <c r="F499" s="339"/>
    </row>
    <row r="500" spans="4:6" x14ac:dyDescent="0.35">
      <c r="D500" s="337"/>
      <c r="E500" s="339"/>
      <c r="F500" s="339"/>
    </row>
    <row r="501" spans="4:6" x14ac:dyDescent="0.35">
      <c r="D501" s="337"/>
      <c r="E501" s="339"/>
      <c r="F501" s="339"/>
    </row>
    <row r="502" spans="4:6" x14ac:dyDescent="0.35">
      <c r="D502" s="337"/>
      <c r="E502" s="339"/>
      <c r="F502" s="339"/>
    </row>
    <row r="503" spans="4:6" x14ac:dyDescent="0.35">
      <c r="D503" s="337"/>
      <c r="E503" s="339"/>
      <c r="F503" s="339"/>
    </row>
    <row r="504" spans="4:6" x14ac:dyDescent="0.35">
      <c r="D504" s="337"/>
      <c r="E504" s="339"/>
      <c r="F504" s="339"/>
    </row>
    <row r="505" spans="4:6" x14ac:dyDescent="0.35">
      <c r="D505" s="337"/>
      <c r="E505" s="339"/>
      <c r="F505" s="339"/>
    </row>
    <row r="506" spans="4:6" x14ac:dyDescent="0.35">
      <c r="D506" s="337"/>
      <c r="E506" s="339"/>
      <c r="F506" s="339"/>
    </row>
    <row r="507" spans="4:6" x14ac:dyDescent="0.35">
      <c r="D507" s="337"/>
      <c r="E507" s="339"/>
      <c r="F507" s="339"/>
    </row>
    <row r="508" spans="4:6" x14ac:dyDescent="0.35">
      <c r="D508" s="337"/>
      <c r="E508" s="339"/>
      <c r="F508" s="339"/>
    </row>
    <row r="509" spans="4:6" x14ac:dyDescent="0.35">
      <c r="D509" s="337"/>
      <c r="E509" s="339"/>
      <c r="F509" s="339"/>
    </row>
    <row r="510" spans="4:6" x14ac:dyDescent="0.35">
      <c r="D510" s="337"/>
      <c r="E510" s="339"/>
      <c r="F510" s="339"/>
    </row>
    <row r="511" spans="4:6" x14ac:dyDescent="0.35">
      <c r="D511" s="337"/>
      <c r="E511" s="339"/>
      <c r="F511" s="339"/>
    </row>
    <row r="512" spans="4:6" x14ac:dyDescent="0.35">
      <c r="D512" s="337"/>
      <c r="E512" s="339"/>
      <c r="F512" s="339"/>
    </row>
    <row r="513" spans="4:6" x14ac:dyDescent="0.35">
      <c r="D513" s="337"/>
      <c r="E513" s="339"/>
      <c r="F513" s="339"/>
    </row>
    <row r="514" spans="4:6" x14ac:dyDescent="0.35">
      <c r="D514" s="337"/>
      <c r="E514" s="339"/>
      <c r="F514" s="339"/>
    </row>
    <row r="515" spans="4:6" x14ac:dyDescent="0.35">
      <c r="D515" s="337"/>
      <c r="E515" s="339"/>
      <c r="F515" s="339"/>
    </row>
    <row r="516" spans="4:6" x14ac:dyDescent="0.35">
      <c r="D516" s="337"/>
      <c r="E516" s="339"/>
      <c r="F516" s="339"/>
    </row>
    <row r="517" spans="4:6" x14ac:dyDescent="0.35">
      <c r="D517" s="337"/>
      <c r="E517" s="339"/>
      <c r="F517" s="339"/>
    </row>
    <row r="518" spans="4:6" x14ac:dyDescent="0.35">
      <c r="D518" s="337"/>
      <c r="E518" s="339"/>
      <c r="F518" s="339"/>
    </row>
    <row r="519" spans="4:6" x14ac:dyDescent="0.35">
      <c r="D519" s="337"/>
      <c r="E519" s="339"/>
      <c r="F519" s="339"/>
    </row>
    <row r="520" spans="4:6" x14ac:dyDescent="0.35">
      <c r="D520" s="337"/>
      <c r="E520" s="339"/>
      <c r="F520" s="339"/>
    </row>
    <row r="521" spans="4:6" x14ac:dyDescent="0.35">
      <c r="D521" s="337"/>
      <c r="E521" s="339"/>
      <c r="F521" s="339"/>
    </row>
    <row r="522" spans="4:6" x14ac:dyDescent="0.35">
      <c r="D522" s="337"/>
      <c r="E522" s="339"/>
      <c r="F522" s="339"/>
    </row>
    <row r="523" spans="4:6" x14ac:dyDescent="0.35">
      <c r="D523" s="337"/>
      <c r="E523" s="339"/>
      <c r="F523" s="339"/>
    </row>
    <row r="524" spans="4:6" x14ac:dyDescent="0.35">
      <c r="D524" s="337"/>
      <c r="E524" s="339"/>
      <c r="F524" s="339"/>
    </row>
    <row r="525" spans="4:6" x14ac:dyDescent="0.35">
      <c r="D525" s="337"/>
      <c r="E525" s="339"/>
      <c r="F525" s="339"/>
    </row>
    <row r="526" spans="4:6" x14ac:dyDescent="0.35">
      <c r="D526" s="337"/>
      <c r="E526" s="339"/>
      <c r="F526" s="339"/>
    </row>
    <row r="527" spans="4:6" x14ac:dyDescent="0.35">
      <c r="D527" s="337"/>
      <c r="E527" s="339"/>
      <c r="F527" s="339"/>
    </row>
    <row r="528" spans="4:6" x14ac:dyDescent="0.35">
      <c r="D528" s="337"/>
      <c r="E528" s="339"/>
      <c r="F528" s="339"/>
    </row>
    <row r="529" spans="4:6" x14ac:dyDescent="0.35">
      <c r="D529" s="337"/>
      <c r="E529" s="339"/>
      <c r="F529" s="339"/>
    </row>
    <row r="530" spans="4:6" x14ac:dyDescent="0.35">
      <c r="D530" s="337"/>
      <c r="E530" s="339"/>
      <c r="F530" s="339"/>
    </row>
    <row r="531" spans="4:6" x14ac:dyDescent="0.35">
      <c r="D531" s="337"/>
      <c r="E531" s="339"/>
      <c r="F531" s="339"/>
    </row>
    <row r="532" spans="4:6" x14ac:dyDescent="0.35">
      <c r="D532" s="337"/>
      <c r="E532" s="339"/>
      <c r="F532" s="339"/>
    </row>
    <row r="533" spans="4:6" x14ac:dyDescent="0.35">
      <c r="D533" s="337"/>
      <c r="E533" s="339"/>
      <c r="F533" s="339"/>
    </row>
    <row r="534" spans="4:6" x14ac:dyDescent="0.35">
      <c r="D534" s="337"/>
      <c r="E534" s="339"/>
      <c r="F534" s="339"/>
    </row>
    <row r="535" spans="4:6" x14ac:dyDescent="0.35">
      <c r="D535" s="337"/>
      <c r="E535" s="339"/>
      <c r="F535" s="339"/>
    </row>
    <row r="536" spans="4:6" x14ac:dyDescent="0.35">
      <c r="D536" s="337"/>
      <c r="E536" s="339"/>
      <c r="F536" s="339"/>
    </row>
    <row r="537" spans="4:6" x14ac:dyDescent="0.35">
      <c r="D537" s="337"/>
      <c r="E537" s="339"/>
      <c r="F537" s="339"/>
    </row>
    <row r="538" spans="4:6" x14ac:dyDescent="0.35">
      <c r="D538" s="337"/>
      <c r="E538" s="339"/>
      <c r="F538" s="339"/>
    </row>
    <row r="539" spans="4:6" x14ac:dyDescent="0.35">
      <c r="D539" s="337"/>
      <c r="E539" s="339"/>
      <c r="F539" s="339"/>
    </row>
    <row r="540" spans="4:6" x14ac:dyDescent="0.35">
      <c r="D540" s="337"/>
      <c r="E540" s="339"/>
      <c r="F540" s="339"/>
    </row>
    <row r="541" spans="4:6" x14ac:dyDescent="0.35">
      <c r="D541" s="337"/>
      <c r="E541" s="339"/>
      <c r="F541" s="339"/>
    </row>
    <row r="542" spans="4:6" x14ac:dyDescent="0.35">
      <c r="D542" s="337"/>
      <c r="E542" s="339"/>
      <c r="F542" s="339"/>
    </row>
    <row r="543" spans="4:6" x14ac:dyDescent="0.35">
      <c r="D543" s="337"/>
      <c r="E543" s="339"/>
      <c r="F543" s="339"/>
    </row>
    <row r="544" spans="4:6" x14ac:dyDescent="0.35">
      <c r="D544" s="337"/>
      <c r="E544" s="339"/>
      <c r="F544" s="339"/>
    </row>
    <row r="545" spans="4:6" x14ac:dyDescent="0.35">
      <c r="D545" s="337"/>
      <c r="E545" s="339"/>
      <c r="F545" s="339"/>
    </row>
    <row r="546" spans="4:6" x14ac:dyDescent="0.35">
      <c r="D546" s="337"/>
      <c r="E546" s="339"/>
      <c r="F546" s="339"/>
    </row>
    <row r="547" spans="4:6" x14ac:dyDescent="0.35">
      <c r="D547" s="337"/>
      <c r="E547" s="339"/>
      <c r="F547" s="339"/>
    </row>
    <row r="548" spans="4:6" x14ac:dyDescent="0.35">
      <c r="D548" s="337"/>
      <c r="E548" s="339"/>
      <c r="F548" s="339"/>
    </row>
    <row r="549" spans="4:6" x14ac:dyDescent="0.35">
      <c r="D549" s="337"/>
      <c r="E549" s="339"/>
      <c r="F549" s="339"/>
    </row>
    <row r="550" spans="4:6" x14ac:dyDescent="0.35">
      <c r="D550" s="337"/>
      <c r="E550" s="339"/>
      <c r="F550" s="339"/>
    </row>
    <row r="551" spans="4:6" x14ac:dyDescent="0.35">
      <c r="D551" s="337"/>
      <c r="E551" s="339"/>
      <c r="F551" s="339"/>
    </row>
    <row r="552" spans="4:6" x14ac:dyDescent="0.35">
      <c r="D552" s="337"/>
      <c r="E552" s="339"/>
      <c r="F552" s="339"/>
    </row>
    <row r="553" spans="4:6" x14ac:dyDescent="0.35">
      <c r="D553" s="337"/>
      <c r="E553" s="339"/>
      <c r="F553" s="339"/>
    </row>
    <row r="554" spans="4:6" x14ac:dyDescent="0.35">
      <c r="D554" s="337"/>
      <c r="E554" s="339"/>
      <c r="F554" s="339"/>
    </row>
    <row r="555" spans="4:6" x14ac:dyDescent="0.35">
      <c r="D555" s="337"/>
      <c r="E555" s="339"/>
      <c r="F555" s="339"/>
    </row>
    <row r="556" spans="4:6" x14ac:dyDescent="0.35">
      <c r="D556" s="337"/>
      <c r="E556" s="339"/>
      <c r="F556" s="339"/>
    </row>
    <row r="557" spans="4:6" x14ac:dyDescent="0.35">
      <c r="D557" s="337"/>
      <c r="E557" s="339"/>
      <c r="F557" s="339"/>
    </row>
    <row r="558" spans="4:6" x14ac:dyDescent="0.35">
      <c r="D558" s="337"/>
      <c r="E558" s="339"/>
      <c r="F558" s="339"/>
    </row>
    <row r="559" spans="4:6" x14ac:dyDescent="0.35">
      <c r="D559" s="337"/>
      <c r="E559" s="339"/>
      <c r="F559" s="339"/>
    </row>
    <row r="560" spans="4:6" x14ac:dyDescent="0.35">
      <c r="D560" s="337"/>
      <c r="E560" s="339"/>
      <c r="F560" s="339"/>
    </row>
    <row r="561" spans="4:6" x14ac:dyDescent="0.35">
      <c r="D561" s="337"/>
      <c r="E561" s="339"/>
      <c r="F561" s="339"/>
    </row>
    <row r="562" spans="4:6" x14ac:dyDescent="0.35">
      <c r="D562" s="337"/>
      <c r="E562" s="339"/>
      <c r="F562" s="339"/>
    </row>
    <row r="563" spans="4:6" x14ac:dyDescent="0.35">
      <c r="D563" s="337"/>
      <c r="E563" s="339"/>
      <c r="F563" s="339"/>
    </row>
    <row r="564" spans="4:6" x14ac:dyDescent="0.35">
      <c r="D564" s="337"/>
      <c r="E564" s="339"/>
      <c r="F564" s="339"/>
    </row>
    <row r="565" spans="4:6" x14ac:dyDescent="0.35">
      <c r="D565" s="337"/>
      <c r="E565" s="339"/>
      <c r="F565" s="339"/>
    </row>
    <row r="566" spans="4:6" x14ac:dyDescent="0.35">
      <c r="D566" s="337"/>
      <c r="E566" s="339"/>
      <c r="F566" s="339"/>
    </row>
    <row r="567" spans="4:6" x14ac:dyDescent="0.35">
      <c r="D567" s="337"/>
      <c r="E567" s="339"/>
      <c r="F567" s="339"/>
    </row>
    <row r="568" spans="4:6" x14ac:dyDescent="0.35">
      <c r="D568" s="337"/>
      <c r="E568" s="339"/>
      <c r="F568" s="339"/>
    </row>
    <row r="569" spans="4:6" x14ac:dyDescent="0.35">
      <c r="D569" s="337"/>
      <c r="E569" s="339"/>
      <c r="F569" s="339"/>
    </row>
    <row r="570" spans="4:6" x14ac:dyDescent="0.35">
      <c r="D570" s="337"/>
      <c r="E570" s="339"/>
      <c r="F570" s="339"/>
    </row>
    <row r="571" spans="4:6" x14ac:dyDescent="0.35">
      <c r="D571" s="337"/>
      <c r="E571" s="339"/>
      <c r="F571" s="339"/>
    </row>
    <row r="572" spans="4:6" x14ac:dyDescent="0.35">
      <c r="D572" s="337"/>
      <c r="E572" s="339"/>
      <c r="F572" s="339"/>
    </row>
    <row r="573" spans="4:6" x14ac:dyDescent="0.35">
      <c r="D573" s="337"/>
      <c r="E573" s="339"/>
      <c r="F573" s="339"/>
    </row>
    <row r="574" spans="4:6" x14ac:dyDescent="0.35">
      <c r="D574" s="337"/>
      <c r="E574" s="339"/>
      <c r="F574" s="339"/>
    </row>
    <row r="575" spans="4:6" x14ac:dyDescent="0.35">
      <c r="D575" s="337"/>
      <c r="E575" s="339"/>
      <c r="F575" s="339"/>
    </row>
    <row r="576" spans="4:6" x14ac:dyDescent="0.35">
      <c r="D576" s="337"/>
      <c r="E576" s="339"/>
      <c r="F576" s="339"/>
    </row>
    <row r="577" spans="4:6" x14ac:dyDescent="0.35">
      <c r="D577" s="337"/>
      <c r="E577" s="339"/>
      <c r="F577" s="339"/>
    </row>
    <row r="578" spans="4:6" x14ac:dyDescent="0.35">
      <c r="D578" s="337"/>
      <c r="E578" s="339"/>
      <c r="F578" s="339"/>
    </row>
    <row r="579" spans="4:6" x14ac:dyDescent="0.35">
      <c r="D579" s="337"/>
      <c r="E579" s="339"/>
      <c r="F579" s="339"/>
    </row>
    <row r="580" spans="4:6" x14ac:dyDescent="0.35">
      <c r="D580" s="337"/>
      <c r="E580" s="339"/>
      <c r="F580" s="339"/>
    </row>
    <row r="581" spans="4:6" x14ac:dyDescent="0.35">
      <c r="D581" s="337"/>
      <c r="E581" s="339"/>
      <c r="F581" s="339"/>
    </row>
    <row r="582" spans="4:6" x14ac:dyDescent="0.35">
      <c r="D582" s="337"/>
      <c r="E582" s="339"/>
      <c r="F582" s="339"/>
    </row>
    <row r="583" spans="4:6" x14ac:dyDescent="0.35">
      <c r="D583" s="337"/>
      <c r="E583" s="339"/>
      <c r="F583" s="339"/>
    </row>
    <row r="584" spans="4:6" x14ac:dyDescent="0.35">
      <c r="D584" s="337"/>
      <c r="E584" s="339"/>
      <c r="F584" s="339"/>
    </row>
    <row r="585" spans="4:6" x14ac:dyDescent="0.35">
      <c r="D585" s="337"/>
      <c r="E585" s="339"/>
      <c r="F585" s="339"/>
    </row>
    <row r="586" spans="4:6" x14ac:dyDescent="0.35">
      <c r="D586" s="337"/>
      <c r="E586" s="339"/>
      <c r="F586" s="339"/>
    </row>
    <row r="587" spans="4:6" x14ac:dyDescent="0.35">
      <c r="D587" s="337"/>
      <c r="E587" s="339"/>
      <c r="F587" s="339"/>
    </row>
    <row r="588" spans="4:6" x14ac:dyDescent="0.35">
      <c r="D588" s="337"/>
      <c r="E588" s="339"/>
      <c r="F588" s="339"/>
    </row>
    <row r="589" spans="4:6" x14ac:dyDescent="0.35">
      <c r="D589" s="337"/>
      <c r="E589" s="339"/>
      <c r="F589" s="339"/>
    </row>
    <row r="590" spans="4:6" x14ac:dyDescent="0.35">
      <c r="D590" s="337"/>
      <c r="E590" s="339"/>
      <c r="F590" s="339"/>
    </row>
    <row r="591" spans="4:6" x14ac:dyDescent="0.35">
      <c r="D591" s="337"/>
      <c r="E591" s="339"/>
      <c r="F591" s="339"/>
    </row>
    <row r="592" spans="4:6" x14ac:dyDescent="0.35">
      <c r="D592" s="337"/>
      <c r="E592" s="339"/>
      <c r="F592" s="339"/>
    </row>
    <row r="593" spans="4:6" x14ac:dyDescent="0.35">
      <c r="D593" s="337"/>
      <c r="E593" s="339"/>
      <c r="F593" s="339"/>
    </row>
    <row r="594" spans="4:6" x14ac:dyDescent="0.35">
      <c r="D594" s="337"/>
      <c r="E594" s="339"/>
      <c r="F594" s="339"/>
    </row>
    <row r="595" spans="4:6" x14ac:dyDescent="0.35">
      <c r="D595" s="337"/>
      <c r="E595" s="339"/>
      <c r="F595" s="339"/>
    </row>
    <row r="596" spans="4:6" x14ac:dyDescent="0.35">
      <c r="D596" s="337"/>
      <c r="E596" s="339"/>
      <c r="F596" s="339"/>
    </row>
    <row r="597" spans="4:6" x14ac:dyDescent="0.35">
      <c r="D597" s="337"/>
      <c r="E597" s="339"/>
      <c r="F597" s="339"/>
    </row>
    <row r="598" spans="4:6" x14ac:dyDescent="0.35">
      <c r="D598" s="337"/>
      <c r="E598" s="339"/>
      <c r="F598" s="339"/>
    </row>
    <row r="599" spans="4:6" x14ac:dyDescent="0.35">
      <c r="D599" s="337"/>
      <c r="E599" s="339"/>
      <c r="F599" s="339"/>
    </row>
    <row r="600" spans="4:6" x14ac:dyDescent="0.35">
      <c r="D600" s="337"/>
      <c r="E600" s="339"/>
      <c r="F600" s="339"/>
    </row>
    <row r="601" spans="4:6" x14ac:dyDescent="0.35">
      <c r="D601" s="337"/>
      <c r="E601" s="339"/>
      <c r="F601" s="339"/>
    </row>
    <row r="602" spans="4:6" x14ac:dyDescent="0.35">
      <c r="D602" s="337"/>
      <c r="E602" s="339"/>
      <c r="F602" s="339"/>
    </row>
    <row r="603" spans="4:6" x14ac:dyDescent="0.35">
      <c r="D603" s="337"/>
      <c r="E603" s="339"/>
      <c r="F603" s="339"/>
    </row>
    <row r="604" spans="4:6" x14ac:dyDescent="0.35">
      <c r="D604" s="337"/>
      <c r="E604" s="339"/>
      <c r="F604" s="339"/>
    </row>
    <row r="605" spans="4:6" x14ac:dyDescent="0.35">
      <c r="D605" s="337"/>
      <c r="E605" s="339"/>
      <c r="F605" s="339"/>
    </row>
    <row r="606" spans="4:6" x14ac:dyDescent="0.35">
      <c r="D606" s="337"/>
      <c r="E606" s="339"/>
      <c r="F606" s="339"/>
    </row>
    <row r="607" spans="4:6" x14ac:dyDescent="0.35">
      <c r="D607" s="337"/>
      <c r="E607" s="339"/>
      <c r="F607" s="339"/>
    </row>
    <row r="608" spans="4:6" x14ac:dyDescent="0.35">
      <c r="D608" s="337"/>
      <c r="E608" s="339"/>
      <c r="F608" s="339"/>
    </row>
    <row r="609" spans="4:6" x14ac:dyDescent="0.35">
      <c r="D609" s="337"/>
      <c r="E609" s="339"/>
      <c r="F609" s="339"/>
    </row>
    <row r="610" spans="4:6" x14ac:dyDescent="0.35">
      <c r="D610" s="337"/>
      <c r="E610" s="339"/>
      <c r="F610" s="339"/>
    </row>
    <row r="611" spans="4:6" x14ac:dyDescent="0.35">
      <c r="D611" s="337"/>
      <c r="E611" s="339"/>
      <c r="F611" s="339"/>
    </row>
    <row r="612" spans="4:6" x14ac:dyDescent="0.35">
      <c r="D612" s="337"/>
      <c r="E612" s="339"/>
      <c r="F612" s="339"/>
    </row>
    <row r="613" spans="4:6" x14ac:dyDescent="0.35">
      <c r="D613" s="337"/>
      <c r="E613" s="339"/>
      <c r="F613" s="339"/>
    </row>
    <row r="614" spans="4:6" x14ac:dyDescent="0.35">
      <c r="D614" s="337"/>
      <c r="E614" s="339"/>
      <c r="F614" s="339"/>
    </row>
    <row r="615" spans="4:6" x14ac:dyDescent="0.35">
      <c r="D615" s="337"/>
      <c r="E615" s="339"/>
      <c r="F615" s="339"/>
    </row>
    <row r="616" spans="4:6" x14ac:dyDescent="0.35">
      <c r="D616" s="337"/>
      <c r="E616" s="339"/>
      <c r="F616" s="339"/>
    </row>
    <row r="617" spans="4:6" x14ac:dyDescent="0.35">
      <c r="D617" s="337"/>
      <c r="E617" s="339"/>
      <c r="F617" s="339"/>
    </row>
    <row r="618" spans="4:6" x14ac:dyDescent="0.35">
      <c r="D618" s="337"/>
      <c r="E618" s="339"/>
      <c r="F618" s="339"/>
    </row>
    <row r="619" spans="4:6" x14ac:dyDescent="0.35">
      <c r="D619" s="337"/>
      <c r="E619" s="339"/>
      <c r="F619" s="339"/>
    </row>
    <row r="620" spans="4:6" x14ac:dyDescent="0.35">
      <c r="D620" s="337"/>
      <c r="E620" s="339"/>
      <c r="F620" s="339"/>
    </row>
    <row r="621" spans="4:6" x14ac:dyDescent="0.35">
      <c r="D621" s="337"/>
      <c r="E621" s="339"/>
      <c r="F621" s="339"/>
    </row>
    <row r="622" spans="4:6" x14ac:dyDescent="0.35">
      <c r="D622" s="337"/>
      <c r="E622" s="339"/>
      <c r="F622" s="339"/>
    </row>
    <row r="623" spans="4:6" x14ac:dyDescent="0.35">
      <c r="D623" s="337"/>
      <c r="E623" s="339"/>
      <c r="F623" s="339"/>
    </row>
    <row r="624" spans="4:6" x14ac:dyDescent="0.35">
      <c r="D624" s="337"/>
      <c r="E624" s="339"/>
      <c r="F624" s="339"/>
    </row>
    <row r="625" spans="4:6" x14ac:dyDescent="0.35">
      <c r="D625" s="337"/>
      <c r="E625" s="339"/>
      <c r="F625" s="339"/>
    </row>
    <row r="626" spans="4:6" x14ac:dyDescent="0.35">
      <c r="D626" s="337"/>
      <c r="E626" s="339"/>
      <c r="F626" s="339"/>
    </row>
    <row r="627" spans="4:6" x14ac:dyDescent="0.35">
      <c r="D627" s="337"/>
      <c r="E627" s="339"/>
      <c r="F627" s="339"/>
    </row>
    <row r="628" spans="4:6" x14ac:dyDescent="0.35">
      <c r="D628" s="337"/>
      <c r="E628" s="339"/>
      <c r="F628" s="339"/>
    </row>
    <row r="629" spans="4:6" x14ac:dyDescent="0.35">
      <c r="D629" s="337"/>
      <c r="E629" s="339"/>
      <c r="F629" s="339"/>
    </row>
    <row r="630" spans="4:6" x14ac:dyDescent="0.35">
      <c r="D630" s="337"/>
      <c r="E630" s="339"/>
      <c r="F630" s="339"/>
    </row>
    <row r="631" spans="4:6" x14ac:dyDescent="0.35">
      <c r="D631" s="337"/>
      <c r="E631" s="339"/>
      <c r="F631" s="339"/>
    </row>
    <row r="632" spans="4:6" x14ac:dyDescent="0.35">
      <c r="D632" s="337"/>
      <c r="E632" s="339"/>
      <c r="F632" s="339"/>
    </row>
    <row r="633" spans="4:6" x14ac:dyDescent="0.35">
      <c r="D633" s="337"/>
      <c r="E633" s="339"/>
      <c r="F633" s="339"/>
    </row>
    <row r="634" spans="4:6" x14ac:dyDescent="0.35">
      <c r="D634" s="337"/>
      <c r="E634" s="339"/>
      <c r="F634" s="339"/>
    </row>
    <row r="635" spans="4:6" x14ac:dyDescent="0.35">
      <c r="D635" s="337"/>
      <c r="E635" s="339"/>
      <c r="F635" s="339"/>
    </row>
    <row r="636" spans="4:6" x14ac:dyDescent="0.35">
      <c r="D636" s="337"/>
      <c r="E636" s="339"/>
      <c r="F636" s="339"/>
    </row>
    <row r="637" spans="4:6" x14ac:dyDescent="0.35">
      <c r="D637" s="337"/>
      <c r="E637" s="339"/>
      <c r="F637" s="339"/>
    </row>
    <row r="638" spans="4:6" x14ac:dyDescent="0.35">
      <c r="D638" s="337"/>
      <c r="E638" s="339"/>
      <c r="F638" s="339"/>
    </row>
    <row r="639" spans="4:6" x14ac:dyDescent="0.35">
      <c r="D639" s="337"/>
      <c r="E639" s="339"/>
      <c r="F639" s="339"/>
    </row>
    <row r="640" spans="4:6" x14ac:dyDescent="0.35">
      <c r="D640" s="337"/>
      <c r="E640" s="339"/>
      <c r="F640" s="339"/>
    </row>
    <row r="641" spans="4:6" x14ac:dyDescent="0.35">
      <c r="D641" s="337"/>
      <c r="E641" s="339"/>
      <c r="F641" s="339"/>
    </row>
    <row r="642" spans="4:6" x14ac:dyDescent="0.35">
      <c r="D642" s="337"/>
      <c r="E642" s="339"/>
      <c r="F642" s="339"/>
    </row>
    <row r="643" spans="4:6" x14ac:dyDescent="0.35">
      <c r="D643" s="337"/>
      <c r="E643" s="339"/>
      <c r="F643" s="339"/>
    </row>
    <row r="644" spans="4:6" x14ac:dyDescent="0.35">
      <c r="D644" s="337"/>
      <c r="E644" s="339"/>
      <c r="F644" s="339"/>
    </row>
    <row r="645" spans="4:6" x14ac:dyDescent="0.35">
      <c r="D645" s="337"/>
      <c r="E645" s="339"/>
      <c r="F645" s="339"/>
    </row>
    <row r="646" spans="4:6" x14ac:dyDescent="0.35">
      <c r="D646" s="337"/>
      <c r="E646" s="339"/>
      <c r="F646" s="339"/>
    </row>
    <row r="647" spans="4:6" x14ac:dyDescent="0.35">
      <c r="D647" s="337"/>
      <c r="E647" s="339"/>
      <c r="F647" s="339"/>
    </row>
    <row r="648" spans="4:6" x14ac:dyDescent="0.35">
      <c r="D648" s="337"/>
      <c r="E648" s="339"/>
      <c r="F648" s="339"/>
    </row>
    <row r="649" spans="4:6" x14ac:dyDescent="0.35">
      <c r="D649" s="337"/>
      <c r="E649" s="339"/>
      <c r="F649" s="339"/>
    </row>
    <row r="650" spans="4:6" x14ac:dyDescent="0.35">
      <c r="D650" s="337"/>
      <c r="E650" s="339"/>
      <c r="F650" s="339"/>
    </row>
    <row r="651" spans="4:6" x14ac:dyDescent="0.35">
      <c r="D651" s="337"/>
      <c r="E651" s="339"/>
      <c r="F651" s="339"/>
    </row>
    <row r="652" spans="4:6" x14ac:dyDescent="0.35">
      <c r="D652" s="337"/>
      <c r="E652" s="339"/>
      <c r="F652" s="339"/>
    </row>
    <row r="653" spans="4:6" x14ac:dyDescent="0.35">
      <c r="D653" s="337"/>
      <c r="E653" s="339"/>
      <c r="F653" s="339"/>
    </row>
    <row r="654" spans="4:6" x14ac:dyDescent="0.35">
      <c r="D654" s="337"/>
      <c r="E654" s="339"/>
      <c r="F654" s="339"/>
    </row>
    <row r="655" spans="4:6" x14ac:dyDescent="0.35">
      <c r="D655" s="337"/>
      <c r="E655" s="339"/>
      <c r="F655" s="339"/>
    </row>
    <row r="656" spans="4:6" x14ac:dyDescent="0.35">
      <c r="D656" s="337"/>
      <c r="E656" s="339"/>
      <c r="F656" s="339"/>
    </row>
    <row r="657" spans="4:6" x14ac:dyDescent="0.35">
      <c r="D657" s="337"/>
      <c r="E657" s="339"/>
      <c r="F657" s="339"/>
    </row>
    <row r="658" spans="4:6" x14ac:dyDescent="0.35">
      <c r="D658" s="337"/>
      <c r="E658" s="339"/>
      <c r="F658" s="339"/>
    </row>
    <row r="659" spans="4:6" x14ac:dyDescent="0.35">
      <c r="D659" s="337"/>
      <c r="E659" s="339"/>
      <c r="F659" s="339"/>
    </row>
    <row r="660" spans="4:6" x14ac:dyDescent="0.35">
      <c r="D660" s="337"/>
      <c r="E660" s="339"/>
      <c r="F660" s="339"/>
    </row>
    <row r="661" spans="4:6" x14ac:dyDescent="0.35">
      <c r="D661" s="337"/>
      <c r="E661" s="339"/>
      <c r="F661" s="339"/>
    </row>
    <row r="662" spans="4:6" x14ac:dyDescent="0.35">
      <c r="D662" s="337"/>
      <c r="E662" s="339"/>
      <c r="F662" s="339"/>
    </row>
    <row r="663" spans="4:6" x14ac:dyDescent="0.35">
      <c r="D663" s="337"/>
      <c r="E663" s="339"/>
      <c r="F663" s="339"/>
    </row>
    <row r="664" spans="4:6" x14ac:dyDescent="0.35">
      <c r="D664" s="337"/>
      <c r="E664" s="339"/>
      <c r="F664" s="339"/>
    </row>
    <row r="665" spans="4:6" x14ac:dyDescent="0.35">
      <c r="D665" s="337"/>
      <c r="E665" s="339"/>
      <c r="F665" s="339"/>
    </row>
    <row r="666" spans="4:6" x14ac:dyDescent="0.35">
      <c r="D666" s="337"/>
      <c r="E666" s="339"/>
      <c r="F666" s="339"/>
    </row>
    <row r="667" spans="4:6" x14ac:dyDescent="0.35">
      <c r="D667" s="337"/>
      <c r="E667" s="339"/>
      <c r="F667" s="339"/>
    </row>
    <row r="668" spans="4:6" x14ac:dyDescent="0.35">
      <c r="D668" s="337"/>
      <c r="E668" s="339"/>
      <c r="F668" s="339"/>
    </row>
    <row r="669" spans="4:6" x14ac:dyDescent="0.35">
      <c r="D669" s="337"/>
      <c r="E669" s="339"/>
      <c r="F669" s="339"/>
    </row>
    <row r="670" spans="4:6" x14ac:dyDescent="0.35">
      <c r="D670" s="337"/>
      <c r="E670" s="339"/>
      <c r="F670" s="339"/>
    </row>
    <row r="671" spans="4:6" x14ac:dyDescent="0.35">
      <c r="D671" s="337"/>
      <c r="E671" s="339"/>
      <c r="F671" s="339"/>
    </row>
    <row r="672" spans="4:6" x14ac:dyDescent="0.35">
      <c r="D672" s="337"/>
      <c r="E672" s="339"/>
      <c r="F672" s="339"/>
    </row>
    <row r="673" spans="4:6" x14ac:dyDescent="0.35">
      <c r="D673" s="337"/>
      <c r="E673" s="339"/>
      <c r="F673" s="339"/>
    </row>
    <row r="674" spans="4:6" x14ac:dyDescent="0.35">
      <c r="D674" s="337"/>
      <c r="E674" s="339"/>
      <c r="F674" s="339"/>
    </row>
    <row r="675" spans="4:6" x14ac:dyDescent="0.35">
      <c r="D675" s="337"/>
      <c r="E675" s="339"/>
      <c r="F675" s="339"/>
    </row>
    <row r="676" spans="4:6" x14ac:dyDescent="0.35">
      <c r="D676" s="337"/>
      <c r="E676" s="339"/>
      <c r="F676" s="339"/>
    </row>
    <row r="677" spans="4:6" x14ac:dyDescent="0.35">
      <c r="D677" s="337"/>
      <c r="E677" s="339"/>
      <c r="F677" s="339"/>
    </row>
    <row r="678" spans="4:6" x14ac:dyDescent="0.35">
      <c r="D678" s="337"/>
      <c r="E678" s="339"/>
      <c r="F678" s="339"/>
    </row>
    <row r="679" spans="4:6" x14ac:dyDescent="0.35">
      <c r="D679" s="337"/>
      <c r="E679" s="339"/>
      <c r="F679" s="339"/>
    </row>
    <row r="680" spans="4:6" x14ac:dyDescent="0.35">
      <c r="D680" s="337"/>
      <c r="E680" s="339"/>
      <c r="F680" s="339"/>
    </row>
    <row r="681" spans="4:6" x14ac:dyDescent="0.35">
      <c r="D681" s="337"/>
      <c r="E681" s="339"/>
      <c r="F681" s="339"/>
    </row>
    <row r="682" spans="4:6" x14ac:dyDescent="0.35">
      <c r="D682" s="337"/>
      <c r="E682" s="339"/>
      <c r="F682" s="339"/>
    </row>
    <row r="683" spans="4:6" x14ac:dyDescent="0.35">
      <c r="D683" s="337"/>
      <c r="E683" s="339"/>
      <c r="F683" s="339"/>
    </row>
    <row r="684" spans="4:6" x14ac:dyDescent="0.35">
      <c r="D684" s="337"/>
      <c r="E684" s="339"/>
      <c r="F684" s="339"/>
    </row>
    <row r="685" spans="4:6" x14ac:dyDescent="0.35">
      <c r="D685" s="337"/>
      <c r="E685" s="339"/>
      <c r="F685" s="339"/>
    </row>
    <row r="686" spans="4:6" x14ac:dyDescent="0.35">
      <c r="D686" s="337"/>
      <c r="E686" s="339"/>
      <c r="F686" s="339"/>
    </row>
    <row r="687" spans="4:6" x14ac:dyDescent="0.35">
      <c r="D687" s="337"/>
      <c r="E687" s="339"/>
      <c r="F687" s="339"/>
    </row>
    <row r="688" spans="4:6" x14ac:dyDescent="0.35">
      <c r="D688" s="337"/>
      <c r="E688" s="339"/>
      <c r="F688" s="339"/>
    </row>
    <row r="689" spans="4:6" x14ac:dyDescent="0.35">
      <c r="D689" s="337"/>
      <c r="E689" s="339"/>
      <c r="F689" s="339"/>
    </row>
    <row r="690" spans="4:6" x14ac:dyDescent="0.35">
      <c r="D690" s="337"/>
      <c r="E690" s="339"/>
      <c r="F690" s="339"/>
    </row>
    <row r="691" spans="4:6" x14ac:dyDescent="0.35">
      <c r="D691" s="337"/>
      <c r="E691" s="339"/>
      <c r="F691" s="339"/>
    </row>
    <row r="692" spans="4:6" x14ac:dyDescent="0.35">
      <c r="D692" s="337"/>
      <c r="E692" s="339"/>
      <c r="F692" s="339"/>
    </row>
    <row r="693" spans="4:6" x14ac:dyDescent="0.35">
      <c r="D693" s="337"/>
      <c r="E693" s="339"/>
      <c r="F693" s="339"/>
    </row>
    <row r="694" spans="4:6" x14ac:dyDescent="0.35">
      <c r="D694" s="337"/>
      <c r="E694" s="339"/>
      <c r="F694" s="339"/>
    </row>
    <row r="695" spans="4:6" x14ac:dyDescent="0.35">
      <c r="D695" s="337"/>
      <c r="E695" s="339"/>
      <c r="F695" s="339"/>
    </row>
    <row r="696" spans="4:6" x14ac:dyDescent="0.35">
      <c r="D696" s="337"/>
      <c r="E696" s="339"/>
      <c r="F696" s="339"/>
    </row>
    <row r="697" spans="4:6" x14ac:dyDescent="0.35">
      <c r="D697" s="337"/>
      <c r="E697" s="339"/>
      <c r="F697" s="339"/>
    </row>
    <row r="698" spans="4:6" x14ac:dyDescent="0.35">
      <c r="D698" s="337"/>
      <c r="E698" s="339"/>
      <c r="F698" s="339"/>
    </row>
    <row r="699" spans="4:6" x14ac:dyDescent="0.35">
      <c r="D699" s="337"/>
      <c r="E699" s="339"/>
      <c r="F699" s="339"/>
    </row>
    <row r="700" spans="4:6" x14ac:dyDescent="0.35">
      <c r="D700" s="337"/>
      <c r="E700" s="339"/>
      <c r="F700" s="339"/>
    </row>
    <row r="701" spans="4:6" x14ac:dyDescent="0.35">
      <c r="D701" s="337"/>
      <c r="E701" s="339"/>
      <c r="F701" s="339"/>
    </row>
    <row r="702" spans="4:6" x14ac:dyDescent="0.35">
      <c r="D702" s="337"/>
      <c r="E702" s="339"/>
      <c r="F702" s="339"/>
    </row>
    <row r="703" spans="4:6" x14ac:dyDescent="0.35">
      <c r="D703" s="337"/>
      <c r="E703" s="339"/>
      <c r="F703" s="339"/>
    </row>
    <row r="704" spans="4:6" x14ac:dyDescent="0.35">
      <c r="D704" s="337"/>
      <c r="E704" s="339"/>
      <c r="F704" s="339"/>
    </row>
    <row r="705" spans="4:6" x14ac:dyDescent="0.35">
      <c r="D705" s="337"/>
      <c r="E705" s="339"/>
      <c r="F705" s="339"/>
    </row>
    <row r="706" spans="4:6" x14ac:dyDescent="0.35">
      <c r="D706" s="337"/>
      <c r="E706" s="339"/>
      <c r="F706" s="339"/>
    </row>
    <row r="707" spans="4:6" x14ac:dyDescent="0.35">
      <c r="D707" s="337"/>
      <c r="E707" s="339"/>
      <c r="F707" s="339"/>
    </row>
    <row r="708" spans="4:6" x14ac:dyDescent="0.35">
      <c r="D708" s="337"/>
      <c r="E708" s="339"/>
      <c r="F708" s="339"/>
    </row>
    <row r="709" spans="4:6" x14ac:dyDescent="0.35">
      <c r="D709" s="337"/>
      <c r="E709" s="339"/>
      <c r="F709" s="339"/>
    </row>
    <row r="710" spans="4:6" x14ac:dyDescent="0.35">
      <c r="D710" s="337"/>
      <c r="E710" s="339"/>
      <c r="F710" s="339"/>
    </row>
    <row r="711" spans="4:6" x14ac:dyDescent="0.35">
      <c r="D711" s="337"/>
      <c r="E711" s="339"/>
      <c r="F711" s="339"/>
    </row>
    <row r="712" spans="4:6" x14ac:dyDescent="0.35">
      <c r="D712" s="337"/>
      <c r="E712" s="339"/>
      <c r="F712" s="339"/>
    </row>
    <row r="713" spans="4:6" x14ac:dyDescent="0.35">
      <c r="D713" s="337"/>
      <c r="E713" s="339"/>
      <c r="F713" s="339"/>
    </row>
    <row r="714" spans="4:6" x14ac:dyDescent="0.35">
      <c r="D714" s="337"/>
      <c r="E714" s="339"/>
      <c r="F714" s="339"/>
    </row>
    <row r="715" spans="4:6" x14ac:dyDescent="0.35">
      <c r="D715" s="337"/>
      <c r="E715" s="339"/>
      <c r="F715" s="339"/>
    </row>
    <row r="716" spans="4:6" x14ac:dyDescent="0.35">
      <c r="D716" s="337"/>
      <c r="E716" s="339"/>
      <c r="F716" s="339"/>
    </row>
    <row r="717" spans="4:6" x14ac:dyDescent="0.35">
      <c r="D717" s="337"/>
      <c r="E717" s="339"/>
      <c r="F717" s="339"/>
    </row>
    <row r="718" spans="4:6" x14ac:dyDescent="0.35">
      <c r="D718" s="337"/>
      <c r="E718" s="339"/>
      <c r="F718" s="339"/>
    </row>
    <row r="719" spans="4:6" x14ac:dyDescent="0.35">
      <c r="D719" s="337"/>
      <c r="E719" s="339"/>
      <c r="F719" s="339"/>
    </row>
    <row r="720" spans="4:6" x14ac:dyDescent="0.35">
      <c r="D720" s="337"/>
      <c r="E720" s="339"/>
      <c r="F720" s="339"/>
    </row>
    <row r="721" spans="4:6" x14ac:dyDescent="0.35">
      <c r="D721" s="337"/>
      <c r="E721" s="339"/>
      <c r="F721" s="339"/>
    </row>
    <row r="722" spans="4:6" x14ac:dyDescent="0.35">
      <c r="D722" s="337"/>
      <c r="E722" s="339"/>
      <c r="F722" s="339"/>
    </row>
    <row r="723" spans="4:6" x14ac:dyDescent="0.35">
      <c r="D723" s="337"/>
      <c r="E723" s="339"/>
      <c r="F723" s="339"/>
    </row>
    <row r="724" spans="4:6" x14ac:dyDescent="0.35">
      <c r="D724" s="337"/>
      <c r="E724" s="339"/>
      <c r="F724" s="339"/>
    </row>
    <row r="725" spans="4:6" x14ac:dyDescent="0.35">
      <c r="D725" s="337"/>
      <c r="E725" s="339"/>
      <c r="F725" s="339"/>
    </row>
    <row r="726" spans="4:6" x14ac:dyDescent="0.35">
      <c r="D726" s="337"/>
      <c r="E726" s="339"/>
      <c r="F726" s="339"/>
    </row>
    <row r="727" spans="4:6" x14ac:dyDescent="0.35">
      <c r="D727" s="337"/>
      <c r="E727" s="339"/>
      <c r="F727" s="339"/>
    </row>
    <row r="728" spans="4:6" x14ac:dyDescent="0.35">
      <c r="D728" s="337"/>
      <c r="E728" s="339"/>
      <c r="F728" s="339"/>
    </row>
    <row r="729" spans="4:6" x14ac:dyDescent="0.35">
      <c r="D729" s="337"/>
      <c r="E729" s="339"/>
      <c r="F729" s="339"/>
    </row>
    <row r="730" spans="4:6" x14ac:dyDescent="0.35">
      <c r="D730" s="337"/>
      <c r="E730" s="339"/>
      <c r="F730" s="339"/>
    </row>
    <row r="731" spans="4:6" x14ac:dyDescent="0.35">
      <c r="D731" s="337"/>
      <c r="E731" s="339"/>
      <c r="F731" s="339"/>
    </row>
    <row r="732" spans="4:6" x14ac:dyDescent="0.35">
      <c r="D732" s="337"/>
      <c r="E732" s="339"/>
      <c r="F732" s="339"/>
    </row>
    <row r="733" spans="4:6" x14ac:dyDescent="0.35">
      <c r="D733" s="337"/>
      <c r="E733" s="339"/>
      <c r="F733" s="339"/>
    </row>
    <row r="734" spans="4:6" x14ac:dyDescent="0.35">
      <c r="D734" s="337"/>
      <c r="E734" s="339"/>
      <c r="F734" s="339"/>
    </row>
    <row r="735" spans="4:6" x14ac:dyDescent="0.35">
      <c r="D735" s="337"/>
      <c r="E735" s="339"/>
      <c r="F735" s="339"/>
    </row>
    <row r="736" spans="4:6" x14ac:dyDescent="0.35">
      <c r="D736" s="337"/>
      <c r="E736" s="339"/>
      <c r="F736" s="339"/>
    </row>
    <row r="737" spans="4:6" x14ac:dyDescent="0.35">
      <c r="D737" s="337"/>
      <c r="E737" s="339"/>
      <c r="F737" s="339"/>
    </row>
    <row r="738" spans="4:6" x14ac:dyDescent="0.35">
      <c r="D738" s="337"/>
      <c r="E738" s="339"/>
      <c r="F738" s="339"/>
    </row>
    <row r="739" spans="4:6" x14ac:dyDescent="0.35">
      <c r="D739" s="337"/>
      <c r="E739" s="339"/>
      <c r="F739" s="339"/>
    </row>
    <row r="740" spans="4:6" x14ac:dyDescent="0.35">
      <c r="D740" s="337"/>
      <c r="E740" s="339"/>
      <c r="F740" s="339"/>
    </row>
    <row r="741" spans="4:6" x14ac:dyDescent="0.35">
      <c r="D741" s="337"/>
      <c r="E741" s="339"/>
      <c r="F741" s="339"/>
    </row>
    <row r="742" spans="4:6" x14ac:dyDescent="0.35">
      <c r="D742" s="337"/>
      <c r="E742" s="339"/>
      <c r="F742" s="339"/>
    </row>
    <row r="743" spans="4:6" x14ac:dyDescent="0.35">
      <c r="D743" s="337"/>
      <c r="E743" s="339"/>
      <c r="F743" s="339"/>
    </row>
    <row r="744" spans="4:6" x14ac:dyDescent="0.35">
      <c r="D744" s="337"/>
      <c r="E744" s="339"/>
      <c r="F744" s="339"/>
    </row>
    <row r="745" spans="4:6" x14ac:dyDescent="0.35">
      <c r="D745" s="337"/>
      <c r="E745" s="339"/>
      <c r="F745" s="339"/>
    </row>
    <row r="746" spans="4:6" x14ac:dyDescent="0.35">
      <c r="D746" s="337"/>
      <c r="E746" s="339"/>
      <c r="F746" s="339"/>
    </row>
    <row r="747" spans="4:6" x14ac:dyDescent="0.35">
      <c r="D747" s="337"/>
      <c r="E747" s="339"/>
      <c r="F747" s="339"/>
    </row>
    <row r="748" spans="4:6" x14ac:dyDescent="0.35">
      <c r="D748" s="337"/>
      <c r="E748" s="339"/>
      <c r="F748" s="339"/>
    </row>
    <row r="749" spans="4:6" x14ac:dyDescent="0.35">
      <c r="D749" s="337"/>
      <c r="E749" s="339"/>
      <c r="F749" s="339"/>
    </row>
    <row r="750" spans="4:6" x14ac:dyDescent="0.35">
      <c r="D750" s="337"/>
      <c r="E750" s="339"/>
      <c r="F750" s="339"/>
    </row>
    <row r="751" spans="4:6" x14ac:dyDescent="0.35">
      <c r="D751" s="337"/>
      <c r="E751" s="339"/>
      <c r="F751" s="339"/>
    </row>
    <row r="752" spans="4:6" x14ac:dyDescent="0.35">
      <c r="D752" s="337"/>
      <c r="E752" s="339"/>
      <c r="F752" s="339"/>
    </row>
    <row r="753" spans="4:6" x14ac:dyDescent="0.35">
      <c r="D753" s="337"/>
      <c r="E753" s="339"/>
      <c r="F753" s="339"/>
    </row>
    <row r="754" spans="4:6" x14ac:dyDescent="0.35">
      <c r="D754" s="337"/>
      <c r="E754" s="339"/>
      <c r="F754" s="339"/>
    </row>
    <row r="755" spans="4:6" x14ac:dyDescent="0.35">
      <c r="D755" s="337"/>
      <c r="E755" s="339"/>
      <c r="F755" s="339"/>
    </row>
    <row r="756" spans="4:6" x14ac:dyDescent="0.35">
      <c r="D756" s="337"/>
      <c r="E756" s="339"/>
      <c r="F756" s="339"/>
    </row>
    <row r="757" spans="4:6" x14ac:dyDescent="0.35">
      <c r="D757" s="337"/>
      <c r="E757" s="339"/>
      <c r="F757" s="339"/>
    </row>
    <row r="758" spans="4:6" x14ac:dyDescent="0.35">
      <c r="D758" s="337"/>
      <c r="E758" s="339"/>
      <c r="F758" s="339"/>
    </row>
    <row r="759" spans="4:6" x14ac:dyDescent="0.35">
      <c r="D759" s="337"/>
      <c r="E759" s="339"/>
      <c r="F759" s="339"/>
    </row>
    <row r="760" spans="4:6" x14ac:dyDescent="0.35">
      <c r="D760" s="337"/>
      <c r="E760" s="339"/>
      <c r="F760" s="339"/>
    </row>
    <row r="761" spans="4:6" x14ac:dyDescent="0.35">
      <c r="D761" s="337"/>
      <c r="E761" s="339"/>
      <c r="F761" s="339"/>
    </row>
    <row r="762" spans="4:6" x14ac:dyDescent="0.35">
      <c r="D762" s="337"/>
      <c r="E762" s="339"/>
      <c r="F762" s="339"/>
    </row>
    <row r="763" spans="4:6" x14ac:dyDescent="0.35">
      <c r="D763" s="337"/>
      <c r="E763" s="339"/>
      <c r="F763" s="339"/>
    </row>
    <row r="764" spans="4:6" x14ac:dyDescent="0.35">
      <c r="D764" s="337"/>
      <c r="E764" s="339"/>
      <c r="F764" s="339"/>
    </row>
    <row r="765" spans="4:6" x14ac:dyDescent="0.35">
      <c r="D765" s="337"/>
      <c r="E765" s="339"/>
      <c r="F765" s="339"/>
    </row>
    <row r="766" spans="4:6" x14ac:dyDescent="0.35">
      <c r="D766" s="337"/>
      <c r="E766" s="339"/>
      <c r="F766" s="339"/>
    </row>
    <row r="767" spans="4:6" x14ac:dyDescent="0.35">
      <c r="D767" s="337"/>
      <c r="E767" s="339"/>
      <c r="F767" s="339"/>
    </row>
    <row r="768" spans="4:6" x14ac:dyDescent="0.35">
      <c r="D768" s="337"/>
      <c r="E768" s="339"/>
      <c r="F768" s="339"/>
    </row>
    <row r="769" spans="4:6" x14ac:dyDescent="0.35">
      <c r="D769" s="337"/>
      <c r="E769" s="339"/>
      <c r="F769" s="339"/>
    </row>
    <row r="770" spans="4:6" x14ac:dyDescent="0.35">
      <c r="D770" s="337"/>
      <c r="E770" s="339"/>
      <c r="F770" s="339"/>
    </row>
    <row r="771" spans="4:6" x14ac:dyDescent="0.35">
      <c r="D771" s="337"/>
      <c r="E771" s="339"/>
      <c r="F771" s="339"/>
    </row>
    <row r="772" spans="4:6" x14ac:dyDescent="0.35">
      <c r="D772" s="337"/>
      <c r="E772" s="339"/>
      <c r="F772" s="339"/>
    </row>
    <row r="773" spans="4:6" x14ac:dyDescent="0.35">
      <c r="D773" s="337"/>
      <c r="E773" s="339"/>
      <c r="F773" s="339"/>
    </row>
    <row r="774" spans="4:6" x14ac:dyDescent="0.35">
      <c r="D774" s="337"/>
      <c r="E774" s="339"/>
      <c r="F774" s="339"/>
    </row>
    <row r="775" spans="4:6" x14ac:dyDescent="0.35">
      <c r="D775" s="337"/>
      <c r="E775" s="339"/>
      <c r="F775" s="339"/>
    </row>
    <row r="776" spans="4:6" x14ac:dyDescent="0.35">
      <c r="D776" s="337"/>
      <c r="E776" s="339"/>
      <c r="F776" s="339"/>
    </row>
    <row r="777" spans="4:6" x14ac:dyDescent="0.35">
      <c r="D777" s="337"/>
      <c r="E777" s="339"/>
      <c r="F777" s="339"/>
    </row>
    <row r="778" spans="4:6" x14ac:dyDescent="0.35">
      <c r="D778" s="337"/>
      <c r="E778" s="339"/>
      <c r="F778" s="339"/>
    </row>
    <row r="779" spans="4:6" x14ac:dyDescent="0.35">
      <c r="D779" s="337"/>
      <c r="E779" s="339"/>
      <c r="F779" s="339"/>
    </row>
    <row r="780" spans="4:6" x14ac:dyDescent="0.35">
      <c r="D780" s="337"/>
      <c r="E780" s="339"/>
      <c r="F780" s="339"/>
    </row>
    <row r="781" spans="4:6" x14ac:dyDescent="0.35">
      <c r="D781" s="337"/>
      <c r="E781" s="339"/>
      <c r="F781" s="339"/>
    </row>
    <row r="782" spans="4:6" x14ac:dyDescent="0.35">
      <c r="D782" s="337"/>
      <c r="E782" s="339"/>
      <c r="F782" s="339"/>
    </row>
    <row r="783" spans="4:6" x14ac:dyDescent="0.35">
      <c r="D783" s="337"/>
      <c r="E783" s="339"/>
      <c r="F783" s="339"/>
    </row>
    <row r="784" spans="4:6" x14ac:dyDescent="0.35">
      <c r="D784" s="337"/>
      <c r="E784" s="339"/>
      <c r="F784" s="339"/>
    </row>
    <row r="785" spans="4:6" x14ac:dyDescent="0.35">
      <c r="D785" s="337"/>
      <c r="E785" s="339"/>
      <c r="F785" s="339"/>
    </row>
    <row r="786" spans="4:6" x14ac:dyDescent="0.35">
      <c r="D786" s="337"/>
      <c r="E786" s="339"/>
      <c r="F786" s="339"/>
    </row>
    <row r="787" spans="4:6" x14ac:dyDescent="0.35">
      <c r="D787" s="337"/>
      <c r="E787" s="339"/>
      <c r="F787" s="339"/>
    </row>
    <row r="788" spans="4:6" x14ac:dyDescent="0.35">
      <c r="D788" s="337"/>
      <c r="E788" s="339"/>
      <c r="F788" s="339"/>
    </row>
    <row r="789" spans="4:6" x14ac:dyDescent="0.35">
      <c r="D789" s="337"/>
      <c r="E789" s="339"/>
      <c r="F789" s="339"/>
    </row>
    <row r="790" spans="4:6" x14ac:dyDescent="0.35">
      <c r="D790" s="337"/>
      <c r="E790" s="339"/>
      <c r="F790" s="339"/>
    </row>
    <row r="791" spans="4:6" x14ac:dyDescent="0.35">
      <c r="D791" s="337"/>
      <c r="E791" s="339"/>
      <c r="F791" s="339"/>
    </row>
    <row r="792" spans="4:6" x14ac:dyDescent="0.35">
      <c r="D792" s="337"/>
      <c r="E792" s="339"/>
      <c r="F792" s="339"/>
    </row>
    <row r="793" spans="4:6" x14ac:dyDescent="0.35">
      <c r="D793" s="337"/>
      <c r="E793" s="339"/>
      <c r="F793" s="339"/>
    </row>
    <row r="794" spans="4:6" x14ac:dyDescent="0.35">
      <c r="D794" s="337"/>
      <c r="E794" s="339"/>
      <c r="F794" s="339"/>
    </row>
    <row r="795" spans="4:6" x14ac:dyDescent="0.35">
      <c r="D795" s="337"/>
      <c r="E795" s="339"/>
      <c r="F795" s="339"/>
    </row>
    <row r="796" spans="4:6" x14ac:dyDescent="0.35">
      <c r="D796" s="337"/>
      <c r="E796" s="339"/>
      <c r="F796" s="339"/>
    </row>
    <row r="797" spans="4:6" x14ac:dyDescent="0.35">
      <c r="D797" s="337"/>
      <c r="E797" s="339"/>
      <c r="F797" s="339"/>
    </row>
    <row r="798" spans="4:6" x14ac:dyDescent="0.35">
      <c r="D798" s="337"/>
      <c r="E798" s="339"/>
      <c r="F798" s="339"/>
    </row>
    <row r="799" spans="4:6" x14ac:dyDescent="0.35">
      <c r="D799" s="337"/>
      <c r="E799" s="339"/>
      <c r="F799" s="339"/>
    </row>
    <row r="800" spans="4:6" x14ac:dyDescent="0.35">
      <c r="D800" s="337"/>
      <c r="E800" s="339"/>
      <c r="F800" s="339"/>
    </row>
    <row r="801" spans="4:6" x14ac:dyDescent="0.35">
      <c r="D801" s="337"/>
      <c r="E801" s="339"/>
      <c r="F801" s="339"/>
    </row>
    <row r="802" spans="4:6" x14ac:dyDescent="0.35">
      <c r="D802" s="337"/>
      <c r="E802" s="339"/>
      <c r="F802" s="339"/>
    </row>
    <row r="803" spans="4:6" x14ac:dyDescent="0.35">
      <c r="D803" s="337"/>
      <c r="E803" s="339"/>
      <c r="F803" s="339"/>
    </row>
    <row r="804" spans="4:6" x14ac:dyDescent="0.35">
      <c r="D804" s="337"/>
      <c r="E804" s="339"/>
      <c r="F804" s="339"/>
    </row>
    <row r="805" spans="4:6" x14ac:dyDescent="0.35">
      <c r="D805" s="337"/>
      <c r="E805" s="339"/>
      <c r="F805" s="339"/>
    </row>
    <row r="806" spans="4:6" x14ac:dyDescent="0.35">
      <c r="D806" s="337"/>
      <c r="E806" s="339"/>
      <c r="F806" s="339"/>
    </row>
    <row r="807" spans="4:6" x14ac:dyDescent="0.35">
      <c r="D807" s="337"/>
      <c r="E807" s="339"/>
      <c r="F807" s="339"/>
    </row>
    <row r="808" spans="4:6" x14ac:dyDescent="0.35">
      <c r="D808" s="337"/>
      <c r="E808" s="339"/>
      <c r="F808" s="339"/>
    </row>
    <row r="809" spans="4:6" x14ac:dyDescent="0.35">
      <c r="D809" s="337"/>
      <c r="E809" s="339"/>
      <c r="F809" s="339"/>
    </row>
    <row r="810" spans="4:6" x14ac:dyDescent="0.35">
      <c r="D810" s="337"/>
      <c r="E810" s="339"/>
      <c r="F810" s="339"/>
    </row>
    <row r="811" spans="4:6" x14ac:dyDescent="0.35">
      <c r="D811" s="337"/>
      <c r="E811" s="339"/>
      <c r="F811" s="339"/>
    </row>
    <row r="812" spans="4:6" x14ac:dyDescent="0.35">
      <c r="D812" s="337"/>
      <c r="E812" s="339"/>
      <c r="F812" s="339"/>
    </row>
    <row r="813" spans="4:6" x14ac:dyDescent="0.35">
      <c r="D813" s="337"/>
      <c r="E813" s="339"/>
      <c r="F813" s="339"/>
    </row>
    <row r="814" spans="4:6" x14ac:dyDescent="0.35">
      <c r="D814" s="337"/>
      <c r="E814" s="339"/>
      <c r="F814" s="339"/>
    </row>
    <row r="815" spans="4:6" x14ac:dyDescent="0.35">
      <c r="D815" s="337"/>
      <c r="E815" s="339"/>
      <c r="F815" s="339"/>
    </row>
    <row r="816" spans="4:6" x14ac:dyDescent="0.35">
      <c r="D816" s="337"/>
      <c r="E816" s="339"/>
      <c r="F816" s="339"/>
    </row>
    <row r="817" spans="4:6" x14ac:dyDescent="0.35">
      <c r="D817" s="337"/>
      <c r="E817" s="339"/>
      <c r="F817" s="339"/>
    </row>
    <row r="818" spans="4:6" x14ac:dyDescent="0.35">
      <c r="D818" s="337"/>
      <c r="E818" s="339"/>
      <c r="F818" s="339"/>
    </row>
    <row r="819" spans="4:6" x14ac:dyDescent="0.35">
      <c r="D819" s="337"/>
      <c r="E819" s="339"/>
      <c r="F819" s="339"/>
    </row>
    <row r="820" spans="4:6" x14ac:dyDescent="0.35">
      <c r="D820" s="337"/>
      <c r="E820" s="339"/>
      <c r="F820" s="339"/>
    </row>
    <row r="821" spans="4:6" x14ac:dyDescent="0.35">
      <c r="D821" s="337"/>
      <c r="E821" s="339"/>
      <c r="F821" s="339"/>
    </row>
    <row r="822" spans="4:6" x14ac:dyDescent="0.35">
      <c r="D822" s="337"/>
      <c r="E822" s="339"/>
      <c r="F822" s="339"/>
    </row>
    <row r="823" spans="4:6" x14ac:dyDescent="0.35">
      <c r="D823" s="337"/>
      <c r="E823" s="339"/>
      <c r="F823" s="339"/>
    </row>
    <row r="824" spans="4:6" x14ac:dyDescent="0.35">
      <c r="D824" s="337"/>
      <c r="E824" s="339"/>
      <c r="F824" s="339"/>
    </row>
    <row r="825" spans="4:6" x14ac:dyDescent="0.35">
      <c r="D825" s="337"/>
      <c r="E825" s="339"/>
      <c r="F825" s="339"/>
    </row>
    <row r="826" spans="4:6" x14ac:dyDescent="0.35">
      <c r="D826" s="337"/>
      <c r="E826" s="339"/>
      <c r="F826" s="339"/>
    </row>
    <row r="827" spans="4:6" x14ac:dyDescent="0.35">
      <c r="D827" s="337"/>
      <c r="E827" s="339"/>
      <c r="F827" s="339"/>
    </row>
    <row r="828" spans="4:6" x14ac:dyDescent="0.35">
      <c r="D828" s="337"/>
      <c r="E828" s="339"/>
      <c r="F828" s="339"/>
    </row>
    <row r="829" spans="4:6" x14ac:dyDescent="0.35">
      <c r="D829" s="337"/>
      <c r="E829" s="339"/>
      <c r="F829" s="339"/>
    </row>
    <row r="830" spans="4:6" x14ac:dyDescent="0.35">
      <c r="D830" s="337"/>
      <c r="E830" s="339"/>
      <c r="F830" s="339"/>
    </row>
    <row r="831" spans="4:6" x14ac:dyDescent="0.35">
      <c r="D831" s="337"/>
      <c r="E831" s="339"/>
      <c r="F831" s="339"/>
    </row>
    <row r="832" spans="4:6" x14ac:dyDescent="0.35">
      <c r="D832" s="337"/>
      <c r="E832" s="339"/>
      <c r="F832" s="339"/>
    </row>
    <row r="833" spans="4:6" x14ac:dyDescent="0.35">
      <c r="D833" s="337"/>
      <c r="E833" s="339"/>
      <c r="F833" s="339"/>
    </row>
    <row r="834" spans="4:6" x14ac:dyDescent="0.35">
      <c r="D834" s="337"/>
      <c r="E834" s="339"/>
      <c r="F834" s="339"/>
    </row>
    <row r="835" spans="4:6" x14ac:dyDescent="0.35">
      <c r="D835" s="337"/>
      <c r="E835" s="339"/>
      <c r="F835" s="339"/>
    </row>
    <row r="836" spans="4:6" x14ac:dyDescent="0.35">
      <c r="D836" s="337"/>
      <c r="E836" s="339"/>
      <c r="F836" s="339"/>
    </row>
    <row r="837" spans="4:6" x14ac:dyDescent="0.35">
      <c r="D837" s="337"/>
      <c r="E837" s="339"/>
      <c r="F837" s="339"/>
    </row>
    <row r="838" spans="4:6" x14ac:dyDescent="0.35">
      <c r="D838" s="337"/>
      <c r="E838" s="339"/>
      <c r="F838" s="339"/>
    </row>
    <row r="839" spans="4:6" x14ac:dyDescent="0.35">
      <c r="D839" s="337"/>
      <c r="E839" s="339"/>
      <c r="F839" s="339"/>
    </row>
    <row r="840" spans="4:6" x14ac:dyDescent="0.35">
      <c r="D840" s="337"/>
      <c r="E840" s="339"/>
      <c r="F840" s="339"/>
    </row>
    <row r="841" spans="4:6" x14ac:dyDescent="0.35">
      <c r="D841" s="337"/>
      <c r="E841" s="339"/>
      <c r="F841" s="339"/>
    </row>
    <row r="842" spans="4:6" x14ac:dyDescent="0.35">
      <c r="D842" s="337"/>
      <c r="E842" s="339"/>
      <c r="F842" s="339"/>
    </row>
    <row r="843" spans="4:6" x14ac:dyDescent="0.35">
      <c r="D843" s="337"/>
      <c r="E843" s="339"/>
      <c r="F843" s="339"/>
    </row>
    <row r="844" spans="4:6" x14ac:dyDescent="0.35">
      <c r="D844" s="337"/>
      <c r="E844" s="339"/>
      <c r="F844" s="339"/>
    </row>
    <row r="845" spans="4:6" x14ac:dyDescent="0.35">
      <c r="D845" s="337"/>
      <c r="E845" s="339"/>
      <c r="F845" s="339"/>
    </row>
    <row r="846" spans="4:6" x14ac:dyDescent="0.35">
      <c r="D846" s="337"/>
      <c r="E846" s="339"/>
      <c r="F846" s="339"/>
    </row>
    <row r="847" spans="4:6" x14ac:dyDescent="0.35">
      <c r="D847" s="337"/>
      <c r="E847" s="339"/>
      <c r="F847" s="339"/>
    </row>
    <row r="848" spans="4:6" x14ac:dyDescent="0.35">
      <c r="D848" s="337"/>
      <c r="E848" s="339"/>
      <c r="F848" s="339"/>
    </row>
    <row r="849" spans="4:6" x14ac:dyDescent="0.35">
      <c r="D849" s="337"/>
      <c r="E849" s="339"/>
      <c r="F849" s="339"/>
    </row>
    <row r="850" spans="4:6" x14ac:dyDescent="0.35">
      <c r="D850" s="337"/>
      <c r="E850" s="339"/>
      <c r="F850" s="339"/>
    </row>
    <row r="851" spans="4:6" x14ac:dyDescent="0.35">
      <c r="D851" s="337"/>
      <c r="E851" s="339"/>
      <c r="F851" s="339"/>
    </row>
    <row r="852" spans="4:6" x14ac:dyDescent="0.35">
      <c r="D852" s="337"/>
      <c r="E852" s="339"/>
      <c r="F852" s="339"/>
    </row>
    <row r="853" spans="4:6" x14ac:dyDescent="0.35">
      <c r="D853" s="337"/>
      <c r="E853" s="339"/>
      <c r="F853" s="339"/>
    </row>
    <row r="854" spans="4:6" x14ac:dyDescent="0.35">
      <c r="D854" s="337"/>
      <c r="E854" s="339"/>
      <c r="F854" s="339"/>
    </row>
    <row r="855" spans="4:6" x14ac:dyDescent="0.35">
      <c r="D855" s="337"/>
      <c r="E855" s="339"/>
      <c r="F855" s="339"/>
    </row>
    <row r="856" spans="4:6" x14ac:dyDescent="0.35">
      <c r="D856" s="337"/>
      <c r="E856" s="339"/>
      <c r="F856" s="339"/>
    </row>
    <row r="857" spans="4:6" x14ac:dyDescent="0.35">
      <c r="D857" s="337"/>
      <c r="E857" s="339"/>
      <c r="F857" s="339"/>
    </row>
    <row r="858" spans="4:6" x14ac:dyDescent="0.35">
      <c r="D858" s="337"/>
      <c r="E858" s="339"/>
      <c r="F858" s="339"/>
    </row>
    <row r="859" spans="4:6" x14ac:dyDescent="0.35">
      <c r="D859" s="337"/>
      <c r="E859" s="339"/>
      <c r="F859" s="339"/>
    </row>
    <row r="860" spans="4:6" x14ac:dyDescent="0.35">
      <c r="D860" s="337"/>
      <c r="E860" s="339"/>
      <c r="F860" s="339"/>
    </row>
    <row r="861" spans="4:6" x14ac:dyDescent="0.35">
      <c r="D861" s="337"/>
      <c r="E861" s="339"/>
      <c r="F861" s="339"/>
    </row>
    <row r="862" spans="4:6" x14ac:dyDescent="0.35">
      <c r="D862" s="337"/>
      <c r="E862" s="339"/>
      <c r="F862" s="339"/>
    </row>
    <row r="863" spans="4:6" x14ac:dyDescent="0.35">
      <c r="D863" s="337"/>
      <c r="E863" s="339"/>
      <c r="F863" s="339"/>
    </row>
    <row r="864" spans="4:6" x14ac:dyDescent="0.35">
      <c r="D864" s="337"/>
      <c r="E864" s="339"/>
      <c r="F864" s="339"/>
    </row>
    <row r="865" spans="4:6" x14ac:dyDescent="0.35">
      <c r="D865" s="337"/>
      <c r="E865" s="339"/>
      <c r="F865" s="339"/>
    </row>
    <row r="866" spans="4:6" x14ac:dyDescent="0.35">
      <c r="D866" s="337"/>
      <c r="E866" s="339"/>
      <c r="F866" s="339"/>
    </row>
    <row r="867" spans="4:6" x14ac:dyDescent="0.35">
      <c r="D867" s="337"/>
      <c r="E867" s="339"/>
      <c r="F867" s="339"/>
    </row>
    <row r="868" spans="4:6" x14ac:dyDescent="0.35">
      <c r="D868" s="337"/>
      <c r="E868" s="339"/>
      <c r="F868" s="339"/>
    </row>
    <row r="869" spans="4:6" x14ac:dyDescent="0.35">
      <c r="D869" s="337"/>
      <c r="E869" s="339"/>
      <c r="F869" s="339"/>
    </row>
    <row r="870" spans="4:6" x14ac:dyDescent="0.35">
      <c r="D870" s="337"/>
      <c r="E870" s="339"/>
      <c r="F870" s="339"/>
    </row>
    <row r="871" spans="4:6" x14ac:dyDescent="0.35">
      <c r="D871" s="337"/>
      <c r="E871" s="339"/>
      <c r="F871" s="339"/>
    </row>
    <row r="872" spans="4:6" x14ac:dyDescent="0.35">
      <c r="D872" s="337"/>
      <c r="E872" s="339"/>
      <c r="F872" s="339"/>
    </row>
    <row r="873" spans="4:6" x14ac:dyDescent="0.35">
      <c r="D873" s="337"/>
      <c r="E873" s="339"/>
      <c r="F873" s="339"/>
    </row>
    <row r="874" spans="4:6" x14ac:dyDescent="0.35">
      <c r="D874" s="337"/>
      <c r="E874" s="339"/>
      <c r="F874" s="339"/>
    </row>
    <row r="875" spans="4:6" x14ac:dyDescent="0.35">
      <c r="D875" s="337"/>
      <c r="E875" s="339"/>
      <c r="F875" s="339"/>
    </row>
    <row r="876" spans="4:6" x14ac:dyDescent="0.35">
      <c r="D876" s="337"/>
      <c r="E876" s="339"/>
      <c r="F876" s="339"/>
    </row>
    <row r="877" spans="4:6" x14ac:dyDescent="0.35">
      <c r="D877" s="337"/>
      <c r="E877" s="339"/>
      <c r="F877" s="339"/>
    </row>
    <row r="878" spans="4:6" x14ac:dyDescent="0.35">
      <c r="D878" s="337"/>
      <c r="E878" s="339"/>
      <c r="F878" s="339"/>
    </row>
    <row r="879" spans="4:6" x14ac:dyDescent="0.35">
      <c r="D879" s="337"/>
      <c r="E879" s="339"/>
      <c r="F879" s="339"/>
    </row>
    <row r="880" spans="4:6" x14ac:dyDescent="0.35">
      <c r="D880" s="337"/>
      <c r="E880" s="339"/>
      <c r="F880" s="339"/>
    </row>
    <row r="881" spans="4:6" x14ac:dyDescent="0.35">
      <c r="D881" s="337"/>
      <c r="E881" s="339"/>
      <c r="F881" s="339"/>
    </row>
    <row r="882" spans="4:6" x14ac:dyDescent="0.35">
      <c r="D882" s="337"/>
      <c r="E882" s="339"/>
      <c r="F882" s="339"/>
    </row>
    <row r="883" spans="4:6" x14ac:dyDescent="0.35">
      <c r="D883" s="337"/>
      <c r="E883" s="339"/>
      <c r="F883" s="339"/>
    </row>
    <row r="884" spans="4:6" x14ac:dyDescent="0.35">
      <c r="D884" s="337"/>
      <c r="E884" s="339"/>
      <c r="F884" s="339"/>
    </row>
    <row r="885" spans="4:6" x14ac:dyDescent="0.35">
      <c r="D885" s="337"/>
      <c r="E885" s="339"/>
      <c r="F885" s="339"/>
    </row>
    <row r="886" spans="4:6" x14ac:dyDescent="0.35">
      <c r="D886" s="337"/>
      <c r="E886" s="339"/>
      <c r="F886" s="339"/>
    </row>
    <row r="887" spans="4:6" x14ac:dyDescent="0.35">
      <c r="D887" s="337"/>
      <c r="E887" s="339"/>
      <c r="F887" s="339"/>
    </row>
    <row r="888" spans="4:6" x14ac:dyDescent="0.35">
      <c r="D888" s="337"/>
      <c r="E888" s="339"/>
      <c r="F888" s="339"/>
    </row>
    <row r="889" spans="4:6" x14ac:dyDescent="0.35">
      <c r="D889" s="337"/>
      <c r="E889" s="339"/>
      <c r="F889" s="339"/>
    </row>
    <row r="890" spans="4:6" x14ac:dyDescent="0.35">
      <c r="D890" s="337"/>
      <c r="E890" s="339"/>
      <c r="F890" s="339"/>
    </row>
    <row r="891" spans="4:6" x14ac:dyDescent="0.35">
      <c r="D891" s="337"/>
      <c r="E891" s="339"/>
      <c r="F891" s="339"/>
    </row>
    <row r="892" spans="4:6" x14ac:dyDescent="0.35">
      <c r="D892" s="337"/>
      <c r="E892" s="339"/>
      <c r="F892" s="339"/>
    </row>
    <row r="893" spans="4:6" x14ac:dyDescent="0.35">
      <c r="D893" s="337"/>
      <c r="E893" s="339"/>
      <c r="F893" s="339"/>
    </row>
    <row r="894" spans="4:6" x14ac:dyDescent="0.35">
      <c r="D894" s="337"/>
      <c r="E894" s="339"/>
      <c r="F894" s="339"/>
    </row>
    <row r="895" spans="4:6" x14ac:dyDescent="0.35">
      <c r="D895" s="337"/>
      <c r="E895" s="339"/>
      <c r="F895" s="339"/>
    </row>
    <row r="896" spans="4:6" x14ac:dyDescent="0.35">
      <c r="D896" s="337"/>
      <c r="E896" s="339"/>
      <c r="F896" s="339"/>
    </row>
    <row r="897" spans="4:6" x14ac:dyDescent="0.35">
      <c r="D897" s="337"/>
      <c r="E897" s="339"/>
      <c r="F897" s="339"/>
    </row>
    <row r="898" spans="4:6" x14ac:dyDescent="0.35">
      <c r="D898" s="337"/>
      <c r="E898" s="339"/>
      <c r="F898" s="339"/>
    </row>
    <row r="899" spans="4:6" x14ac:dyDescent="0.35">
      <c r="D899" s="337"/>
      <c r="E899" s="339"/>
      <c r="F899" s="339"/>
    </row>
    <row r="900" spans="4:6" x14ac:dyDescent="0.35">
      <c r="D900" s="337"/>
      <c r="E900" s="339"/>
      <c r="F900" s="339"/>
    </row>
    <row r="901" spans="4:6" x14ac:dyDescent="0.35">
      <c r="D901" s="337"/>
      <c r="E901" s="339"/>
      <c r="F901" s="339"/>
    </row>
    <row r="902" spans="4:6" x14ac:dyDescent="0.35">
      <c r="D902" s="337"/>
      <c r="E902" s="339"/>
      <c r="F902" s="339"/>
    </row>
    <row r="903" spans="4:6" x14ac:dyDescent="0.35">
      <c r="D903" s="337"/>
      <c r="E903" s="339"/>
      <c r="F903" s="339"/>
    </row>
    <row r="904" spans="4:6" x14ac:dyDescent="0.35">
      <c r="D904" s="337"/>
      <c r="E904" s="339"/>
      <c r="F904" s="339"/>
    </row>
    <row r="905" spans="4:6" x14ac:dyDescent="0.35">
      <c r="D905" s="337"/>
      <c r="E905" s="339"/>
      <c r="F905" s="339"/>
    </row>
    <row r="906" spans="4:6" x14ac:dyDescent="0.35">
      <c r="D906" s="337"/>
      <c r="E906" s="339"/>
      <c r="F906" s="339"/>
    </row>
    <row r="907" spans="4:6" x14ac:dyDescent="0.35">
      <c r="D907" s="337"/>
      <c r="E907" s="339"/>
      <c r="F907" s="339"/>
    </row>
    <row r="908" spans="4:6" x14ac:dyDescent="0.35">
      <c r="D908" s="337"/>
      <c r="E908" s="339"/>
      <c r="F908" s="339"/>
    </row>
    <row r="909" spans="4:6" x14ac:dyDescent="0.35">
      <c r="D909" s="337"/>
      <c r="E909" s="339"/>
      <c r="F909" s="339"/>
    </row>
    <row r="910" spans="4:6" x14ac:dyDescent="0.35">
      <c r="D910" s="337"/>
      <c r="E910" s="339"/>
      <c r="F910" s="339"/>
    </row>
    <row r="911" spans="4:6" x14ac:dyDescent="0.35">
      <c r="D911" s="337"/>
      <c r="E911" s="339"/>
      <c r="F911" s="339"/>
    </row>
    <row r="912" spans="4:6" x14ac:dyDescent="0.35">
      <c r="D912" s="337"/>
      <c r="E912" s="339"/>
      <c r="F912" s="339"/>
    </row>
    <row r="913" spans="4:6" x14ac:dyDescent="0.35">
      <c r="D913" s="337"/>
      <c r="E913" s="339"/>
      <c r="F913" s="339"/>
    </row>
    <row r="914" spans="4:6" x14ac:dyDescent="0.35">
      <c r="D914" s="337"/>
      <c r="E914" s="339"/>
      <c r="F914" s="339"/>
    </row>
    <row r="915" spans="4:6" x14ac:dyDescent="0.35">
      <c r="D915" s="337"/>
      <c r="E915" s="339"/>
      <c r="F915" s="339"/>
    </row>
    <row r="916" spans="4:6" x14ac:dyDescent="0.35">
      <c r="D916" s="337"/>
      <c r="E916" s="339"/>
      <c r="F916" s="339"/>
    </row>
    <row r="917" spans="4:6" x14ac:dyDescent="0.35">
      <c r="D917" s="337"/>
      <c r="E917" s="339"/>
      <c r="F917" s="339"/>
    </row>
    <row r="918" spans="4:6" x14ac:dyDescent="0.35">
      <c r="D918" s="337"/>
      <c r="E918" s="339"/>
      <c r="F918" s="339"/>
    </row>
    <row r="919" spans="4:6" x14ac:dyDescent="0.35">
      <c r="D919" s="337"/>
      <c r="E919" s="339"/>
      <c r="F919" s="339"/>
    </row>
    <row r="920" spans="4:6" x14ac:dyDescent="0.35">
      <c r="D920" s="337"/>
      <c r="E920" s="339"/>
      <c r="F920" s="339"/>
    </row>
    <row r="921" spans="4:6" x14ac:dyDescent="0.35">
      <c r="D921" s="337"/>
      <c r="E921" s="339"/>
      <c r="F921" s="339"/>
    </row>
    <row r="922" spans="4:6" x14ac:dyDescent="0.35">
      <c r="D922" s="337"/>
      <c r="E922" s="339"/>
      <c r="F922" s="339"/>
    </row>
    <row r="923" spans="4:6" x14ac:dyDescent="0.35">
      <c r="D923" s="337"/>
      <c r="E923" s="339"/>
      <c r="F923" s="339"/>
    </row>
    <row r="924" spans="4:6" x14ac:dyDescent="0.35">
      <c r="D924" s="337"/>
      <c r="E924" s="339"/>
      <c r="F924" s="339"/>
    </row>
    <row r="925" spans="4:6" x14ac:dyDescent="0.35">
      <c r="D925" s="337"/>
      <c r="E925" s="339"/>
      <c r="F925" s="339"/>
    </row>
    <row r="926" spans="4:6" x14ac:dyDescent="0.35">
      <c r="D926" s="337"/>
      <c r="E926" s="339"/>
      <c r="F926" s="339"/>
    </row>
    <row r="927" spans="4:6" x14ac:dyDescent="0.35">
      <c r="D927" s="337"/>
      <c r="E927" s="339"/>
      <c r="F927" s="339"/>
    </row>
    <row r="928" spans="4:6" x14ac:dyDescent="0.35">
      <c r="D928" s="337"/>
      <c r="E928" s="339"/>
      <c r="F928" s="339"/>
    </row>
    <row r="929" spans="4:6" x14ac:dyDescent="0.35">
      <c r="D929" s="337"/>
      <c r="E929" s="339"/>
      <c r="F929" s="339"/>
    </row>
    <row r="930" spans="4:6" x14ac:dyDescent="0.35">
      <c r="D930" s="337"/>
      <c r="E930" s="339"/>
      <c r="F930" s="339"/>
    </row>
    <row r="931" spans="4:6" x14ac:dyDescent="0.35">
      <c r="D931" s="337"/>
      <c r="E931" s="339"/>
      <c r="F931" s="339"/>
    </row>
    <row r="932" spans="4:6" x14ac:dyDescent="0.35">
      <c r="D932" s="337"/>
      <c r="E932" s="339"/>
      <c r="F932" s="339"/>
    </row>
    <row r="933" spans="4:6" x14ac:dyDescent="0.35">
      <c r="D933" s="337"/>
      <c r="E933" s="339"/>
      <c r="F933" s="339"/>
    </row>
    <row r="934" spans="4:6" x14ac:dyDescent="0.35">
      <c r="D934" s="337"/>
      <c r="E934" s="339"/>
      <c r="F934" s="339"/>
    </row>
    <row r="935" spans="4:6" x14ac:dyDescent="0.35">
      <c r="D935" s="337"/>
      <c r="E935" s="339"/>
      <c r="F935" s="339"/>
    </row>
    <row r="936" spans="4:6" x14ac:dyDescent="0.35">
      <c r="D936" s="337"/>
      <c r="E936" s="339"/>
      <c r="F936" s="339"/>
    </row>
    <row r="937" spans="4:6" x14ac:dyDescent="0.35">
      <c r="D937" s="337"/>
      <c r="E937" s="339"/>
      <c r="F937" s="339"/>
    </row>
    <row r="938" spans="4:6" x14ac:dyDescent="0.35">
      <c r="D938" s="337"/>
      <c r="E938" s="339"/>
      <c r="F938" s="339"/>
    </row>
    <row r="939" spans="4:6" x14ac:dyDescent="0.35">
      <c r="D939" s="337"/>
      <c r="E939" s="339"/>
      <c r="F939" s="339"/>
    </row>
    <row r="940" spans="4:6" x14ac:dyDescent="0.35">
      <c r="D940" s="337"/>
      <c r="E940" s="339"/>
      <c r="F940" s="339"/>
    </row>
    <row r="941" spans="4:6" x14ac:dyDescent="0.35">
      <c r="D941" s="337"/>
      <c r="E941" s="339"/>
      <c r="F941" s="339"/>
    </row>
    <row r="942" spans="4:6" x14ac:dyDescent="0.35">
      <c r="D942" s="337"/>
      <c r="E942" s="339"/>
      <c r="F942" s="339"/>
    </row>
    <row r="943" spans="4:6" x14ac:dyDescent="0.35">
      <c r="D943" s="337"/>
      <c r="E943" s="339"/>
      <c r="F943" s="339"/>
    </row>
    <row r="944" spans="4:6" x14ac:dyDescent="0.35">
      <c r="D944" s="337"/>
      <c r="E944" s="339"/>
      <c r="F944" s="339"/>
    </row>
    <row r="945" spans="4:6" x14ac:dyDescent="0.35">
      <c r="D945" s="337"/>
      <c r="E945" s="339"/>
      <c r="F945" s="339"/>
    </row>
    <row r="946" spans="4:6" x14ac:dyDescent="0.35">
      <c r="D946" s="337"/>
      <c r="E946" s="339"/>
      <c r="F946" s="339"/>
    </row>
    <row r="947" spans="4:6" x14ac:dyDescent="0.35">
      <c r="D947" s="337"/>
      <c r="E947" s="339"/>
      <c r="F947" s="339"/>
    </row>
    <row r="948" spans="4:6" x14ac:dyDescent="0.35">
      <c r="D948" s="337"/>
      <c r="E948" s="339"/>
      <c r="F948" s="339"/>
    </row>
    <row r="949" spans="4:6" x14ac:dyDescent="0.35">
      <c r="D949" s="337"/>
      <c r="E949" s="339"/>
      <c r="F949" s="339"/>
    </row>
    <row r="950" spans="4:6" x14ac:dyDescent="0.35">
      <c r="D950" s="337"/>
      <c r="E950" s="339"/>
      <c r="F950" s="339"/>
    </row>
    <row r="951" spans="4:6" x14ac:dyDescent="0.35">
      <c r="D951" s="337"/>
      <c r="E951" s="339"/>
      <c r="F951" s="339"/>
    </row>
    <row r="952" spans="4:6" x14ac:dyDescent="0.35">
      <c r="D952" s="337"/>
      <c r="E952" s="339"/>
      <c r="F952" s="339"/>
    </row>
    <row r="953" spans="4:6" x14ac:dyDescent="0.35">
      <c r="D953" s="337"/>
      <c r="E953" s="339"/>
      <c r="F953" s="339"/>
    </row>
    <row r="954" spans="4:6" x14ac:dyDescent="0.35">
      <c r="D954" s="337"/>
      <c r="E954" s="339"/>
      <c r="F954" s="339"/>
    </row>
    <row r="955" spans="4:6" x14ac:dyDescent="0.35">
      <c r="D955" s="337"/>
      <c r="E955" s="339"/>
      <c r="F955" s="339"/>
    </row>
    <row r="956" spans="4:6" x14ac:dyDescent="0.35">
      <c r="D956" s="337"/>
      <c r="E956" s="339"/>
      <c r="F956" s="339"/>
    </row>
    <row r="957" spans="4:6" x14ac:dyDescent="0.35">
      <c r="D957" s="337"/>
      <c r="E957" s="339"/>
      <c r="F957" s="339"/>
    </row>
    <row r="958" spans="4:6" x14ac:dyDescent="0.35">
      <c r="D958" s="337"/>
      <c r="E958" s="339"/>
      <c r="F958" s="339"/>
    </row>
    <row r="959" spans="4:6" x14ac:dyDescent="0.35">
      <c r="D959" s="337"/>
      <c r="E959" s="339"/>
      <c r="F959" s="339"/>
    </row>
    <row r="960" spans="4:6" x14ac:dyDescent="0.35">
      <c r="D960" s="337"/>
      <c r="E960" s="339"/>
      <c r="F960" s="339"/>
    </row>
    <row r="961" spans="4:6" x14ac:dyDescent="0.35">
      <c r="D961" s="337"/>
      <c r="E961" s="339"/>
      <c r="F961" s="339"/>
    </row>
    <row r="962" spans="4:6" x14ac:dyDescent="0.35">
      <c r="D962" s="337"/>
      <c r="E962" s="339"/>
      <c r="F962" s="339"/>
    </row>
    <row r="963" spans="4:6" x14ac:dyDescent="0.35">
      <c r="D963" s="337"/>
      <c r="E963" s="339"/>
      <c r="F963" s="339"/>
    </row>
    <row r="964" spans="4:6" x14ac:dyDescent="0.35">
      <c r="D964" s="337"/>
      <c r="E964" s="339"/>
      <c r="F964" s="339"/>
    </row>
    <row r="965" spans="4:6" x14ac:dyDescent="0.35">
      <c r="D965" s="337"/>
      <c r="E965" s="339"/>
      <c r="F965" s="339"/>
    </row>
    <row r="966" spans="4:6" x14ac:dyDescent="0.35">
      <c r="D966" s="337"/>
      <c r="E966" s="339"/>
      <c r="F966" s="339"/>
    </row>
    <row r="967" spans="4:6" x14ac:dyDescent="0.35">
      <c r="D967" s="337"/>
      <c r="E967" s="339"/>
      <c r="F967" s="339"/>
    </row>
    <row r="968" spans="4:6" x14ac:dyDescent="0.35">
      <c r="D968" s="337"/>
      <c r="E968" s="339"/>
      <c r="F968" s="339"/>
    </row>
    <row r="969" spans="4:6" x14ac:dyDescent="0.35">
      <c r="D969" s="337"/>
      <c r="E969" s="339"/>
      <c r="F969" s="339"/>
    </row>
    <row r="970" spans="4:6" x14ac:dyDescent="0.35">
      <c r="D970" s="337"/>
      <c r="E970" s="339"/>
      <c r="F970" s="339"/>
    </row>
    <row r="971" spans="4:6" x14ac:dyDescent="0.35">
      <c r="D971" s="337"/>
      <c r="E971" s="339"/>
      <c r="F971" s="339"/>
    </row>
    <row r="972" spans="4:6" x14ac:dyDescent="0.35">
      <c r="D972" s="337"/>
      <c r="E972" s="339"/>
      <c r="F972" s="339"/>
    </row>
    <row r="973" spans="4:6" x14ac:dyDescent="0.35">
      <c r="D973" s="337"/>
      <c r="E973" s="339"/>
      <c r="F973" s="339"/>
    </row>
    <row r="974" spans="4:6" x14ac:dyDescent="0.35">
      <c r="D974" s="337"/>
      <c r="E974" s="339"/>
      <c r="F974" s="339"/>
    </row>
    <row r="975" spans="4:6" x14ac:dyDescent="0.35">
      <c r="D975" s="337"/>
      <c r="E975" s="339"/>
      <c r="F975" s="339"/>
    </row>
    <row r="976" spans="4:6" x14ac:dyDescent="0.35">
      <c r="D976" s="337"/>
      <c r="E976" s="339"/>
      <c r="F976" s="339"/>
    </row>
    <row r="977" spans="4:6" x14ac:dyDescent="0.35">
      <c r="D977" s="337"/>
      <c r="E977" s="339"/>
      <c r="F977" s="339"/>
    </row>
    <row r="978" spans="4:6" x14ac:dyDescent="0.35">
      <c r="D978" s="337"/>
      <c r="E978" s="339"/>
      <c r="F978" s="339"/>
    </row>
    <row r="979" spans="4:6" x14ac:dyDescent="0.35">
      <c r="D979" s="337"/>
      <c r="E979" s="339"/>
      <c r="F979" s="339"/>
    </row>
    <row r="980" spans="4:6" x14ac:dyDescent="0.35">
      <c r="D980" s="337"/>
      <c r="E980" s="339"/>
      <c r="F980" s="339"/>
    </row>
    <row r="981" spans="4:6" x14ac:dyDescent="0.35">
      <c r="D981" s="337"/>
      <c r="E981" s="339"/>
      <c r="F981" s="339"/>
    </row>
    <row r="982" spans="4:6" x14ac:dyDescent="0.35">
      <c r="D982" s="337"/>
      <c r="E982" s="339"/>
      <c r="F982" s="339"/>
    </row>
    <row r="983" spans="4:6" x14ac:dyDescent="0.35">
      <c r="D983" s="337"/>
      <c r="E983" s="339"/>
      <c r="F983" s="339"/>
    </row>
    <row r="984" spans="4:6" x14ac:dyDescent="0.35">
      <c r="D984" s="337"/>
      <c r="E984" s="339"/>
      <c r="F984" s="339"/>
    </row>
    <row r="985" spans="4:6" x14ac:dyDescent="0.35">
      <c r="D985" s="337"/>
      <c r="E985" s="339"/>
      <c r="F985" s="339"/>
    </row>
    <row r="986" spans="4:6" x14ac:dyDescent="0.35">
      <c r="D986" s="337"/>
      <c r="E986" s="339"/>
      <c r="F986" s="339"/>
    </row>
    <row r="987" spans="4:6" x14ac:dyDescent="0.35">
      <c r="D987" s="337"/>
      <c r="E987" s="339"/>
      <c r="F987" s="339"/>
    </row>
    <row r="988" spans="4:6" x14ac:dyDescent="0.35">
      <c r="D988" s="337"/>
      <c r="E988" s="339"/>
      <c r="F988" s="339"/>
    </row>
    <row r="989" spans="4:6" x14ac:dyDescent="0.35">
      <c r="D989" s="337"/>
      <c r="E989" s="339"/>
      <c r="F989" s="339"/>
    </row>
    <row r="990" spans="4:6" x14ac:dyDescent="0.35">
      <c r="D990" s="337"/>
      <c r="E990" s="339"/>
      <c r="F990" s="339"/>
    </row>
    <row r="991" spans="4:6" x14ac:dyDescent="0.35">
      <c r="D991" s="337"/>
      <c r="E991" s="339"/>
      <c r="F991" s="339"/>
    </row>
    <row r="992" spans="4:6" x14ac:dyDescent="0.35">
      <c r="D992" s="337"/>
      <c r="E992" s="339"/>
      <c r="F992" s="339"/>
    </row>
    <row r="993" spans="4:6" x14ac:dyDescent="0.35">
      <c r="D993" s="337"/>
      <c r="E993" s="339"/>
      <c r="F993" s="339"/>
    </row>
    <row r="994" spans="4:6" x14ac:dyDescent="0.35">
      <c r="D994" s="337"/>
      <c r="E994" s="339"/>
      <c r="F994" s="339"/>
    </row>
    <row r="995" spans="4:6" x14ac:dyDescent="0.35">
      <c r="D995" s="337"/>
      <c r="E995" s="339"/>
      <c r="F995" s="339"/>
    </row>
    <row r="996" spans="4:6" x14ac:dyDescent="0.35">
      <c r="D996" s="337"/>
      <c r="E996" s="339"/>
      <c r="F996" s="339"/>
    </row>
    <row r="997" spans="4:6" x14ac:dyDescent="0.35">
      <c r="D997" s="337"/>
      <c r="E997" s="339"/>
      <c r="F997" s="339"/>
    </row>
    <row r="998" spans="4:6" x14ac:dyDescent="0.35">
      <c r="D998" s="337"/>
      <c r="E998" s="339"/>
      <c r="F998" s="339"/>
    </row>
    <row r="999" spans="4:6" x14ac:dyDescent="0.35">
      <c r="D999" s="337"/>
      <c r="E999" s="339"/>
      <c r="F999" s="339"/>
    </row>
    <row r="1000" spans="4:6" x14ac:dyDescent="0.35">
      <c r="D1000" s="337"/>
      <c r="E1000" s="339"/>
      <c r="F1000" s="339"/>
    </row>
    <row r="1001" spans="4:6" x14ac:dyDescent="0.35">
      <c r="D1001" s="337"/>
      <c r="E1001" s="339"/>
      <c r="F1001" s="339"/>
    </row>
    <row r="1002" spans="4:6" x14ac:dyDescent="0.35">
      <c r="D1002" s="337"/>
      <c r="E1002" s="339"/>
      <c r="F1002" s="339"/>
    </row>
    <row r="1003" spans="4:6" x14ac:dyDescent="0.35">
      <c r="D1003" s="337"/>
      <c r="E1003" s="339"/>
      <c r="F1003" s="339"/>
    </row>
    <row r="1004" spans="4:6" x14ac:dyDescent="0.35">
      <c r="D1004" s="337"/>
      <c r="E1004" s="339"/>
      <c r="F1004" s="339"/>
    </row>
    <row r="1005" spans="4:6" x14ac:dyDescent="0.35">
      <c r="D1005" s="337"/>
      <c r="E1005" s="339"/>
      <c r="F1005" s="339"/>
    </row>
    <row r="1006" spans="4:6" x14ac:dyDescent="0.35">
      <c r="D1006" s="337"/>
      <c r="E1006" s="339"/>
      <c r="F1006" s="339"/>
    </row>
    <row r="1007" spans="4:6" x14ac:dyDescent="0.35">
      <c r="D1007" s="337"/>
      <c r="E1007" s="339"/>
      <c r="F1007" s="339"/>
    </row>
    <row r="1008" spans="4:6" x14ac:dyDescent="0.35">
      <c r="D1008" s="337"/>
      <c r="E1008" s="339"/>
      <c r="F1008" s="339"/>
    </row>
    <row r="1009" spans="4:6" x14ac:dyDescent="0.35">
      <c r="D1009" s="337"/>
      <c r="E1009" s="339"/>
      <c r="F1009" s="339"/>
    </row>
    <row r="1010" spans="4:6" x14ac:dyDescent="0.35">
      <c r="D1010" s="337"/>
      <c r="E1010" s="339"/>
      <c r="F1010" s="339"/>
    </row>
    <row r="1011" spans="4:6" x14ac:dyDescent="0.35">
      <c r="D1011" s="337"/>
      <c r="E1011" s="339"/>
      <c r="F1011" s="339"/>
    </row>
    <row r="1012" spans="4:6" x14ac:dyDescent="0.35">
      <c r="D1012" s="337"/>
      <c r="E1012" s="339"/>
      <c r="F1012" s="339"/>
    </row>
    <row r="1013" spans="4:6" x14ac:dyDescent="0.35">
      <c r="D1013" s="337"/>
      <c r="E1013" s="339"/>
      <c r="F1013" s="339"/>
    </row>
    <row r="1014" spans="4:6" x14ac:dyDescent="0.35">
      <c r="D1014" s="337"/>
      <c r="E1014" s="339"/>
      <c r="F1014" s="339"/>
    </row>
    <row r="1015" spans="4:6" x14ac:dyDescent="0.35">
      <c r="D1015" s="337"/>
      <c r="E1015" s="339"/>
      <c r="F1015" s="339"/>
    </row>
    <row r="1016" spans="4:6" x14ac:dyDescent="0.35">
      <c r="D1016" s="337"/>
      <c r="E1016" s="339"/>
      <c r="F1016" s="339"/>
    </row>
    <row r="1017" spans="4:6" x14ac:dyDescent="0.35">
      <c r="D1017" s="337"/>
      <c r="E1017" s="339"/>
      <c r="F1017" s="339"/>
    </row>
    <row r="1018" spans="4:6" x14ac:dyDescent="0.35">
      <c r="D1018" s="337"/>
      <c r="E1018" s="339"/>
      <c r="F1018" s="339"/>
    </row>
    <row r="1019" spans="4:6" x14ac:dyDescent="0.35">
      <c r="D1019" s="337"/>
      <c r="E1019" s="339"/>
      <c r="F1019" s="339"/>
    </row>
    <row r="1020" spans="4:6" x14ac:dyDescent="0.35">
      <c r="D1020" s="337"/>
      <c r="E1020" s="339"/>
      <c r="F1020" s="339"/>
    </row>
    <row r="1021" spans="4:6" x14ac:dyDescent="0.35">
      <c r="D1021" s="337"/>
      <c r="E1021" s="339"/>
      <c r="F1021" s="339"/>
    </row>
    <row r="1022" spans="4:6" x14ac:dyDescent="0.35">
      <c r="D1022" s="337"/>
      <c r="E1022" s="339"/>
      <c r="F1022" s="339"/>
    </row>
    <row r="1023" spans="4:6" x14ac:dyDescent="0.35">
      <c r="D1023" s="337"/>
      <c r="E1023" s="339"/>
      <c r="F1023" s="339"/>
    </row>
    <row r="1024" spans="4:6" x14ac:dyDescent="0.35">
      <c r="D1024" s="337"/>
      <c r="E1024" s="339"/>
      <c r="F1024" s="339"/>
    </row>
    <row r="1025" spans="4:6" x14ac:dyDescent="0.35">
      <c r="D1025" s="337"/>
      <c r="E1025" s="339"/>
      <c r="F1025" s="339"/>
    </row>
    <row r="1026" spans="4:6" x14ac:dyDescent="0.35">
      <c r="D1026" s="337"/>
      <c r="E1026" s="339"/>
      <c r="F1026" s="339"/>
    </row>
    <row r="1027" spans="4:6" x14ac:dyDescent="0.35">
      <c r="D1027" s="337"/>
      <c r="E1027" s="339"/>
      <c r="F1027" s="339"/>
    </row>
    <row r="1028" spans="4:6" x14ac:dyDescent="0.35">
      <c r="D1028" s="337"/>
      <c r="E1028" s="339"/>
      <c r="F1028" s="339"/>
    </row>
    <row r="1029" spans="4:6" x14ac:dyDescent="0.35">
      <c r="D1029" s="337"/>
      <c r="E1029" s="339"/>
      <c r="F1029" s="339"/>
    </row>
    <row r="1030" spans="4:6" x14ac:dyDescent="0.35">
      <c r="D1030" s="337"/>
      <c r="E1030" s="339"/>
      <c r="F1030" s="339"/>
    </row>
    <row r="1031" spans="4:6" x14ac:dyDescent="0.35">
      <c r="D1031" s="337"/>
      <c r="E1031" s="339"/>
      <c r="F1031" s="339"/>
    </row>
    <row r="1032" spans="4:6" x14ac:dyDescent="0.35">
      <c r="D1032" s="337"/>
      <c r="E1032" s="339"/>
      <c r="F1032" s="339"/>
    </row>
    <row r="1033" spans="4:6" x14ac:dyDescent="0.35">
      <c r="D1033" s="337"/>
      <c r="E1033" s="339"/>
      <c r="F1033" s="339"/>
    </row>
    <row r="1034" spans="4:6" x14ac:dyDescent="0.35">
      <c r="D1034" s="337"/>
      <c r="E1034" s="339"/>
      <c r="F1034" s="339"/>
    </row>
    <row r="1035" spans="4:6" x14ac:dyDescent="0.35">
      <c r="D1035" s="337"/>
      <c r="E1035" s="339"/>
      <c r="F1035" s="339"/>
    </row>
    <row r="1036" spans="4:6" x14ac:dyDescent="0.35">
      <c r="D1036" s="337"/>
      <c r="E1036" s="339"/>
      <c r="F1036" s="339"/>
    </row>
    <row r="1037" spans="4:6" x14ac:dyDescent="0.35">
      <c r="D1037" s="337"/>
      <c r="E1037" s="339"/>
      <c r="F1037" s="339"/>
    </row>
    <row r="1038" spans="4:6" x14ac:dyDescent="0.35">
      <c r="D1038" s="337"/>
      <c r="E1038" s="339"/>
      <c r="F1038" s="339"/>
    </row>
    <row r="1039" spans="4:6" x14ac:dyDescent="0.35">
      <c r="D1039" s="337"/>
      <c r="E1039" s="339"/>
      <c r="F1039" s="339"/>
    </row>
    <row r="1040" spans="4:6" x14ac:dyDescent="0.35">
      <c r="D1040" s="337"/>
      <c r="E1040" s="339"/>
      <c r="F1040" s="339"/>
    </row>
    <row r="1041" spans="4:6" x14ac:dyDescent="0.35">
      <c r="D1041" s="337"/>
      <c r="E1041" s="339"/>
      <c r="F1041" s="339"/>
    </row>
    <row r="1042" spans="4:6" x14ac:dyDescent="0.35">
      <c r="D1042" s="337"/>
      <c r="E1042" s="339"/>
      <c r="F1042" s="339"/>
    </row>
    <row r="1043" spans="4:6" x14ac:dyDescent="0.35">
      <c r="D1043" s="337"/>
      <c r="E1043" s="339"/>
      <c r="F1043" s="339"/>
    </row>
    <row r="1044" spans="4:6" x14ac:dyDescent="0.35">
      <c r="D1044" s="337"/>
      <c r="E1044" s="339"/>
      <c r="F1044" s="339"/>
    </row>
    <row r="1045" spans="4:6" x14ac:dyDescent="0.35">
      <c r="D1045" s="337"/>
      <c r="E1045" s="339"/>
      <c r="F1045" s="339"/>
    </row>
    <row r="1046" spans="4:6" x14ac:dyDescent="0.35">
      <c r="D1046" s="337"/>
      <c r="E1046" s="339"/>
      <c r="F1046" s="339"/>
    </row>
    <row r="1047" spans="4:6" x14ac:dyDescent="0.35">
      <c r="D1047" s="337"/>
      <c r="E1047" s="339"/>
      <c r="F1047" s="339"/>
    </row>
    <row r="1048" spans="4:6" x14ac:dyDescent="0.35">
      <c r="D1048" s="337"/>
      <c r="E1048" s="339"/>
      <c r="F1048" s="339"/>
    </row>
    <row r="1049" spans="4:6" x14ac:dyDescent="0.35">
      <c r="D1049" s="337"/>
      <c r="E1049" s="339"/>
      <c r="F1049" s="339"/>
    </row>
    <row r="1050" spans="4:6" x14ac:dyDescent="0.35">
      <c r="D1050" s="337"/>
      <c r="E1050" s="339"/>
      <c r="F1050" s="339"/>
    </row>
    <row r="1051" spans="4:6" x14ac:dyDescent="0.35">
      <c r="D1051" s="337"/>
      <c r="E1051" s="339"/>
      <c r="F1051" s="339"/>
    </row>
    <row r="1052" spans="4:6" x14ac:dyDescent="0.35">
      <c r="D1052" s="337"/>
      <c r="E1052" s="339"/>
      <c r="F1052" s="339"/>
    </row>
    <row r="1053" spans="4:6" x14ac:dyDescent="0.35">
      <c r="D1053" s="337"/>
      <c r="E1053" s="339"/>
      <c r="F1053" s="339"/>
    </row>
    <row r="1054" spans="4:6" x14ac:dyDescent="0.35">
      <c r="D1054" s="337"/>
      <c r="E1054" s="339"/>
      <c r="F1054" s="339"/>
    </row>
    <row r="1055" spans="4:6" x14ac:dyDescent="0.35">
      <c r="D1055" s="337"/>
      <c r="E1055" s="339"/>
      <c r="F1055" s="339"/>
    </row>
    <row r="1056" spans="4:6" x14ac:dyDescent="0.35">
      <c r="D1056" s="337"/>
      <c r="E1056" s="339"/>
      <c r="F1056" s="339"/>
    </row>
    <row r="1057" spans="4:6" x14ac:dyDescent="0.35">
      <c r="D1057" s="337"/>
      <c r="E1057" s="339"/>
      <c r="F1057" s="339"/>
    </row>
    <row r="1058" spans="4:6" x14ac:dyDescent="0.35">
      <c r="D1058" s="337"/>
      <c r="E1058" s="339"/>
      <c r="F1058" s="339"/>
    </row>
    <row r="1059" spans="4:6" x14ac:dyDescent="0.35">
      <c r="D1059" s="337"/>
      <c r="E1059" s="339"/>
      <c r="F1059" s="339"/>
    </row>
    <row r="1060" spans="4:6" x14ac:dyDescent="0.35">
      <c r="D1060" s="337"/>
      <c r="E1060" s="339"/>
      <c r="F1060" s="339"/>
    </row>
    <row r="1061" spans="4:6" x14ac:dyDescent="0.35">
      <c r="D1061" s="337"/>
      <c r="E1061" s="339"/>
      <c r="F1061" s="339"/>
    </row>
    <row r="1062" spans="4:6" x14ac:dyDescent="0.35">
      <c r="D1062" s="337"/>
      <c r="E1062" s="339"/>
      <c r="F1062" s="339"/>
    </row>
    <row r="1063" spans="4:6" x14ac:dyDescent="0.35">
      <c r="D1063" s="337"/>
      <c r="E1063" s="339"/>
      <c r="F1063" s="339"/>
    </row>
    <row r="1064" spans="4:6" x14ac:dyDescent="0.35">
      <c r="D1064" s="337"/>
      <c r="E1064" s="339"/>
      <c r="F1064" s="339"/>
    </row>
    <row r="1065" spans="4:6" x14ac:dyDescent="0.35">
      <c r="D1065" s="337"/>
      <c r="E1065" s="339"/>
      <c r="F1065" s="339"/>
    </row>
    <row r="1066" spans="4:6" x14ac:dyDescent="0.35">
      <c r="D1066" s="337"/>
      <c r="E1066" s="339"/>
      <c r="F1066" s="339"/>
    </row>
    <row r="1067" spans="4:6" x14ac:dyDescent="0.35">
      <c r="D1067" s="337"/>
      <c r="E1067" s="339"/>
      <c r="F1067" s="339"/>
    </row>
    <row r="1068" spans="4:6" x14ac:dyDescent="0.35">
      <c r="D1068" s="337"/>
      <c r="E1068" s="339"/>
      <c r="F1068" s="339"/>
    </row>
    <row r="1069" spans="4:6" x14ac:dyDescent="0.35">
      <c r="D1069" s="337"/>
      <c r="E1069" s="339"/>
      <c r="F1069" s="339"/>
    </row>
    <row r="1070" spans="4:6" x14ac:dyDescent="0.35">
      <c r="D1070" s="337"/>
      <c r="E1070" s="339"/>
      <c r="F1070" s="339"/>
    </row>
    <row r="1071" spans="4:6" x14ac:dyDescent="0.35">
      <c r="D1071" s="337"/>
      <c r="E1071" s="339"/>
      <c r="F1071" s="339"/>
    </row>
    <row r="1072" spans="4:6" x14ac:dyDescent="0.35">
      <c r="D1072" s="337"/>
      <c r="E1072" s="339"/>
      <c r="F1072" s="339"/>
    </row>
    <row r="1073" spans="4:6" x14ac:dyDescent="0.35">
      <c r="D1073" s="337"/>
      <c r="E1073" s="339"/>
      <c r="F1073" s="339"/>
    </row>
    <row r="1074" spans="4:6" x14ac:dyDescent="0.35">
      <c r="D1074" s="337"/>
      <c r="E1074" s="339"/>
      <c r="F1074" s="339"/>
    </row>
    <row r="1075" spans="4:6" x14ac:dyDescent="0.35">
      <c r="D1075" s="337"/>
      <c r="E1075" s="339"/>
      <c r="F1075" s="339"/>
    </row>
    <row r="1076" spans="4:6" x14ac:dyDescent="0.35">
      <c r="D1076" s="337"/>
      <c r="E1076" s="339"/>
      <c r="F1076" s="339"/>
    </row>
    <row r="1077" spans="4:6" x14ac:dyDescent="0.35">
      <c r="D1077" s="337"/>
      <c r="E1077" s="339"/>
      <c r="F1077" s="339"/>
    </row>
    <row r="1078" spans="4:6" x14ac:dyDescent="0.35">
      <c r="D1078" s="337"/>
      <c r="E1078" s="339"/>
      <c r="F1078" s="339"/>
    </row>
    <row r="1079" spans="4:6" x14ac:dyDescent="0.35">
      <c r="D1079" s="337"/>
      <c r="E1079" s="339"/>
      <c r="F1079" s="339"/>
    </row>
    <row r="1080" spans="4:6" x14ac:dyDescent="0.35">
      <c r="D1080" s="337"/>
      <c r="E1080" s="339"/>
      <c r="F1080" s="339"/>
    </row>
    <row r="1081" spans="4:6" x14ac:dyDescent="0.35">
      <c r="D1081" s="337"/>
      <c r="E1081" s="339"/>
      <c r="F1081" s="339"/>
    </row>
    <row r="1082" spans="4:6" x14ac:dyDescent="0.35">
      <c r="D1082" s="337"/>
      <c r="E1082" s="339"/>
      <c r="F1082" s="339"/>
    </row>
    <row r="1083" spans="4:6" x14ac:dyDescent="0.35">
      <c r="D1083" s="337"/>
      <c r="E1083" s="339"/>
      <c r="F1083" s="339"/>
    </row>
    <row r="1084" spans="4:6" x14ac:dyDescent="0.35">
      <c r="D1084" s="337"/>
      <c r="E1084" s="339"/>
      <c r="F1084" s="339"/>
    </row>
    <row r="1085" spans="4:6" x14ac:dyDescent="0.35">
      <c r="D1085" s="337"/>
      <c r="E1085" s="339"/>
      <c r="F1085" s="339"/>
    </row>
    <row r="1086" spans="4:6" x14ac:dyDescent="0.35">
      <c r="D1086" s="337"/>
      <c r="E1086" s="339"/>
      <c r="F1086" s="339"/>
    </row>
    <row r="1087" spans="4:6" x14ac:dyDescent="0.35">
      <c r="D1087" s="337"/>
      <c r="E1087" s="339"/>
      <c r="F1087" s="339"/>
    </row>
    <row r="1088" spans="4:6" x14ac:dyDescent="0.35">
      <c r="D1088" s="337"/>
      <c r="E1088" s="339"/>
      <c r="F1088" s="339"/>
    </row>
    <row r="1089" spans="4:6" x14ac:dyDescent="0.35">
      <c r="D1089" s="337"/>
      <c r="E1089" s="339"/>
      <c r="F1089" s="339"/>
    </row>
    <row r="1090" spans="4:6" x14ac:dyDescent="0.35">
      <c r="D1090" s="337"/>
      <c r="E1090" s="339"/>
      <c r="F1090" s="339"/>
    </row>
    <row r="1091" spans="4:6" x14ac:dyDescent="0.35">
      <c r="D1091" s="337"/>
      <c r="E1091" s="339"/>
      <c r="F1091" s="339"/>
    </row>
    <row r="1092" spans="4:6" x14ac:dyDescent="0.35">
      <c r="D1092" s="337"/>
      <c r="E1092" s="339"/>
      <c r="F1092" s="339"/>
    </row>
    <row r="1093" spans="4:6" x14ac:dyDescent="0.35">
      <c r="D1093" s="337"/>
      <c r="E1093" s="339"/>
      <c r="F1093" s="339"/>
    </row>
    <row r="1094" spans="4:6" x14ac:dyDescent="0.35">
      <c r="D1094" s="337"/>
      <c r="E1094" s="339"/>
      <c r="F1094" s="339"/>
    </row>
    <row r="1095" spans="4:6" x14ac:dyDescent="0.35">
      <c r="D1095" s="337"/>
      <c r="E1095" s="339"/>
      <c r="F1095" s="339"/>
    </row>
    <row r="1096" spans="4:6" x14ac:dyDescent="0.35">
      <c r="D1096" s="337"/>
      <c r="E1096" s="339"/>
      <c r="F1096" s="339"/>
    </row>
    <row r="1097" spans="4:6" x14ac:dyDescent="0.35">
      <c r="D1097" s="337"/>
      <c r="E1097" s="339"/>
      <c r="F1097" s="339"/>
    </row>
    <row r="1098" spans="4:6" x14ac:dyDescent="0.35">
      <c r="D1098" s="337"/>
      <c r="E1098" s="339"/>
      <c r="F1098" s="339"/>
    </row>
    <row r="1099" spans="4:6" x14ac:dyDescent="0.35">
      <c r="D1099" s="337"/>
      <c r="E1099" s="339"/>
      <c r="F1099" s="339"/>
    </row>
    <row r="1100" spans="4:6" x14ac:dyDescent="0.35">
      <c r="D1100" s="337"/>
      <c r="E1100" s="339"/>
      <c r="F1100" s="339"/>
    </row>
    <row r="1101" spans="4:6" x14ac:dyDescent="0.35">
      <c r="D1101" s="337"/>
      <c r="E1101" s="339"/>
      <c r="F1101" s="339"/>
    </row>
    <row r="1102" spans="4:6" x14ac:dyDescent="0.35">
      <c r="D1102" s="337"/>
      <c r="E1102" s="339"/>
      <c r="F1102" s="339"/>
    </row>
    <row r="1103" spans="4:6" x14ac:dyDescent="0.35">
      <c r="D1103" s="337"/>
      <c r="E1103" s="339"/>
      <c r="F1103" s="339"/>
    </row>
    <row r="1104" spans="4:6" x14ac:dyDescent="0.35">
      <c r="D1104" s="337"/>
      <c r="E1104" s="339"/>
      <c r="F1104" s="339"/>
    </row>
    <row r="1105" spans="4:6" x14ac:dyDescent="0.35">
      <c r="D1105" s="337"/>
      <c r="E1105" s="339"/>
      <c r="F1105" s="339"/>
    </row>
    <row r="1106" spans="4:6" x14ac:dyDescent="0.35">
      <c r="D1106" s="337"/>
      <c r="E1106" s="339"/>
      <c r="F1106" s="339"/>
    </row>
    <row r="1107" spans="4:6" x14ac:dyDescent="0.35">
      <c r="D1107" s="337"/>
      <c r="E1107" s="339"/>
      <c r="F1107" s="339"/>
    </row>
    <row r="1108" spans="4:6" x14ac:dyDescent="0.35">
      <c r="D1108" s="337"/>
      <c r="E1108" s="339"/>
      <c r="F1108" s="339"/>
    </row>
    <row r="1109" spans="4:6" x14ac:dyDescent="0.35">
      <c r="D1109" s="337"/>
      <c r="E1109" s="339"/>
      <c r="F1109" s="339"/>
    </row>
    <row r="1110" spans="4:6" x14ac:dyDescent="0.35">
      <c r="D1110" s="337"/>
      <c r="E1110" s="339"/>
      <c r="F1110" s="339"/>
    </row>
    <row r="1111" spans="4:6" x14ac:dyDescent="0.35">
      <c r="D1111" s="337"/>
      <c r="E1111" s="339"/>
      <c r="F1111" s="339"/>
    </row>
    <row r="1112" spans="4:6" x14ac:dyDescent="0.35">
      <c r="D1112" s="337"/>
      <c r="E1112" s="339"/>
      <c r="F1112" s="339"/>
    </row>
    <row r="1113" spans="4:6" x14ac:dyDescent="0.35">
      <c r="D1113" s="337"/>
      <c r="E1113" s="339"/>
      <c r="F1113" s="339"/>
    </row>
    <row r="1114" spans="4:6" x14ac:dyDescent="0.35">
      <c r="D1114" s="337"/>
      <c r="E1114" s="339"/>
      <c r="F1114" s="339"/>
    </row>
    <row r="1115" spans="4:6" x14ac:dyDescent="0.35">
      <c r="D1115" s="337"/>
      <c r="E1115" s="339"/>
      <c r="F1115" s="339"/>
    </row>
    <row r="1116" spans="4:6" x14ac:dyDescent="0.35">
      <c r="D1116" s="337"/>
      <c r="E1116" s="339"/>
      <c r="F1116" s="339"/>
    </row>
    <row r="1117" spans="4:6" x14ac:dyDescent="0.35">
      <c r="D1117" s="337"/>
      <c r="E1117" s="339"/>
      <c r="F1117" s="339"/>
    </row>
    <row r="1118" spans="4:6" x14ac:dyDescent="0.35">
      <c r="D1118" s="337"/>
      <c r="E1118" s="339"/>
      <c r="F1118" s="339"/>
    </row>
    <row r="1119" spans="4:6" x14ac:dyDescent="0.35">
      <c r="D1119" s="337"/>
      <c r="E1119" s="339"/>
      <c r="F1119" s="339"/>
    </row>
    <row r="1120" spans="4:6" x14ac:dyDescent="0.35">
      <c r="D1120" s="337"/>
      <c r="E1120" s="339"/>
      <c r="F1120" s="339"/>
    </row>
    <row r="1121" spans="4:6" x14ac:dyDescent="0.35">
      <c r="D1121" s="337"/>
      <c r="E1121" s="339"/>
      <c r="F1121" s="339"/>
    </row>
    <row r="1122" spans="4:6" x14ac:dyDescent="0.35">
      <c r="D1122" s="337"/>
      <c r="E1122" s="339"/>
      <c r="F1122" s="339"/>
    </row>
    <row r="1123" spans="4:6" x14ac:dyDescent="0.35">
      <c r="D1123" s="337"/>
      <c r="E1123" s="339"/>
      <c r="F1123" s="339"/>
    </row>
    <row r="1124" spans="4:6" x14ac:dyDescent="0.35">
      <c r="D1124" s="337"/>
      <c r="E1124" s="339"/>
      <c r="F1124" s="339"/>
    </row>
    <row r="1125" spans="4:6" x14ac:dyDescent="0.35">
      <c r="D1125" s="337"/>
      <c r="E1125" s="339"/>
      <c r="F1125" s="339"/>
    </row>
    <row r="1126" spans="4:6" x14ac:dyDescent="0.35">
      <c r="D1126" s="337"/>
      <c r="E1126" s="339"/>
      <c r="F1126" s="339"/>
    </row>
    <row r="1127" spans="4:6" x14ac:dyDescent="0.35">
      <c r="D1127" s="337"/>
      <c r="E1127" s="339"/>
      <c r="F1127" s="339"/>
    </row>
    <row r="1128" spans="4:6" x14ac:dyDescent="0.35">
      <c r="D1128" s="337"/>
      <c r="E1128" s="339"/>
      <c r="F1128" s="339"/>
    </row>
    <row r="1129" spans="4:6" x14ac:dyDescent="0.35">
      <c r="D1129" s="337"/>
      <c r="E1129" s="339"/>
      <c r="F1129" s="339"/>
    </row>
    <row r="1130" spans="4:6" x14ac:dyDescent="0.35">
      <c r="D1130" s="337"/>
      <c r="E1130" s="339"/>
      <c r="F1130" s="339"/>
    </row>
    <row r="1131" spans="4:6" x14ac:dyDescent="0.35">
      <c r="D1131" s="337"/>
      <c r="E1131" s="339"/>
      <c r="F1131" s="339"/>
    </row>
    <row r="1132" spans="4:6" x14ac:dyDescent="0.35">
      <c r="D1132" s="337"/>
      <c r="E1132" s="339"/>
      <c r="F1132" s="339"/>
    </row>
    <row r="1133" spans="4:6" x14ac:dyDescent="0.35">
      <c r="D1133" s="337"/>
      <c r="E1133" s="339"/>
      <c r="F1133" s="339"/>
    </row>
    <row r="1134" spans="4:6" x14ac:dyDescent="0.35">
      <c r="D1134" s="337"/>
      <c r="E1134" s="339"/>
      <c r="F1134" s="339"/>
    </row>
    <row r="1135" spans="4:6" x14ac:dyDescent="0.35">
      <c r="D1135" s="337"/>
      <c r="E1135" s="339"/>
      <c r="F1135" s="339"/>
    </row>
    <row r="1136" spans="4:6" x14ac:dyDescent="0.35">
      <c r="D1136" s="337"/>
      <c r="E1136" s="339"/>
      <c r="F1136" s="339"/>
    </row>
    <row r="1137" spans="4:6" x14ac:dyDescent="0.35">
      <c r="D1137" s="337"/>
      <c r="E1137" s="339"/>
      <c r="F1137" s="339"/>
    </row>
    <row r="1138" spans="4:6" x14ac:dyDescent="0.35">
      <c r="D1138" s="337"/>
      <c r="E1138" s="339"/>
      <c r="F1138" s="339"/>
    </row>
    <row r="1139" spans="4:6" x14ac:dyDescent="0.35">
      <c r="D1139" s="337"/>
      <c r="E1139" s="339"/>
      <c r="F1139" s="339"/>
    </row>
    <row r="1140" spans="4:6" x14ac:dyDescent="0.35">
      <c r="D1140" s="337"/>
      <c r="E1140" s="339"/>
      <c r="F1140" s="339"/>
    </row>
    <row r="1141" spans="4:6" x14ac:dyDescent="0.35">
      <c r="D1141" s="337"/>
      <c r="E1141" s="339"/>
      <c r="F1141" s="339"/>
    </row>
    <row r="1142" spans="4:6" x14ac:dyDescent="0.35">
      <c r="D1142" s="337"/>
      <c r="E1142" s="339"/>
      <c r="F1142" s="339"/>
    </row>
    <row r="1143" spans="4:6" x14ac:dyDescent="0.35">
      <c r="D1143" s="337"/>
      <c r="E1143" s="339"/>
      <c r="F1143" s="339"/>
    </row>
    <row r="1144" spans="4:6" x14ac:dyDescent="0.35">
      <c r="D1144" s="337"/>
      <c r="E1144" s="339"/>
      <c r="F1144" s="339"/>
    </row>
    <row r="1145" spans="4:6" x14ac:dyDescent="0.35">
      <c r="D1145" s="337"/>
      <c r="E1145" s="339"/>
      <c r="F1145" s="339"/>
    </row>
    <row r="1146" spans="4:6" x14ac:dyDescent="0.35">
      <c r="D1146" s="337"/>
      <c r="E1146" s="339"/>
      <c r="F1146" s="339"/>
    </row>
    <row r="1147" spans="4:6" x14ac:dyDescent="0.35">
      <c r="D1147" s="337"/>
      <c r="E1147" s="339"/>
      <c r="F1147" s="339"/>
    </row>
    <row r="1148" spans="4:6" x14ac:dyDescent="0.35">
      <c r="D1148" s="337"/>
      <c r="E1148" s="339"/>
      <c r="F1148" s="339"/>
    </row>
    <row r="1149" spans="4:6" x14ac:dyDescent="0.35">
      <c r="D1149" s="337"/>
      <c r="E1149" s="339"/>
      <c r="F1149" s="339"/>
    </row>
    <row r="1150" spans="4:6" x14ac:dyDescent="0.35">
      <c r="D1150" s="337"/>
      <c r="E1150" s="339"/>
      <c r="F1150" s="339"/>
    </row>
    <row r="1151" spans="4:6" x14ac:dyDescent="0.35">
      <c r="D1151" s="337"/>
      <c r="E1151" s="339"/>
      <c r="F1151" s="339"/>
    </row>
    <row r="1152" spans="4:6" x14ac:dyDescent="0.35">
      <c r="D1152" s="337"/>
      <c r="E1152" s="339"/>
      <c r="F1152" s="339"/>
    </row>
    <row r="1153" spans="4:6" x14ac:dyDescent="0.35">
      <c r="D1153" s="337"/>
      <c r="E1153" s="339"/>
      <c r="F1153" s="339"/>
    </row>
    <row r="1154" spans="4:6" x14ac:dyDescent="0.35">
      <c r="D1154" s="337"/>
      <c r="E1154" s="339"/>
      <c r="F1154" s="339"/>
    </row>
    <row r="1155" spans="4:6" x14ac:dyDescent="0.35">
      <c r="D1155" s="337"/>
      <c r="E1155" s="339"/>
      <c r="F1155" s="339"/>
    </row>
    <row r="1156" spans="4:6" x14ac:dyDescent="0.35">
      <c r="D1156" s="337"/>
      <c r="E1156" s="339"/>
      <c r="F1156" s="339"/>
    </row>
    <row r="1157" spans="4:6" x14ac:dyDescent="0.35">
      <c r="D1157" s="337"/>
      <c r="E1157" s="339"/>
      <c r="F1157" s="339"/>
    </row>
    <row r="1158" spans="4:6" x14ac:dyDescent="0.35">
      <c r="D1158" s="337"/>
      <c r="E1158" s="339"/>
      <c r="F1158" s="339"/>
    </row>
    <row r="1159" spans="4:6" x14ac:dyDescent="0.35">
      <c r="D1159" s="337"/>
      <c r="E1159" s="339"/>
      <c r="F1159" s="339"/>
    </row>
    <row r="1160" spans="4:6" x14ac:dyDescent="0.35">
      <c r="D1160" s="337"/>
      <c r="E1160" s="339"/>
      <c r="F1160" s="339"/>
    </row>
    <row r="1161" spans="4:6" x14ac:dyDescent="0.35">
      <c r="D1161" s="337"/>
      <c r="E1161" s="339"/>
      <c r="F1161" s="339"/>
    </row>
    <row r="1162" spans="4:6" x14ac:dyDescent="0.35">
      <c r="D1162" s="337"/>
      <c r="E1162" s="339"/>
      <c r="F1162" s="339"/>
    </row>
    <row r="1163" spans="4:6" x14ac:dyDescent="0.35">
      <c r="D1163" s="337"/>
      <c r="E1163" s="339"/>
      <c r="F1163" s="339"/>
    </row>
    <row r="1164" spans="4:6" x14ac:dyDescent="0.35">
      <c r="D1164" s="337"/>
      <c r="E1164" s="339"/>
      <c r="F1164" s="339"/>
    </row>
    <row r="1165" spans="4:6" x14ac:dyDescent="0.35">
      <c r="D1165" s="337"/>
      <c r="E1165" s="339"/>
      <c r="F1165" s="339"/>
    </row>
    <row r="1166" spans="4:6" x14ac:dyDescent="0.35">
      <c r="D1166" s="337"/>
      <c r="E1166" s="339"/>
      <c r="F1166" s="339"/>
    </row>
    <row r="1167" spans="4:6" x14ac:dyDescent="0.35">
      <c r="D1167" s="337"/>
      <c r="E1167" s="339"/>
      <c r="F1167" s="339"/>
    </row>
    <row r="1168" spans="4:6" x14ac:dyDescent="0.35">
      <c r="D1168" s="337"/>
      <c r="E1168" s="339"/>
      <c r="F1168" s="339"/>
    </row>
    <row r="1169" spans="4:6" x14ac:dyDescent="0.35">
      <c r="D1169" s="337"/>
      <c r="E1169" s="339"/>
      <c r="F1169" s="339"/>
    </row>
    <row r="1170" spans="4:6" x14ac:dyDescent="0.35">
      <c r="D1170" s="337"/>
      <c r="E1170" s="339"/>
      <c r="F1170" s="339"/>
    </row>
    <row r="1171" spans="4:6" x14ac:dyDescent="0.35">
      <c r="D1171" s="337"/>
      <c r="E1171" s="339"/>
      <c r="F1171" s="339"/>
    </row>
    <row r="1172" spans="4:6" x14ac:dyDescent="0.35">
      <c r="D1172" s="337"/>
      <c r="E1172" s="339"/>
      <c r="F1172" s="339"/>
    </row>
    <row r="1173" spans="4:6" x14ac:dyDescent="0.35">
      <c r="D1173" s="337"/>
      <c r="E1173" s="339"/>
      <c r="F1173" s="339"/>
    </row>
    <row r="1174" spans="4:6" x14ac:dyDescent="0.35">
      <c r="D1174" s="337"/>
      <c r="E1174" s="339"/>
      <c r="F1174" s="339"/>
    </row>
    <row r="1175" spans="4:6" x14ac:dyDescent="0.35">
      <c r="D1175" s="337"/>
      <c r="E1175" s="339"/>
      <c r="F1175" s="339"/>
    </row>
    <row r="1176" spans="4:6" x14ac:dyDescent="0.35">
      <c r="D1176" s="337"/>
      <c r="E1176" s="339"/>
      <c r="F1176" s="339"/>
    </row>
    <row r="1177" spans="4:6" x14ac:dyDescent="0.35">
      <c r="D1177" s="337"/>
      <c r="E1177" s="339"/>
      <c r="F1177" s="339"/>
    </row>
    <row r="1178" spans="4:6" x14ac:dyDescent="0.35">
      <c r="D1178" s="337"/>
      <c r="E1178" s="339"/>
      <c r="F1178" s="339"/>
    </row>
    <row r="1179" spans="4:6" x14ac:dyDescent="0.35">
      <c r="D1179" s="337"/>
      <c r="E1179" s="339"/>
      <c r="F1179" s="339"/>
    </row>
    <row r="1180" spans="4:6" x14ac:dyDescent="0.35">
      <c r="D1180" s="337"/>
      <c r="E1180" s="339"/>
      <c r="F1180" s="339"/>
    </row>
    <row r="1181" spans="4:6" x14ac:dyDescent="0.35">
      <c r="D1181" s="337"/>
      <c r="E1181" s="339"/>
      <c r="F1181" s="339"/>
    </row>
    <row r="1182" spans="4:6" x14ac:dyDescent="0.35">
      <c r="D1182" s="337"/>
      <c r="E1182" s="339"/>
      <c r="F1182" s="339"/>
    </row>
    <row r="1183" spans="4:6" x14ac:dyDescent="0.35">
      <c r="D1183" s="337"/>
      <c r="E1183" s="339"/>
      <c r="F1183" s="339"/>
    </row>
    <row r="1184" spans="4:6" x14ac:dyDescent="0.35">
      <c r="D1184" s="337"/>
      <c r="E1184" s="339"/>
      <c r="F1184" s="339"/>
    </row>
    <row r="1185" spans="4:6" x14ac:dyDescent="0.35">
      <c r="D1185" s="337"/>
      <c r="E1185" s="339"/>
      <c r="F1185" s="339"/>
    </row>
    <row r="1186" spans="4:6" x14ac:dyDescent="0.35">
      <c r="D1186" s="337"/>
      <c r="E1186" s="339"/>
      <c r="F1186" s="339"/>
    </row>
    <row r="1187" spans="4:6" x14ac:dyDescent="0.35">
      <c r="D1187" s="337"/>
      <c r="E1187" s="339"/>
      <c r="F1187" s="339"/>
    </row>
    <row r="1188" spans="4:6" x14ac:dyDescent="0.35">
      <c r="D1188" s="337"/>
      <c r="E1188" s="339"/>
      <c r="F1188" s="339"/>
    </row>
    <row r="1189" spans="4:6" x14ac:dyDescent="0.35">
      <c r="D1189" s="337"/>
      <c r="E1189" s="339"/>
      <c r="F1189" s="339"/>
    </row>
    <row r="1190" spans="4:6" x14ac:dyDescent="0.35">
      <c r="D1190" s="337"/>
      <c r="E1190" s="339"/>
      <c r="F1190" s="339"/>
    </row>
    <row r="1191" spans="4:6" x14ac:dyDescent="0.35">
      <c r="D1191" s="337"/>
      <c r="E1191" s="339"/>
      <c r="F1191" s="339"/>
    </row>
    <row r="1192" spans="4:6" x14ac:dyDescent="0.35">
      <c r="D1192" s="337"/>
      <c r="E1192" s="339"/>
      <c r="F1192" s="339"/>
    </row>
    <row r="1193" spans="4:6" x14ac:dyDescent="0.35">
      <c r="D1193" s="337"/>
      <c r="E1193" s="339"/>
      <c r="F1193" s="339"/>
    </row>
    <row r="1194" spans="4:6" x14ac:dyDescent="0.35">
      <c r="D1194" s="337"/>
      <c r="E1194" s="339"/>
      <c r="F1194" s="339"/>
    </row>
    <row r="1195" spans="4:6" x14ac:dyDescent="0.35">
      <c r="D1195" s="337"/>
      <c r="E1195" s="339"/>
      <c r="F1195" s="339"/>
    </row>
    <row r="1196" spans="4:6" x14ac:dyDescent="0.35">
      <c r="D1196" s="337"/>
      <c r="E1196" s="339"/>
      <c r="F1196" s="339"/>
    </row>
    <row r="1197" spans="4:6" x14ac:dyDescent="0.35">
      <c r="D1197" s="337"/>
      <c r="E1197" s="339"/>
      <c r="F1197" s="339"/>
    </row>
    <row r="1198" spans="4:6" x14ac:dyDescent="0.35">
      <c r="D1198" s="337"/>
      <c r="E1198" s="339"/>
      <c r="F1198" s="339"/>
    </row>
    <row r="1199" spans="4:6" x14ac:dyDescent="0.35">
      <c r="D1199" s="337"/>
      <c r="E1199" s="339"/>
      <c r="F1199" s="339"/>
    </row>
    <row r="1200" spans="4:6" x14ac:dyDescent="0.35">
      <c r="D1200" s="337"/>
      <c r="E1200" s="339"/>
      <c r="F1200" s="339"/>
    </row>
    <row r="1201" spans="4:6" x14ac:dyDescent="0.35">
      <c r="D1201" s="337"/>
      <c r="E1201" s="339"/>
      <c r="F1201" s="339"/>
    </row>
    <row r="1202" spans="4:6" x14ac:dyDescent="0.35">
      <c r="D1202" s="337"/>
      <c r="E1202" s="339"/>
      <c r="F1202" s="339"/>
    </row>
    <row r="1203" spans="4:6" x14ac:dyDescent="0.35">
      <c r="D1203" s="337"/>
      <c r="E1203" s="339"/>
      <c r="F1203" s="339"/>
    </row>
    <row r="1204" spans="4:6" x14ac:dyDescent="0.35">
      <c r="D1204" s="337"/>
      <c r="E1204" s="339"/>
      <c r="F1204" s="339"/>
    </row>
    <row r="1205" spans="4:6" x14ac:dyDescent="0.35">
      <c r="D1205" s="337"/>
      <c r="E1205" s="339"/>
      <c r="F1205" s="339"/>
    </row>
    <row r="1206" spans="4:6" x14ac:dyDescent="0.35">
      <c r="D1206" s="337"/>
      <c r="E1206" s="339"/>
      <c r="F1206" s="339"/>
    </row>
    <row r="1207" spans="4:6" x14ac:dyDescent="0.35">
      <c r="D1207" s="337"/>
      <c r="E1207" s="339"/>
      <c r="F1207" s="339"/>
    </row>
    <row r="1208" spans="4:6" x14ac:dyDescent="0.35">
      <c r="D1208" s="337"/>
      <c r="E1208" s="339"/>
      <c r="F1208" s="339"/>
    </row>
    <row r="1209" spans="4:6" x14ac:dyDescent="0.35">
      <c r="D1209" s="337"/>
      <c r="E1209" s="339"/>
      <c r="F1209" s="339"/>
    </row>
    <row r="1210" spans="4:6" x14ac:dyDescent="0.35">
      <c r="D1210" s="337"/>
      <c r="E1210" s="339"/>
      <c r="F1210" s="339"/>
    </row>
    <row r="1211" spans="4:6" x14ac:dyDescent="0.35">
      <c r="D1211" s="337"/>
      <c r="E1211" s="339"/>
      <c r="F1211" s="339"/>
    </row>
    <row r="1212" spans="4:6" x14ac:dyDescent="0.35">
      <c r="D1212" s="337"/>
      <c r="E1212" s="339"/>
      <c r="F1212" s="339"/>
    </row>
    <row r="1213" spans="4:6" x14ac:dyDescent="0.35">
      <c r="D1213" s="337"/>
      <c r="E1213" s="339"/>
      <c r="F1213" s="339"/>
    </row>
    <row r="1214" spans="4:6" x14ac:dyDescent="0.35">
      <c r="D1214" s="337"/>
      <c r="E1214" s="339"/>
      <c r="F1214" s="339"/>
    </row>
    <row r="1215" spans="4:6" x14ac:dyDescent="0.35">
      <c r="D1215" s="337"/>
      <c r="E1215" s="339"/>
      <c r="F1215" s="339"/>
    </row>
    <row r="1216" spans="4:6" x14ac:dyDescent="0.35">
      <c r="D1216" s="337"/>
      <c r="E1216" s="339"/>
      <c r="F1216" s="339"/>
    </row>
    <row r="1217" spans="4:6" x14ac:dyDescent="0.35">
      <c r="D1217" s="337"/>
      <c r="E1217" s="339"/>
      <c r="F1217" s="339"/>
    </row>
    <row r="1218" spans="4:6" x14ac:dyDescent="0.35">
      <c r="D1218" s="337"/>
      <c r="E1218" s="339"/>
      <c r="F1218" s="339"/>
    </row>
    <row r="1219" spans="4:6" x14ac:dyDescent="0.35">
      <c r="D1219" s="337"/>
      <c r="E1219" s="339"/>
      <c r="F1219" s="339"/>
    </row>
    <row r="1220" spans="4:6" x14ac:dyDescent="0.35">
      <c r="D1220" s="337"/>
      <c r="E1220" s="339"/>
      <c r="F1220" s="339"/>
    </row>
    <row r="1221" spans="4:6" x14ac:dyDescent="0.35">
      <c r="D1221" s="337"/>
      <c r="E1221" s="339"/>
      <c r="F1221" s="339"/>
    </row>
    <row r="1222" spans="4:6" x14ac:dyDescent="0.35">
      <c r="D1222" s="337"/>
      <c r="E1222" s="339"/>
      <c r="F1222" s="339"/>
    </row>
    <row r="1223" spans="4:6" x14ac:dyDescent="0.35">
      <c r="D1223" s="337"/>
      <c r="E1223" s="339"/>
      <c r="F1223" s="339"/>
    </row>
    <row r="1224" spans="4:6" x14ac:dyDescent="0.35">
      <c r="D1224" s="337"/>
      <c r="E1224" s="339"/>
      <c r="F1224" s="339"/>
    </row>
    <row r="1225" spans="4:6" x14ac:dyDescent="0.35">
      <c r="D1225" s="337"/>
      <c r="E1225" s="339"/>
      <c r="F1225" s="339"/>
    </row>
    <row r="1226" spans="4:6" x14ac:dyDescent="0.35">
      <c r="D1226" s="337"/>
      <c r="E1226" s="339"/>
      <c r="F1226" s="339"/>
    </row>
    <row r="1227" spans="4:6" x14ac:dyDescent="0.35">
      <c r="D1227" s="337"/>
      <c r="E1227" s="339"/>
      <c r="F1227" s="339"/>
    </row>
    <row r="1228" spans="4:6" x14ac:dyDescent="0.35">
      <c r="D1228" s="337"/>
      <c r="E1228" s="339"/>
      <c r="F1228" s="339"/>
    </row>
    <row r="1229" spans="4:6" x14ac:dyDescent="0.35">
      <c r="D1229" s="337"/>
      <c r="E1229" s="339"/>
      <c r="F1229" s="339"/>
    </row>
    <row r="1230" spans="4:6" x14ac:dyDescent="0.35">
      <c r="D1230" s="337"/>
      <c r="E1230" s="339"/>
      <c r="F1230" s="339"/>
    </row>
    <row r="1231" spans="4:6" x14ac:dyDescent="0.35">
      <c r="D1231" s="337"/>
      <c r="E1231" s="339"/>
      <c r="F1231" s="339"/>
    </row>
    <row r="1232" spans="4:6" x14ac:dyDescent="0.35">
      <c r="D1232" s="337"/>
      <c r="E1232" s="339"/>
      <c r="F1232" s="339"/>
    </row>
    <row r="1233" spans="4:6" x14ac:dyDescent="0.35">
      <c r="D1233" s="337"/>
      <c r="E1233" s="339"/>
      <c r="F1233" s="339"/>
    </row>
    <row r="1234" spans="4:6" x14ac:dyDescent="0.35">
      <c r="D1234" s="337"/>
      <c r="E1234" s="339"/>
      <c r="F1234" s="339"/>
    </row>
    <row r="1235" spans="4:6" x14ac:dyDescent="0.35">
      <c r="D1235" s="337"/>
      <c r="E1235" s="339"/>
      <c r="F1235" s="339"/>
    </row>
    <row r="1236" spans="4:6" x14ac:dyDescent="0.35">
      <c r="D1236" s="337"/>
      <c r="E1236" s="339"/>
      <c r="F1236" s="339"/>
    </row>
    <row r="1237" spans="4:6" x14ac:dyDescent="0.35">
      <c r="D1237" s="337"/>
      <c r="E1237" s="339"/>
      <c r="F1237" s="339"/>
    </row>
    <row r="1238" spans="4:6" x14ac:dyDescent="0.35">
      <c r="D1238" s="337"/>
      <c r="E1238" s="339"/>
      <c r="F1238" s="339"/>
    </row>
    <row r="1239" spans="4:6" x14ac:dyDescent="0.35">
      <c r="D1239" s="337"/>
      <c r="E1239" s="339"/>
      <c r="F1239" s="339"/>
    </row>
    <row r="1240" spans="4:6" x14ac:dyDescent="0.35">
      <c r="D1240" s="337"/>
      <c r="E1240" s="339"/>
      <c r="F1240" s="339"/>
    </row>
    <row r="1241" spans="4:6" x14ac:dyDescent="0.35">
      <c r="D1241" s="337"/>
      <c r="E1241" s="339"/>
      <c r="F1241" s="339"/>
    </row>
    <row r="1242" spans="4:6" x14ac:dyDescent="0.35">
      <c r="D1242" s="337"/>
      <c r="E1242" s="339"/>
      <c r="F1242" s="339"/>
    </row>
    <row r="1243" spans="4:6" x14ac:dyDescent="0.35">
      <c r="D1243" s="337"/>
      <c r="E1243" s="339"/>
      <c r="F1243" s="339"/>
    </row>
    <row r="1244" spans="4:6" x14ac:dyDescent="0.35">
      <c r="D1244" s="337"/>
      <c r="E1244" s="339"/>
      <c r="F1244" s="339"/>
    </row>
    <row r="1245" spans="4:6" x14ac:dyDescent="0.35">
      <c r="D1245" s="337"/>
      <c r="E1245" s="339"/>
      <c r="F1245" s="339"/>
    </row>
    <row r="1246" spans="4:6" x14ac:dyDescent="0.35">
      <c r="D1246" s="337"/>
      <c r="E1246" s="339"/>
      <c r="F1246" s="339"/>
    </row>
    <row r="1247" spans="4:6" x14ac:dyDescent="0.35">
      <c r="D1247" s="337"/>
      <c r="E1247" s="339"/>
      <c r="F1247" s="339"/>
    </row>
    <row r="1248" spans="4:6" x14ac:dyDescent="0.35">
      <c r="D1248" s="337"/>
      <c r="E1248" s="339"/>
      <c r="F1248" s="339"/>
    </row>
    <row r="1249" spans="4:6" x14ac:dyDescent="0.35">
      <c r="D1249" s="337"/>
      <c r="E1249" s="339"/>
      <c r="F1249" s="339"/>
    </row>
    <row r="1250" spans="4:6" x14ac:dyDescent="0.35">
      <c r="D1250" s="337"/>
      <c r="E1250" s="339"/>
      <c r="F1250" s="339"/>
    </row>
    <row r="1251" spans="4:6" x14ac:dyDescent="0.35">
      <c r="D1251" s="337"/>
      <c r="E1251" s="339"/>
      <c r="F1251" s="339"/>
    </row>
    <row r="1252" spans="4:6" x14ac:dyDescent="0.35">
      <c r="D1252" s="337"/>
      <c r="E1252" s="339"/>
      <c r="F1252" s="339"/>
    </row>
    <row r="1253" spans="4:6" x14ac:dyDescent="0.35">
      <c r="D1253" s="337"/>
      <c r="E1253" s="339"/>
      <c r="F1253" s="339"/>
    </row>
    <row r="1254" spans="4:6" x14ac:dyDescent="0.35">
      <c r="D1254" s="337"/>
      <c r="E1254" s="339"/>
      <c r="F1254" s="339"/>
    </row>
    <row r="1255" spans="4:6" x14ac:dyDescent="0.35">
      <c r="D1255" s="337"/>
      <c r="E1255" s="339"/>
      <c r="F1255" s="339"/>
    </row>
    <row r="1256" spans="4:6" x14ac:dyDescent="0.35">
      <c r="D1256" s="337"/>
      <c r="E1256" s="339"/>
      <c r="F1256" s="339"/>
    </row>
    <row r="1257" spans="4:6" x14ac:dyDescent="0.35">
      <c r="D1257" s="337"/>
      <c r="E1257" s="339"/>
      <c r="F1257" s="339"/>
    </row>
    <row r="1258" spans="4:6" x14ac:dyDescent="0.35">
      <c r="D1258" s="337"/>
      <c r="E1258" s="339"/>
      <c r="F1258" s="339"/>
    </row>
    <row r="1259" spans="4:6" x14ac:dyDescent="0.35">
      <c r="D1259" s="337"/>
      <c r="E1259" s="339"/>
      <c r="F1259" s="339"/>
    </row>
    <row r="1260" spans="4:6" x14ac:dyDescent="0.35">
      <c r="D1260" s="337"/>
      <c r="E1260" s="339"/>
      <c r="F1260" s="339"/>
    </row>
    <row r="1261" spans="4:6" x14ac:dyDescent="0.35">
      <c r="D1261" s="337"/>
      <c r="E1261" s="339"/>
      <c r="F1261" s="339"/>
    </row>
    <row r="1262" spans="4:6" x14ac:dyDescent="0.35">
      <c r="D1262" s="337"/>
      <c r="E1262" s="339"/>
      <c r="F1262" s="339"/>
    </row>
    <row r="1263" spans="4:6" x14ac:dyDescent="0.35">
      <c r="D1263" s="337"/>
      <c r="E1263" s="339"/>
      <c r="F1263" s="339"/>
    </row>
    <row r="1264" spans="4:6" x14ac:dyDescent="0.35">
      <c r="D1264" s="337"/>
      <c r="E1264" s="339"/>
      <c r="F1264" s="339"/>
    </row>
    <row r="1265" spans="4:6" x14ac:dyDescent="0.35">
      <c r="D1265" s="337"/>
      <c r="E1265" s="339"/>
      <c r="F1265" s="339"/>
    </row>
    <row r="1266" spans="4:6" x14ac:dyDescent="0.35">
      <c r="D1266" s="337"/>
      <c r="E1266" s="339"/>
      <c r="F1266" s="339"/>
    </row>
    <row r="1267" spans="4:6" x14ac:dyDescent="0.35">
      <c r="D1267" s="337"/>
      <c r="E1267" s="339"/>
      <c r="F1267" s="339"/>
    </row>
    <row r="1268" spans="4:6" x14ac:dyDescent="0.35">
      <c r="D1268" s="337"/>
      <c r="E1268" s="339"/>
      <c r="F1268" s="339"/>
    </row>
    <row r="1269" spans="4:6" x14ac:dyDescent="0.35">
      <c r="D1269" s="337"/>
      <c r="E1269" s="339"/>
      <c r="F1269" s="339"/>
    </row>
    <row r="1270" spans="4:6" x14ac:dyDescent="0.35">
      <c r="D1270" s="337"/>
      <c r="E1270" s="339"/>
      <c r="F1270" s="339"/>
    </row>
    <row r="1271" spans="4:6" x14ac:dyDescent="0.35">
      <c r="D1271" s="337"/>
      <c r="E1271" s="339"/>
      <c r="F1271" s="339"/>
    </row>
    <row r="1272" spans="4:6" x14ac:dyDescent="0.35">
      <c r="D1272" s="337"/>
      <c r="E1272" s="339"/>
      <c r="F1272" s="339"/>
    </row>
    <row r="1273" spans="4:6" x14ac:dyDescent="0.35">
      <c r="D1273" s="337"/>
      <c r="E1273" s="339"/>
      <c r="F1273" s="339"/>
    </row>
    <row r="1274" spans="4:6" x14ac:dyDescent="0.35">
      <c r="D1274" s="337"/>
      <c r="E1274" s="339"/>
      <c r="F1274" s="339"/>
    </row>
    <row r="1275" spans="4:6" x14ac:dyDescent="0.35">
      <c r="D1275" s="337"/>
      <c r="E1275" s="339"/>
      <c r="F1275" s="339"/>
    </row>
    <row r="1276" spans="4:6" x14ac:dyDescent="0.35">
      <c r="D1276" s="337"/>
      <c r="E1276" s="339"/>
      <c r="F1276" s="339"/>
    </row>
    <row r="1277" spans="4:6" x14ac:dyDescent="0.35">
      <c r="D1277" s="337"/>
      <c r="E1277" s="339"/>
      <c r="F1277" s="339"/>
    </row>
    <row r="1278" spans="4:6" x14ac:dyDescent="0.35">
      <c r="D1278" s="337"/>
      <c r="E1278" s="339"/>
      <c r="F1278" s="339"/>
    </row>
    <row r="1279" spans="4:6" x14ac:dyDescent="0.35">
      <c r="D1279" s="337"/>
      <c r="E1279" s="339"/>
      <c r="F1279" s="339"/>
    </row>
    <row r="1280" spans="4:6" x14ac:dyDescent="0.35">
      <c r="D1280" s="337"/>
      <c r="E1280" s="339"/>
      <c r="F1280" s="339"/>
    </row>
    <row r="1281" spans="4:6" x14ac:dyDescent="0.35">
      <c r="D1281" s="337"/>
      <c r="E1281" s="339"/>
      <c r="F1281" s="339"/>
    </row>
    <row r="1282" spans="4:6" x14ac:dyDescent="0.35">
      <c r="D1282" s="337"/>
      <c r="E1282" s="339"/>
      <c r="F1282" s="339"/>
    </row>
    <row r="1283" spans="4:6" x14ac:dyDescent="0.35">
      <c r="D1283" s="337"/>
      <c r="E1283" s="339"/>
      <c r="F1283" s="339"/>
    </row>
    <row r="1284" spans="4:6" x14ac:dyDescent="0.35">
      <c r="D1284" s="337"/>
      <c r="E1284" s="339"/>
      <c r="F1284" s="339"/>
    </row>
    <row r="1285" spans="4:6" x14ac:dyDescent="0.35">
      <c r="D1285" s="337"/>
      <c r="E1285" s="339"/>
      <c r="F1285" s="339"/>
    </row>
    <row r="1286" spans="4:6" x14ac:dyDescent="0.35">
      <c r="D1286" s="337"/>
      <c r="E1286" s="339"/>
      <c r="F1286" s="339"/>
    </row>
    <row r="1287" spans="4:6" x14ac:dyDescent="0.35">
      <c r="D1287" s="337"/>
      <c r="E1287" s="339"/>
      <c r="F1287" s="339"/>
    </row>
    <row r="1288" spans="4:6" x14ac:dyDescent="0.35">
      <c r="D1288" s="337"/>
      <c r="E1288" s="339"/>
      <c r="F1288" s="339"/>
    </row>
    <row r="1289" spans="4:6" x14ac:dyDescent="0.35">
      <c r="D1289" s="337"/>
      <c r="E1289" s="339"/>
      <c r="F1289" s="339"/>
    </row>
    <row r="1290" spans="4:6" x14ac:dyDescent="0.35">
      <c r="D1290" s="337"/>
      <c r="E1290" s="339"/>
      <c r="F1290" s="339"/>
    </row>
    <row r="1291" spans="4:6" x14ac:dyDescent="0.35">
      <c r="D1291" s="337"/>
      <c r="E1291" s="339"/>
      <c r="F1291" s="339"/>
    </row>
    <row r="1292" spans="4:6" x14ac:dyDescent="0.35">
      <c r="D1292" s="337"/>
      <c r="E1292" s="339"/>
      <c r="F1292" s="339"/>
    </row>
    <row r="1293" spans="4:6" x14ac:dyDescent="0.35">
      <c r="D1293" s="337"/>
      <c r="E1293" s="339"/>
      <c r="F1293" s="339"/>
    </row>
    <row r="1294" spans="4:6" x14ac:dyDescent="0.35">
      <c r="D1294" s="337"/>
      <c r="E1294" s="339"/>
      <c r="F1294" s="339"/>
    </row>
    <row r="1295" spans="4:6" x14ac:dyDescent="0.35">
      <c r="D1295" s="337"/>
      <c r="E1295" s="339"/>
      <c r="F1295" s="339"/>
    </row>
    <row r="1296" spans="4:6" x14ac:dyDescent="0.35">
      <c r="D1296" s="337"/>
      <c r="E1296" s="339"/>
      <c r="F1296" s="339"/>
    </row>
    <row r="1297" spans="4:6" x14ac:dyDescent="0.35">
      <c r="D1297" s="337"/>
      <c r="E1297" s="339"/>
      <c r="F1297" s="339"/>
    </row>
    <row r="1298" spans="4:6" x14ac:dyDescent="0.35">
      <c r="D1298" s="337"/>
      <c r="E1298" s="339"/>
      <c r="F1298" s="339"/>
    </row>
    <row r="1299" spans="4:6" x14ac:dyDescent="0.35">
      <c r="D1299" s="337"/>
      <c r="E1299" s="339"/>
      <c r="F1299" s="339"/>
    </row>
    <row r="1300" spans="4:6" x14ac:dyDescent="0.35">
      <c r="D1300" s="337"/>
      <c r="E1300" s="339"/>
      <c r="F1300" s="339"/>
    </row>
    <row r="1301" spans="4:6" x14ac:dyDescent="0.35">
      <c r="D1301" s="337"/>
      <c r="E1301" s="339"/>
      <c r="F1301" s="339"/>
    </row>
    <row r="1302" spans="4:6" x14ac:dyDescent="0.35">
      <c r="D1302" s="337"/>
      <c r="E1302" s="339"/>
      <c r="F1302" s="339"/>
    </row>
    <row r="1303" spans="4:6" x14ac:dyDescent="0.35">
      <c r="D1303" s="337"/>
      <c r="E1303" s="339"/>
      <c r="F1303" s="339"/>
    </row>
    <row r="1304" spans="4:6" x14ac:dyDescent="0.35">
      <c r="D1304" s="337"/>
      <c r="E1304" s="339"/>
      <c r="F1304" s="339"/>
    </row>
    <row r="1305" spans="4:6" x14ac:dyDescent="0.35">
      <c r="D1305" s="337"/>
      <c r="E1305" s="339"/>
      <c r="F1305" s="339"/>
    </row>
    <row r="1306" spans="4:6" x14ac:dyDescent="0.35">
      <c r="D1306" s="337"/>
      <c r="E1306" s="339"/>
      <c r="F1306" s="339"/>
    </row>
    <row r="1307" spans="4:6" x14ac:dyDescent="0.35">
      <c r="D1307" s="337"/>
      <c r="E1307" s="339"/>
      <c r="F1307" s="339"/>
    </row>
    <row r="1308" spans="4:6" x14ac:dyDescent="0.35">
      <c r="D1308" s="337"/>
      <c r="E1308" s="339"/>
      <c r="F1308" s="339"/>
    </row>
    <row r="1309" spans="4:6" x14ac:dyDescent="0.35">
      <c r="D1309" s="337"/>
      <c r="E1309" s="339"/>
      <c r="F1309" s="339"/>
    </row>
    <row r="1310" spans="4:6" x14ac:dyDescent="0.35">
      <c r="D1310" s="337"/>
      <c r="E1310" s="339"/>
      <c r="F1310" s="339"/>
    </row>
    <row r="1311" spans="4:6" x14ac:dyDescent="0.35">
      <c r="D1311" s="337"/>
      <c r="E1311" s="339"/>
      <c r="F1311" s="339"/>
    </row>
    <row r="1312" spans="4:6" x14ac:dyDescent="0.35">
      <c r="D1312" s="337"/>
      <c r="E1312" s="339"/>
      <c r="F1312" s="339"/>
    </row>
    <row r="1313" spans="4:6" x14ac:dyDescent="0.35">
      <c r="D1313" s="337"/>
      <c r="E1313" s="339"/>
      <c r="F1313" s="339"/>
    </row>
    <row r="1314" spans="4:6" x14ac:dyDescent="0.35">
      <c r="D1314" s="337"/>
      <c r="E1314" s="339"/>
      <c r="F1314" s="339"/>
    </row>
    <row r="1315" spans="4:6" x14ac:dyDescent="0.35">
      <c r="D1315" s="337"/>
      <c r="E1315" s="339"/>
      <c r="F1315" s="339"/>
    </row>
    <row r="1316" spans="4:6" x14ac:dyDescent="0.35">
      <c r="D1316" s="337"/>
      <c r="E1316" s="339"/>
      <c r="F1316" s="339"/>
    </row>
    <row r="1317" spans="4:6" x14ac:dyDescent="0.35">
      <c r="D1317" s="337"/>
      <c r="E1317" s="339"/>
      <c r="F1317" s="339"/>
    </row>
    <row r="1318" spans="4:6" x14ac:dyDescent="0.35">
      <c r="D1318" s="337"/>
      <c r="E1318" s="339"/>
      <c r="F1318" s="339"/>
    </row>
    <row r="1319" spans="4:6" x14ac:dyDescent="0.35">
      <c r="D1319" s="337"/>
      <c r="E1319" s="339"/>
      <c r="F1319" s="339"/>
    </row>
    <row r="1320" spans="4:6" x14ac:dyDescent="0.35">
      <c r="D1320" s="337"/>
      <c r="E1320" s="339"/>
      <c r="F1320" s="339"/>
    </row>
    <row r="1321" spans="4:6" x14ac:dyDescent="0.35">
      <c r="D1321" s="337"/>
      <c r="E1321" s="339"/>
      <c r="F1321" s="339"/>
    </row>
    <row r="1322" spans="4:6" x14ac:dyDescent="0.35">
      <c r="D1322" s="337"/>
      <c r="E1322" s="339"/>
      <c r="F1322" s="339"/>
    </row>
    <row r="1323" spans="4:6" x14ac:dyDescent="0.35">
      <c r="D1323" s="337"/>
      <c r="E1323" s="339"/>
      <c r="F1323" s="339"/>
    </row>
    <row r="1324" spans="4:6" x14ac:dyDescent="0.35">
      <c r="D1324" s="337"/>
      <c r="E1324" s="339"/>
      <c r="F1324" s="339"/>
    </row>
    <row r="1325" spans="4:6" x14ac:dyDescent="0.35">
      <c r="D1325" s="337"/>
      <c r="E1325" s="339"/>
      <c r="F1325" s="339"/>
    </row>
    <row r="1326" spans="4:6" x14ac:dyDescent="0.35">
      <c r="D1326" s="337"/>
      <c r="E1326" s="339"/>
      <c r="F1326" s="339"/>
    </row>
    <row r="1327" spans="4:6" x14ac:dyDescent="0.35">
      <c r="D1327" s="337"/>
      <c r="E1327" s="339"/>
      <c r="F1327" s="339"/>
    </row>
    <row r="1328" spans="4:6" x14ac:dyDescent="0.35">
      <c r="D1328" s="337"/>
      <c r="E1328" s="339"/>
      <c r="F1328" s="339"/>
    </row>
    <row r="1329" spans="4:6" x14ac:dyDescent="0.35">
      <c r="D1329" s="337"/>
      <c r="E1329" s="339"/>
      <c r="F1329" s="339"/>
    </row>
    <row r="1330" spans="4:6" x14ac:dyDescent="0.35">
      <c r="D1330" s="337"/>
      <c r="E1330" s="339"/>
      <c r="F1330" s="339"/>
    </row>
    <row r="1331" spans="4:6" x14ac:dyDescent="0.35">
      <c r="D1331" s="337"/>
      <c r="E1331" s="339"/>
      <c r="F1331" s="339"/>
    </row>
    <row r="1332" spans="4:6" x14ac:dyDescent="0.35">
      <c r="D1332" s="337"/>
      <c r="E1332" s="339"/>
      <c r="F1332" s="339"/>
    </row>
    <row r="1333" spans="4:6" x14ac:dyDescent="0.35">
      <c r="D1333" s="337"/>
      <c r="E1333" s="339"/>
      <c r="F1333" s="339"/>
    </row>
    <row r="1334" spans="4:6" x14ac:dyDescent="0.35">
      <c r="D1334" s="337"/>
      <c r="E1334" s="339"/>
      <c r="F1334" s="339"/>
    </row>
    <row r="1335" spans="4:6" x14ac:dyDescent="0.35">
      <c r="D1335" s="337"/>
      <c r="E1335" s="339"/>
      <c r="F1335" s="339"/>
    </row>
    <row r="1336" spans="4:6" x14ac:dyDescent="0.35">
      <c r="D1336" s="337"/>
      <c r="E1336" s="339"/>
      <c r="F1336" s="339"/>
    </row>
    <row r="1337" spans="4:6" x14ac:dyDescent="0.35">
      <c r="D1337" s="337"/>
      <c r="E1337" s="339"/>
      <c r="F1337" s="339"/>
    </row>
    <row r="1338" spans="4:6" x14ac:dyDescent="0.35">
      <c r="D1338" s="337"/>
      <c r="E1338" s="339"/>
      <c r="F1338" s="339"/>
    </row>
    <row r="1339" spans="4:6" x14ac:dyDescent="0.35">
      <c r="D1339" s="337"/>
      <c r="E1339" s="339"/>
      <c r="F1339" s="339"/>
    </row>
    <row r="1340" spans="4:6" x14ac:dyDescent="0.35">
      <c r="D1340" s="337"/>
      <c r="E1340" s="339"/>
      <c r="F1340" s="339"/>
    </row>
    <row r="1341" spans="4:6" x14ac:dyDescent="0.35">
      <c r="D1341" s="337"/>
      <c r="E1341" s="339"/>
      <c r="F1341" s="339"/>
    </row>
    <row r="1342" spans="4:6" x14ac:dyDescent="0.35">
      <c r="D1342" s="337"/>
      <c r="E1342" s="339"/>
      <c r="F1342" s="339"/>
    </row>
    <row r="1343" spans="4:6" x14ac:dyDescent="0.35">
      <c r="D1343" s="337"/>
      <c r="E1343" s="339"/>
      <c r="F1343" s="339"/>
    </row>
    <row r="1344" spans="4:6" x14ac:dyDescent="0.35">
      <c r="D1344" s="337"/>
      <c r="E1344" s="339"/>
      <c r="F1344" s="339"/>
    </row>
    <row r="1345" spans="4:6" x14ac:dyDescent="0.35">
      <c r="D1345" s="337"/>
      <c r="E1345" s="339"/>
      <c r="F1345" s="339"/>
    </row>
    <row r="1346" spans="4:6" x14ac:dyDescent="0.35">
      <c r="D1346" s="337"/>
      <c r="E1346" s="339"/>
      <c r="F1346" s="339"/>
    </row>
    <row r="1347" spans="4:6" x14ac:dyDescent="0.35">
      <c r="D1347" s="337"/>
      <c r="E1347" s="339"/>
      <c r="F1347" s="339"/>
    </row>
    <row r="1348" spans="4:6" x14ac:dyDescent="0.35">
      <c r="D1348" s="337"/>
      <c r="E1348" s="339"/>
      <c r="F1348" s="339"/>
    </row>
    <row r="1349" spans="4:6" x14ac:dyDescent="0.35">
      <c r="D1349" s="337"/>
      <c r="E1349" s="339"/>
      <c r="F1349" s="339"/>
    </row>
    <row r="1350" spans="4:6" x14ac:dyDescent="0.35">
      <c r="D1350" s="337"/>
      <c r="E1350" s="339"/>
      <c r="F1350" s="339"/>
    </row>
    <row r="1351" spans="4:6" x14ac:dyDescent="0.35">
      <c r="D1351" s="337"/>
      <c r="E1351" s="339"/>
      <c r="F1351" s="339"/>
    </row>
    <row r="1352" spans="4:6" x14ac:dyDescent="0.35">
      <c r="D1352" s="337"/>
      <c r="E1352" s="339"/>
      <c r="F1352" s="339"/>
    </row>
    <row r="1353" spans="4:6" x14ac:dyDescent="0.35">
      <c r="D1353" s="337"/>
      <c r="E1353" s="339"/>
      <c r="F1353" s="339"/>
    </row>
    <row r="1354" spans="4:6" x14ac:dyDescent="0.35">
      <c r="D1354" s="337"/>
      <c r="E1354" s="339"/>
      <c r="F1354" s="339"/>
    </row>
    <row r="1355" spans="4:6" x14ac:dyDescent="0.35">
      <c r="D1355" s="337"/>
      <c r="E1355" s="339"/>
      <c r="F1355" s="339"/>
    </row>
    <row r="1356" spans="4:6" x14ac:dyDescent="0.35">
      <c r="D1356" s="337"/>
      <c r="E1356" s="339"/>
      <c r="F1356" s="339"/>
    </row>
    <row r="1357" spans="4:6" x14ac:dyDescent="0.35">
      <c r="D1357" s="337"/>
      <c r="E1357" s="339"/>
      <c r="F1357" s="339"/>
    </row>
    <row r="1358" spans="4:6" x14ac:dyDescent="0.35">
      <c r="D1358" s="337"/>
      <c r="E1358" s="339"/>
      <c r="F1358" s="339"/>
    </row>
    <row r="1359" spans="4:6" x14ac:dyDescent="0.35">
      <c r="D1359" s="337"/>
      <c r="E1359" s="339"/>
      <c r="F1359" s="339"/>
    </row>
    <row r="1360" spans="4:6" x14ac:dyDescent="0.35">
      <c r="D1360" s="337"/>
      <c r="E1360" s="339"/>
      <c r="F1360" s="339"/>
    </row>
    <row r="1361" spans="4:6" x14ac:dyDescent="0.35">
      <c r="D1361" s="337"/>
      <c r="E1361" s="339"/>
      <c r="F1361" s="339"/>
    </row>
    <row r="1362" spans="4:6" x14ac:dyDescent="0.35">
      <c r="D1362" s="337"/>
      <c r="E1362" s="339"/>
      <c r="F1362" s="339"/>
    </row>
    <row r="1363" spans="4:6" x14ac:dyDescent="0.35">
      <c r="D1363" s="337"/>
      <c r="E1363" s="339"/>
      <c r="F1363" s="339"/>
    </row>
    <row r="1364" spans="4:6" x14ac:dyDescent="0.35">
      <c r="D1364" s="337"/>
      <c r="E1364" s="339"/>
      <c r="F1364" s="339"/>
    </row>
    <row r="1365" spans="4:6" x14ac:dyDescent="0.35">
      <c r="D1365" s="337"/>
      <c r="E1365" s="339"/>
      <c r="F1365" s="339"/>
    </row>
    <row r="1366" spans="4:6" x14ac:dyDescent="0.35">
      <c r="D1366" s="337"/>
      <c r="E1366" s="339"/>
      <c r="F1366" s="339"/>
    </row>
    <row r="1367" spans="4:6" x14ac:dyDescent="0.35">
      <c r="D1367" s="337"/>
      <c r="E1367" s="339"/>
      <c r="F1367" s="339"/>
    </row>
    <row r="1368" spans="4:6" x14ac:dyDescent="0.35">
      <c r="D1368" s="337"/>
      <c r="E1368" s="339"/>
      <c r="F1368" s="339"/>
    </row>
    <row r="1369" spans="4:6" x14ac:dyDescent="0.35">
      <c r="D1369" s="337"/>
      <c r="E1369" s="339"/>
      <c r="F1369" s="339"/>
    </row>
    <row r="1370" spans="4:6" x14ac:dyDescent="0.35">
      <c r="D1370" s="337"/>
      <c r="E1370" s="339"/>
      <c r="F1370" s="339"/>
    </row>
    <row r="1371" spans="4:6" x14ac:dyDescent="0.35">
      <c r="D1371" s="337"/>
      <c r="E1371" s="339"/>
      <c r="F1371" s="339"/>
    </row>
    <row r="1372" spans="4:6" x14ac:dyDescent="0.35">
      <c r="D1372" s="337"/>
      <c r="E1372" s="339"/>
      <c r="F1372" s="339"/>
    </row>
    <row r="1373" spans="4:6" x14ac:dyDescent="0.35">
      <c r="D1373" s="337"/>
      <c r="E1373" s="339"/>
      <c r="F1373" s="339"/>
    </row>
    <row r="1374" spans="4:6" x14ac:dyDescent="0.35">
      <c r="D1374" s="337"/>
      <c r="E1374" s="339"/>
      <c r="F1374" s="339"/>
    </row>
    <row r="1375" spans="4:6" x14ac:dyDescent="0.35">
      <c r="D1375" s="337"/>
      <c r="E1375" s="339"/>
      <c r="F1375" s="339"/>
    </row>
    <row r="1376" spans="4:6" x14ac:dyDescent="0.35">
      <c r="D1376" s="337"/>
      <c r="E1376" s="339"/>
      <c r="F1376" s="339"/>
    </row>
    <row r="1377" spans="4:6" x14ac:dyDescent="0.35">
      <c r="D1377" s="337"/>
      <c r="E1377" s="339"/>
      <c r="F1377" s="339"/>
    </row>
    <row r="1378" spans="4:6" x14ac:dyDescent="0.35">
      <c r="D1378" s="337"/>
      <c r="E1378" s="339"/>
      <c r="F1378" s="339"/>
    </row>
    <row r="1379" spans="4:6" x14ac:dyDescent="0.35">
      <c r="D1379" s="337"/>
      <c r="E1379" s="339"/>
      <c r="F1379" s="339"/>
    </row>
    <row r="1380" spans="4:6" x14ac:dyDescent="0.35">
      <c r="D1380" s="337"/>
      <c r="E1380" s="339"/>
      <c r="F1380" s="339"/>
    </row>
    <row r="1381" spans="4:6" x14ac:dyDescent="0.35">
      <c r="D1381" s="337"/>
      <c r="E1381" s="339"/>
      <c r="F1381" s="339"/>
    </row>
    <row r="1382" spans="4:6" x14ac:dyDescent="0.35">
      <c r="D1382" s="337"/>
      <c r="E1382" s="339"/>
      <c r="F1382" s="339"/>
    </row>
    <row r="1383" spans="4:6" x14ac:dyDescent="0.35">
      <c r="D1383" s="337"/>
      <c r="E1383" s="339"/>
      <c r="F1383" s="339"/>
    </row>
    <row r="1384" spans="4:6" x14ac:dyDescent="0.35">
      <c r="D1384" s="337"/>
      <c r="E1384" s="339"/>
      <c r="F1384" s="339"/>
    </row>
    <row r="1385" spans="4:6" x14ac:dyDescent="0.35">
      <c r="D1385" s="337"/>
      <c r="E1385" s="339"/>
      <c r="F1385" s="339"/>
    </row>
    <row r="1386" spans="4:6" x14ac:dyDescent="0.35">
      <c r="D1386" s="337"/>
      <c r="E1386" s="339"/>
      <c r="F1386" s="339"/>
    </row>
    <row r="1387" spans="4:6" x14ac:dyDescent="0.35">
      <c r="D1387" s="337"/>
      <c r="E1387" s="339"/>
      <c r="F1387" s="339"/>
    </row>
    <row r="1388" spans="4:6" x14ac:dyDescent="0.35">
      <c r="D1388" s="337"/>
      <c r="E1388" s="339"/>
      <c r="F1388" s="339"/>
    </row>
    <row r="1389" spans="4:6" x14ac:dyDescent="0.35">
      <c r="D1389" s="337"/>
      <c r="E1389" s="339"/>
      <c r="F1389" s="339"/>
    </row>
    <row r="1390" spans="4:6" x14ac:dyDescent="0.35">
      <c r="D1390" s="337"/>
      <c r="E1390" s="339"/>
      <c r="F1390" s="339"/>
    </row>
    <row r="1391" spans="4:6" x14ac:dyDescent="0.35">
      <c r="D1391" s="337"/>
      <c r="E1391" s="339"/>
      <c r="F1391" s="339"/>
    </row>
    <row r="1392" spans="4:6" x14ac:dyDescent="0.35">
      <c r="D1392" s="337"/>
      <c r="E1392" s="339"/>
      <c r="F1392" s="339"/>
    </row>
    <row r="1393" spans="4:6" x14ac:dyDescent="0.35">
      <c r="D1393" s="337"/>
      <c r="E1393" s="339"/>
      <c r="F1393" s="339"/>
    </row>
    <row r="1394" spans="4:6" x14ac:dyDescent="0.35">
      <c r="D1394" s="337"/>
      <c r="E1394" s="339"/>
      <c r="F1394" s="339"/>
    </row>
    <row r="1395" spans="4:6" x14ac:dyDescent="0.35">
      <c r="D1395" s="337"/>
      <c r="E1395" s="339"/>
      <c r="F1395" s="339"/>
    </row>
    <row r="1396" spans="4:6" x14ac:dyDescent="0.35">
      <c r="D1396" s="337"/>
      <c r="E1396" s="339"/>
      <c r="F1396" s="339"/>
    </row>
    <row r="1397" spans="4:6" x14ac:dyDescent="0.35">
      <c r="D1397" s="337"/>
      <c r="E1397" s="339"/>
      <c r="F1397" s="339"/>
    </row>
    <row r="1398" spans="4:6" x14ac:dyDescent="0.35">
      <c r="D1398" s="337"/>
      <c r="E1398" s="339"/>
      <c r="F1398" s="339"/>
    </row>
    <row r="1399" spans="4:6" x14ac:dyDescent="0.35">
      <c r="D1399" s="337"/>
      <c r="E1399" s="339"/>
      <c r="F1399" s="339"/>
    </row>
    <row r="1400" spans="4:6" x14ac:dyDescent="0.35">
      <c r="D1400" s="337"/>
      <c r="E1400" s="339"/>
      <c r="F1400" s="339"/>
    </row>
    <row r="1401" spans="4:6" x14ac:dyDescent="0.35">
      <c r="D1401" s="337"/>
      <c r="E1401" s="339"/>
      <c r="F1401" s="339"/>
    </row>
    <row r="1402" spans="4:6" x14ac:dyDescent="0.35">
      <c r="D1402" s="337"/>
      <c r="E1402" s="339"/>
      <c r="F1402" s="339"/>
    </row>
    <row r="1403" spans="4:6" x14ac:dyDescent="0.35">
      <c r="D1403" s="337"/>
      <c r="E1403" s="339"/>
      <c r="F1403" s="339"/>
    </row>
    <row r="1404" spans="4:6" x14ac:dyDescent="0.35">
      <c r="D1404" s="337"/>
      <c r="E1404" s="339"/>
      <c r="F1404" s="339"/>
    </row>
    <row r="1405" spans="4:6" x14ac:dyDescent="0.35">
      <c r="D1405" s="337"/>
      <c r="E1405" s="339"/>
      <c r="F1405" s="339"/>
    </row>
    <row r="1406" spans="4:6" x14ac:dyDescent="0.35">
      <c r="D1406" s="337"/>
      <c r="E1406" s="339"/>
      <c r="F1406" s="339"/>
    </row>
    <row r="1407" spans="4:6" x14ac:dyDescent="0.35">
      <c r="D1407" s="337"/>
      <c r="E1407" s="339"/>
      <c r="F1407" s="339"/>
    </row>
    <row r="1408" spans="4:6" x14ac:dyDescent="0.35">
      <c r="D1408" s="337"/>
      <c r="E1408" s="339"/>
      <c r="F1408" s="339"/>
    </row>
    <row r="1409" spans="4:6" x14ac:dyDescent="0.35">
      <c r="D1409" s="337"/>
      <c r="E1409" s="339"/>
      <c r="F1409" s="339"/>
    </row>
    <row r="1410" spans="4:6" x14ac:dyDescent="0.35">
      <c r="D1410" s="337"/>
      <c r="E1410" s="339"/>
      <c r="F1410" s="339"/>
    </row>
    <row r="1411" spans="4:6" x14ac:dyDescent="0.35">
      <c r="D1411" s="337"/>
      <c r="E1411" s="339"/>
      <c r="F1411" s="339"/>
    </row>
    <row r="1412" spans="4:6" x14ac:dyDescent="0.35">
      <c r="D1412" s="337"/>
      <c r="E1412" s="339"/>
      <c r="F1412" s="339"/>
    </row>
    <row r="1413" spans="4:6" x14ac:dyDescent="0.35">
      <c r="D1413" s="337"/>
      <c r="E1413" s="339"/>
      <c r="F1413" s="339"/>
    </row>
    <row r="1414" spans="4:6" x14ac:dyDescent="0.35">
      <c r="D1414" s="337"/>
      <c r="E1414" s="339"/>
      <c r="F1414" s="339"/>
    </row>
    <row r="1415" spans="4:6" x14ac:dyDescent="0.35">
      <c r="D1415" s="337"/>
      <c r="E1415" s="339"/>
      <c r="F1415" s="339"/>
    </row>
    <row r="1416" spans="4:6" x14ac:dyDescent="0.35">
      <c r="D1416" s="337"/>
      <c r="E1416" s="339"/>
      <c r="F1416" s="339"/>
    </row>
    <row r="1417" spans="4:6" x14ac:dyDescent="0.35">
      <c r="D1417" s="337"/>
      <c r="E1417" s="339"/>
      <c r="F1417" s="339"/>
    </row>
    <row r="1418" spans="4:6" x14ac:dyDescent="0.35">
      <c r="D1418" s="337"/>
      <c r="E1418" s="339"/>
      <c r="F1418" s="339"/>
    </row>
    <row r="1419" spans="4:6" x14ac:dyDescent="0.35">
      <c r="D1419" s="337"/>
      <c r="E1419" s="339"/>
      <c r="F1419" s="339"/>
    </row>
    <row r="1420" spans="4:6" x14ac:dyDescent="0.35">
      <c r="D1420" s="337"/>
      <c r="E1420" s="339"/>
      <c r="F1420" s="339"/>
    </row>
    <row r="1421" spans="4:6" x14ac:dyDescent="0.35">
      <c r="D1421" s="337"/>
      <c r="E1421" s="339"/>
      <c r="F1421" s="339"/>
    </row>
    <row r="1422" spans="4:6" x14ac:dyDescent="0.35">
      <c r="D1422" s="337"/>
      <c r="E1422" s="339"/>
      <c r="F1422" s="339"/>
    </row>
    <row r="1423" spans="4:6" x14ac:dyDescent="0.35">
      <c r="D1423" s="337"/>
      <c r="E1423" s="339"/>
      <c r="F1423" s="339"/>
    </row>
    <row r="1424" spans="4:6" x14ac:dyDescent="0.35">
      <c r="D1424" s="337"/>
      <c r="E1424" s="339"/>
      <c r="F1424" s="339"/>
    </row>
    <row r="1425" spans="4:6" x14ac:dyDescent="0.35">
      <c r="D1425" s="337"/>
      <c r="E1425" s="339"/>
      <c r="F1425" s="339"/>
    </row>
    <row r="1426" spans="4:6" x14ac:dyDescent="0.35">
      <c r="D1426" s="337"/>
      <c r="E1426" s="339"/>
      <c r="F1426" s="339"/>
    </row>
    <row r="1427" spans="4:6" x14ac:dyDescent="0.35">
      <c r="D1427" s="337"/>
      <c r="E1427" s="339"/>
      <c r="F1427" s="339"/>
    </row>
    <row r="1428" spans="4:6" x14ac:dyDescent="0.35">
      <c r="D1428" s="337"/>
      <c r="E1428" s="339"/>
      <c r="F1428" s="339"/>
    </row>
    <row r="1429" spans="4:6" x14ac:dyDescent="0.35">
      <c r="D1429" s="337"/>
      <c r="E1429" s="339"/>
      <c r="F1429" s="339"/>
    </row>
    <row r="1430" spans="4:6" x14ac:dyDescent="0.35">
      <c r="D1430" s="337"/>
      <c r="E1430" s="339"/>
      <c r="F1430" s="339"/>
    </row>
    <row r="1431" spans="4:6" x14ac:dyDescent="0.35">
      <c r="D1431" s="337"/>
      <c r="E1431" s="339"/>
      <c r="F1431" s="339"/>
    </row>
    <row r="1432" spans="4:6" x14ac:dyDescent="0.35">
      <c r="D1432" s="337"/>
      <c r="E1432" s="339"/>
      <c r="F1432" s="339"/>
    </row>
    <row r="1433" spans="4:6" x14ac:dyDescent="0.35">
      <c r="D1433" s="337"/>
      <c r="E1433" s="339"/>
      <c r="F1433" s="339"/>
    </row>
    <row r="1434" spans="4:6" x14ac:dyDescent="0.35">
      <c r="D1434" s="337"/>
      <c r="E1434" s="339"/>
      <c r="F1434" s="339"/>
    </row>
    <row r="1435" spans="4:6" x14ac:dyDescent="0.35">
      <c r="D1435" s="337"/>
      <c r="E1435" s="339"/>
      <c r="F1435" s="339"/>
    </row>
    <row r="1436" spans="4:6" x14ac:dyDescent="0.35">
      <c r="D1436" s="337"/>
      <c r="E1436" s="339"/>
      <c r="F1436" s="339"/>
    </row>
    <row r="1437" spans="4:6" x14ac:dyDescent="0.35">
      <c r="D1437" s="337"/>
      <c r="E1437" s="339"/>
      <c r="F1437" s="339"/>
    </row>
    <row r="1438" spans="4:6" x14ac:dyDescent="0.35">
      <c r="D1438" s="337"/>
      <c r="E1438" s="339"/>
      <c r="F1438" s="339"/>
    </row>
    <row r="1439" spans="4:6" x14ac:dyDescent="0.35">
      <c r="D1439" s="337"/>
      <c r="E1439" s="339"/>
      <c r="F1439" s="339"/>
    </row>
    <row r="1440" spans="4:6" x14ac:dyDescent="0.35">
      <c r="D1440" s="337"/>
      <c r="E1440" s="339"/>
      <c r="F1440" s="339"/>
    </row>
    <row r="1441" spans="4:6" x14ac:dyDescent="0.35">
      <c r="D1441" s="337"/>
      <c r="E1441" s="339"/>
      <c r="F1441" s="339"/>
    </row>
    <row r="1442" spans="4:6" x14ac:dyDescent="0.35">
      <c r="D1442" s="337"/>
      <c r="E1442" s="339"/>
      <c r="F1442" s="339"/>
    </row>
    <row r="1443" spans="4:6" x14ac:dyDescent="0.35">
      <c r="D1443" s="337"/>
      <c r="E1443" s="339"/>
      <c r="F1443" s="339"/>
    </row>
    <row r="1444" spans="4:6" x14ac:dyDescent="0.35">
      <c r="D1444" s="337"/>
      <c r="E1444" s="339"/>
      <c r="F1444" s="339"/>
    </row>
    <row r="1445" spans="4:6" x14ac:dyDescent="0.35">
      <c r="D1445" s="337"/>
      <c r="E1445" s="339"/>
      <c r="F1445" s="339"/>
    </row>
    <row r="1446" spans="4:6" x14ac:dyDescent="0.35">
      <c r="D1446" s="337"/>
      <c r="E1446" s="339"/>
      <c r="F1446" s="339"/>
    </row>
    <row r="1447" spans="4:6" x14ac:dyDescent="0.35">
      <c r="D1447" s="337"/>
      <c r="E1447" s="339"/>
      <c r="F1447" s="339"/>
    </row>
    <row r="1448" spans="4:6" x14ac:dyDescent="0.35">
      <c r="D1448" s="337"/>
      <c r="E1448" s="339"/>
      <c r="F1448" s="339"/>
    </row>
    <row r="1449" spans="4:6" x14ac:dyDescent="0.35">
      <c r="D1449" s="337"/>
      <c r="E1449" s="339"/>
      <c r="F1449" s="339"/>
    </row>
    <row r="1450" spans="4:6" x14ac:dyDescent="0.35">
      <c r="D1450" s="337"/>
      <c r="E1450" s="339"/>
      <c r="F1450" s="339"/>
    </row>
    <row r="1451" spans="4:6" x14ac:dyDescent="0.35">
      <c r="D1451" s="337"/>
      <c r="E1451" s="339"/>
      <c r="F1451" s="339"/>
    </row>
    <row r="1452" spans="4:6" x14ac:dyDescent="0.35">
      <c r="D1452" s="337"/>
      <c r="E1452" s="339"/>
      <c r="F1452" s="339"/>
    </row>
    <row r="1453" spans="4:6" x14ac:dyDescent="0.35">
      <c r="D1453" s="337"/>
      <c r="E1453" s="339"/>
      <c r="F1453" s="339"/>
    </row>
    <row r="1454" spans="4:6" x14ac:dyDescent="0.35">
      <c r="D1454" s="337"/>
      <c r="E1454" s="339"/>
      <c r="F1454" s="339"/>
    </row>
    <row r="1455" spans="4:6" x14ac:dyDescent="0.35">
      <c r="D1455" s="337"/>
      <c r="E1455" s="339"/>
      <c r="F1455" s="339"/>
    </row>
    <row r="1456" spans="4:6" x14ac:dyDescent="0.35">
      <c r="D1456" s="337"/>
      <c r="E1456" s="339"/>
      <c r="F1456" s="339"/>
    </row>
    <row r="1457" spans="4:6" x14ac:dyDescent="0.35">
      <c r="D1457" s="337"/>
      <c r="E1457" s="339"/>
      <c r="F1457" s="339"/>
    </row>
    <row r="1458" spans="4:6" x14ac:dyDescent="0.35">
      <c r="D1458" s="337"/>
      <c r="E1458" s="339"/>
      <c r="F1458" s="339"/>
    </row>
    <row r="1459" spans="4:6" x14ac:dyDescent="0.35">
      <c r="D1459" s="337"/>
      <c r="E1459" s="339"/>
      <c r="F1459" s="339"/>
    </row>
    <row r="1460" spans="4:6" x14ac:dyDescent="0.35">
      <c r="D1460" s="337"/>
      <c r="E1460" s="339"/>
      <c r="F1460" s="339"/>
    </row>
    <row r="1461" spans="4:6" x14ac:dyDescent="0.35">
      <c r="D1461" s="337"/>
      <c r="E1461" s="339"/>
      <c r="F1461" s="339"/>
    </row>
    <row r="1462" spans="4:6" x14ac:dyDescent="0.35">
      <c r="D1462" s="337"/>
      <c r="E1462" s="339"/>
      <c r="F1462" s="339"/>
    </row>
    <row r="1463" spans="4:6" x14ac:dyDescent="0.35">
      <c r="D1463" s="337"/>
      <c r="E1463" s="339"/>
      <c r="F1463" s="339"/>
    </row>
    <row r="1464" spans="4:6" x14ac:dyDescent="0.35">
      <c r="D1464" s="337"/>
      <c r="E1464" s="339"/>
      <c r="F1464" s="339"/>
    </row>
    <row r="1465" spans="4:6" x14ac:dyDescent="0.35">
      <c r="D1465" s="337"/>
      <c r="E1465" s="339"/>
      <c r="F1465" s="339"/>
    </row>
    <row r="1466" spans="4:6" x14ac:dyDescent="0.35">
      <c r="D1466" s="337"/>
      <c r="E1466" s="339"/>
      <c r="F1466" s="339"/>
    </row>
    <row r="1467" spans="4:6" x14ac:dyDescent="0.35">
      <c r="D1467" s="337"/>
      <c r="E1467" s="339"/>
      <c r="F1467" s="339"/>
    </row>
    <row r="1468" spans="4:6" x14ac:dyDescent="0.35">
      <c r="D1468" s="337"/>
      <c r="E1468" s="339"/>
      <c r="F1468" s="339"/>
    </row>
    <row r="1469" spans="4:6" x14ac:dyDescent="0.35">
      <c r="D1469" s="337"/>
      <c r="E1469" s="339"/>
      <c r="F1469" s="339"/>
    </row>
    <row r="1470" spans="4:6" x14ac:dyDescent="0.35">
      <c r="D1470" s="337"/>
      <c r="E1470" s="339"/>
      <c r="F1470" s="339"/>
    </row>
    <row r="1471" spans="4:6" x14ac:dyDescent="0.35">
      <c r="D1471" s="337"/>
      <c r="E1471" s="339"/>
      <c r="F1471" s="339"/>
    </row>
    <row r="1472" spans="4:6" x14ac:dyDescent="0.35">
      <c r="D1472" s="337"/>
      <c r="E1472" s="339"/>
      <c r="F1472" s="339"/>
    </row>
    <row r="1473" spans="4:6" x14ac:dyDescent="0.35">
      <c r="D1473" s="337"/>
      <c r="E1473" s="339"/>
      <c r="F1473" s="339"/>
    </row>
    <row r="1474" spans="4:6" x14ac:dyDescent="0.35">
      <c r="D1474" s="337"/>
      <c r="E1474" s="339"/>
      <c r="F1474" s="339"/>
    </row>
    <row r="1475" spans="4:6" x14ac:dyDescent="0.35">
      <c r="D1475" s="337"/>
      <c r="E1475" s="339"/>
      <c r="F1475" s="339"/>
    </row>
    <row r="1476" spans="4:6" x14ac:dyDescent="0.35">
      <c r="D1476" s="337"/>
      <c r="E1476" s="339"/>
      <c r="F1476" s="339"/>
    </row>
    <row r="1477" spans="4:6" x14ac:dyDescent="0.35">
      <c r="D1477" s="337"/>
      <c r="E1477" s="339"/>
      <c r="F1477" s="339"/>
    </row>
    <row r="1478" spans="4:6" x14ac:dyDescent="0.35">
      <c r="D1478" s="337"/>
      <c r="E1478" s="339"/>
      <c r="F1478" s="339"/>
    </row>
    <row r="1479" spans="4:6" x14ac:dyDescent="0.35">
      <c r="D1479" s="337"/>
      <c r="E1479" s="339"/>
      <c r="F1479" s="339"/>
    </row>
    <row r="1480" spans="4:6" x14ac:dyDescent="0.35">
      <c r="D1480" s="337"/>
      <c r="E1480" s="339"/>
      <c r="F1480" s="339"/>
    </row>
    <row r="1481" spans="4:6" x14ac:dyDescent="0.35">
      <c r="D1481" s="337"/>
      <c r="E1481" s="339"/>
      <c r="F1481" s="339"/>
    </row>
    <row r="1482" spans="4:6" x14ac:dyDescent="0.35">
      <c r="D1482" s="337"/>
      <c r="E1482" s="339"/>
      <c r="F1482" s="339"/>
    </row>
    <row r="1483" spans="4:6" x14ac:dyDescent="0.35">
      <c r="D1483" s="337"/>
      <c r="E1483" s="339"/>
      <c r="F1483" s="339"/>
    </row>
    <row r="1484" spans="4:6" x14ac:dyDescent="0.35">
      <c r="D1484" s="337"/>
      <c r="E1484" s="339"/>
      <c r="F1484" s="339"/>
    </row>
    <row r="1485" spans="4:6" x14ac:dyDescent="0.35">
      <c r="D1485" s="337"/>
      <c r="E1485" s="339"/>
      <c r="F1485" s="339"/>
    </row>
    <row r="1486" spans="4:6" x14ac:dyDescent="0.35">
      <c r="D1486" s="337"/>
      <c r="E1486" s="339"/>
      <c r="F1486" s="339"/>
    </row>
    <row r="1487" spans="4:6" x14ac:dyDescent="0.35">
      <c r="D1487" s="337"/>
      <c r="E1487" s="339"/>
      <c r="F1487" s="339"/>
    </row>
    <row r="1488" spans="4:6" x14ac:dyDescent="0.35">
      <c r="D1488" s="337"/>
      <c r="E1488" s="339"/>
      <c r="F1488" s="339"/>
    </row>
    <row r="1489" spans="4:6" x14ac:dyDescent="0.35">
      <c r="D1489" s="337"/>
      <c r="E1489" s="339"/>
      <c r="F1489" s="339"/>
    </row>
    <row r="1490" spans="4:6" x14ac:dyDescent="0.35">
      <c r="D1490" s="337"/>
      <c r="E1490" s="339"/>
      <c r="F1490" s="339"/>
    </row>
    <row r="1491" spans="4:6" x14ac:dyDescent="0.35">
      <c r="D1491" s="337"/>
      <c r="E1491" s="339"/>
      <c r="F1491" s="339"/>
    </row>
    <row r="1492" spans="4:6" x14ac:dyDescent="0.35">
      <c r="D1492" s="337"/>
      <c r="E1492" s="339"/>
      <c r="F1492" s="339"/>
    </row>
    <row r="1493" spans="4:6" x14ac:dyDescent="0.35">
      <c r="D1493" s="337"/>
      <c r="E1493" s="339"/>
      <c r="F1493" s="339"/>
    </row>
    <row r="1494" spans="4:6" x14ac:dyDescent="0.35">
      <c r="D1494" s="337"/>
      <c r="E1494" s="339"/>
      <c r="F1494" s="339"/>
    </row>
    <row r="1495" spans="4:6" x14ac:dyDescent="0.35">
      <c r="D1495" s="337"/>
      <c r="E1495" s="339"/>
      <c r="F1495" s="339"/>
    </row>
    <row r="1496" spans="4:6" x14ac:dyDescent="0.35">
      <c r="D1496" s="337"/>
      <c r="E1496" s="339"/>
      <c r="F1496" s="339"/>
    </row>
    <row r="1497" spans="4:6" x14ac:dyDescent="0.35">
      <c r="D1497" s="337"/>
      <c r="E1497" s="339"/>
      <c r="F1497" s="339"/>
    </row>
    <row r="1498" spans="4:6" x14ac:dyDescent="0.35">
      <c r="D1498" s="337"/>
      <c r="E1498" s="339"/>
      <c r="F1498" s="339"/>
    </row>
    <row r="1499" spans="4:6" x14ac:dyDescent="0.35">
      <c r="D1499" s="337"/>
      <c r="E1499" s="339"/>
      <c r="F1499" s="339"/>
    </row>
    <row r="1500" spans="4:6" x14ac:dyDescent="0.35">
      <c r="D1500" s="337"/>
      <c r="E1500" s="339"/>
      <c r="F1500" s="339"/>
    </row>
    <row r="1501" spans="4:6" x14ac:dyDescent="0.35">
      <c r="D1501" s="337"/>
      <c r="E1501" s="339"/>
      <c r="F1501" s="339"/>
    </row>
    <row r="1502" spans="4:6" x14ac:dyDescent="0.35">
      <c r="D1502" s="337"/>
      <c r="E1502" s="339"/>
      <c r="F1502" s="339"/>
    </row>
    <row r="1503" spans="4:6" x14ac:dyDescent="0.35">
      <c r="D1503" s="337"/>
      <c r="E1503" s="339"/>
      <c r="F1503" s="339"/>
    </row>
    <row r="1504" spans="4:6" x14ac:dyDescent="0.35">
      <c r="D1504" s="337"/>
      <c r="E1504" s="339"/>
      <c r="F1504" s="339"/>
    </row>
    <row r="1505" spans="4:6" x14ac:dyDescent="0.35">
      <c r="D1505" s="337"/>
      <c r="E1505" s="339"/>
      <c r="F1505" s="339"/>
    </row>
    <row r="1506" spans="4:6" x14ac:dyDescent="0.35">
      <c r="D1506" s="337"/>
      <c r="E1506" s="339"/>
      <c r="F1506" s="339"/>
    </row>
    <row r="1507" spans="4:6" x14ac:dyDescent="0.35">
      <c r="D1507" s="337"/>
      <c r="E1507" s="339"/>
      <c r="F1507" s="339"/>
    </row>
    <row r="1508" spans="4:6" x14ac:dyDescent="0.35">
      <c r="D1508" s="337"/>
      <c r="E1508" s="339"/>
      <c r="F1508" s="339"/>
    </row>
    <row r="1509" spans="4:6" x14ac:dyDescent="0.35">
      <c r="D1509" s="337"/>
      <c r="E1509" s="339"/>
      <c r="F1509" s="339"/>
    </row>
    <row r="1510" spans="4:6" x14ac:dyDescent="0.35">
      <c r="D1510" s="337"/>
      <c r="E1510" s="339"/>
      <c r="F1510" s="339"/>
    </row>
    <row r="1511" spans="4:6" x14ac:dyDescent="0.35">
      <c r="D1511" s="337"/>
      <c r="E1511" s="339"/>
      <c r="F1511" s="339"/>
    </row>
    <row r="1512" spans="4:6" x14ac:dyDescent="0.35">
      <c r="D1512" s="337"/>
      <c r="E1512" s="339"/>
      <c r="F1512" s="339"/>
    </row>
    <row r="1513" spans="4:6" x14ac:dyDescent="0.35">
      <c r="D1513" s="337"/>
      <c r="E1513" s="339"/>
      <c r="F1513" s="339"/>
    </row>
    <row r="1514" spans="4:6" x14ac:dyDescent="0.35">
      <c r="D1514" s="337"/>
      <c r="E1514" s="339"/>
      <c r="F1514" s="339"/>
    </row>
    <row r="1515" spans="4:6" x14ac:dyDescent="0.35">
      <c r="D1515" s="337"/>
      <c r="E1515" s="339"/>
      <c r="F1515" s="339"/>
    </row>
    <row r="1516" spans="4:6" x14ac:dyDescent="0.35">
      <c r="D1516" s="337"/>
      <c r="E1516" s="339"/>
      <c r="F1516" s="339"/>
    </row>
    <row r="1517" spans="4:6" x14ac:dyDescent="0.35">
      <c r="D1517" s="337"/>
      <c r="E1517" s="339"/>
      <c r="F1517" s="339"/>
    </row>
    <row r="1518" spans="4:6" x14ac:dyDescent="0.35">
      <c r="D1518" s="337"/>
      <c r="E1518" s="339"/>
      <c r="F1518" s="339"/>
    </row>
    <row r="1519" spans="4:6" x14ac:dyDescent="0.35">
      <c r="D1519" s="337"/>
      <c r="E1519" s="339"/>
      <c r="F1519" s="339"/>
    </row>
    <row r="1520" spans="4:6" x14ac:dyDescent="0.35">
      <c r="D1520" s="337"/>
      <c r="E1520" s="339"/>
      <c r="F1520" s="339"/>
    </row>
    <row r="1521" spans="4:6" x14ac:dyDescent="0.35">
      <c r="D1521" s="337"/>
      <c r="E1521" s="339"/>
      <c r="F1521" s="339"/>
    </row>
    <row r="1522" spans="4:6" x14ac:dyDescent="0.35">
      <c r="D1522" s="337"/>
      <c r="E1522" s="339"/>
      <c r="F1522" s="339"/>
    </row>
    <row r="1523" spans="4:6" x14ac:dyDescent="0.35">
      <c r="D1523" s="337"/>
      <c r="E1523" s="339"/>
      <c r="F1523" s="339"/>
    </row>
    <row r="1524" spans="4:6" x14ac:dyDescent="0.35">
      <c r="D1524" s="337"/>
      <c r="E1524" s="339"/>
      <c r="F1524" s="339"/>
    </row>
    <row r="1525" spans="4:6" x14ac:dyDescent="0.35">
      <c r="D1525" s="337"/>
      <c r="E1525" s="339"/>
      <c r="F1525" s="339"/>
    </row>
    <row r="1526" spans="4:6" x14ac:dyDescent="0.35">
      <c r="D1526" s="337"/>
      <c r="E1526" s="339"/>
      <c r="F1526" s="339"/>
    </row>
    <row r="1527" spans="4:6" x14ac:dyDescent="0.35">
      <c r="D1527" s="337"/>
      <c r="E1527" s="339"/>
      <c r="F1527" s="339"/>
    </row>
    <row r="1528" spans="4:6" x14ac:dyDescent="0.35">
      <c r="D1528" s="337"/>
      <c r="E1528" s="339"/>
      <c r="F1528" s="339"/>
    </row>
    <row r="1529" spans="4:6" x14ac:dyDescent="0.35">
      <c r="D1529" s="337"/>
      <c r="E1529" s="339"/>
      <c r="F1529" s="339"/>
    </row>
    <row r="1530" spans="4:6" x14ac:dyDescent="0.35">
      <c r="D1530" s="337"/>
      <c r="E1530" s="339"/>
      <c r="F1530" s="339"/>
    </row>
    <row r="1531" spans="4:6" x14ac:dyDescent="0.35">
      <c r="D1531" s="337"/>
      <c r="E1531" s="339"/>
      <c r="F1531" s="339"/>
    </row>
    <row r="1532" spans="4:6" x14ac:dyDescent="0.35">
      <c r="D1532" s="337"/>
      <c r="E1532" s="339"/>
      <c r="F1532" s="339"/>
    </row>
    <row r="1533" spans="4:6" x14ac:dyDescent="0.35">
      <c r="D1533" s="337"/>
      <c r="E1533" s="339"/>
      <c r="F1533" s="339"/>
    </row>
    <row r="1534" spans="4:6" x14ac:dyDescent="0.35">
      <c r="D1534" s="337"/>
      <c r="E1534" s="339"/>
      <c r="F1534" s="339"/>
    </row>
    <row r="1535" spans="4:6" x14ac:dyDescent="0.35">
      <c r="D1535" s="337"/>
      <c r="E1535" s="339"/>
      <c r="F1535" s="339"/>
    </row>
    <row r="1536" spans="4:6" x14ac:dyDescent="0.35">
      <c r="D1536" s="337"/>
      <c r="E1536" s="339"/>
      <c r="F1536" s="339"/>
    </row>
    <row r="1537" spans="4:6" x14ac:dyDescent="0.35">
      <c r="D1537" s="337"/>
      <c r="E1537" s="339"/>
      <c r="F1537" s="339"/>
    </row>
    <row r="1538" spans="4:6" x14ac:dyDescent="0.35">
      <c r="D1538" s="337"/>
      <c r="E1538" s="339"/>
      <c r="F1538" s="339"/>
    </row>
    <row r="1539" spans="4:6" x14ac:dyDescent="0.35">
      <c r="D1539" s="337"/>
      <c r="E1539" s="339"/>
      <c r="F1539" s="339"/>
    </row>
    <row r="1540" spans="4:6" x14ac:dyDescent="0.35">
      <c r="D1540" s="337"/>
      <c r="E1540" s="339"/>
      <c r="F1540" s="339"/>
    </row>
    <row r="1541" spans="4:6" x14ac:dyDescent="0.35">
      <c r="D1541" s="337"/>
      <c r="E1541" s="339"/>
      <c r="F1541" s="339"/>
    </row>
    <row r="1542" spans="4:6" x14ac:dyDescent="0.35">
      <c r="D1542" s="337"/>
      <c r="E1542" s="339"/>
      <c r="F1542" s="339"/>
    </row>
    <row r="1543" spans="4:6" x14ac:dyDescent="0.35">
      <c r="D1543" s="337"/>
      <c r="E1543" s="339"/>
      <c r="F1543" s="339"/>
    </row>
    <row r="1544" spans="4:6" x14ac:dyDescent="0.35">
      <c r="D1544" s="337"/>
      <c r="E1544" s="339"/>
      <c r="F1544" s="339"/>
    </row>
    <row r="1545" spans="4:6" x14ac:dyDescent="0.35">
      <c r="D1545" s="337"/>
      <c r="E1545" s="339"/>
      <c r="F1545" s="339"/>
    </row>
    <row r="1546" spans="4:6" x14ac:dyDescent="0.35">
      <c r="D1546" s="337"/>
      <c r="E1546" s="339"/>
      <c r="F1546" s="339"/>
    </row>
    <row r="1547" spans="4:6" x14ac:dyDescent="0.35">
      <c r="D1547" s="337"/>
      <c r="E1547" s="339"/>
      <c r="F1547" s="339"/>
    </row>
    <row r="1548" spans="4:6" x14ac:dyDescent="0.35">
      <c r="D1548" s="337"/>
      <c r="E1548" s="339"/>
      <c r="F1548" s="339"/>
    </row>
    <row r="1549" spans="4:6" x14ac:dyDescent="0.35">
      <c r="D1549" s="337"/>
      <c r="E1549" s="339"/>
      <c r="F1549" s="339"/>
    </row>
    <row r="1550" spans="4:6" x14ac:dyDescent="0.35">
      <c r="D1550" s="337"/>
      <c r="E1550" s="339"/>
      <c r="F1550" s="339"/>
    </row>
    <row r="1551" spans="4:6" x14ac:dyDescent="0.35">
      <c r="D1551" s="337"/>
      <c r="E1551" s="339"/>
      <c r="F1551" s="339"/>
    </row>
    <row r="1552" spans="4:6" x14ac:dyDescent="0.35">
      <c r="D1552" s="337"/>
      <c r="E1552" s="339"/>
      <c r="F1552" s="339"/>
    </row>
    <row r="1553" spans="4:6" x14ac:dyDescent="0.35">
      <c r="D1553" s="337"/>
      <c r="E1553" s="339"/>
      <c r="F1553" s="339"/>
    </row>
    <row r="1554" spans="4:6" x14ac:dyDescent="0.35">
      <c r="D1554" s="337"/>
      <c r="E1554" s="339"/>
      <c r="F1554" s="339"/>
    </row>
    <row r="1555" spans="4:6" x14ac:dyDescent="0.35">
      <c r="D1555" s="337"/>
      <c r="E1555" s="339"/>
      <c r="F1555" s="339"/>
    </row>
    <row r="1556" spans="4:6" x14ac:dyDescent="0.35">
      <c r="D1556" s="337"/>
      <c r="E1556" s="339"/>
      <c r="F1556" s="339"/>
    </row>
    <row r="1557" spans="4:6" x14ac:dyDescent="0.35">
      <c r="D1557" s="337"/>
      <c r="E1557" s="339"/>
      <c r="F1557" s="339"/>
    </row>
    <row r="1558" spans="4:6" x14ac:dyDescent="0.35">
      <c r="D1558" s="337"/>
      <c r="E1558" s="339"/>
      <c r="F1558" s="339"/>
    </row>
    <row r="1559" spans="4:6" x14ac:dyDescent="0.35">
      <c r="D1559" s="337"/>
      <c r="E1559" s="339"/>
      <c r="F1559" s="339"/>
    </row>
    <row r="1560" spans="4:6" x14ac:dyDescent="0.35">
      <c r="D1560" s="337"/>
      <c r="E1560" s="339"/>
      <c r="F1560" s="339"/>
    </row>
    <row r="1561" spans="4:6" x14ac:dyDescent="0.35">
      <c r="D1561" s="337"/>
      <c r="E1561" s="339"/>
      <c r="F1561" s="339"/>
    </row>
    <row r="1562" spans="4:6" x14ac:dyDescent="0.35">
      <c r="D1562" s="337"/>
      <c r="E1562" s="339"/>
      <c r="F1562" s="339"/>
    </row>
    <row r="1563" spans="4:6" x14ac:dyDescent="0.35">
      <c r="D1563" s="337"/>
      <c r="E1563" s="339"/>
      <c r="F1563" s="339"/>
    </row>
    <row r="1564" spans="4:6" x14ac:dyDescent="0.35">
      <c r="D1564" s="337"/>
      <c r="E1564" s="339"/>
      <c r="F1564" s="339"/>
    </row>
    <row r="1565" spans="4:6" x14ac:dyDescent="0.35">
      <c r="D1565" s="337"/>
      <c r="E1565" s="339"/>
      <c r="F1565" s="339"/>
    </row>
    <row r="1566" spans="4:6" x14ac:dyDescent="0.35">
      <c r="D1566" s="337"/>
      <c r="E1566" s="339"/>
      <c r="F1566" s="339"/>
    </row>
    <row r="1567" spans="4:6" x14ac:dyDescent="0.35">
      <c r="D1567" s="337"/>
      <c r="E1567" s="339"/>
      <c r="F1567" s="339"/>
    </row>
    <row r="1568" spans="4:6" x14ac:dyDescent="0.35">
      <c r="D1568" s="337"/>
      <c r="E1568" s="339"/>
      <c r="F1568" s="339"/>
    </row>
    <row r="1569" spans="4:6" x14ac:dyDescent="0.35">
      <c r="D1569" s="337"/>
      <c r="E1569" s="339"/>
      <c r="F1569" s="339"/>
    </row>
    <row r="1570" spans="4:6" x14ac:dyDescent="0.35">
      <c r="D1570" s="337"/>
      <c r="E1570" s="339"/>
      <c r="F1570" s="339"/>
    </row>
    <row r="1571" spans="4:6" x14ac:dyDescent="0.35">
      <c r="D1571" s="337"/>
      <c r="E1571" s="339"/>
      <c r="F1571" s="339"/>
    </row>
    <row r="1572" spans="4:6" x14ac:dyDescent="0.35">
      <c r="D1572" s="337"/>
      <c r="E1572" s="339"/>
      <c r="F1572" s="339"/>
    </row>
    <row r="1573" spans="4:6" x14ac:dyDescent="0.35">
      <c r="D1573" s="337"/>
      <c r="E1573" s="339"/>
      <c r="F1573" s="339"/>
    </row>
    <row r="1574" spans="4:6" x14ac:dyDescent="0.35">
      <c r="D1574" s="337"/>
      <c r="E1574" s="339"/>
      <c r="F1574" s="339"/>
    </row>
    <row r="1575" spans="4:6" x14ac:dyDescent="0.35">
      <c r="D1575" s="337"/>
      <c r="E1575" s="339"/>
      <c r="F1575" s="339"/>
    </row>
    <row r="1576" spans="4:6" x14ac:dyDescent="0.35">
      <c r="D1576" s="337"/>
      <c r="E1576" s="339"/>
      <c r="F1576" s="339"/>
    </row>
    <row r="1577" spans="4:6" x14ac:dyDescent="0.35">
      <c r="D1577" s="337"/>
      <c r="E1577" s="339"/>
      <c r="F1577" s="339"/>
    </row>
    <row r="1578" spans="4:6" x14ac:dyDescent="0.35">
      <c r="D1578" s="337"/>
      <c r="E1578" s="339"/>
      <c r="F1578" s="339"/>
    </row>
    <row r="1579" spans="4:6" x14ac:dyDescent="0.35">
      <c r="D1579" s="337"/>
      <c r="E1579" s="339"/>
      <c r="F1579" s="339"/>
    </row>
    <row r="1580" spans="4:6" x14ac:dyDescent="0.35">
      <c r="D1580" s="337"/>
      <c r="E1580" s="339"/>
      <c r="F1580" s="339"/>
    </row>
    <row r="1581" spans="4:6" x14ac:dyDescent="0.35">
      <c r="D1581" s="337"/>
      <c r="E1581" s="339"/>
      <c r="F1581" s="339"/>
    </row>
    <row r="1582" spans="4:6" x14ac:dyDescent="0.35">
      <c r="D1582" s="337"/>
      <c r="E1582" s="339"/>
      <c r="F1582" s="339"/>
    </row>
    <row r="1583" spans="4:6" x14ac:dyDescent="0.35">
      <c r="D1583" s="337"/>
      <c r="E1583" s="339"/>
      <c r="F1583" s="339"/>
    </row>
    <row r="1584" spans="4:6" x14ac:dyDescent="0.35">
      <c r="D1584" s="337"/>
      <c r="E1584" s="339"/>
      <c r="F1584" s="339"/>
    </row>
    <row r="1585" spans="4:6" x14ac:dyDescent="0.35">
      <c r="D1585" s="337"/>
      <c r="E1585" s="339"/>
      <c r="F1585" s="339"/>
    </row>
    <row r="1586" spans="4:6" x14ac:dyDescent="0.35">
      <c r="D1586" s="337"/>
      <c r="E1586" s="339"/>
      <c r="F1586" s="339"/>
    </row>
    <row r="1587" spans="4:6" x14ac:dyDescent="0.35">
      <c r="D1587" s="337"/>
      <c r="E1587" s="339"/>
      <c r="F1587" s="339"/>
    </row>
    <row r="1588" spans="4:6" x14ac:dyDescent="0.35">
      <c r="D1588" s="337"/>
      <c r="E1588" s="339"/>
      <c r="F1588" s="339"/>
    </row>
    <row r="1589" spans="4:6" x14ac:dyDescent="0.35">
      <c r="D1589" s="337"/>
      <c r="E1589" s="339"/>
      <c r="F1589" s="339"/>
    </row>
    <row r="1590" spans="4:6" x14ac:dyDescent="0.35">
      <c r="D1590" s="337"/>
      <c r="E1590" s="339"/>
      <c r="F1590" s="339"/>
    </row>
    <row r="1591" spans="4:6" x14ac:dyDescent="0.35">
      <c r="D1591" s="337"/>
      <c r="E1591" s="339"/>
      <c r="F1591" s="339"/>
    </row>
    <row r="1592" spans="4:6" x14ac:dyDescent="0.35">
      <c r="D1592" s="337"/>
      <c r="E1592" s="339"/>
      <c r="F1592" s="339"/>
    </row>
    <row r="1593" spans="4:6" x14ac:dyDescent="0.35">
      <c r="D1593" s="337"/>
      <c r="E1593" s="339"/>
      <c r="F1593" s="339"/>
    </row>
    <row r="1594" spans="4:6" x14ac:dyDescent="0.35">
      <c r="D1594" s="337"/>
      <c r="E1594" s="339"/>
      <c r="F1594" s="339"/>
    </row>
    <row r="1595" spans="4:6" x14ac:dyDescent="0.35">
      <c r="D1595" s="337"/>
      <c r="E1595" s="339"/>
      <c r="F1595" s="339"/>
    </row>
    <row r="1596" spans="4:6" x14ac:dyDescent="0.35">
      <c r="D1596" s="337"/>
      <c r="E1596" s="339"/>
      <c r="F1596" s="339"/>
    </row>
    <row r="1597" spans="4:6" x14ac:dyDescent="0.35">
      <c r="D1597" s="337"/>
      <c r="E1597" s="339"/>
      <c r="F1597" s="339"/>
    </row>
    <row r="1598" spans="4:6" x14ac:dyDescent="0.35">
      <c r="D1598" s="337"/>
      <c r="E1598" s="339"/>
      <c r="F1598" s="339"/>
    </row>
    <row r="1599" spans="4:6" x14ac:dyDescent="0.35">
      <c r="D1599" s="337"/>
      <c r="E1599" s="339"/>
      <c r="F1599" s="339"/>
    </row>
    <row r="1600" spans="4:6" x14ac:dyDescent="0.35">
      <c r="D1600" s="337"/>
      <c r="E1600" s="339"/>
      <c r="F1600" s="339"/>
    </row>
    <row r="1601" spans="4:6" x14ac:dyDescent="0.35">
      <c r="D1601" s="337"/>
      <c r="E1601" s="339"/>
      <c r="F1601" s="339"/>
    </row>
    <row r="1602" spans="4:6" x14ac:dyDescent="0.35">
      <c r="D1602" s="337"/>
      <c r="E1602" s="339"/>
      <c r="F1602" s="339"/>
    </row>
    <row r="1603" spans="4:6" x14ac:dyDescent="0.35">
      <c r="D1603" s="337"/>
      <c r="E1603" s="339"/>
      <c r="F1603" s="339"/>
    </row>
    <row r="1604" spans="4:6" x14ac:dyDescent="0.35">
      <c r="D1604" s="337"/>
      <c r="E1604" s="339"/>
      <c r="F1604" s="339"/>
    </row>
    <row r="1605" spans="4:6" x14ac:dyDescent="0.35">
      <c r="D1605" s="337"/>
      <c r="E1605" s="339"/>
      <c r="F1605" s="339"/>
    </row>
    <row r="1606" spans="4:6" x14ac:dyDescent="0.35">
      <c r="D1606" s="337"/>
      <c r="E1606" s="339"/>
      <c r="F1606" s="339"/>
    </row>
    <row r="1607" spans="4:6" x14ac:dyDescent="0.35">
      <c r="D1607" s="337"/>
      <c r="E1607" s="339"/>
      <c r="F1607" s="339"/>
    </row>
    <row r="1608" spans="4:6" x14ac:dyDescent="0.35">
      <c r="D1608" s="337"/>
      <c r="E1608" s="339"/>
      <c r="F1608" s="339"/>
    </row>
    <row r="1609" spans="4:6" x14ac:dyDescent="0.35">
      <c r="D1609" s="337"/>
      <c r="E1609" s="339"/>
      <c r="F1609" s="339"/>
    </row>
    <row r="1610" spans="4:6" x14ac:dyDescent="0.35">
      <c r="D1610" s="337"/>
      <c r="E1610" s="339"/>
      <c r="F1610" s="339"/>
    </row>
    <row r="1611" spans="4:6" x14ac:dyDescent="0.35">
      <c r="D1611" s="337"/>
      <c r="E1611" s="339"/>
      <c r="F1611" s="339"/>
    </row>
    <row r="1612" spans="4:6" x14ac:dyDescent="0.35">
      <c r="D1612" s="337"/>
      <c r="E1612" s="339"/>
      <c r="F1612" s="339"/>
    </row>
    <row r="1613" spans="4:6" x14ac:dyDescent="0.35">
      <c r="D1613" s="337"/>
      <c r="E1613" s="339"/>
      <c r="F1613" s="339"/>
    </row>
    <row r="1614" spans="4:6" x14ac:dyDescent="0.35">
      <c r="D1614" s="337"/>
      <c r="E1614" s="339"/>
      <c r="F1614" s="339"/>
    </row>
    <row r="1615" spans="4:6" x14ac:dyDescent="0.35">
      <c r="D1615" s="337"/>
      <c r="E1615" s="339"/>
      <c r="F1615" s="339"/>
    </row>
    <row r="1616" spans="4:6" x14ac:dyDescent="0.35">
      <c r="D1616" s="337"/>
      <c r="E1616" s="339"/>
      <c r="F1616" s="339"/>
    </row>
    <row r="1617" spans="4:6" x14ac:dyDescent="0.35">
      <c r="D1617" s="337"/>
      <c r="E1617" s="339"/>
      <c r="F1617" s="339"/>
    </row>
    <row r="1618" spans="4:6" x14ac:dyDescent="0.35">
      <c r="D1618" s="337"/>
      <c r="E1618" s="339"/>
      <c r="F1618" s="339"/>
    </row>
    <row r="1619" spans="4:6" x14ac:dyDescent="0.35">
      <c r="D1619" s="337"/>
      <c r="E1619" s="339"/>
      <c r="F1619" s="339"/>
    </row>
    <row r="1620" spans="4:6" x14ac:dyDescent="0.35">
      <c r="D1620" s="337"/>
      <c r="E1620" s="339"/>
      <c r="F1620" s="339"/>
    </row>
    <row r="1621" spans="4:6" x14ac:dyDescent="0.35">
      <c r="D1621" s="337"/>
      <c r="E1621" s="339"/>
      <c r="F1621" s="339"/>
    </row>
    <row r="1622" spans="4:6" x14ac:dyDescent="0.35">
      <c r="D1622" s="337"/>
      <c r="E1622" s="339"/>
      <c r="F1622" s="339"/>
    </row>
    <row r="1623" spans="4:6" x14ac:dyDescent="0.35">
      <c r="D1623" s="337"/>
      <c r="E1623" s="339"/>
      <c r="F1623" s="339"/>
    </row>
    <row r="1624" spans="4:6" x14ac:dyDescent="0.35">
      <c r="D1624" s="337"/>
      <c r="E1624" s="339"/>
      <c r="F1624" s="339"/>
    </row>
    <row r="1625" spans="4:6" x14ac:dyDescent="0.35">
      <c r="D1625" s="337"/>
      <c r="E1625" s="339"/>
      <c r="F1625" s="339"/>
    </row>
    <row r="1626" spans="4:6" x14ac:dyDescent="0.35">
      <c r="D1626" s="337"/>
      <c r="E1626" s="339"/>
      <c r="F1626" s="339"/>
    </row>
    <row r="1627" spans="4:6" x14ac:dyDescent="0.35">
      <c r="D1627" s="337"/>
      <c r="E1627" s="339"/>
      <c r="F1627" s="339"/>
    </row>
    <row r="1628" spans="4:6" x14ac:dyDescent="0.35">
      <c r="D1628" s="337"/>
      <c r="E1628" s="339"/>
      <c r="F1628" s="339"/>
    </row>
    <row r="1629" spans="4:6" x14ac:dyDescent="0.35">
      <c r="D1629" s="337"/>
      <c r="E1629" s="339"/>
      <c r="F1629" s="339"/>
    </row>
    <row r="1630" spans="4:6" x14ac:dyDescent="0.35">
      <c r="D1630" s="337"/>
      <c r="E1630" s="339"/>
      <c r="F1630" s="339"/>
    </row>
    <row r="1631" spans="4:6" x14ac:dyDescent="0.35">
      <c r="D1631" s="337"/>
      <c r="E1631" s="339"/>
      <c r="F1631" s="339"/>
    </row>
    <row r="1632" spans="4:6" x14ac:dyDescent="0.35">
      <c r="D1632" s="337"/>
      <c r="E1632" s="339"/>
      <c r="F1632" s="339"/>
    </row>
    <row r="1633" spans="4:6" x14ac:dyDescent="0.35">
      <c r="D1633" s="337"/>
      <c r="E1633" s="339"/>
      <c r="F1633" s="339"/>
    </row>
    <row r="1634" spans="4:6" x14ac:dyDescent="0.35">
      <c r="D1634" s="337"/>
      <c r="E1634" s="339"/>
      <c r="F1634" s="339"/>
    </row>
    <row r="1635" spans="4:6" x14ac:dyDescent="0.35">
      <c r="D1635" s="337"/>
      <c r="E1635" s="339"/>
      <c r="F1635" s="339"/>
    </row>
    <row r="1636" spans="4:6" x14ac:dyDescent="0.35">
      <c r="D1636" s="337"/>
      <c r="E1636" s="339"/>
      <c r="F1636" s="339"/>
    </row>
    <row r="1637" spans="4:6" x14ac:dyDescent="0.35">
      <c r="D1637" s="337"/>
      <c r="E1637" s="339"/>
      <c r="F1637" s="339"/>
    </row>
    <row r="1638" spans="4:6" x14ac:dyDescent="0.35">
      <c r="D1638" s="337"/>
      <c r="E1638" s="339"/>
      <c r="F1638" s="339"/>
    </row>
    <row r="1639" spans="4:6" x14ac:dyDescent="0.35">
      <c r="D1639" s="337"/>
      <c r="E1639" s="339"/>
      <c r="F1639" s="339"/>
    </row>
    <row r="1640" spans="4:6" x14ac:dyDescent="0.35">
      <c r="D1640" s="337"/>
      <c r="E1640" s="339"/>
      <c r="F1640" s="339"/>
    </row>
    <row r="1641" spans="4:6" x14ac:dyDescent="0.35">
      <c r="D1641" s="337"/>
      <c r="E1641" s="339"/>
      <c r="F1641" s="339"/>
    </row>
    <row r="1642" spans="4:6" x14ac:dyDescent="0.35">
      <c r="D1642" s="337"/>
      <c r="E1642" s="339"/>
      <c r="F1642" s="339"/>
    </row>
    <row r="1643" spans="4:6" x14ac:dyDescent="0.35">
      <c r="D1643" s="337"/>
      <c r="E1643" s="339"/>
      <c r="F1643" s="339"/>
    </row>
    <row r="1644" spans="4:6" x14ac:dyDescent="0.35">
      <c r="D1644" s="337"/>
      <c r="E1644" s="339"/>
      <c r="F1644" s="339"/>
    </row>
    <row r="1645" spans="4:6" x14ac:dyDescent="0.35">
      <c r="D1645" s="337"/>
      <c r="E1645" s="339"/>
      <c r="F1645" s="339"/>
    </row>
    <row r="1646" spans="4:6" x14ac:dyDescent="0.35">
      <c r="D1646" s="337"/>
      <c r="E1646" s="339"/>
      <c r="F1646" s="339"/>
    </row>
    <row r="1647" spans="4:6" x14ac:dyDescent="0.35">
      <c r="D1647" s="337"/>
      <c r="E1647" s="339"/>
      <c r="F1647" s="339"/>
    </row>
    <row r="1648" spans="4:6" x14ac:dyDescent="0.35">
      <c r="D1648" s="337"/>
      <c r="E1648" s="339"/>
      <c r="F1648" s="339"/>
    </row>
    <row r="1649" spans="4:6" x14ac:dyDescent="0.35">
      <c r="D1649" s="337"/>
      <c r="E1649" s="339"/>
      <c r="F1649" s="339"/>
    </row>
    <row r="1650" spans="4:6" x14ac:dyDescent="0.35">
      <c r="D1650" s="337"/>
      <c r="E1650" s="339"/>
      <c r="F1650" s="339"/>
    </row>
    <row r="1651" spans="4:6" x14ac:dyDescent="0.35">
      <c r="D1651" s="337"/>
      <c r="E1651" s="339"/>
      <c r="F1651" s="339"/>
    </row>
    <row r="1652" spans="4:6" x14ac:dyDescent="0.35">
      <c r="D1652" s="337"/>
      <c r="E1652" s="339"/>
      <c r="F1652" s="339"/>
    </row>
    <row r="1653" spans="4:6" x14ac:dyDescent="0.35">
      <c r="D1653" s="337"/>
      <c r="E1653" s="339"/>
      <c r="F1653" s="339"/>
    </row>
    <row r="1654" spans="4:6" x14ac:dyDescent="0.35">
      <c r="D1654" s="337"/>
      <c r="E1654" s="339"/>
      <c r="F1654" s="339"/>
    </row>
    <row r="1655" spans="4:6" x14ac:dyDescent="0.35">
      <c r="D1655" s="337"/>
      <c r="E1655" s="339"/>
      <c r="F1655" s="339"/>
    </row>
    <row r="1656" spans="4:6" x14ac:dyDescent="0.35">
      <c r="D1656" s="337"/>
      <c r="E1656" s="339"/>
      <c r="F1656" s="339"/>
    </row>
    <row r="1657" spans="4:6" x14ac:dyDescent="0.35">
      <c r="D1657" s="337"/>
      <c r="E1657" s="339"/>
      <c r="F1657" s="339"/>
    </row>
    <row r="1658" spans="4:6" x14ac:dyDescent="0.35">
      <c r="D1658" s="337"/>
      <c r="E1658" s="339"/>
      <c r="F1658" s="339"/>
    </row>
    <row r="1659" spans="4:6" x14ac:dyDescent="0.35">
      <c r="D1659" s="337"/>
      <c r="E1659" s="339"/>
      <c r="F1659" s="339"/>
    </row>
    <row r="1660" spans="4:6" x14ac:dyDescent="0.35">
      <c r="D1660" s="337"/>
      <c r="E1660" s="339"/>
      <c r="F1660" s="339"/>
    </row>
    <row r="1661" spans="4:6" x14ac:dyDescent="0.35">
      <c r="D1661" s="337"/>
      <c r="E1661" s="339"/>
      <c r="F1661" s="339"/>
    </row>
    <row r="1662" spans="4:6" x14ac:dyDescent="0.35">
      <c r="D1662" s="337"/>
      <c r="E1662" s="339"/>
      <c r="F1662" s="339"/>
    </row>
    <row r="1663" spans="4:6" x14ac:dyDescent="0.35">
      <c r="D1663" s="337"/>
      <c r="E1663" s="339"/>
      <c r="F1663" s="339"/>
    </row>
    <row r="1664" spans="4:6" x14ac:dyDescent="0.35">
      <c r="D1664" s="337"/>
      <c r="E1664" s="339"/>
      <c r="F1664" s="339"/>
    </row>
    <row r="1665" spans="4:6" x14ac:dyDescent="0.35">
      <c r="D1665" s="337"/>
      <c r="E1665" s="339"/>
      <c r="F1665" s="339"/>
    </row>
    <row r="1666" spans="4:6" x14ac:dyDescent="0.35">
      <c r="D1666" s="337"/>
      <c r="E1666" s="339"/>
      <c r="F1666" s="339"/>
    </row>
    <row r="1667" spans="4:6" x14ac:dyDescent="0.35">
      <c r="D1667" s="337"/>
      <c r="E1667" s="339"/>
      <c r="F1667" s="339"/>
    </row>
    <row r="1668" spans="4:6" x14ac:dyDescent="0.35">
      <c r="D1668" s="337"/>
      <c r="E1668" s="339"/>
      <c r="F1668" s="339"/>
    </row>
    <row r="1669" spans="4:6" x14ac:dyDescent="0.35">
      <c r="D1669" s="337"/>
      <c r="E1669" s="339"/>
      <c r="F1669" s="339"/>
    </row>
    <row r="1670" spans="4:6" x14ac:dyDescent="0.35">
      <c r="D1670" s="337"/>
      <c r="E1670" s="339"/>
      <c r="F1670" s="339"/>
    </row>
    <row r="1671" spans="4:6" x14ac:dyDescent="0.35">
      <c r="D1671" s="337"/>
      <c r="E1671" s="339"/>
      <c r="F1671" s="339"/>
    </row>
    <row r="1672" spans="4:6" x14ac:dyDescent="0.35">
      <c r="D1672" s="337"/>
      <c r="E1672" s="339"/>
      <c r="F1672" s="339"/>
    </row>
    <row r="1673" spans="4:6" x14ac:dyDescent="0.35">
      <c r="D1673" s="337"/>
      <c r="E1673" s="339"/>
      <c r="F1673" s="339"/>
    </row>
    <row r="1674" spans="4:6" x14ac:dyDescent="0.35">
      <c r="D1674" s="337"/>
      <c r="E1674" s="339"/>
      <c r="F1674" s="339"/>
    </row>
    <row r="1675" spans="4:6" x14ac:dyDescent="0.35">
      <c r="D1675" s="337"/>
      <c r="E1675" s="339"/>
      <c r="F1675" s="339"/>
    </row>
    <row r="1676" spans="4:6" x14ac:dyDescent="0.35">
      <c r="D1676" s="337"/>
      <c r="E1676" s="339"/>
      <c r="F1676" s="339"/>
    </row>
    <row r="1677" spans="4:6" x14ac:dyDescent="0.35">
      <c r="D1677" s="337"/>
      <c r="E1677" s="339"/>
      <c r="F1677" s="339"/>
    </row>
    <row r="1678" spans="4:6" x14ac:dyDescent="0.35">
      <c r="D1678" s="337"/>
      <c r="E1678" s="339"/>
      <c r="F1678" s="339"/>
    </row>
    <row r="1679" spans="4:6" x14ac:dyDescent="0.35">
      <c r="D1679" s="337"/>
      <c r="E1679" s="339"/>
      <c r="F1679" s="339"/>
    </row>
    <row r="1680" spans="4:6" x14ac:dyDescent="0.35">
      <c r="D1680" s="337"/>
      <c r="E1680" s="339"/>
      <c r="F1680" s="339"/>
    </row>
    <row r="1681" spans="4:6" x14ac:dyDescent="0.35">
      <c r="D1681" s="337"/>
      <c r="E1681" s="339"/>
      <c r="F1681" s="339"/>
    </row>
    <row r="1682" spans="4:6" x14ac:dyDescent="0.35">
      <c r="D1682" s="337"/>
      <c r="E1682" s="339"/>
      <c r="F1682" s="339"/>
    </row>
    <row r="1683" spans="4:6" x14ac:dyDescent="0.35">
      <c r="D1683" s="337"/>
      <c r="E1683" s="339"/>
      <c r="F1683" s="339"/>
    </row>
    <row r="1684" spans="4:6" x14ac:dyDescent="0.35">
      <c r="D1684" s="337"/>
      <c r="E1684" s="339"/>
      <c r="F1684" s="339"/>
    </row>
    <row r="1685" spans="4:6" x14ac:dyDescent="0.35">
      <c r="D1685" s="337"/>
      <c r="E1685" s="339"/>
      <c r="F1685" s="339"/>
    </row>
    <row r="1686" spans="4:6" x14ac:dyDescent="0.35">
      <c r="D1686" s="337"/>
      <c r="E1686" s="339"/>
      <c r="F1686" s="339"/>
    </row>
    <row r="1687" spans="4:6" x14ac:dyDescent="0.35">
      <c r="D1687" s="337"/>
      <c r="E1687" s="339"/>
      <c r="F1687" s="339"/>
    </row>
    <row r="1688" spans="4:6" x14ac:dyDescent="0.35">
      <c r="D1688" s="337"/>
      <c r="E1688" s="339"/>
      <c r="F1688" s="339"/>
    </row>
    <row r="1689" spans="4:6" x14ac:dyDescent="0.35">
      <c r="D1689" s="337"/>
      <c r="E1689" s="339"/>
      <c r="F1689" s="339"/>
    </row>
    <row r="1690" spans="4:6" x14ac:dyDescent="0.35">
      <c r="D1690" s="337"/>
      <c r="E1690" s="339"/>
      <c r="F1690" s="339"/>
    </row>
    <row r="1691" spans="4:6" x14ac:dyDescent="0.35">
      <c r="D1691" s="337"/>
      <c r="E1691" s="339"/>
      <c r="F1691" s="339"/>
    </row>
    <row r="1692" spans="4:6" x14ac:dyDescent="0.35">
      <c r="D1692" s="337"/>
      <c r="E1692" s="339"/>
      <c r="F1692" s="339"/>
    </row>
    <row r="1693" spans="4:6" x14ac:dyDescent="0.35">
      <c r="D1693" s="337"/>
      <c r="E1693" s="339"/>
      <c r="F1693" s="339"/>
    </row>
    <row r="1694" spans="4:6" x14ac:dyDescent="0.35">
      <c r="D1694" s="337"/>
      <c r="E1694" s="339"/>
      <c r="F1694" s="339"/>
    </row>
    <row r="1695" spans="4:6" x14ac:dyDescent="0.35">
      <c r="D1695" s="337"/>
      <c r="E1695" s="339"/>
      <c r="F1695" s="339"/>
    </row>
    <row r="1696" spans="4:6" x14ac:dyDescent="0.35">
      <c r="D1696" s="337"/>
      <c r="E1696" s="339"/>
      <c r="F1696" s="339"/>
    </row>
    <row r="1697" spans="4:6" x14ac:dyDescent="0.35">
      <c r="D1697" s="337"/>
      <c r="E1697" s="339"/>
      <c r="F1697" s="339"/>
    </row>
    <row r="1698" spans="4:6" x14ac:dyDescent="0.35">
      <c r="D1698" s="337"/>
      <c r="E1698" s="339"/>
      <c r="F1698" s="339"/>
    </row>
    <row r="1699" spans="4:6" x14ac:dyDescent="0.35">
      <c r="D1699" s="337"/>
      <c r="E1699" s="339"/>
      <c r="F1699" s="339"/>
    </row>
    <row r="1700" spans="4:6" x14ac:dyDescent="0.35">
      <c r="D1700" s="337"/>
      <c r="E1700" s="339"/>
      <c r="F1700" s="339"/>
    </row>
    <row r="1701" spans="4:6" x14ac:dyDescent="0.35">
      <c r="D1701" s="337"/>
      <c r="E1701" s="339"/>
      <c r="F1701" s="339"/>
    </row>
    <row r="1702" spans="4:6" x14ac:dyDescent="0.35">
      <c r="D1702" s="337"/>
      <c r="E1702" s="339"/>
      <c r="F1702" s="339"/>
    </row>
    <row r="1703" spans="4:6" x14ac:dyDescent="0.35">
      <c r="D1703" s="337"/>
      <c r="E1703" s="339"/>
      <c r="F1703" s="339"/>
    </row>
    <row r="1704" spans="4:6" x14ac:dyDescent="0.35">
      <c r="D1704" s="337"/>
      <c r="E1704" s="339"/>
      <c r="F1704" s="339"/>
    </row>
    <row r="1705" spans="4:6" x14ac:dyDescent="0.35">
      <c r="D1705" s="337"/>
      <c r="E1705" s="339"/>
      <c r="F1705" s="339"/>
    </row>
    <row r="1706" spans="4:6" x14ac:dyDescent="0.35">
      <c r="D1706" s="337"/>
      <c r="E1706" s="339"/>
      <c r="F1706" s="339"/>
    </row>
    <row r="1707" spans="4:6" x14ac:dyDescent="0.35">
      <c r="D1707" s="337"/>
      <c r="E1707" s="339"/>
      <c r="F1707" s="339"/>
    </row>
    <row r="1708" spans="4:6" x14ac:dyDescent="0.35">
      <c r="D1708" s="337"/>
      <c r="E1708" s="339"/>
      <c r="F1708" s="339"/>
    </row>
    <row r="1709" spans="4:6" x14ac:dyDescent="0.35">
      <c r="D1709" s="337"/>
      <c r="E1709" s="339"/>
      <c r="F1709" s="339"/>
    </row>
    <row r="1710" spans="4:6" x14ac:dyDescent="0.35">
      <c r="D1710" s="337"/>
      <c r="E1710" s="339"/>
      <c r="F1710" s="339"/>
    </row>
    <row r="1711" spans="4:6" x14ac:dyDescent="0.35">
      <c r="D1711" s="337"/>
      <c r="E1711" s="339"/>
      <c r="F1711" s="339"/>
    </row>
    <row r="1712" spans="4:6" x14ac:dyDescent="0.35">
      <c r="D1712" s="337"/>
      <c r="E1712" s="339"/>
      <c r="F1712" s="339"/>
    </row>
    <row r="1713" spans="4:6" x14ac:dyDescent="0.35">
      <c r="D1713" s="337"/>
      <c r="E1713" s="339"/>
      <c r="F1713" s="339"/>
    </row>
    <row r="1714" spans="4:6" x14ac:dyDescent="0.35">
      <c r="D1714" s="337"/>
      <c r="E1714" s="339"/>
      <c r="F1714" s="339"/>
    </row>
    <row r="1715" spans="4:6" x14ac:dyDescent="0.35">
      <c r="D1715" s="337"/>
      <c r="E1715" s="339"/>
      <c r="F1715" s="339"/>
    </row>
    <row r="1716" spans="4:6" x14ac:dyDescent="0.35">
      <c r="D1716" s="337"/>
      <c r="E1716" s="339"/>
      <c r="F1716" s="339"/>
    </row>
    <row r="1717" spans="4:6" x14ac:dyDescent="0.35">
      <c r="D1717" s="337"/>
      <c r="E1717" s="339"/>
      <c r="F1717" s="339"/>
    </row>
    <row r="1718" spans="4:6" x14ac:dyDescent="0.35">
      <c r="D1718" s="337"/>
      <c r="E1718" s="339"/>
      <c r="F1718" s="339"/>
    </row>
    <row r="1719" spans="4:6" x14ac:dyDescent="0.35">
      <c r="D1719" s="337"/>
      <c r="E1719" s="339"/>
      <c r="F1719" s="339"/>
    </row>
    <row r="1720" spans="4:6" x14ac:dyDescent="0.35">
      <c r="D1720" s="337"/>
      <c r="E1720" s="339"/>
      <c r="F1720" s="339"/>
    </row>
    <row r="1721" spans="4:6" x14ac:dyDescent="0.35">
      <c r="D1721" s="337"/>
      <c r="E1721" s="339"/>
      <c r="F1721" s="339"/>
    </row>
    <row r="1722" spans="4:6" x14ac:dyDescent="0.35">
      <c r="D1722" s="337"/>
      <c r="E1722" s="339"/>
      <c r="F1722" s="339"/>
    </row>
    <row r="1723" spans="4:6" x14ac:dyDescent="0.35">
      <c r="D1723" s="337"/>
      <c r="E1723" s="339"/>
      <c r="F1723" s="339"/>
    </row>
    <row r="1724" spans="4:6" x14ac:dyDescent="0.35">
      <c r="D1724" s="337"/>
      <c r="E1724" s="339"/>
      <c r="F1724" s="339"/>
    </row>
    <row r="1725" spans="4:6" x14ac:dyDescent="0.35">
      <c r="D1725" s="337"/>
      <c r="E1725" s="339"/>
      <c r="F1725" s="339"/>
    </row>
    <row r="1726" spans="4:6" x14ac:dyDescent="0.35">
      <c r="D1726" s="337"/>
      <c r="E1726" s="339"/>
      <c r="F1726" s="339"/>
    </row>
    <row r="1727" spans="4:6" x14ac:dyDescent="0.35">
      <c r="D1727" s="337"/>
      <c r="E1727" s="339"/>
      <c r="F1727" s="339"/>
    </row>
    <row r="1728" spans="4:6" x14ac:dyDescent="0.35">
      <c r="D1728" s="337"/>
      <c r="E1728" s="339"/>
      <c r="F1728" s="339"/>
    </row>
    <row r="1729" spans="4:6" x14ac:dyDescent="0.35">
      <c r="D1729" s="337"/>
      <c r="E1729" s="339"/>
      <c r="F1729" s="339"/>
    </row>
    <row r="1730" spans="4:6" x14ac:dyDescent="0.35">
      <c r="D1730" s="337"/>
      <c r="E1730" s="339"/>
      <c r="F1730" s="339"/>
    </row>
    <row r="1731" spans="4:6" x14ac:dyDescent="0.35">
      <c r="D1731" s="337"/>
      <c r="E1731" s="339"/>
      <c r="F1731" s="339"/>
    </row>
    <row r="1732" spans="4:6" x14ac:dyDescent="0.35">
      <c r="D1732" s="337"/>
      <c r="E1732" s="339"/>
      <c r="F1732" s="339"/>
    </row>
    <row r="1733" spans="4:6" x14ac:dyDescent="0.35">
      <c r="D1733" s="337"/>
      <c r="E1733" s="339"/>
      <c r="F1733" s="339"/>
    </row>
    <row r="1734" spans="4:6" x14ac:dyDescent="0.35">
      <c r="D1734" s="337"/>
      <c r="E1734" s="339"/>
      <c r="F1734" s="339"/>
    </row>
    <row r="1735" spans="4:6" x14ac:dyDescent="0.35">
      <c r="D1735" s="337"/>
      <c r="E1735" s="339"/>
      <c r="F1735" s="339"/>
    </row>
    <row r="1736" spans="4:6" x14ac:dyDescent="0.35">
      <c r="D1736" s="337"/>
      <c r="E1736" s="339"/>
      <c r="F1736" s="339"/>
    </row>
    <row r="1737" spans="4:6" x14ac:dyDescent="0.35">
      <c r="D1737" s="337"/>
      <c r="E1737" s="339"/>
      <c r="F1737" s="339"/>
    </row>
    <row r="1738" spans="4:6" x14ac:dyDescent="0.35">
      <c r="D1738" s="337"/>
      <c r="E1738" s="339"/>
      <c r="F1738" s="339"/>
    </row>
    <row r="1739" spans="4:6" x14ac:dyDescent="0.35">
      <c r="D1739" s="337"/>
      <c r="E1739" s="339"/>
      <c r="F1739" s="339"/>
    </row>
    <row r="1740" spans="4:6" x14ac:dyDescent="0.35">
      <c r="D1740" s="337"/>
      <c r="E1740" s="339"/>
      <c r="F1740" s="339"/>
    </row>
    <row r="1741" spans="4:6" x14ac:dyDescent="0.35">
      <c r="D1741" s="337"/>
      <c r="E1741" s="339"/>
      <c r="F1741" s="339"/>
    </row>
    <row r="1742" spans="4:6" x14ac:dyDescent="0.35">
      <c r="D1742" s="337"/>
      <c r="E1742" s="339"/>
      <c r="F1742" s="339"/>
    </row>
    <row r="1743" spans="4:6" x14ac:dyDescent="0.35">
      <c r="D1743" s="337"/>
      <c r="E1743" s="339"/>
      <c r="F1743" s="339"/>
    </row>
    <row r="1744" spans="4:6" x14ac:dyDescent="0.35">
      <c r="D1744" s="337"/>
      <c r="E1744" s="339"/>
      <c r="F1744" s="339"/>
    </row>
    <row r="1745" spans="4:6" x14ac:dyDescent="0.35">
      <c r="D1745" s="337"/>
      <c r="E1745" s="339"/>
      <c r="F1745" s="339"/>
    </row>
    <row r="1746" spans="4:6" x14ac:dyDescent="0.35">
      <c r="D1746" s="337"/>
      <c r="E1746" s="339"/>
      <c r="F1746" s="339"/>
    </row>
    <row r="1747" spans="4:6" x14ac:dyDescent="0.35">
      <c r="D1747" s="337"/>
      <c r="E1747" s="339"/>
      <c r="F1747" s="339"/>
    </row>
    <row r="1748" spans="4:6" x14ac:dyDescent="0.35">
      <c r="D1748" s="337"/>
      <c r="E1748" s="339"/>
      <c r="F1748" s="339"/>
    </row>
    <row r="1749" spans="4:6" x14ac:dyDescent="0.35">
      <c r="D1749" s="337"/>
      <c r="E1749" s="339"/>
      <c r="F1749" s="339"/>
    </row>
    <row r="1750" spans="4:6" x14ac:dyDescent="0.35">
      <c r="D1750" s="337"/>
      <c r="E1750" s="339"/>
      <c r="F1750" s="339"/>
    </row>
    <row r="1751" spans="4:6" x14ac:dyDescent="0.35">
      <c r="D1751" s="337"/>
      <c r="E1751" s="339"/>
      <c r="F1751" s="339"/>
    </row>
    <row r="1752" spans="4:6" x14ac:dyDescent="0.35">
      <c r="D1752" s="337"/>
      <c r="E1752" s="339"/>
      <c r="F1752" s="339"/>
    </row>
    <row r="1753" spans="4:6" x14ac:dyDescent="0.35">
      <c r="D1753" s="337"/>
      <c r="E1753" s="339"/>
      <c r="F1753" s="339"/>
    </row>
    <row r="1754" spans="4:6" x14ac:dyDescent="0.35">
      <c r="D1754" s="337"/>
      <c r="E1754" s="339"/>
      <c r="F1754" s="339"/>
    </row>
    <row r="1755" spans="4:6" x14ac:dyDescent="0.35">
      <c r="D1755" s="337"/>
      <c r="E1755" s="339"/>
      <c r="F1755" s="339"/>
    </row>
    <row r="1756" spans="4:6" x14ac:dyDescent="0.35">
      <c r="D1756" s="337"/>
      <c r="E1756" s="339"/>
      <c r="F1756" s="339"/>
    </row>
    <row r="1757" spans="4:6" x14ac:dyDescent="0.35">
      <c r="D1757" s="337"/>
      <c r="E1757" s="339"/>
      <c r="F1757" s="339"/>
    </row>
    <row r="1758" spans="4:6" x14ac:dyDescent="0.35">
      <c r="D1758" s="337"/>
      <c r="E1758" s="339"/>
      <c r="F1758" s="339"/>
    </row>
    <row r="1759" spans="4:6" x14ac:dyDescent="0.35">
      <c r="D1759" s="337"/>
      <c r="E1759" s="339"/>
      <c r="F1759" s="339"/>
    </row>
    <row r="1760" spans="4:6" x14ac:dyDescent="0.35">
      <c r="D1760" s="337"/>
      <c r="E1760" s="339"/>
      <c r="F1760" s="339"/>
    </row>
    <row r="1761" spans="4:6" x14ac:dyDescent="0.35">
      <c r="D1761" s="337"/>
      <c r="E1761" s="339"/>
      <c r="F1761" s="339"/>
    </row>
    <row r="1762" spans="4:6" x14ac:dyDescent="0.35">
      <c r="D1762" s="337"/>
      <c r="E1762" s="339"/>
      <c r="F1762" s="339"/>
    </row>
    <row r="1763" spans="4:6" x14ac:dyDescent="0.35">
      <c r="D1763" s="337"/>
      <c r="E1763" s="339"/>
      <c r="F1763" s="339"/>
    </row>
    <row r="1764" spans="4:6" x14ac:dyDescent="0.35">
      <c r="D1764" s="337"/>
      <c r="E1764" s="339"/>
      <c r="F1764" s="339"/>
    </row>
    <row r="1765" spans="4:6" x14ac:dyDescent="0.35">
      <c r="D1765" s="337"/>
      <c r="E1765" s="339"/>
      <c r="F1765" s="339"/>
    </row>
    <row r="1766" spans="4:6" x14ac:dyDescent="0.35">
      <c r="D1766" s="337"/>
      <c r="E1766" s="339"/>
      <c r="F1766" s="339"/>
    </row>
    <row r="1767" spans="4:6" x14ac:dyDescent="0.35">
      <c r="D1767" s="337"/>
      <c r="E1767" s="339"/>
      <c r="F1767" s="339"/>
    </row>
    <row r="1768" spans="4:6" x14ac:dyDescent="0.35">
      <c r="D1768" s="337"/>
      <c r="E1768" s="339"/>
      <c r="F1768" s="339"/>
    </row>
    <row r="1769" spans="4:6" x14ac:dyDescent="0.35">
      <c r="D1769" s="337"/>
      <c r="E1769" s="339"/>
      <c r="F1769" s="339"/>
    </row>
    <row r="1770" spans="4:6" x14ac:dyDescent="0.35">
      <c r="D1770" s="337"/>
      <c r="E1770" s="339"/>
      <c r="F1770" s="339"/>
    </row>
    <row r="1771" spans="4:6" x14ac:dyDescent="0.35">
      <c r="D1771" s="337"/>
      <c r="E1771" s="339"/>
      <c r="F1771" s="339"/>
    </row>
    <row r="1772" spans="4:6" x14ac:dyDescent="0.35">
      <c r="D1772" s="337"/>
      <c r="E1772" s="339"/>
      <c r="F1772" s="339"/>
    </row>
    <row r="1773" spans="4:6" x14ac:dyDescent="0.35">
      <c r="D1773" s="337"/>
      <c r="E1773" s="339"/>
      <c r="F1773" s="339"/>
    </row>
    <row r="1774" spans="4:6" x14ac:dyDescent="0.35">
      <c r="D1774" s="337"/>
      <c r="E1774" s="339"/>
      <c r="F1774" s="339"/>
    </row>
    <row r="1775" spans="4:6" x14ac:dyDescent="0.35">
      <c r="D1775" s="337"/>
      <c r="E1775" s="339"/>
      <c r="F1775" s="339"/>
    </row>
    <row r="1776" spans="4:6" x14ac:dyDescent="0.35">
      <c r="D1776" s="337"/>
      <c r="E1776" s="339"/>
      <c r="F1776" s="339"/>
    </row>
    <row r="1777" spans="4:6" x14ac:dyDescent="0.35">
      <c r="D1777" s="337"/>
      <c r="E1777" s="339"/>
      <c r="F1777" s="339"/>
    </row>
    <row r="1778" spans="4:6" x14ac:dyDescent="0.35">
      <c r="D1778" s="337"/>
      <c r="E1778" s="339"/>
      <c r="F1778" s="339"/>
    </row>
    <row r="1779" spans="4:6" x14ac:dyDescent="0.35">
      <c r="D1779" s="337"/>
      <c r="E1779" s="339"/>
      <c r="F1779" s="339"/>
    </row>
    <row r="1780" spans="4:6" x14ac:dyDescent="0.35">
      <c r="D1780" s="337"/>
      <c r="E1780" s="339"/>
      <c r="F1780" s="339"/>
    </row>
    <row r="1781" spans="4:6" x14ac:dyDescent="0.35">
      <c r="D1781" s="337"/>
      <c r="E1781" s="339"/>
      <c r="F1781" s="339"/>
    </row>
    <row r="1782" spans="4:6" x14ac:dyDescent="0.35">
      <c r="D1782" s="337"/>
      <c r="E1782" s="339"/>
      <c r="F1782" s="339"/>
    </row>
    <row r="1783" spans="4:6" x14ac:dyDescent="0.35">
      <c r="D1783" s="337"/>
      <c r="E1783" s="339"/>
      <c r="F1783" s="339"/>
    </row>
    <row r="1784" spans="4:6" x14ac:dyDescent="0.35">
      <c r="D1784" s="337"/>
      <c r="E1784" s="339"/>
      <c r="F1784" s="339"/>
    </row>
    <row r="1785" spans="4:6" x14ac:dyDescent="0.35">
      <c r="D1785" s="337"/>
      <c r="E1785" s="339"/>
      <c r="F1785" s="339"/>
    </row>
    <row r="1786" spans="4:6" x14ac:dyDescent="0.35">
      <c r="D1786" s="337"/>
      <c r="E1786" s="339"/>
      <c r="F1786" s="339"/>
    </row>
    <row r="1787" spans="4:6" x14ac:dyDescent="0.35">
      <c r="D1787" s="337"/>
      <c r="E1787" s="339"/>
      <c r="F1787" s="339"/>
    </row>
    <row r="1788" spans="4:6" x14ac:dyDescent="0.35">
      <c r="D1788" s="337"/>
      <c r="E1788" s="339"/>
      <c r="F1788" s="339"/>
    </row>
    <row r="1789" spans="4:6" x14ac:dyDescent="0.35">
      <c r="D1789" s="337"/>
      <c r="E1789" s="339"/>
      <c r="F1789" s="339"/>
    </row>
    <row r="1790" spans="4:6" x14ac:dyDescent="0.35">
      <c r="D1790" s="337"/>
      <c r="E1790" s="339"/>
      <c r="F1790" s="339"/>
    </row>
    <row r="1791" spans="4:6" x14ac:dyDescent="0.35">
      <c r="D1791" s="337"/>
      <c r="E1791" s="339"/>
      <c r="F1791" s="339"/>
    </row>
    <row r="1792" spans="4:6" x14ac:dyDescent="0.35">
      <c r="D1792" s="337"/>
      <c r="E1792" s="339"/>
      <c r="F1792" s="339"/>
    </row>
    <row r="1793" spans="4:6" x14ac:dyDescent="0.35">
      <c r="D1793" s="337"/>
      <c r="E1793" s="339"/>
      <c r="F1793" s="339"/>
    </row>
    <row r="1794" spans="4:6" x14ac:dyDescent="0.35">
      <c r="D1794" s="337"/>
      <c r="E1794" s="339"/>
      <c r="F1794" s="339"/>
    </row>
    <row r="1795" spans="4:6" x14ac:dyDescent="0.35">
      <c r="D1795" s="337"/>
      <c r="E1795" s="339"/>
      <c r="F1795" s="339"/>
    </row>
    <row r="1796" spans="4:6" x14ac:dyDescent="0.35">
      <c r="D1796" s="337"/>
      <c r="E1796" s="339"/>
      <c r="F1796" s="339"/>
    </row>
    <row r="1797" spans="4:6" x14ac:dyDescent="0.35">
      <c r="D1797" s="337"/>
      <c r="E1797" s="339"/>
      <c r="F1797" s="339"/>
    </row>
    <row r="1798" spans="4:6" x14ac:dyDescent="0.35">
      <c r="D1798" s="337"/>
      <c r="E1798" s="339"/>
      <c r="F1798" s="339"/>
    </row>
    <row r="1799" spans="4:6" x14ac:dyDescent="0.35">
      <c r="D1799" s="337"/>
      <c r="E1799" s="339"/>
      <c r="F1799" s="339"/>
    </row>
    <row r="1800" spans="4:6" x14ac:dyDescent="0.35">
      <c r="D1800" s="337"/>
      <c r="E1800" s="339"/>
      <c r="F1800" s="339"/>
    </row>
    <row r="1801" spans="4:6" x14ac:dyDescent="0.35">
      <c r="D1801" s="337"/>
      <c r="E1801" s="339"/>
      <c r="F1801" s="339"/>
    </row>
    <row r="1802" spans="4:6" x14ac:dyDescent="0.35">
      <c r="D1802" s="337"/>
      <c r="E1802" s="339"/>
      <c r="F1802" s="339"/>
    </row>
    <row r="1803" spans="4:6" x14ac:dyDescent="0.35">
      <c r="D1803" s="337"/>
      <c r="E1803" s="339"/>
      <c r="F1803" s="339"/>
    </row>
    <row r="1804" spans="4:6" x14ac:dyDescent="0.35">
      <c r="D1804" s="337"/>
      <c r="E1804" s="339"/>
      <c r="F1804" s="339"/>
    </row>
    <row r="1805" spans="4:6" x14ac:dyDescent="0.35">
      <c r="D1805" s="337"/>
      <c r="E1805" s="339"/>
      <c r="F1805" s="339"/>
    </row>
    <row r="1806" spans="4:6" x14ac:dyDescent="0.35">
      <c r="D1806" s="337"/>
      <c r="E1806" s="339"/>
      <c r="F1806" s="339"/>
    </row>
    <row r="1807" spans="4:6" x14ac:dyDescent="0.35">
      <c r="D1807" s="337"/>
      <c r="E1807" s="339"/>
      <c r="F1807" s="339"/>
    </row>
    <row r="1808" spans="4:6" x14ac:dyDescent="0.35">
      <c r="D1808" s="337"/>
      <c r="E1808" s="339"/>
      <c r="F1808" s="339"/>
    </row>
    <row r="1809" spans="4:6" x14ac:dyDescent="0.35">
      <c r="D1809" s="337"/>
      <c r="E1809" s="339"/>
      <c r="F1809" s="339"/>
    </row>
    <row r="1810" spans="4:6" x14ac:dyDescent="0.35">
      <c r="D1810" s="337"/>
      <c r="E1810" s="339"/>
      <c r="F1810" s="339"/>
    </row>
    <row r="1811" spans="4:6" x14ac:dyDescent="0.35">
      <c r="D1811" s="337"/>
      <c r="E1811" s="339"/>
      <c r="F1811" s="339"/>
    </row>
    <row r="1812" spans="4:6" x14ac:dyDescent="0.35">
      <c r="D1812" s="337"/>
      <c r="E1812" s="339"/>
      <c r="F1812" s="339"/>
    </row>
    <row r="1813" spans="4:6" x14ac:dyDescent="0.35">
      <c r="D1813" s="337"/>
      <c r="E1813" s="339"/>
      <c r="F1813" s="339"/>
    </row>
    <row r="1814" spans="4:6" x14ac:dyDescent="0.35">
      <c r="D1814" s="337"/>
      <c r="E1814" s="339"/>
      <c r="F1814" s="339"/>
    </row>
    <row r="1815" spans="4:6" x14ac:dyDescent="0.35">
      <c r="D1815" s="337"/>
      <c r="E1815" s="339"/>
      <c r="F1815" s="339"/>
    </row>
    <row r="1816" spans="4:6" x14ac:dyDescent="0.35">
      <c r="D1816" s="337"/>
      <c r="E1816" s="339"/>
      <c r="F1816" s="339"/>
    </row>
    <row r="1817" spans="4:6" x14ac:dyDescent="0.35">
      <c r="D1817" s="337"/>
      <c r="E1817" s="339"/>
      <c r="F1817" s="339"/>
    </row>
    <row r="1818" spans="4:6" x14ac:dyDescent="0.35">
      <c r="D1818" s="337"/>
      <c r="E1818" s="339"/>
      <c r="F1818" s="339"/>
    </row>
    <row r="1819" spans="4:6" x14ac:dyDescent="0.35">
      <c r="D1819" s="337"/>
      <c r="E1819" s="339"/>
      <c r="F1819" s="339"/>
    </row>
    <row r="1820" spans="4:6" x14ac:dyDescent="0.35">
      <c r="D1820" s="337"/>
      <c r="E1820" s="339"/>
      <c r="F1820" s="339"/>
    </row>
    <row r="1821" spans="4:6" x14ac:dyDescent="0.35">
      <c r="D1821" s="337"/>
      <c r="E1821" s="339"/>
      <c r="F1821" s="339"/>
    </row>
    <row r="1822" spans="4:6" x14ac:dyDescent="0.35">
      <c r="D1822" s="337"/>
      <c r="E1822" s="339"/>
      <c r="F1822" s="339"/>
    </row>
    <row r="1823" spans="4:6" x14ac:dyDescent="0.35">
      <c r="D1823" s="337"/>
      <c r="E1823" s="339"/>
      <c r="F1823" s="339"/>
    </row>
    <row r="1824" spans="4:6" x14ac:dyDescent="0.35">
      <c r="D1824" s="337"/>
      <c r="E1824" s="339"/>
      <c r="F1824" s="339"/>
    </row>
    <row r="1825" spans="4:6" x14ac:dyDescent="0.35">
      <c r="D1825" s="337"/>
      <c r="E1825" s="339"/>
      <c r="F1825" s="339"/>
    </row>
    <row r="1826" spans="4:6" x14ac:dyDescent="0.35">
      <c r="D1826" s="337"/>
      <c r="E1826" s="339"/>
      <c r="F1826" s="339"/>
    </row>
    <row r="1827" spans="4:6" x14ac:dyDescent="0.35">
      <c r="D1827" s="337"/>
      <c r="E1827" s="339"/>
      <c r="F1827" s="339"/>
    </row>
    <row r="1828" spans="4:6" x14ac:dyDescent="0.35">
      <c r="D1828" s="337"/>
      <c r="E1828" s="339"/>
      <c r="F1828" s="339"/>
    </row>
    <row r="1829" spans="4:6" x14ac:dyDescent="0.35">
      <c r="D1829" s="337"/>
      <c r="E1829" s="339"/>
      <c r="F1829" s="339"/>
    </row>
    <row r="1830" spans="4:6" x14ac:dyDescent="0.35">
      <c r="D1830" s="337"/>
      <c r="E1830" s="339"/>
      <c r="F1830" s="339"/>
    </row>
    <row r="1831" spans="4:6" x14ac:dyDescent="0.35">
      <c r="D1831" s="337"/>
      <c r="E1831" s="339"/>
      <c r="F1831" s="339"/>
    </row>
    <row r="1832" spans="4:6" x14ac:dyDescent="0.35">
      <c r="D1832" s="337"/>
      <c r="E1832" s="339"/>
      <c r="F1832" s="339"/>
    </row>
    <row r="1833" spans="4:6" x14ac:dyDescent="0.35">
      <c r="D1833" s="337"/>
      <c r="E1833" s="339"/>
      <c r="F1833" s="339"/>
    </row>
    <row r="1834" spans="4:6" x14ac:dyDescent="0.35">
      <c r="D1834" s="337"/>
      <c r="E1834" s="339"/>
      <c r="F1834" s="339"/>
    </row>
    <row r="1835" spans="4:6" x14ac:dyDescent="0.35">
      <c r="D1835" s="337"/>
      <c r="E1835" s="339"/>
      <c r="F1835" s="339"/>
    </row>
    <row r="1836" spans="4:6" x14ac:dyDescent="0.35">
      <c r="D1836" s="337"/>
      <c r="E1836" s="339"/>
      <c r="F1836" s="339"/>
    </row>
    <row r="1837" spans="4:6" x14ac:dyDescent="0.35">
      <c r="D1837" s="337"/>
      <c r="E1837" s="339"/>
      <c r="F1837" s="339"/>
    </row>
    <row r="1838" spans="4:6" x14ac:dyDescent="0.35">
      <c r="D1838" s="337"/>
      <c r="E1838" s="339"/>
      <c r="F1838" s="339"/>
    </row>
    <row r="1839" spans="4:6" x14ac:dyDescent="0.35">
      <c r="D1839" s="337"/>
      <c r="E1839" s="339"/>
      <c r="F1839" s="339"/>
    </row>
    <row r="1840" spans="4:6" x14ac:dyDescent="0.35">
      <c r="D1840" s="337"/>
      <c r="E1840" s="339"/>
      <c r="F1840" s="339"/>
    </row>
    <row r="1841" spans="4:6" x14ac:dyDescent="0.35">
      <c r="D1841" s="337"/>
      <c r="E1841" s="339"/>
      <c r="F1841" s="339"/>
    </row>
    <row r="1842" spans="4:6" x14ac:dyDescent="0.35">
      <c r="D1842" s="337"/>
      <c r="E1842" s="339"/>
      <c r="F1842" s="339"/>
    </row>
    <row r="1843" spans="4:6" x14ac:dyDescent="0.35">
      <c r="D1843" s="337"/>
      <c r="E1843" s="339"/>
      <c r="F1843" s="339"/>
    </row>
    <row r="1844" spans="4:6" x14ac:dyDescent="0.35">
      <c r="D1844" s="337"/>
      <c r="E1844" s="339"/>
      <c r="F1844" s="339"/>
    </row>
    <row r="1845" spans="4:6" x14ac:dyDescent="0.35">
      <c r="D1845" s="337"/>
      <c r="E1845" s="339"/>
      <c r="F1845" s="339"/>
    </row>
    <row r="1846" spans="4:6" x14ac:dyDescent="0.35">
      <c r="D1846" s="337"/>
      <c r="E1846" s="339"/>
      <c r="F1846" s="339"/>
    </row>
    <row r="1847" spans="4:6" x14ac:dyDescent="0.35">
      <c r="D1847" s="337"/>
      <c r="E1847" s="339"/>
      <c r="F1847" s="339"/>
    </row>
    <row r="1848" spans="4:6" x14ac:dyDescent="0.35">
      <c r="D1848" s="337"/>
      <c r="E1848" s="339"/>
      <c r="F1848" s="339"/>
    </row>
    <row r="1849" spans="4:6" x14ac:dyDescent="0.35">
      <c r="D1849" s="337"/>
      <c r="E1849" s="339"/>
      <c r="F1849" s="339"/>
    </row>
    <row r="1850" spans="4:6" x14ac:dyDescent="0.35">
      <c r="D1850" s="337"/>
      <c r="E1850" s="339"/>
      <c r="F1850" s="339"/>
    </row>
    <row r="1851" spans="4:6" x14ac:dyDescent="0.35">
      <c r="D1851" s="337"/>
      <c r="E1851" s="339"/>
      <c r="F1851" s="339"/>
    </row>
    <row r="1852" spans="4:6" x14ac:dyDescent="0.35">
      <c r="D1852" s="337"/>
      <c r="E1852" s="339"/>
      <c r="F1852" s="339"/>
    </row>
    <row r="1853" spans="4:6" x14ac:dyDescent="0.35">
      <c r="D1853" s="337"/>
      <c r="E1853" s="339"/>
      <c r="F1853" s="339"/>
    </row>
    <row r="1854" spans="4:6" x14ac:dyDescent="0.35">
      <c r="D1854" s="337"/>
      <c r="E1854" s="339"/>
      <c r="F1854" s="339"/>
    </row>
    <row r="1855" spans="4:6" x14ac:dyDescent="0.35">
      <c r="D1855" s="337"/>
      <c r="E1855" s="339"/>
      <c r="F1855" s="339"/>
    </row>
    <row r="1856" spans="4:6" x14ac:dyDescent="0.35">
      <c r="D1856" s="337"/>
      <c r="E1856" s="339"/>
      <c r="F1856" s="339"/>
    </row>
    <row r="1857" spans="4:6" x14ac:dyDescent="0.35">
      <c r="D1857" s="337"/>
      <c r="E1857" s="339"/>
      <c r="F1857" s="339"/>
    </row>
    <row r="1858" spans="4:6" x14ac:dyDescent="0.35">
      <c r="D1858" s="337"/>
      <c r="E1858" s="339"/>
      <c r="F1858" s="339"/>
    </row>
    <row r="1859" spans="4:6" x14ac:dyDescent="0.35">
      <c r="D1859" s="337"/>
      <c r="E1859" s="339"/>
      <c r="F1859" s="339"/>
    </row>
    <row r="1860" spans="4:6" x14ac:dyDescent="0.35">
      <c r="D1860" s="337"/>
      <c r="E1860" s="339"/>
      <c r="F1860" s="339"/>
    </row>
    <row r="1861" spans="4:6" x14ac:dyDescent="0.35">
      <c r="D1861" s="337"/>
      <c r="E1861" s="339"/>
      <c r="F1861" s="339"/>
    </row>
    <row r="1862" spans="4:6" x14ac:dyDescent="0.35">
      <c r="D1862" s="337"/>
      <c r="E1862" s="339"/>
      <c r="F1862" s="339"/>
    </row>
    <row r="1863" spans="4:6" x14ac:dyDescent="0.35">
      <c r="D1863" s="337"/>
      <c r="E1863" s="339"/>
      <c r="F1863" s="339"/>
    </row>
    <row r="1864" spans="4:6" x14ac:dyDescent="0.35">
      <c r="D1864" s="337"/>
      <c r="E1864" s="339"/>
      <c r="F1864" s="339"/>
    </row>
    <row r="1865" spans="4:6" x14ac:dyDescent="0.35">
      <c r="D1865" s="337"/>
      <c r="E1865" s="339"/>
      <c r="F1865" s="339"/>
    </row>
    <row r="1866" spans="4:6" x14ac:dyDescent="0.35">
      <c r="D1866" s="337"/>
      <c r="E1866" s="339"/>
      <c r="F1866" s="339"/>
    </row>
    <row r="1867" spans="4:6" x14ac:dyDescent="0.35">
      <c r="D1867" s="337"/>
      <c r="E1867" s="339"/>
      <c r="F1867" s="339"/>
    </row>
    <row r="1868" spans="4:6" x14ac:dyDescent="0.35">
      <c r="D1868" s="337"/>
      <c r="E1868" s="339"/>
      <c r="F1868" s="339"/>
    </row>
    <row r="1869" spans="4:6" x14ac:dyDescent="0.35">
      <c r="D1869" s="337"/>
      <c r="E1869" s="339"/>
      <c r="F1869" s="339"/>
    </row>
    <row r="1870" spans="4:6" x14ac:dyDescent="0.35">
      <c r="D1870" s="337"/>
      <c r="E1870" s="339"/>
      <c r="F1870" s="339"/>
    </row>
    <row r="1871" spans="4:6" x14ac:dyDescent="0.35">
      <c r="D1871" s="337"/>
      <c r="E1871" s="339"/>
      <c r="F1871" s="339"/>
    </row>
    <row r="1872" spans="4:6" x14ac:dyDescent="0.35">
      <c r="D1872" s="337"/>
      <c r="E1872" s="339"/>
      <c r="F1872" s="339"/>
    </row>
    <row r="1873" spans="4:6" x14ac:dyDescent="0.35">
      <c r="D1873" s="337"/>
      <c r="E1873" s="339"/>
      <c r="F1873" s="339"/>
    </row>
    <row r="1874" spans="4:6" x14ac:dyDescent="0.35">
      <c r="D1874" s="337"/>
      <c r="E1874" s="339"/>
      <c r="F1874" s="339"/>
    </row>
    <row r="1875" spans="4:6" x14ac:dyDescent="0.35">
      <c r="D1875" s="337"/>
      <c r="E1875" s="339"/>
      <c r="F1875" s="339"/>
    </row>
    <row r="1876" spans="4:6" x14ac:dyDescent="0.35">
      <c r="D1876" s="337"/>
      <c r="E1876" s="339"/>
      <c r="F1876" s="339"/>
    </row>
    <row r="1877" spans="4:6" x14ac:dyDescent="0.35">
      <c r="D1877" s="337"/>
      <c r="E1877" s="339"/>
      <c r="F1877" s="339"/>
    </row>
    <row r="1878" spans="4:6" x14ac:dyDescent="0.35">
      <c r="D1878" s="337"/>
      <c r="E1878" s="339"/>
      <c r="F1878" s="339"/>
    </row>
    <row r="1879" spans="4:6" x14ac:dyDescent="0.35">
      <c r="D1879" s="337"/>
      <c r="E1879" s="339"/>
      <c r="F1879" s="339"/>
    </row>
    <row r="1880" spans="4:6" x14ac:dyDescent="0.35">
      <c r="D1880" s="337"/>
      <c r="E1880" s="339"/>
      <c r="F1880" s="339"/>
    </row>
    <row r="1881" spans="4:6" x14ac:dyDescent="0.35">
      <c r="D1881" s="337"/>
      <c r="E1881" s="339"/>
      <c r="F1881" s="339"/>
    </row>
    <row r="1882" spans="4:6" x14ac:dyDescent="0.35">
      <c r="D1882" s="337"/>
      <c r="E1882" s="339"/>
      <c r="F1882" s="339"/>
    </row>
    <row r="1883" spans="4:6" x14ac:dyDescent="0.35">
      <c r="D1883" s="337"/>
      <c r="E1883" s="339"/>
      <c r="F1883" s="339"/>
    </row>
    <row r="1884" spans="4:6" x14ac:dyDescent="0.35">
      <c r="D1884" s="337"/>
      <c r="E1884" s="339"/>
      <c r="F1884" s="339"/>
    </row>
    <row r="1885" spans="4:6" x14ac:dyDescent="0.35">
      <c r="D1885" s="337"/>
      <c r="E1885" s="339"/>
      <c r="F1885" s="339"/>
    </row>
    <row r="1886" spans="4:6" x14ac:dyDescent="0.35">
      <c r="D1886" s="337"/>
      <c r="E1886" s="339"/>
      <c r="F1886" s="339"/>
    </row>
    <row r="1887" spans="4:6" x14ac:dyDescent="0.35">
      <c r="D1887" s="337"/>
      <c r="E1887" s="339"/>
      <c r="F1887" s="339"/>
    </row>
    <row r="1888" spans="4:6" x14ac:dyDescent="0.35">
      <c r="D1888" s="337"/>
      <c r="E1888" s="339"/>
      <c r="F1888" s="339"/>
    </row>
    <row r="1889" spans="4:6" x14ac:dyDescent="0.35">
      <c r="D1889" s="337"/>
      <c r="E1889" s="339"/>
      <c r="F1889" s="339"/>
    </row>
    <row r="1890" spans="4:6" x14ac:dyDescent="0.35">
      <c r="D1890" s="337"/>
      <c r="E1890" s="339"/>
      <c r="F1890" s="339"/>
    </row>
    <row r="1891" spans="4:6" x14ac:dyDescent="0.35">
      <c r="D1891" s="337"/>
      <c r="E1891" s="339"/>
      <c r="F1891" s="339"/>
    </row>
    <row r="1892" spans="4:6" x14ac:dyDescent="0.35">
      <c r="D1892" s="337"/>
      <c r="E1892" s="339"/>
      <c r="F1892" s="339"/>
    </row>
    <row r="1893" spans="4:6" x14ac:dyDescent="0.35">
      <c r="D1893" s="337"/>
      <c r="E1893" s="339"/>
      <c r="F1893" s="339"/>
    </row>
    <row r="1894" spans="4:6" x14ac:dyDescent="0.35">
      <c r="D1894" s="337"/>
      <c r="E1894" s="339"/>
      <c r="F1894" s="339"/>
    </row>
    <row r="1895" spans="4:6" x14ac:dyDescent="0.35">
      <c r="D1895" s="337"/>
      <c r="E1895" s="339"/>
      <c r="F1895" s="339"/>
    </row>
    <row r="1896" spans="4:6" x14ac:dyDescent="0.35">
      <c r="D1896" s="337"/>
      <c r="E1896" s="339"/>
      <c r="F1896" s="339"/>
    </row>
    <row r="1897" spans="4:6" x14ac:dyDescent="0.35">
      <c r="D1897" s="337"/>
      <c r="E1897" s="339"/>
      <c r="F1897" s="339"/>
    </row>
    <row r="1898" spans="4:6" x14ac:dyDescent="0.35">
      <c r="D1898" s="337"/>
      <c r="E1898" s="339"/>
      <c r="F1898" s="339"/>
    </row>
    <row r="1899" spans="4:6" x14ac:dyDescent="0.35">
      <c r="D1899" s="337"/>
      <c r="E1899" s="339"/>
      <c r="F1899" s="339"/>
    </row>
    <row r="1900" spans="4:6" x14ac:dyDescent="0.35">
      <c r="D1900" s="337"/>
      <c r="E1900" s="339"/>
      <c r="F1900" s="339"/>
    </row>
    <row r="1901" spans="4:6" x14ac:dyDescent="0.35">
      <c r="D1901" s="337"/>
      <c r="E1901" s="339"/>
      <c r="F1901" s="339"/>
    </row>
    <row r="1902" spans="4:6" x14ac:dyDescent="0.35">
      <c r="D1902" s="337"/>
      <c r="E1902" s="339"/>
      <c r="F1902" s="339"/>
    </row>
    <row r="1903" spans="4:6" x14ac:dyDescent="0.35">
      <c r="D1903" s="337"/>
      <c r="E1903" s="339"/>
      <c r="F1903" s="339"/>
    </row>
    <row r="1904" spans="4:6" x14ac:dyDescent="0.35">
      <c r="D1904" s="337"/>
      <c r="E1904" s="339"/>
      <c r="F1904" s="339"/>
    </row>
    <row r="1905" spans="4:6" x14ac:dyDescent="0.35">
      <c r="D1905" s="337"/>
      <c r="E1905" s="339"/>
      <c r="F1905" s="339"/>
    </row>
    <row r="1906" spans="4:6" x14ac:dyDescent="0.35">
      <c r="D1906" s="337"/>
      <c r="E1906" s="339"/>
      <c r="F1906" s="339"/>
    </row>
    <row r="1907" spans="4:6" x14ac:dyDescent="0.35">
      <c r="D1907" s="337"/>
      <c r="E1907" s="339"/>
      <c r="F1907" s="339"/>
    </row>
    <row r="1908" spans="4:6" x14ac:dyDescent="0.35">
      <c r="D1908" s="337"/>
      <c r="E1908" s="339"/>
      <c r="F1908" s="339"/>
    </row>
    <row r="1909" spans="4:6" x14ac:dyDescent="0.35">
      <c r="D1909" s="337"/>
      <c r="E1909" s="339"/>
      <c r="F1909" s="339"/>
    </row>
    <row r="1910" spans="4:6" x14ac:dyDescent="0.35">
      <c r="D1910" s="337"/>
      <c r="E1910" s="339"/>
      <c r="F1910" s="339"/>
    </row>
    <row r="1911" spans="4:6" x14ac:dyDescent="0.35">
      <c r="D1911" s="337"/>
      <c r="E1911" s="339"/>
      <c r="F1911" s="339"/>
    </row>
    <row r="1912" spans="4:6" x14ac:dyDescent="0.35">
      <c r="D1912" s="337"/>
      <c r="E1912" s="339"/>
      <c r="F1912" s="339"/>
    </row>
    <row r="1913" spans="4:6" x14ac:dyDescent="0.35">
      <c r="D1913" s="337"/>
      <c r="E1913" s="339"/>
      <c r="F1913" s="339"/>
    </row>
    <row r="1914" spans="4:6" x14ac:dyDescent="0.35">
      <c r="D1914" s="337"/>
      <c r="E1914" s="339"/>
      <c r="F1914" s="339"/>
    </row>
    <row r="1915" spans="4:6" x14ac:dyDescent="0.35">
      <c r="D1915" s="337"/>
      <c r="E1915" s="339"/>
      <c r="F1915" s="339"/>
    </row>
    <row r="1916" spans="4:6" x14ac:dyDescent="0.35">
      <c r="D1916" s="337"/>
      <c r="E1916" s="339"/>
      <c r="F1916" s="339"/>
    </row>
    <row r="1917" spans="4:6" x14ac:dyDescent="0.35">
      <c r="D1917" s="337"/>
      <c r="E1917" s="339"/>
      <c r="F1917" s="339"/>
    </row>
    <row r="1918" spans="4:6" x14ac:dyDescent="0.35">
      <c r="D1918" s="337"/>
      <c r="E1918" s="339"/>
      <c r="F1918" s="339"/>
    </row>
    <row r="1919" spans="4:6" x14ac:dyDescent="0.35">
      <c r="D1919" s="337"/>
      <c r="E1919" s="339"/>
      <c r="F1919" s="339"/>
    </row>
    <row r="1920" spans="4:6" x14ac:dyDescent="0.35">
      <c r="D1920" s="337"/>
      <c r="E1920" s="339"/>
      <c r="F1920" s="339"/>
    </row>
    <row r="1921" spans="4:6" x14ac:dyDescent="0.35">
      <c r="D1921" s="337"/>
      <c r="E1921" s="339"/>
      <c r="F1921" s="339"/>
    </row>
    <row r="1922" spans="4:6" x14ac:dyDescent="0.35">
      <c r="D1922" s="337"/>
      <c r="E1922" s="339"/>
      <c r="F1922" s="339"/>
    </row>
    <row r="1923" spans="4:6" x14ac:dyDescent="0.35">
      <c r="D1923" s="337"/>
      <c r="E1923" s="339"/>
      <c r="F1923" s="339"/>
    </row>
    <row r="1924" spans="4:6" x14ac:dyDescent="0.35">
      <c r="D1924" s="337"/>
      <c r="E1924" s="339"/>
      <c r="F1924" s="339"/>
    </row>
    <row r="1925" spans="4:6" x14ac:dyDescent="0.35">
      <c r="D1925" s="337"/>
      <c r="E1925" s="339"/>
      <c r="F1925" s="339"/>
    </row>
    <row r="1926" spans="4:6" x14ac:dyDescent="0.35">
      <c r="D1926" s="337"/>
      <c r="E1926" s="339"/>
      <c r="F1926" s="339"/>
    </row>
    <row r="1927" spans="4:6" x14ac:dyDescent="0.35">
      <c r="D1927" s="337"/>
      <c r="E1927" s="339"/>
      <c r="F1927" s="339"/>
    </row>
    <row r="1928" spans="4:6" x14ac:dyDescent="0.35">
      <c r="D1928" s="337"/>
      <c r="E1928" s="339"/>
      <c r="F1928" s="339"/>
    </row>
    <row r="1929" spans="4:6" x14ac:dyDescent="0.35">
      <c r="D1929" s="337"/>
      <c r="E1929" s="339"/>
      <c r="F1929" s="339"/>
    </row>
    <row r="1930" spans="4:6" x14ac:dyDescent="0.35">
      <c r="D1930" s="337"/>
      <c r="E1930" s="339"/>
      <c r="F1930" s="339"/>
    </row>
    <row r="1931" spans="4:6" x14ac:dyDescent="0.35">
      <c r="D1931" s="337"/>
      <c r="E1931" s="339"/>
      <c r="F1931" s="339"/>
    </row>
    <row r="1932" spans="4:6" x14ac:dyDescent="0.35">
      <c r="D1932" s="337"/>
      <c r="E1932" s="339"/>
      <c r="F1932" s="339"/>
    </row>
    <row r="1933" spans="4:6" x14ac:dyDescent="0.35">
      <c r="D1933" s="337"/>
      <c r="E1933" s="339"/>
      <c r="F1933" s="339"/>
    </row>
    <row r="1934" spans="4:6" x14ac:dyDescent="0.35">
      <c r="D1934" s="337"/>
      <c r="E1934" s="339"/>
      <c r="F1934" s="339"/>
    </row>
    <row r="1935" spans="4:6" x14ac:dyDescent="0.35">
      <c r="D1935" s="337"/>
      <c r="E1935" s="339"/>
      <c r="F1935" s="339"/>
    </row>
    <row r="1936" spans="4:6" x14ac:dyDescent="0.35">
      <c r="D1936" s="337"/>
      <c r="E1936" s="339"/>
      <c r="F1936" s="339"/>
    </row>
    <row r="1937" spans="4:6" x14ac:dyDescent="0.35">
      <c r="D1937" s="337"/>
      <c r="E1937" s="339"/>
      <c r="F1937" s="339"/>
    </row>
    <row r="1938" spans="4:6" x14ac:dyDescent="0.35">
      <c r="D1938" s="337"/>
      <c r="E1938" s="339"/>
      <c r="F1938" s="339"/>
    </row>
    <row r="1939" spans="4:6" x14ac:dyDescent="0.35">
      <c r="D1939" s="337"/>
      <c r="E1939" s="339"/>
      <c r="F1939" s="339"/>
    </row>
    <row r="1940" spans="4:6" x14ac:dyDescent="0.35">
      <c r="D1940" s="337"/>
      <c r="E1940" s="339"/>
      <c r="F1940" s="339"/>
    </row>
    <row r="1941" spans="4:6" x14ac:dyDescent="0.35">
      <c r="D1941" s="337"/>
      <c r="E1941" s="339"/>
      <c r="F1941" s="339"/>
    </row>
    <row r="1942" spans="4:6" x14ac:dyDescent="0.35">
      <c r="D1942" s="337"/>
      <c r="E1942" s="339"/>
      <c r="F1942" s="339"/>
    </row>
    <row r="1943" spans="4:6" x14ac:dyDescent="0.35">
      <c r="D1943" s="337"/>
      <c r="E1943" s="339"/>
      <c r="F1943" s="339"/>
    </row>
    <row r="1944" spans="4:6" x14ac:dyDescent="0.35">
      <c r="D1944" s="337"/>
      <c r="E1944" s="339"/>
      <c r="F1944" s="339"/>
    </row>
    <row r="1945" spans="4:6" x14ac:dyDescent="0.35">
      <c r="D1945" s="337"/>
      <c r="E1945" s="339"/>
      <c r="F1945" s="339"/>
    </row>
    <row r="1946" spans="4:6" x14ac:dyDescent="0.35">
      <c r="D1946" s="337"/>
      <c r="E1946" s="339"/>
      <c r="F1946" s="339"/>
    </row>
    <row r="1947" spans="4:6" x14ac:dyDescent="0.35">
      <c r="D1947" s="337"/>
      <c r="E1947" s="339"/>
      <c r="F1947" s="339"/>
    </row>
    <row r="1948" spans="4:6" x14ac:dyDescent="0.35">
      <c r="D1948" s="337"/>
      <c r="E1948" s="339"/>
      <c r="F1948" s="339"/>
    </row>
    <row r="1949" spans="4:6" x14ac:dyDescent="0.35">
      <c r="D1949" s="337"/>
      <c r="E1949" s="339"/>
      <c r="F1949" s="339"/>
    </row>
    <row r="1950" spans="4:6" x14ac:dyDescent="0.35">
      <c r="D1950" s="337"/>
      <c r="E1950" s="339"/>
      <c r="F1950" s="339"/>
    </row>
    <row r="1951" spans="4:6" x14ac:dyDescent="0.35">
      <c r="D1951" s="337"/>
      <c r="E1951" s="339"/>
      <c r="F1951" s="339"/>
    </row>
    <row r="1952" spans="4:6" x14ac:dyDescent="0.35">
      <c r="D1952" s="337"/>
      <c r="E1952" s="339"/>
      <c r="F1952" s="339"/>
    </row>
    <row r="1953" spans="4:6" x14ac:dyDescent="0.35">
      <c r="D1953" s="337"/>
      <c r="E1953" s="339"/>
      <c r="F1953" s="339"/>
    </row>
    <row r="1954" spans="4:6" x14ac:dyDescent="0.35">
      <c r="D1954" s="337"/>
      <c r="E1954" s="339"/>
      <c r="F1954" s="339"/>
    </row>
    <row r="1955" spans="4:6" x14ac:dyDescent="0.35">
      <c r="D1955" s="337"/>
      <c r="E1955" s="339"/>
      <c r="F1955" s="339"/>
    </row>
    <row r="1956" spans="4:6" x14ac:dyDescent="0.35">
      <c r="D1956" s="337"/>
      <c r="E1956" s="339"/>
      <c r="F1956" s="339"/>
    </row>
    <row r="1957" spans="4:6" x14ac:dyDescent="0.35">
      <c r="D1957" s="337"/>
      <c r="E1957" s="339"/>
      <c r="F1957" s="339"/>
    </row>
    <row r="1958" spans="4:6" x14ac:dyDescent="0.35">
      <c r="D1958" s="337"/>
      <c r="E1958" s="339"/>
      <c r="F1958" s="339"/>
    </row>
    <row r="1959" spans="4:6" x14ac:dyDescent="0.35">
      <c r="D1959" s="337"/>
      <c r="E1959" s="339"/>
      <c r="F1959" s="339"/>
    </row>
    <row r="1960" spans="4:6" x14ac:dyDescent="0.35">
      <c r="D1960" s="337"/>
      <c r="E1960" s="339"/>
      <c r="F1960" s="339"/>
    </row>
    <row r="1961" spans="4:6" x14ac:dyDescent="0.35">
      <c r="D1961" s="337"/>
      <c r="E1961" s="339"/>
      <c r="F1961" s="339"/>
    </row>
    <row r="1962" spans="4:6" x14ac:dyDescent="0.35">
      <c r="D1962" s="337"/>
      <c r="E1962" s="339"/>
      <c r="F1962" s="339"/>
    </row>
    <row r="1963" spans="4:6" x14ac:dyDescent="0.35">
      <c r="D1963" s="337"/>
      <c r="E1963" s="339"/>
      <c r="F1963" s="339"/>
    </row>
    <row r="1964" spans="4:6" x14ac:dyDescent="0.35">
      <c r="D1964" s="337"/>
      <c r="E1964" s="339"/>
      <c r="F1964" s="339"/>
    </row>
    <row r="1965" spans="4:6" x14ac:dyDescent="0.35">
      <c r="D1965" s="337"/>
      <c r="E1965" s="339"/>
      <c r="F1965" s="339"/>
    </row>
    <row r="1966" spans="4:6" x14ac:dyDescent="0.35">
      <c r="D1966" s="337"/>
      <c r="E1966" s="339"/>
      <c r="F1966" s="339"/>
    </row>
    <row r="1967" spans="4:6" x14ac:dyDescent="0.35">
      <c r="D1967" s="337"/>
      <c r="E1967" s="339"/>
      <c r="F1967" s="339"/>
    </row>
    <row r="1968" spans="4:6" x14ac:dyDescent="0.35">
      <c r="D1968" s="337"/>
      <c r="E1968" s="339"/>
      <c r="F1968" s="339"/>
    </row>
    <row r="1969" spans="4:6" x14ac:dyDescent="0.35">
      <c r="D1969" s="337"/>
      <c r="E1969" s="339"/>
      <c r="F1969" s="339"/>
    </row>
    <row r="1970" spans="4:6" x14ac:dyDescent="0.35">
      <c r="D1970" s="337"/>
      <c r="E1970" s="339"/>
      <c r="F1970" s="339"/>
    </row>
    <row r="1971" spans="4:6" x14ac:dyDescent="0.35">
      <c r="D1971" s="337"/>
      <c r="E1971" s="339"/>
      <c r="F1971" s="339"/>
    </row>
    <row r="1972" spans="4:6" x14ac:dyDescent="0.35">
      <c r="D1972" s="337"/>
      <c r="E1972" s="339"/>
      <c r="F1972" s="339"/>
    </row>
    <row r="1973" spans="4:6" x14ac:dyDescent="0.35">
      <c r="D1973" s="337"/>
      <c r="E1973" s="339"/>
      <c r="F1973" s="339"/>
    </row>
    <row r="1974" spans="4:6" x14ac:dyDescent="0.35">
      <c r="D1974" s="337"/>
      <c r="E1974" s="339"/>
      <c r="F1974" s="339"/>
    </row>
    <row r="1975" spans="4:6" x14ac:dyDescent="0.35">
      <c r="D1975" s="337"/>
      <c r="E1975" s="339"/>
      <c r="F1975" s="339"/>
    </row>
    <row r="1976" spans="4:6" x14ac:dyDescent="0.35">
      <c r="D1976" s="337"/>
      <c r="E1976" s="339"/>
      <c r="F1976" s="339"/>
    </row>
    <row r="1977" spans="4:6" x14ac:dyDescent="0.35">
      <c r="D1977" s="337"/>
      <c r="E1977" s="339"/>
      <c r="F1977" s="339"/>
    </row>
    <row r="1978" spans="4:6" x14ac:dyDescent="0.35">
      <c r="D1978" s="337"/>
      <c r="E1978" s="339"/>
      <c r="F1978" s="339"/>
    </row>
    <row r="1979" spans="4:6" x14ac:dyDescent="0.35">
      <c r="D1979" s="337"/>
      <c r="E1979" s="339"/>
      <c r="F1979" s="339"/>
    </row>
    <row r="1980" spans="4:6" x14ac:dyDescent="0.35">
      <c r="D1980" s="337"/>
      <c r="E1980" s="339"/>
      <c r="F1980" s="339"/>
    </row>
    <row r="1981" spans="4:6" x14ac:dyDescent="0.35">
      <c r="D1981" s="337"/>
      <c r="E1981" s="339"/>
      <c r="F1981" s="339"/>
    </row>
    <row r="1982" spans="4:6" x14ac:dyDescent="0.35">
      <c r="D1982" s="337"/>
      <c r="E1982" s="339"/>
      <c r="F1982" s="339"/>
    </row>
    <row r="1983" spans="4:6" x14ac:dyDescent="0.35">
      <c r="D1983" s="337"/>
      <c r="E1983" s="339"/>
      <c r="F1983" s="339"/>
    </row>
    <row r="1984" spans="4:6" x14ac:dyDescent="0.35">
      <c r="D1984" s="337"/>
      <c r="E1984" s="339"/>
      <c r="F1984" s="339"/>
    </row>
    <row r="1985" spans="4:6" x14ac:dyDescent="0.35">
      <c r="D1985" s="337"/>
      <c r="E1985" s="339"/>
      <c r="F1985" s="339"/>
    </row>
    <row r="1986" spans="4:6" x14ac:dyDescent="0.35">
      <c r="D1986" s="337"/>
      <c r="E1986" s="339"/>
      <c r="F1986" s="339"/>
    </row>
    <row r="1987" spans="4:6" x14ac:dyDescent="0.35">
      <c r="D1987" s="337"/>
      <c r="E1987" s="339"/>
      <c r="F1987" s="339"/>
    </row>
    <row r="1988" spans="4:6" x14ac:dyDescent="0.35">
      <c r="D1988" s="337"/>
      <c r="E1988" s="339"/>
      <c r="F1988" s="339"/>
    </row>
    <row r="1989" spans="4:6" x14ac:dyDescent="0.35">
      <c r="D1989" s="337"/>
      <c r="E1989" s="339"/>
      <c r="F1989" s="339"/>
    </row>
    <row r="1990" spans="4:6" x14ac:dyDescent="0.35">
      <c r="D1990" s="337"/>
      <c r="E1990" s="339"/>
      <c r="F1990" s="339"/>
    </row>
    <row r="1991" spans="4:6" x14ac:dyDescent="0.35">
      <c r="D1991" s="337"/>
      <c r="E1991" s="339"/>
      <c r="F1991" s="339"/>
    </row>
    <row r="1992" spans="4:6" x14ac:dyDescent="0.35">
      <c r="D1992" s="337"/>
      <c r="E1992" s="339"/>
      <c r="F1992" s="339"/>
    </row>
    <row r="1993" spans="4:6" x14ac:dyDescent="0.35">
      <c r="D1993" s="337"/>
      <c r="E1993" s="339"/>
      <c r="F1993" s="339"/>
    </row>
    <row r="1994" spans="4:6" x14ac:dyDescent="0.35">
      <c r="D1994" s="337"/>
      <c r="E1994" s="339"/>
      <c r="F1994" s="339"/>
    </row>
    <row r="1995" spans="4:6" x14ac:dyDescent="0.35">
      <c r="D1995" s="337"/>
      <c r="E1995" s="339"/>
      <c r="F1995" s="339"/>
    </row>
    <row r="1996" spans="4:6" x14ac:dyDescent="0.35">
      <c r="D1996" s="337"/>
      <c r="E1996" s="339"/>
      <c r="F1996" s="339"/>
    </row>
    <row r="1997" spans="4:6" x14ac:dyDescent="0.35">
      <c r="D1997" s="337"/>
      <c r="E1997" s="339"/>
      <c r="F1997" s="339"/>
    </row>
    <row r="1998" spans="4:6" x14ac:dyDescent="0.35">
      <c r="D1998" s="337"/>
      <c r="E1998" s="339"/>
      <c r="F1998" s="339"/>
    </row>
    <row r="1999" spans="4:6" x14ac:dyDescent="0.35">
      <c r="D1999" s="337"/>
      <c r="E1999" s="339"/>
      <c r="F1999" s="339"/>
    </row>
    <row r="2000" spans="4:6" x14ac:dyDescent="0.35">
      <c r="D2000" s="337"/>
      <c r="E2000" s="339"/>
      <c r="F2000" s="339"/>
    </row>
    <row r="2001" spans="4:6" x14ac:dyDescent="0.35">
      <c r="D2001" s="337"/>
      <c r="E2001" s="339"/>
      <c r="F2001" s="339"/>
    </row>
    <row r="2002" spans="4:6" x14ac:dyDescent="0.35">
      <c r="D2002" s="337"/>
      <c r="E2002" s="339"/>
      <c r="F2002" s="339"/>
    </row>
    <row r="2003" spans="4:6" x14ac:dyDescent="0.35">
      <c r="D2003" s="337"/>
      <c r="E2003" s="339"/>
      <c r="F2003" s="339"/>
    </row>
    <row r="2004" spans="4:6" x14ac:dyDescent="0.35">
      <c r="D2004" s="337"/>
      <c r="E2004" s="339"/>
      <c r="F2004" s="339"/>
    </row>
    <row r="2005" spans="4:6" x14ac:dyDescent="0.35">
      <c r="D2005" s="337"/>
      <c r="E2005" s="339"/>
      <c r="F2005" s="339"/>
    </row>
    <row r="2006" spans="4:6" x14ac:dyDescent="0.35">
      <c r="D2006" s="337"/>
      <c r="E2006" s="339"/>
      <c r="F2006" s="339"/>
    </row>
    <row r="2007" spans="4:6" x14ac:dyDescent="0.35">
      <c r="D2007" s="337"/>
      <c r="E2007" s="339"/>
      <c r="F2007" s="339"/>
    </row>
    <row r="2008" spans="4:6" x14ac:dyDescent="0.35">
      <c r="D2008" s="337"/>
      <c r="E2008" s="339"/>
      <c r="F2008" s="339"/>
    </row>
    <row r="2009" spans="4:6" x14ac:dyDescent="0.35">
      <c r="D2009" s="337"/>
      <c r="E2009" s="339"/>
      <c r="F2009" s="339"/>
    </row>
    <row r="2010" spans="4:6" x14ac:dyDescent="0.35">
      <c r="D2010" s="337"/>
      <c r="E2010" s="339"/>
      <c r="F2010" s="339"/>
    </row>
    <row r="2011" spans="4:6" x14ac:dyDescent="0.35">
      <c r="D2011" s="337"/>
      <c r="E2011" s="339"/>
      <c r="F2011" s="339"/>
    </row>
    <row r="2012" spans="4:6" x14ac:dyDescent="0.35">
      <c r="D2012" s="337"/>
      <c r="E2012" s="339"/>
      <c r="F2012" s="339"/>
    </row>
    <row r="2013" spans="4:6" x14ac:dyDescent="0.35">
      <c r="D2013" s="337"/>
      <c r="E2013" s="339"/>
      <c r="F2013" s="339"/>
    </row>
    <row r="2014" spans="4:6" x14ac:dyDescent="0.35">
      <c r="D2014" s="337"/>
      <c r="E2014" s="339"/>
      <c r="F2014" s="339"/>
    </row>
    <row r="2015" spans="4:6" x14ac:dyDescent="0.35">
      <c r="D2015" s="337"/>
      <c r="E2015" s="339"/>
      <c r="F2015" s="339"/>
    </row>
    <row r="2016" spans="4:6" x14ac:dyDescent="0.35">
      <c r="D2016" s="337"/>
      <c r="E2016" s="339"/>
      <c r="F2016" s="339"/>
    </row>
    <row r="2017" spans="4:6" x14ac:dyDescent="0.35">
      <c r="D2017" s="337"/>
      <c r="E2017" s="339"/>
      <c r="F2017" s="339"/>
    </row>
    <row r="2018" spans="4:6" x14ac:dyDescent="0.35">
      <c r="D2018" s="337"/>
      <c r="E2018" s="339"/>
      <c r="F2018" s="339"/>
    </row>
    <row r="2019" spans="4:6" x14ac:dyDescent="0.35">
      <c r="D2019" s="337"/>
      <c r="E2019" s="339"/>
      <c r="F2019" s="339"/>
    </row>
    <row r="2020" spans="4:6" x14ac:dyDescent="0.35">
      <c r="D2020" s="337"/>
      <c r="E2020" s="339"/>
      <c r="F2020" s="339"/>
    </row>
    <row r="2021" spans="4:6" x14ac:dyDescent="0.35">
      <c r="D2021" s="337"/>
      <c r="E2021" s="339"/>
      <c r="F2021" s="339"/>
    </row>
    <row r="2022" spans="4:6" x14ac:dyDescent="0.35">
      <c r="D2022" s="337"/>
      <c r="E2022" s="339"/>
      <c r="F2022" s="339"/>
    </row>
    <row r="2023" spans="4:6" x14ac:dyDescent="0.35">
      <c r="D2023" s="337"/>
      <c r="E2023" s="339"/>
      <c r="F2023" s="339"/>
    </row>
    <row r="2024" spans="4:6" x14ac:dyDescent="0.35">
      <c r="D2024" s="337"/>
      <c r="E2024" s="339"/>
      <c r="F2024" s="339"/>
    </row>
    <row r="2025" spans="4:6" x14ac:dyDescent="0.35">
      <c r="D2025" s="337"/>
      <c r="E2025" s="339"/>
      <c r="F2025" s="339"/>
    </row>
    <row r="2026" spans="4:6" x14ac:dyDescent="0.35">
      <c r="D2026" s="337"/>
      <c r="E2026" s="339"/>
      <c r="F2026" s="339"/>
    </row>
    <row r="2027" spans="4:6" x14ac:dyDescent="0.35">
      <c r="D2027" s="337"/>
      <c r="E2027" s="339"/>
      <c r="F2027" s="339"/>
    </row>
    <row r="2028" spans="4:6" x14ac:dyDescent="0.35">
      <c r="D2028" s="337"/>
      <c r="E2028" s="339"/>
      <c r="F2028" s="339"/>
    </row>
    <row r="2029" spans="4:6" x14ac:dyDescent="0.35">
      <c r="D2029" s="337"/>
      <c r="E2029" s="339"/>
      <c r="F2029" s="339"/>
    </row>
    <row r="2030" spans="4:6" x14ac:dyDescent="0.35">
      <c r="D2030" s="337"/>
      <c r="E2030" s="339"/>
      <c r="F2030" s="339"/>
    </row>
    <row r="2031" spans="4:6" x14ac:dyDescent="0.35">
      <c r="D2031" s="337"/>
      <c r="E2031" s="339"/>
      <c r="F2031" s="339"/>
    </row>
    <row r="2032" spans="4:6" x14ac:dyDescent="0.35">
      <c r="D2032" s="337"/>
      <c r="E2032" s="339"/>
      <c r="F2032" s="339"/>
    </row>
    <row r="2033" spans="4:6" x14ac:dyDescent="0.35">
      <c r="D2033" s="337"/>
      <c r="E2033" s="339"/>
      <c r="F2033" s="339"/>
    </row>
    <row r="2034" spans="4:6" x14ac:dyDescent="0.35">
      <c r="D2034" s="337"/>
      <c r="E2034" s="339"/>
      <c r="F2034" s="339"/>
    </row>
    <row r="2035" spans="4:6" x14ac:dyDescent="0.35">
      <c r="D2035" s="337"/>
      <c r="E2035" s="339"/>
      <c r="F2035" s="339"/>
    </row>
    <row r="2036" spans="4:6" x14ac:dyDescent="0.35">
      <c r="D2036" s="337"/>
      <c r="E2036" s="339"/>
      <c r="F2036" s="339"/>
    </row>
    <row r="2037" spans="4:6" x14ac:dyDescent="0.35">
      <c r="D2037" s="337"/>
      <c r="E2037" s="339"/>
      <c r="F2037" s="339"/>
    </row>
    <row r="2038" spans="4:6" x14ac:dyDescent="0.35">
      <c r="D2038" s="337"/>
      <c r="E2038" s="339"/>
      <c r="F2038" s="339"/>
    </row>
    <row r="2039" spans="4:6" x14ac:dyDescent="0.35">
      <c r="D2039" s="337"/>
      <c r="E2039" s="339"/>
      <c r="F2039" s="339"/>
    </row>
    <row r="2040" spans="4:6" x14ac:dyDescent="0.35">
      <c r="D2040" s="337"/>
      <c r="E2040" s="339"/>
      <c r="F2040" s="339"/>
    </row>
    <row r="2041" spans="4:6" x14ac:dyDescent="0.35">
      <c r="D2041" s="337"/>
      <c r="E2041" s="339"/>
      <c r="F2041" s="339"/>
    </row>
    <row r="2042" spans="4:6" x14ac:dyDescent="0.35">
      <c r="D2042" s="337"/>
      <c r="E2042" s="339"/>
      <c r="F2042" s="339"/>
    </row>
    <row r="2043" spans="4:6" x14ac:dyDescent="0.35">
      <c r="D2043" s="337"/>
      <c r="E2043" s="339"/>
      <c r="F2043" s="339"/>
    </row>
    <row r="2044" spans="4:6" x14ac:dyDescent="0.35">
      <c r="D2044" s="337"/>
      <c r="E2044" s="339"/>
      <c r="F2044" s="339"/>
    </row>
    <row r="2045" spans="4:6" x14ac:dyDescent="0.35">
      <c r="D2045" s="337"/>
      <c r="E2045" s="339"/>
      <c r="F2045" s="339"/>
    </row>
    <row r="2046" spans="4:6" x14ac:dyDescent="0.35">
      <c r="D2046" s="337"/>
      <c r="E2046" s="339"/>
      <c r="F2046" s="339"/>
    </row>
    <row r="2047" spans="4:6" x14ac:dyDescent="0.35">
      <c r="D2047" s="337"/>
      <c r="E2047" s="339"/>
      <c r="F2047" s="339"/>
    </row>
    <row r="2048" spans="4:6" x14ac:dyDescent="0.35">
      <c r="D2048" s="337"/>
      <c r="E2048" s="339"/>
      <c r="F2048" s="339"/>
    </row>
    <row r="2049" spans="4:6" x14ac:dyDescent="0.35">
      <c r="D2049" s="337"/>
      <c r="E2049" s="339"/>
      <c r="F2049" s="339"/>
    </row>
    <row r="2050" spans="4:6" x14ac:dyDescent="0.35">
      <c r="D2050" s="337"/>
      <c r="E2050" s="339"/>
      <c r="F2050" s="339"/>
    </row>
    <row r="2051" spans="4:6" x14ac:dyDescent="0.35">
      <c r="D2051" s="337"/>
      <c r="E2051" s="339"/>
      <c r="F2051" s="339"/>
    </row>
    <row r="2052" spans="4:6" x14ac:dyDescent="0.35">
      <c r="D2052" s="337"/>
      <c r="E2052" s="339"/>
      <c r="F2052" s="339"/>
    </row>
    <row r="2053" spans="4:6" x14ac:dyDescent="0.35">
      <c r="D2053" s="337"/>
      <c r="E2053" s="339"/>
      <c r="F2053" s="339"/>
    </row>
    <row r="2054" spans="4:6" x14ac:dyDescent="0.35">
      <c r="D2054" s="337"/>
      <c r="E2054" s="339"/>
      <c r="F2054" s="339"/>
    </row>
    <row r="2055" spans="4:6" x14ac:dyDescent="0.35">
      <c r="D2055" s="337"/>
      <c r="E2055" s="339"/>
      <c r="F2055" s="339"/>
    </row>
    <row r="2056" spans="4:6" x14ac:dyDescent="0.35">
      <c r="D2056" s="337"/>
      <c r="E2056" s="339"/>
      <c r="F2056" s="339"/>
    </row>
    <row r="2057" spans="4:6" x14ac:dyDescent="0.35">
      <c r="D2057" s="337"/>
      <c r="E2057" s="339"/>
      <c r="F2057" s="339"/>
    </row>
    <row r="2058" spans="4:6" x14ac:dyDescent="0.35">
      <c r="D2058" s="337"/>
      <c r="E2058" s="339"/>
      <c r="F2058" s="339"/>
    </row>
    <row r="2059" spans="4:6" x14ac:dyDescent="0.35">
      <c r="D2059" s="337"/>
      <c r="E2059" s="339"/>
      <c r="F2059" s="339"/>
    </row>
    <row r="2060" spans="4:6" x14ac:dyDescent="0.35">
      <c r="D2060" s="337"/>
      <c r="E2060" s="339"/>
      <c r="F2060" s="339"/>
    </row>
    <row r="2061" spans="4:6" x14ac:dyDescent="0.35">
      <c r="D2061" s="337"/>
      <c r="E2061" s="339"/>
      <c r="F2061" s="339"/>
    </row>
    <row r="2062" spans="4:6" x14ac:dyDescent="0.35">
      <c r="D2062" s="337"/>
      <c r="E2062" s="339"/>
      <c r="F2062" s="339"/>
    </row>
    <row r="2063" spans="4:6" x14ac:dyDescent="0.35">
      <c r="D2063" s="337"/>
      <c r="E2063" s="339"/>
      <c r="F2063" s="339"/>
    </row>
    <row r="2064" spans="4:6" x14ac:dyDescent="0.35">
      <c r="D2064" s="337"/>
      <c r="E2064" s="339"/>
      <c r="F2064" s="339"/>
    </row>
    <row r="2065" spans="4:6" x14ac:dyDescent="0.35">
      <c r="D2065" s="337"/>
      <c r="E2065" s="339"/>
      <c r="F2065" s="339"/>
    </row>
    <row r="2066" spans="4:6" x14ac:dyDescent="0.35">
      <c r="D2066" s="337"/>
      <c r="E2066" s="339"/>
      <c r="F2066" s="339"/>
    </row>
    <row r="2067" spans="4:6" x14ac:dyDescent="0.35">
      <c r="D2067" s="337"/>
      <c r="E2067" s="339"/>
      <c r="F2067" s="339"/>
    </row>
    <row r="2068" spans="4:6" x14ac:dyDescent="0.35">
      <c r="D2068" s="337"/>
      <c r="E2068" s="339"/>
      <c r="F2068" s="339"/>
    </row>
    <row r="2069" spans="4:6" x14ac:dyDescent="0.35">
      <c r="D2069" s="337"/>
      <c r="E2069" s="339"/>
      <c r="F2069" s="339"/>
    </row>
    <row r="2070" spans="4:6" x14ac:dyDescent="0.35">
      <c r="D2070" s="337"/>
      <c r="E2070" s="339"/>
      <c r="F2070" s="339"/>
    </row>
    <row r="2071" spans="4:6" x14ac:dyDescent="0.35">
      <c r="D2071" s="337"/>
      <c r="E2071" s="339"/>
      <c r="F2071" s="339"/>
    </row>
    <row r="2072" spans="4:6" x14ac:dyDescent="0.35">
      <c r="D2072" s="337"/>
      <c r="E2072" s="339"/>
      <c r="F2072" s="339"/>
    </row>
    <row r="2073" spans="4:6" x14ac:dyDescent="0.35">
      <c r="D2073" s="337"/>
      <c r="E2073" s="339"/>
      <c r="F2073" s="339"/>
    </row>
    <row r="2074" spans="4:6" x14ac:dyDescent="0.35">
      <c r="D2074" s="337"/>
      <c r="E2074" s="339"/>
      <c r="F2074" s="339"/>
    </row>
    <row r="2075" spans="4:6" x14ac:dyDescent="0.35">
      <c r="D2075" s="337"/>
      <c r="E2075" s="339"/>
      <c r="F2075" s="339"/>
    </row>
    <row r="2076" spans="4:6" x14ac:dyDescent="0.35">
      <c r="D2076" s="337"/>
      <c r="E2076" s="339"/>
      <c r="F2076" s="339"/>
    </row>
    <row r="2077" spans="4:6" x14ac:dyDescent="0.35">
      <c r="D2077" s="337"/>
      <c r="E2077" s="339"/>
      <c r="F2077" s="339"/>
    </row>
    <row r="2078" spans="4:6" x14ac:dyDescent="0.35">
      <c r="D2078" s="337"/>
      <c r="E2078" s="339"/>
      <c r="F2078" s="339"/>
    </row>
    <row r="2079" spans="4:6" x14ac:dyDescent="0.35">
      <c r="D2079" s="337"/>
      <c r="E2079" s="339"/>
      <c r="F2079" s="339"/>
    </row>
    <row r="2080" spans="4:6" x14ac:dyDescent="0.35">
      <c r="D2080" s="337"/>
      <c r="E2080" s="339"/>
      <c r="F2080" s="339"/>
    </row>
    <row r="2081" spans="4:6" x14ac:dyDescent="0.35">
      <c r="D2081" s="337"/>
      <c r="E2081" s="339"/>
      <c r="F2081" s="339"/>
    </row>
    <row r="2082" spans="4:6" x14ac:dyDescent="0.35">
      <c r="D2082" s="337"/>
      <c r="E2082" s="339"/>
      <c r="F2082" s="339"/>
    </row>
    <row r="2083" spans="4:6" x14ac:dyDescent="0.35">
      <c r="D2083" s="337"/>
      <c r="E2083" s="339"/>
      <c r="F2083" s="339"/>
    </row>
    <row r="2084" spans="4:6" x14ac:dyDescent="0.35">
      <c r="D2084" s="337"/>
      <c r="E2084" s="339"/>
      <c r="F2084" s="339"/>
    </row>
    <row r="2085" spans="4:6" x14ac:dyDescent="0.35">
      <c r="D2085" s="337"/>
      <c r="E2085" s="339"/>
      <c r="F2085" s="339"/>
    </row>
    <row r="2086" spans="4:6" x14ac:dyDescent="0.35">
      <c r="D2086" s="337"/>
      <c r="E2086" s="339"/>
      <c r="F2086" s="339"/>
    </row>
    <row r="2087" spans="4:6" x14ac:dyDescent="0.35">
      <c r="D2087" s="337"/>
      <c r="E2087" s="339"/>
      <c r="F2087" s="339"/>
    </row>
    <row r="2088" spans="4:6" x14ac:dyDescent="0.35">
      <c r="D2088" s="337"/>
      <c r="E2088" s="339"/>
      <c r="F2088" s="339"/>
    </row>
    <row r="2089" spans="4:6" x14ac:dyDescent="0.35">
      <c r="D2089" s="337"/>
      <c r="E2089" s="339"/>
      <c r="F2089" s="339"/>
    </row>
    <row r="2090" spans="4:6" x14ac:dyDescent="0.35">
      <c r="D2090" s="337"/>
      <c r="E2090" s="339"/>
      <c r="F2090" s="339"/>
    </row>
    <row r="2091" spans="4:6" x14ac:dyDescent="0.35">
      <c r="D2091" s="337"/>
      <c r="E2091" s="339"/>
      <c r="F2091" s="339"/>
    </row>
    <row r="2092" spans="4:6" x14ac:dyDescent="0.35">
      <c r="D2092" s="337"/>
      <c r="E2092" s="339"/>
      <c r="F2092" s="339"/>
    </row>
    <row r="2093" spans="4:6" x14ac:dyDescent="0.35">
      <c r="D2093" s="337"/>
      <c r="E2093" s="339"/>
      <c r="F2093" s="339"/>
    </row>
    <row r="2094" spans="4:6" x14ac:dyDescent="0.35">
      <c r="D2094" s="337"/>
      <c r="E2094" s="339"/>
      <c r="F2094" s="339"/>
    </row>
    <row r="2095" spans="4:6" x14ac:dyDescent="0.35">
      <c r="D2095" s="337"/>
      <c r="E2095" s="339"/>
      <c r="F2095" s="339"/>
    </row>
    <row r="2096" spans="4:6" x14ac:dyDescent="0.35">
      <c r="D2096" s="337"/>
      <c r="E2096" s="339"/>
      <c r="F2096" s="339"/>
    </row>
    <row r="2097" spans="4:6" x14ac:dyDescent="0.35">
      <c r="D2097" s="337"/>
      <c r="E2097" s="339"/>
      <c r="F2097" s="339"/>
    </row>
    <row r="2098" spans="4:6" x14ac:dyDescent="0.35">
      <c r="D2098" s="337"/>
      <c r="E2098" s="339"/>
      <c r="F2098" s="339"/>
    </row>
    <row r="2099" spans="4:6" x14ac:dyDescent="0.35">
      <c r="D2099" s="337"/>
      <c r="E2099" s="339"/>
      <c r="F2099" s="339"/>
    </row>
    <row r="2100" spans="4:6" x14ac:dyDescent="0.35">
      <c r="D2100" s="337"/>
      <c r="E2100" s="339"/>
      <c r="F2100" s="339"/>
    </row>
    <row r="2101" spans="4:6" x14ac:dyDescent="0.35">
      <c r="D2101" s="337"/>
      <c r="E2101" s="339"/>
      <c r="F2101" s="339"/>
    </row>
    <row r="2102" spans="4:6" x14ac:dyDescent="0.35">
      <c r="D2102" s="337"/>
      <c r="E2102" s="339"/>
      <c r="F2102" s="339"/>
    </row>
    <row r="2103" spans="4:6" x14ac:dyDescent="0.35">
      <c r="D2103" s="337"/>
      <c r="E2103" s="339"/>
      <c r="F2103" s="339"/>
    </row>
    <row r="2104" spans="4:6" x14ac:dyDescent="0.35">
      <c r="D2104" s="337"/>
      <c r="E2104" s="339"/>
      <c r="F2104" s="339"/>
    </row>
    <row r="2105" spans="4:6" x14ac:dyDescent="0.35">
      <c r="D2105" s="337"/>
      <c r="E2105" s="339"/>
      <c r="F2105" s="339"/>
    </row>
  </sheetData>
  <mergeCells count="1">
    <mergeCell ref="E12:F14"/>
  </mergeCells>
  <hyperlinks>
    <hyperlink ref="E44" location="'Nature Enjoyment- Waves 3 and 4'!A1" display="Enjoyment of nature" xr:uid="{00000000-0004-0000-0000-000000000000}"/>
    <hyperlink ref="E47" location="'Barriers- Waves 3 and 4'!A1" display="Barriers to spending time outdoors" xr:uid="{00000000-0004-0000-0000-000001000000}"/>
    <hyperlink ref="E49" location="'Nature Connection-Waves 3 and 4'!A1" display="Feelings of nature connection" xr:uid="{00000000-0004-0000-0000-000002000000}"/>
    <hyperlink ref="E52" location="'Well-being- Waves 3 and 4'!A1" display="Well-being" xr:uid="{00000000-0004-0000-0000-000003000000}"/>
    <hyperlink ref="E57" location="'Env Attitudes- Waves 3 and 4'!A1" display="Environmental attitudes" xr:uid="{00000000-0004-0000-0000-000004000000}"/>
    <hyperlink ref="E62" location="'Env Behaviours- Waves 3 and 4'!A1" display="Environmental behaviours and social action for the environment" xr:uid="{00000000-0004-0000-0000-000005000000}"/>
    <hyperlink ref="E32" location="'Access Outdoors- Waves 3 and 4'!A1" display="Access to the outdoors" xr:uid="{00000000-0004-0000-0000-000006000000}"/>
    <hyperlink ref="E35" location="'Time Outside- Waves 3 and 4'!A1" display="Time spent outside (when not at school)" xr:uid="{00000000-0004-0000-0000-000007000000}"/>
    <hyperlink ref="E40" location="'Time Outside School- Wave 4'!A1" display="Time spent outside at school" xr:uid="{00000000-0004-0000-0000-000008000000}"/>
    <hyperlink ref="E22" location="'Weighting and methodology'!A1" display="Weighting" xr:uid="{00000000-0004-0000-0000-000009000000}"/>
    <hyperlink ref="E24" location="Demographics!A1" display="Demographics" xr:uid="{00000000-0004-0000-0000-00000A000000}"/>
    <hyperlink ref="E16" r:id="rId1" xr:uid="{00000000-0004-0000-0000-00000B000000}"/>
    <hyperlink ref="E17" r:id="rId2" xr:uid="{00000000-0004-0000-0000-00000C000000}"/>
    <hyperlink ref="E18" r:id="rId3" xr:uid="{00000000-0004-0000-0000-00000D000000}"/>
    <hyperlink ref="E64" location="'Countryside Code- Waves 3 and 4'!A1" display="Countryside Code" xr:uid="{00000000-0004-0000-0000-00000E000000}"/>
    <hyperlink ref="E68" location="'Quality- Waves 3 and 4'!A1" display="Quality" xr:uid="{00000000-0004-0000-0000-00000F000000}"/>
  </hyperlinks>
  <pageMargins left="0.7" right="0.7" top="0.75" bottom="0.75" header="0.3" footer="0.3"/>
  <pageSetup paperSize="9" orientation="portrait"/>
  <drawing r:id="rId4"/>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M553"/>
  <sheetViews>
    <sheetView zoomScaleNormal="100" workbookViewId="0"/>
  </sheetViews>
  <sheetFormatPr defaultColWidth="10.90625" defaultRowHeight="14.5" x14ac:dyDescent="0.35"/>
  <cols>
    <col min="1" max="1" width="10.90625" style="339"/>
    <col min="2" max="2" width="27" customWidth="1"/>
    <col min="3" max="3" width="28.1796875" customWidth="1"/>
    <col min="4" max="4" width="33.1796875" customWidth="1"/>
    <col min="12" max="12" width="7.1796875" customWidth="1"/>
    <col min="13" max="17" width="9.1796875" hidden="1" customWidth="1"/>
    <col min="18" max="65" width="10.90625" style="339"/>
  </cols>
  <sheetData>
    <row r="1" spans="2:17" ht="48" customHeight="1" x14ac:dyDescent="0.35">
      <c r="B1" s="370" t="s">
        <v>337</v>
      </c>
      <c r="C1" s="371"/>
      <c r="D1" s="371"/>
      <c r="E1" s="371"/>
      <c r="F1" s="371"/>
      <c r="G1" s="371"/>
      <c r="H1" s="371"/>
      <c r="I1" s="371"/>
      <c r="J1" s="371"/>
      <c r="K1" s="371"/>
      <c r="L1" s="371"/>
      <c r="M1" s="371"/>
      <c r="N1" s="371"/>
      <c r="O1" s="371"/>
      <c r="P1" s="371"/>
      <c r="Q1" s="371"/>
    </row>
    <row r="2" spans="2:17" ht="95.25" customHeight="1" x14ac:dyDescent="0.35">
      <c r="B2" s="370" t="s">
        <v>363</v>
      </c>
      <c r="C2" s="371"/>
      <c r="D2" s="371"/>
      <c r="E2" s="371"/>
      <c r="F2" s="371"/>
      <c r="G2" s="371"/>
      <c r="H2" s="371"/>
      <c r="I2" s="371"/>
      <c r="J2" s="371"/>
      <c r="K2" s="371"/>
      <c r="L2" s="371"/>
      <c r="M2" s="371"/>
      <c r="N2" s="371"/>
      <c r="O2" s="371"/>
      <c r="P2" s="371"/>
      <c r="Q2" s="371"/>
    </row>
    <row r="3" spans="2:17" ht="85.5" customHeight="1" x14ac:dyDescent="0.35">
      <c r="B3" s="370" t="s">
        <v>367</v>
      </c>
      <c r="C3" s="371"/>
      <c r="D3" s="371"/>
      <c r="E3" s="371"/>
      <c r="F3" s="371"/>
      <c r="G3" s="371"/>
      <c r="H3" s="371"/>
      <c r="I3" s="371"/>
      <c r="J3" s="371"/>
      <c r="K3" s="371"/>
      <c r="L3" s="371"/>
      <c r="M3" s="371"/>
      <c r="N3" s="371"/>
      <c r="O3" s="371"/>
      <c r="P3" s="371"/>
      <c r="Q3" s="371"/>
    </row>
    <row r="4" spans="2:17" ht="145.5" customHeight="1" x14ac:dyDescent="0.35">
      <c r="B4" s="2" t="s">
        <v>364</v>
      </c>
      <c r="C4" s="2" t="s">
        <v>365</v>
      </c>
      <c r="D4" s="2" t="s">
        <v>366</v>
      </c>
      <c r="E4" s="370" t="s">
        <v>368</v>
      </c>
      <c r="F4" s="371"/>
      <c r="G4" s="371"/>
      <c r="H4" s="371"/>
      <c r="I4" s="371"/>
      <c r="J4" s="371"/>
      <c r="K4" s="371"/>
      <c r="L4" s="371"/>
      <c r="M4" s="371"/>
      <c r="N4" s="371"/>
      <c r="O4" s="371"/>
      <c r="P4" s="371"/>
      <c r="Q4" s="371"/>
    </row>
    <row r="5" spans="2:17" ht="10.5" customHeight="1" x14ac:dyDescent="0.35">
      <c r="B5" s="2"/>
      <c r="C5" s="2"/>
      <c r="D5" s="2"/>
      <c r="E5" s="3"/>
      <c r="F5" s="4"/>
      <c r="G5" s="4"/>
      <c r="H5" s="4"/>
      <c r="I5" s="4"/>
      <c r="J5" s="4"/>
      <c r="K5" s="4"/>
      <c r="L5" s="4"/>
      <c r="M5" s="1"/>
      <c r="N5" s="1"/>
      <c r="O5" s="1"/>
      <c r="P5" s="1"/>
      <c r="Q5" s="1"/>
    </row>
    <row r="6" spans="2:17" ht="212.25" customHeight="1" x14ac:dyDescent="0.35">
      <c r="B6" s="370" t="s">
        <v>338</v>
      </c>
      <c r="C6" s="371"/>
      <c r="D6" s="371"/>
      <c r="E6" s="371"/>
      <c r="F6" s="371"/>
      <c r="G6" s="371"/>
      <c r="H6" s="371"/>
      <c r="I6" s="371"/>
      <c r="J6" s="371"/>
      <c r="K6" s="371"/>
      <c r="L6" s="371"/>
      <c r="M6" s="371"/>
      <c r="N6" s="371"/>
      <c r="O6" s="371"/>
      <c r="P6" s="371"/>
      <c r="Q6" s="371"/>
    </row>
    <row r="7" spans="2:17" ht="199.5" customHeight="1" x14ac:dyDescent="0.35">
      <c r="B7" s="370" t="s">
        <v>339</v>
      </c>
      <c r="C7" s="371"/>
      <c r="D7" s="371"/>
      <c r="E7" s="371"/>
      <c r="F7" s="371"/>
      <c r="G7" s="371"/>
      <c r="H7" s="371"/>
      <c r="I7" s="371"/>
      <c r="J7" s="371"/>
      <c r="K7" s="371"/>
      <c r="L7" s="371"/>
      <c r="M7" s="371"/>
      <c r="N7" s="371"/>
      <c r="O7" s="371"/>
      <c r="P7" s="371"/>
      <c r="Q7" s="371"/>
    </row>
    <row r="8" spans="2:17" ht="409.5" customHeight="1" x14ac:dyDescent="0.35">
      <c r="B8" s="370" t="s">
        <v>378</v>
      </c>
      <c r="C8" s="371"/>
      <c r="D8" s="371"/>
      <c r="E8" s="371"/>
      <c r="F8" s="371"/>
      <c r="G8" s="371"/>
      <c r="H8" s="371"/>
      <c r="I8" s="371"/>
      <c r="J8" s="371"/>
      <c r="K8" s="371"/>
      <c r="L8" s="371"/>
      <c r="M8" s="371"/>
      <c r="N8" s="371"/>
      <c r="O8" s="371"/>
      <c r="P8" s="371"/>
      <c r="Q8" s="371"/>
    </row>
    <row r="9" spans="2:17" ht="409.5" customHeight="1" x14ac:dyDescent="0.35">
      <c r="B9" s="372"/>
      <c r="C9" s="373"/>
      <c r="D9" s="373"/>
      <c r="E9" s="373"/>
      <c r="F9" s="373"/>
      <c r="G9" s="373"/>
      <c r="H9" s="373"/>
      <c r="I9" s="373"/>
      <c r="J9" s="373"/>
      <c r="K9" s="373"/>
      <c r="L9" s="373"/>
      <c r="M9" s="373"/>
      <c r="N9" s="373"/>
      <c r="O9" s="373"/>
      <c r="P9" s="373"/>
      <c r="Q9" s="373"/>
    </row>
    <row r="10" spans="2:17" ht="409.5" customHeight="1" x14ac:dyDescent="0.35">
      <c r="B10" s="372"/>
      <c r="C10" s="373"/>
      <c r="D10" s="373"/>
      <c r="E10" s="373"/>
      <c r="F10" s="373"/>
      <c r="G10" s="373"/>
      <c r="H10" s="373"/>
      <c r="I10" s="373"/>
      <c r="J10" s="373"/>
      <c r="K10" s="373"/>
      <c r="L10" s="373"/>
      <c r="M10" s="373"/>
      <c r="N10" s="373"/>
      <c r="O10" s="373"/>
      <c r="P10" s="373"/>
      <c r="Q10" s="373"/>
    </row>
    <row r="11" spans="2:17" ht="253.5" customHeight="1" x14ac:dyDescent="0.35">
      <c r="B11" s="372"/>
      <c r="C11" s="373"/>
      <c r="D11" s="373"/>
      <c r="E11" s="373"/>
      <c r="F11" s="373"/>
      <c r="G11" s="373"/>
      <c r="H11" s="373"/>
      <c r="I11" s="373"/>
      <c r="J11" s="373"/>
      <c r="K11" s="373"/>
      <c r="L11" s="373"/>
      <c r="M11" s="373"/>
      <c r="N11" s="373"/>
      <c r="O11" s="373"/>
      <c r="P11" s="373"/>
      <c r="Q11" s="373"/>
    </row>
    <row r="12" spans="2:17" x14ac:dyDescent="0.35">
      <c r="B12" s="339"/>
      <c r="C12" s="339"/>
      <c r="D12" s="338"/>
      <c r="E12" s="339"/>
      <c r="F12" s="339"/>
      <c r="G12" s="339"/>
      <c r="H12" s="339"/>
      <c r="I12" s="339"/>
      <c r="J12" s="339"/>
      <c r="K12" s="339"/>
      <c r="L12" s="339"/>
      <c r="M12" s="339"/>
      <c r="N12" s="339"/>
      <c r="O12" s="339"/>
      <c r="P12" s="339"/>
      <c r="Q12" s="339"/>
    </row>
    <row r="13" spans="2:17" x14ac:dyDescent="0.35">
      <c r="B13" s="339"/>
      <c r="C13" s="339"/>
      <c r="D13" s="338"/>
      <c r="E13" s="339"/>
      <c r="F13" s="339"/>
      <c r="G13" s="339"/>
      <c r="H13" s="339"/>
      <c r="I13" s="339"/>
      <c r="J13" s="339"/>
      <c r="K13" s="339"/>
      <c r="L13" s="339"/>
      <c r="M13" s="339"/>
      <c r="N13" s="339"/>
      <c r="O13" s="339"/>
      <c r="P13" s="339"/>
      <c r="Q13" s="339"/>
    </row>
    <row r="14" spans="2:17" x14ac:dyDescent="0.35">
      <c r="B14" s="339"/>
      <c r="C14" s="339"/>
      <c r="D14" s="338"/>
      <c r="E14" s="339"/>
      <c r="F14" s="339"/>
      <c r="G14" s="339"/>
      <c r="H14" s="339"/>
      <c r="I14" s="339"/>
      <c r="J14" s="339"/>
      <c r="K14" s="339"/>
      <c r="L14" s="339"/>
      <c r="M14" s="339"/>
      <c r="N14" s="339"/>
      <c r="O14" s="339"/>
      <c r="P14" s="339"/>
      <c r="Q14" s="339"/>
    </row>
    <row r="15" spans="2:17" x14ac:dyDescent="0.35">
      <c r="B15" s="339"/>
      <c r="C15" s="339"/>
      <c r="D15" s="338"/>
      <c r="E15" s="339"/>
      <c r="F15" s="339"/>
      <c r="G15" s="339"/>
      <c r="H15" s="339"/>
      <c r="I15" s="339"/>
      <c r="J15" s="339"/>
      <c r="K15" s="339"/>
      <c r="L15" s="339"/>
      <c r="M15" s="339"/>
      <c r="N15" s="339"/>
      <c r="O15" s="339"/>
      <c r="P15" s="339"/>
      <c r="Q15" s="339"/>
    </row>
    <row r="16" spans="2:17" x14ac:dyDescent="0.35">
      <c r="B16" s="339"/>
      <c r="C16" s="339"/>
      <c r="D16" s="338"/>
      <c r="E16" s="339"/>
      <c r="F16" s="339"/>
      <c r="G16" s="339"/>
      <c r="H16" s="339"/>
      <c r="I16" s="339"/>
      <c r="J16" s="339"/>
      <c r="K16" s="339"/>
      <c r="L16" s="339"/>
      <c r="M16" s="339"/>
      <c r="N16" s="339"/>
      <c r="O16" s="339"/>
      <c r="P16" s="339"/>
      <c r="Q16" s="339"/>
    </row>
    <row r="17" spans="2:17" x14ac:dyDescent="0.35">
      <c r="B17" s="339"/>
      <c r="C17" s="339"/>
      <c r="D17" s="338"/>
      <c r="E17" s="339"/>
      <c r="F17" s="339"/>
      <c r="G17" s="339"/>
      <c r="H17" s="339"/>
      <c r="I17" s="339"/>
      <c r="J17" s="339"/>
      <c r="K17" s="339"/>
      <c r="L17" s="339"/>
      <c r="M17" s="339"/>
      <c r="N17" s="339"/>
      <c r="O17" s="339"/>
      <c r="P17" s="339"/>
      <c r="Q17" s="339"/>
    </row>
    <row r="18" spans="2:17" x14ac:dyDescent="0.35">
      <c r="B18" s="339"/>
      <c r="C18" s="339"/>
      <c r="D18" s="338"/>
      <c r="E18" s="339"/>
      <c r="F18" s="339"/>
      <c r="G18" s="339"/>
      <c r="H18" s="339"/>
      <c r="I18" s="339"/>
      <c r="J18" s="339"/>
      <c r="K18" s="339"/>
      <c r="L18" s="339"/>
      <c r="M18" s="339"/>
      <c r="N18" s="339"/>
      <c r="O18" s="339"/>
      <c r="P18" s="339"/>
      <c r="Q18" s="339"/>
    </row>
    <row r="19" spans="2:17" x14ac:dyDescent="0.35">
      <c r="B19" s="339"/>
      <c r="C19" s="339"/>
      <c r="D19" s="338"/>
      <c r="E19" s="339"/>
      <c r="F19" s="339"/>
      <c r="G19" s="339"/>
      <c r="H19" s="339"/>
      <c r="I19" s="339"/>
      <c r="J19" s="339"/>
      <c r="K19" s="339"/>
      <c r="L19" s="339"/>
      <c r="M19" s="339"/>
      <c r="N19" s="339"/>
      <c r="O19" s="339"/>
      <c r="P19" s="339"/>
      <c r="Q19" s="339"/>
    </row>
    <row r="20" spans="2:17" x14ac:dyDescent="0.35">
      <c r="B20" s="339"/>
      <c r="C20" s="339"/>
      <c r="D20" s="338"/>
      <c r="E20" s="339"/>
      <c r="F20" s="339"/>
      <c r="G20" s="339"/>
      <c r="H20" s="339"/>
      <c r="I20" s="339"/>
      <c r="J20" s="339"/>
      <c r="K20" s="339"/>
      <c r="L20" s="339"/>
      <c r="M20" s="339"/>
      <c r="N20" s="339"/>
      <c r="O20" s="339"/>
      <c r="P20" s="339"/>
      <c r="Q20" s="339"/>
    </row>
    <row r="21" spans="2:17" x14ac:dyDescent="0.35">
      <c r="B21" s="339"/>
      <c r="C21" s="339"/>
      <c r="D21" s="338"/>
      <c r="E21" s="339"/>
      <c r="F21" s="339"/>
      <c r="G21" s="339"/>
      <c r="H21" s="339"/>
      <c r="I21" s="339"/>
      <c r="J21" s="339"/>
      <c r="K21" s="339"/>
      <c r="L21" s="339"/>
      <c r="M21" s="339"/>
      <c r="N21" s="339"/>
      <c r="O21" s="339"/>
      <c r="P21" s="339"/>
      <c r="Q21" s="339"/>
    </row>
    <row r="22" spans="2:17" x14ac:dyDescent="0.35">
      <c r="B22" s="339"/>
      <c r="C22" s="339"/>
      <c r="D22" s="338"/>
      <c r="E22" s="339"/>
      <c r="F22" s="339"/>
      <c r="G22" s="339"/>
      <c r="H22" s="339"/>
      <c r="I22" s="339"/>
      <c r="J22" s="339"/>
      <c r="K22" s="339"/>
      <c r="L22" s="339"/>
      <c r="M22" s="339"/>
      <c r="N22" s="339"/>
      <c r="O22" s="339"/>
      <c r="P22" s="339"/>
      <c r="Q22" s="339"/>
    </row>
    <row r="23" spans="2:17" x14ac:dyDescent="0.35">
      <c r="B23" s="339"/>
      <c r="C23" s="339"/>
      <c r="D23" s="338"/>
      <c r="E23" s="339"/>
      <c r="F23" s="339"/>
      <c r="G23" s="339"/>
      <c r="H23" s="339"/>
      <c r="I23" s="339"/>
      <c r="J23" s="339"/>
      <c r="K23" s="339"/>
      <c r="L23" s="339"/>
      <c r="M23" s="339"/>
      <c r="N23" s="339"/>
      <c r="O23" s="339"/>
      <c r="P23" s="339"/>
      <c r="Q23" s="339"/>
    </row>
    <row r="24" spans="2:17" x14ac:dyDescent="0.35">
      <c r="B24" s="339"/>
      <c r="C24" s="339"/>
      <c r="D24" s="338"/>
      <c r="E24" s="339"/>
      <c r="F24" s="339"/>
      <c r="G24" s="339"/>
      <c r="H24" s="339"/>
      <c r="I24" s="339"/>
      <c r="J24" s="339"/>
      <c r="K24" s="339"/>
      <c r="L24" s="339"/>
      <c r="M24" s="339"/>
      <c r="N24" s="339"/>
      <c r="O24" s="339"/>
      <c r="P24" s="339"/>
      <c r="Q24" s="339"/>
    </row>
    <row r="25" spans="2:17" x14ac:dyDescent="0.35">
      <c r="B25" s="339"/>
      <c r="C25" s="339"/>
      <c r="D25" s="338"/>
      <c r="E25" s="339"/>
      <c r="F25" s="339"/>
      <c r="G25" s="339"/>
      <c r="H25" s="339"/>
      <c r="I25" s="339"/>
      <c r="J25" s="339"/>
      <c r="K25" s="339"/>
      <c r="L25" s="339"/>
      <c r="M25" s="339"/>
      <c r="N25" s="339"/>
      <c r="O25" s="339"/>
      <c r="P25" s="339"/>
      <c r="Q25" s="339"/>
    </row>
    <row r="26" spans="2:17" x14ac:dyDescent="0.35">
      <c r="B26" s="339"/>
      <c r="C26" s="339"/>
      <c r="D26" s="338"/>
      <c r="E26" s="339"/>
      <c r="F26" s="339"/>
      <c r="G26" s="339"/>
      <c r="H26" s="339"/>
      <c r="I26" s="339"/>
      <c r="J26" s="339"/>
      <c r="K26" s="339"/>
      <c r="L26" s="339"/>
      <c r="M26" s="339"/>
      <c r="N26" s="339"/>
      <c r="O26" s="339"/>
      <c r="P26" s="339"/>
      <c r="Q26" s="339"/>
    </row>
    <row r="27" spans="2:17" x14ac:dyDescent="0.35">
      <c r="B27" s="339"/>
      <c r="C27" s="339"/>
      <c r="D27" s="338"/>
      <c r="E27" s="339"/>
      <c r="F27" s="339"/>
      <c r="G27" s="339"/>
      <c r="H27" s="339"/>
      <c r="I27" s="339"/>
      <c r="J27" s="339"/>
      <c r="K27" s="339"/>
      <c r="L27" s="339"/>
      <c r="M27" s="339"/>
      <c r="N27" s="339"/>
      <c r="O27" s="339"/>
      <c r="P27" s="339"/>
      <c r="Q27" s="339"/>
    </row>
    <row r="28" spans="2:17" x14ac:dyDescent="0.35">
      <c r="B28" s="339"/>
      <c r="C28" s="339"/>
      <c r="D28" s="338"/>
      <c r="E28" s="339"/>
      <c r="F28" s="339"/>
      <c r="G28" s="339"/>
      <c r="H28" s="339"/>
      <c r="I28" s="339"/>
      <c r="J28" s="339"/>
      <c r="K28" s="339"/>
      <c r="L28" s="339"/>
      <c r="M28" s="339"/>
      <c r="N28" s="339"/>
      <c r="O28" s="339"/>
      <c r="P28" s="339"/>
      <c r="Q28" s="339"/>
    </row>
    <row r="29" spans="2:17" x14ac:dyDescent="0.35">
      <c r="B29" s="339"/>
      <c r="C29" s="339"/>
      <c r="D29" s="338"/>
      <c r="E29" s="339"/>
      <c r="F29" s="339"/>
      <c r="G29" s="339"/>
      <c r="H29" s="339"/>
      <c r="I29" s="339"/>
      <c r="J29" s="339"/>
      <c r="K29" s="339"/>
      <c r="L29" s="339"/>
      <c r="M29" s="339"/>
      <c r="N29" s="339"/>
      <c r="O29" s="339"/>
      <c r="P29" s="339"/>
      <c r="Q29" s="339"/>
    </row>
    <row r="30" spans="2:17" x14ac:dyDescent="0.35">
      <c r="B30" s="339"/>
      <c r="C30" s="339"/>
      <c r="D30" s="338"/>
      <c r="E30" s="339"/>
      <c r="F30" s="339"/>
      <c r="G30" s="339"/>
      <c r="H30" s="339"/>
      <c r="I30" s="339"/>
      <c r="J30" s="339"/>
      <c r="K30" s="339"/>
      <c r="L30" s="339"/>
      <c r="M30" s="339"/>
      <c r="N30" s="339"/>
      <c r="O30" s="339"/>
      <c r="P30" s="339"/>
      <c r="Q30" s="339"/>
    </row>
    <row r="31" spans="2:17" x14ac:dyDescent="0.35">
      <c r="B31" s="339"/>
      <c r="C31" s="339"/>
      <c r="D31" s="338"/>
      <c r="E31" s="339"/>
      <c r="F31" s="339"/>
      <c r="G31" s="339"/>
      <c r="H31" s="339"/>
      <c r="I31" s="339"/>
      <c r="J31" s="339"/>
      <c r="K31" s="339"/>
      <c r="L31" s="339"/>
      <c r="M31" s="339"/>
      <c r="N31" s="339"/>
      <c r="O31" s="339"/>
      <c r="P31" s="339"/>
      <c r="Q31" s="339"/>
    </row>
    <row r="32" spans="2:17" x14ac:dyDescent="0.35">
      <c r="B32" s="339"/>
      <c r="C32" s="339"/>
      <c r="D32" s="338"/>
      <c r="E32" s="339"/>
      <c r="F32" s="339"/>
      <c r="G32" s="339"/>
      <c r="H32" s="339"/>
      <c r="I32" s="339"/>
      <c r="J32" s="339"/>
      <c r="K32" s="339"/>
      <c r="L32" s="339"/>
      <c r="M32" s="339"/>
      <c r="N32" s="339"/>
      <c r="O32" s="339"/>
      <c r="P32" s="339"/>
      <c r="Q32" s="339"/>
    </row>
    <row r="33" spans="2:17" x14ac:dyDescent="0.35">
      <c r="B33" s="339"/>
      <c r="C33" s="339"/>
      <c r="D33" s="338"/>
      <c r="E33" s="339"/>
      <c r="F33" s="339"/>
      <c r="G33" s="339"/>
      <c r="H33" s="339"/>
      <c r="I33" s="339"/>
      <c r="J33" s="339"/>
      <c r="K33" s="339"/>
      <c r="L33" s="339"/>
      <c r="M33" s="339"/>
      <c r="N33" s="339"/>
      <c r="O33" s="339"/>
      <c r="P33" s="339"/>
      <c r="Q33" s="339"/>
    </row>
    <row r="34" spans="2:17" x14ac:dyDescent="0.35">
      <c r="B34" s="339"/>
      <c r="C34" s="339"/>
      <c r="D34" s="338"/>
      <c r="E34" s="339"/>
      <c r="F34" s="339"/>
      <c r="G34" s="339"/>
      <c r="H34" s="339"/>
      <c r="I34" s="339"/>
      <c r="J34" s="339"/>
      <c r="K34" s="339"/>
      <c r="L34" s="339"/>
      <c r="M34" s="339"/>
      <c r="N34" s="339"/>
      <c r="O34" s="339"/>
      <c r="P34" s="339"/>
      <c r="Q34" s="339"/>
    </row>
    <row r="35" spans="2:17" x14ac:dyDescent="0.35">
      <c r="B35" s="339"/>
      <c r="C35" s="339"/>
      <c r="D35" s="338"/>
      <c r="E35" s="339"/>
      <c r="F35" s="339"/>
      <c r="G35" s="339"/>
      <c r="H35" s="339"/>
      <c r="I35" s="339"/>
      <c r="J35" s="339"/>
      <c r="K35" s="339"/>
      <c r="L35" s="339"/>
      <c r="M35" s="339"/>
      <c r="N35" s="339"/>
      <c r="O35" s="339"/>
      <c r="P35" s="339"/>
      <c r="Q35" s="339"/>
    </row>
    <row r="36" spans="2:17" x14ac:dyDescent="0.35">
      <c r="B36" s="339"/>
      <c r="C36" s="339"/>
      <c r="D36" s="338"/>
      <c r="E36" s="339"/>
      <c r="F36" s="339"/>
      <c r="G36" s="339"/>
      <c r="H36" s="339"/>
      <c r="I36" s="339"/>
      <c r="J36" s="339"/>
      <c r="K36" s="339"/>
      <c r="L36" s="339"/>
      <c r="M36" s="339"/>
      <c r="N36" s="339"/>
      <c r="O36" s="339"/>
      <c r="P36" s="339"/>
      <c r="Q36" s="339"/>
    </row>
    <row r="37" spans="2:17" x14ac:dyDescent="0.35">
      <c r="B37" s="339"/>
      <c r="C37" s="339"/>
      <c r="D37" s="338"/>
      <c r="E37" s="339"/>
      <c r="F37" s="339"/>
      <c r="G37" s="339"/>
      <c r="H37" s="339"/>
      <c r="I37" s="339"/>
      <c r="J37" s="339"/>
      <c r="K37" s="339"/>
      <c r="L37" s="339"/>
      <c r="M37" s="339"/>
      <c r="N37" s="339"/>
      <c r="O37" s="339"/>
      <c r="P37" s="339"/>
      <c r="Q37" s="339"/>
    </row>
    <row r="38" spans="2:17" x14ac:dyDescent="0.35">
      <c r="B38" s="339"/>
      <c r="C38" s="339"/>
      <c r="D38" s="338"/>
      <c r="E38" s="339"/>
      <c r="F38" s="339"/>
      <c r="G38" s="339"/>
      <c r="H38" s="339"/>
      <c r="I38" s="339"/>
      <c r="J38" s="339"/>
      <c r="K38" s="339"/>
      <c r="L38" s="339"/>
      <c r="M38" s="339"/>
      <c r="N38" s="339"/>
      <c r="O38" s="339"/>
      <c r="P38" s="339"/>
      <c r="Q38" s="339"/>
    </row>
    <row r="39" spans="2:17" x14ac:dyDescent="0.35">
      <c r="B39" s="339"/>
      <c r="C39" s="339"/>
      <c r="D39" s="338"/>
      <c r="E39" s="339"/>
      <c r="F39" s="339"/>
      <c r="G39" s="339"/>
      <c r="H39" s="339"/>
      <c r="I39" s="339"/>
      <c r="J39" s="339"/>
      <c r="K39" s="339"/>
      <c r="L39" s="339"/>
      <c r="M39" s="339"/>
      <c r="N39" s="339"/>
      <c r="O39" s="339"/>
      <c r="P39" s="339"/>
      <c r="Q39" s="339"/>
    </row>
    <row r="40" spans="2:17" x14ac:dyDescent="0.35">
      <c r="B40" s="339"/>
      <c r="C40" s="339"/>
      <c r="D40" s="338"/>
      <c r="E40" s="339"/>
      <c r="F40" s="339"/>
      <c r="G40" s="339"/>
      <c r="H40" s="339"/>
      <c r="I40" s="339"/>
      <c r="J40" s="339"/>
      <c r="K40" s="339"/>
      <c r="L40" s="339"/>
      <c r="M40" s="339"/>
      <c r="N40" s="339"/>
      <c r="O40" s="339"/>
      <c r="P40" s="339"/>
      <c r="Q40" s="339"/>
    </row>
    <row r="41" spans="2:17" x14ac:dyDescent="0.35">
      <c r="B41" s="339"/>
      <c r="C41" s="339"/>
      <c r="D41" s="338"/>
      <c r="E41" s="339"/>
      <c r="F41" s="339"/>
      <c r="G41" s="339"/>
      <c r="H41" s="339"/>
      <c r="I41" s="339"/>
      <c r="J41" s="339"/>
      <c r="K41" s="339"/>
      <c r="L41" s="339"/>
      <c r="M41" s="339"/>
      <c r="N41" s="339"/>
      <c r="O41" s="339"/>
      <c r="P41" s="339"/>
      <c r="Q41" s="339"/>
    </row>
    <row r="42" spans="2:17" x14ac:dyDescent="0.35">
      <c r="B42" s="339"/>
      <c r="C42" s="339"/>
      <c r="D42" s="338"/>
      <c r="E42" s="339"/>
      <c r="F42" s="339"/>
      <c r="G42" s="339"/>
      <c r="H42" s="339"/>
      <c r="I42" s="339"/>
      <c r="J42" s="339"/>
      <c r="K42" s="339"/>
      <c r="L42" s="339"/>
      <c r="M42" s="339"/>
      <c r="N42" s="339"/>
      <c r="O42" s="339"/>
      <c r="P42" s="339"/>
      <c r="Q42" s="339"/>
    </row>
    <row r="43" spans="2:17" x14ac:dyDescent="0.35">
      <c r="B43" s="339"/>
      <c r="C43" s="339"/>
      <c r="D43" s="338"/>
      <c r="E43" s="339"/>
      <c r="F43" s="339"/>
      <c r="G43" s="339"/>
      <c r="H43" s="339"/>
      <c r="I43" s="339"/>
      <c r="J43" s="339"/>
      <c r="K43" s="339"/>
      <c r="L43" s="339"/>
      <c r="M43" s="339"/>
      <c r="N43" s="339"/>
      <c r="O43" s="339"/>
      <c r="P43" s="339"/>
      <c r="Q43" s="339"/>
    </row>
    <row r="44" spans="2:17" x14ac:dyDescent="0.35">
      <c r="B44" s="339"/>
      <c r="C44" s="339"/>
      <c r="D44" s="338"/>
      <c r="E44" s="339"/>
      <c r="F44" s="339"/>
      <c r="G44" s="339"/>
      <c r="H44" s="339"/>
      <c r="I44" s="339"/>
      <c r="J44" s="339"/>
      <c r="K44" s="339"/>
      <c r="L44" s="339"/>
      <c r="M44" s="339"/>
      <c r="N44" s="339"/>
      <c r="O44" s="339"/>
      <c r="P44" s="339"/>
      <c r="Q44" s="339"/>
    </row>
    <row r="45" spans="2:17" x14ac:dyDescent="0.35">
      <c r="B45" s="339"/>
      <c r="C45" s="339"/>
      <c r="D45" s="338"/>
      <c r="E45" s="339"/>
      <c r="F45" s="339"/>
      <c r="G45" s="339"/>
      <c r="H45" s="339"/>
      <c r="I45" s="339"/>
      <c r="J45" s="339"/>
      <c r="K45" s="339"/>
      <c r="L45" s="339"/>
      <c r="M45" s="339"/>
      <c r="N45" s="339"/>
      <c r="O45" s="339"/>
      <c r="P45" s="339"/>
      <c r="Q45" s="339"/>
    </row>
    <row r="46" spans="2:17" x14ac:dyDescent="0.35">
      <c r="B46" s="339"/>
      <c r="C46" s="339"/>
      <c r="D46" s="338"/>
      <c r="E46" s="339"/>
      <c r="F46" s="339"/>
      <c r="G46" s="339"/>
      <c r="H46" s="339"/>
      <c r="I46" s="339"/>
      <c r="J46" s="339"/>
      <c r="K46" s="339"/>
      <c r="L46" s="339"/>
      <c r="M46" s="339"/>
      <c r="N46" s="339"/>
      <c r="O46" s="339"/>
      <c r="P46" s="339"/>
      <c r="Q46" s="339"/>
    </row>
    <row r="47" spans="2:17" x14ac:dyDescent="0.35">
      <c r="B47" s="339"/>
      <c r="C47" s="339"/>
      <c r="D47" s="338"/>
      <c r="E47" s="339"/>
      <c r="F47" s="339"/>
      <c r="G47" s="339"/>
      <c r="H47" s="339"/>
      <c r="I47" s="339"/>
      <c r="J47" s="339"/>
      <c r="K47" s="339"/>
      <c r="L47" s="339"/>
      <c r="M47" s="339"/>
      <c r="N47" s="339"/>
      <c r="O47" s="339"/>
      <c r="P47" s="339"/>
      <c r="Q47" s="339"/>
    </row>
    <row r="48" spans="2:17" x14ac:dyDescent="0.35">
      <c r="B48" s="339"/>
      <c r="C48" s="339"/>
      <c r="D48" s="338"/>
      <c r="E48" s="339"/>
      <c r="F48" s="339"/>
      <c r="G48" s="339"/>
      <c r="H48" s="339"/>
      <c r="I48" s="339"/>
      <c r="J48" s="339"/>
      <c r="K48" s="339"/>
      <c r="L48" s="339"/>
      <c r="M48" s="339"/>
      <c r="N48" s="339"/>
      <c r="O48" s="339"/>
      <c r="P48" s="339"/>
      <c r="Q48" s="339"/>
    </row>
    <row r="49" spans="2:17" x14ac:dyDescent="0.35">
      <c r="B49" s="339"/>
      <c r="C49" s="339"/>
      <c r="D49" s="338"/>
      <c r="E49" s="339"/>
      <c r="F49" s="339"/>
      <c r="G49" s="339"/>
      <c r="H49" s="339"/>
      <c r="I49" s="339"/>
      <c r="J49" s="339"/>
      <c r="K49" s="339"/>
      <c r="L49" s="339"/>
      <c r="M49" s="339"/>
      <c r="N49" s="339"/>
      <c r="O49" s="339"/>
      <c r="P49" s="339"/>
      <c r="Q49" s="339"/>
    </row>
    <row r="50" spans="2:17" x14ac:dyDescent="0.35">
      <c r="B50" s="339"/>
      <c r="C50" s="339"/>
      <c r="D50" s="338"/>
      <c r="E50" s="339"/>
      <c r="F50" s="339"/>
      <c r="G50" s="339"/>
      <c r="H50" s="339"/>
      <c r="I50" s="339"/>
      <c r="J50" s="339"/>
      <c r="K50" s="339"/>
      <c r="L50" s="339"/>
      <c r="M50" s="339"/>
      <c r="N50" s="339"/>
      <c r="O50" s="339"/>
      <c r="P50" s="339"/>
      <c r="Q50" s="339"/>
    </row>
    <row r="51" spans="2:17" x14ac:dyDescent="0.35">
      <c r="B51" s="339"/>
      <c r="C51" s="339"/>
      <c r="D51" s="338"/>
      <c r="E51" s="339"/>
      <c r="F51" s="339"/>
      <c r="G51" s="339"/>
      <c r="H51" s="339"/>
      <c r="I51" s="339"/>
      <c r="J51" s="339"/>
      <c r="K51" s="339"/>
      <c r="L51" s="339"/>
      <c r="M51" s="339"/>
      <c r="N51" s="339"/>
      <c r="O51" s="339"/>
      <c r="P51" s="339"/>
      <c r="Q51" s="339"/>
    </row>
    <row r="52" spans="2:17" x14ac:dyDescent="0.35">
      <c r="B52" s="339"/>
      <c r="C52" s="339"/>
      <c r="D52" s="338"/>
      <c r="E52" s="339"/>
      <c r="F52" s="339"/>
      <c r="G52" s="339"/>
      <c r="H52" s="339"/>
      <c r="I52" s="339"/>
      <c r="J52" s="339"/>
      <c r="K52" s="339"/>
      <c r="L52" s="339"/>
      <c r="M52" s="339"/>
      <c r="N52" s="339"/>
      <c r="O52" s="339"/>
      <c r="P52" s="339"/>
      <c r="Q52" s="339"/>
    </row>
    <row r="53" spans="2:17" x14ac:dyDescent="0.35">
      <c r="B53" s="339"/>
      <c r="C53" s="339"/>
      <c r="D53" s="338"/>
      <c r="E53" s="339"/>
      <c r="F53" s="339"/>
      <c r="G53" s="339"/>
      <c r="H53" s="339"/>
      <c r="I53" s="339"/>
      <c r="J53" s="339"/>
      <c r="K53" s="339"/>
      <c r="L53" s="339"/>
      <c r="M53" s="339"/>
      <c r="N53" s="339"/>
      <c r="O53" s="339"/>
      <c r="P53" s="339"/>
      <c r="Q53" s="339"/>
    </row>
    <row r="54" spans="2:17" x14ac:dyDescent="0.35">
      <c r="B54" s="339"/>
      <c r="C54" s="339"/>
      <c r="D54" s="338"/>
      <c r="E54" s="339"/>
      <c r="F54" s="339"/>
      <c r="G54" s="339"/>
      <c r="H54" s="339"/>
      <c r="I54" s="339"/>
      <c r="J54" s="339"/>
      <c r="K54" s="339"/>
      <c r="L54" s="339"/>
      <c r="M54" s="339"/>
      <c r="N54" s="339"/>
      <c r="O54" s="339"/>
      <c r="P54" s="339"/>
      <c r="Q54" s="339"/>
    </row>
    <row r="55" spans="2:17" x14ac:dyDescent="0.35">
      <c r="B55" s="339"/>
      <c r="C55" s="339"/>
      <c r="D55" s="338"/>
      <c r="E55" s="339"/>
      <c r="F55" s="339"/>
      <c r="G55" s="339"/>
      <c r="H55" s="339"/>
      <c r="I55" s="339"/>
      <c r="J55" s="339"/>
      <c r="K55" s="339"/>
      <c r="L55" s="339"/>
      <c r="M55" s="339"/>
      <c r="N55" s="339"/>
      <c r="O55" s="339"/>
      <c r="P55" s="339"/>
      <c r="Q55" s="339"/>
    </row>
    <row r="56" spans="2:17" x14ac:dyDescent="0.35">
      <c r="B56" s="339"/>
      <c r="C56" s="339"/>
      <c r="D56" s="338"/>
      <c r="E56" s="339"/>
      <c r="F56" s="339"/>
      <c r="G56" s="339"/>
      <c r="H56" s="339"/>
      <c r="I56" s="339"/>
      <c r="J56" s="339"/>
      <c r="K56" s="339"/>
      <c r="L56" s="339"/>
      <c r="M56" s="339"/>
      <c r="N56" s="339"/>
      <c r="O56" s="339"/>
      <c r="P56" s="339"/>
      <c r="Q56" s="339"/>
    </row>
    <row r="57" spans="2:17" x14ac:dyDescent="0.35">
      <c r="B57" s="339"/>
      <c r="C57" s="339"/>
      <c r="D57" s="338"/>
      <c r="E57" s="339"/>
      <c r="F57" s="339"/>
      <c r="G57" s="339"/>
      <c r="H57" s="339"/>
      <c r="I57" s="339"/>
      <c r="J57" s="339"/>
      <c r="K57" s="339"/>
      <c r="L57" s="339"/>
      <c r="M57" s="339"/>
      <c r="N57" s="339"/>
      <c r="O57" s="339"/>
      <c r="P57" s="339"/>
      <c r="Q57" s="339"/>
    </row>
    <row r="58" spans="2:17" x14ac:dyDescent="0.35">
      <c r="B58" s="339"/>
      <c r="C58" s="339"/>
      <c r="D58" s="338"/>
      <c r="E58" s="339"/>
      <c r="F58" s="339"/>
      <c r="G58" s="339"/>
      <c r="H58" s="339"/>
      <c r="I58" s="339"/>
      <c r="J58" s="339"/>
      <c r="K58" s="339"/>
      <c r="L58" s="339"/>
      <c r="M58" s="339"/>
      <c r="N58" s="339"/>
      <c r="O58" s="339"/>
      <c r="P58" s="339"/>
      <c r="Q58" s="339"/>
    </row>
    <row r="59" spans="2:17" x14ac:dyDescent="0.35">
      <c r="B59" s="339"/>
      <c r="C59" s="339"/>
      <c r="D59" s="338"/>
      <c r="E59" s="339"/>
      <c r="F59" s="339"/>
      <c r="G59" s="339"/>
      <c r="H59" s="339"/>
      <c r="I59" s="339"/>
      <c r="J59" s="339"/>
      <c r="K59" s="339"/>
      <c r="L59" s="339"/>
      <c r="M59" s="339"/>
      <c r="N59" s="339"/>
      <c r="O59" s="339"/>
      <c r="P59" s="339"/>
      <c r="Q59" s="339"/>
    </row>
    <row r="60" spans="2:17" x14ac:dyDescent="0.35">
      <c r="B60" s="339"/>
      <c r="C60" s="339"/>
      <c r="D60" s="338"/>
      <c r="E60" s="339"/>
      <c r="F60" s="339"/>
      <c r="G60" s="339"/>
      <c r="H60" s="339"/>
      <c r="I60" s="339"/>
      <c r="J60" s="339"/>
      <c r="K60" s="339"/>
      <c r="L60" s="339"/>
      <c r="M60" s="339"/>
      <c r="N60" s="339"/>
      <c r="O60" s="339"/>
      <c r="P60" s="339"/>
      <c r="Q60" s="339"/>
    </row>
    <row r="61" spans="2:17" x14ac:dyDescent="0.35">
      <c r="B61" s="339"/>
      <c r="C61" s="339"/>
      <c r="D61" s="338"/>
      <c r="E61" s="339"/>
      <c r="F61" s="339"/>
      <c r="G61" s="339"/>
      <c r="H61" s="339"/>
      <c r="I61" s="339"/>
      <c r="J61" s="339"/>
      <c r="K61" s="339"/>
      <c r="L61" s="339"/>
      <c r="M61" s="339"/>
      <c r="N61" s="339"/>
      <c r="O61" s="339"/>
      <c r="P61" s="339"/>
      <c r="Q61" s="339"/>
    </row>
    <row r="62" spans="2:17" x14ac:dyDescent="0.35">
      <c r="B62" s="339"/>
      <c r="C62" s="339"/>
      <c r="D62" s="338"/>
      <c r="E62" s="339"/>
      <c r="F62" s="339"/>
      <c r="G62" s="339"/>
      <c r="H62" s="339"/>
      <c r="I62" s="339"/>
      <c r="J62" s="339"/>
      <c r="K62" s="339"/>
      <c r="L62" s="339"/>
      <c r="M62" s="339"/>
      <c r="N62" s="339"/>
      <c r="O62" s="339"/>
      <c r="P62" s="339"/>
      <c r="Q62" s="339"/>
    </row>
    <row r="63" spans="2:17" x14ac:dyDescent="0.35">
      <c r="B63" s="339"/>
      <c r="C63" s="339"/>
      <c r="D63" s="338"/>
      <c r="E63" s="339"/>
      <c r="F63" s="339"/>
      <c r="G63" s="339"/>
      <c r="H63" s="339"/>
      <c r="I63" s="339"/>
      <c r="J63" s="339"/>
      <c r="K63" s="339"/>
      <c r="L63" s="339"/>
      <c r="M63" s="339"/>
      <c r="N63" s="339"/>
      <c r="O63" s="339"/>
      <c r="P63" s="339"/>
      <c r="Q63" s="339"/>
    </row>
    <row r="64" spans="2:17" x14ac:dyDescent="0.35">
      <c r="B64" s="339"/>
      <c r="C64" s="339"/>
      <c r="D64" s="338"/>
      <c r="E64" s="339"/>
      <c r="F64" s="339"/>
      <c r="G64" s="339"/>
      <c r="H64" s="339"/>
      <c r="I64" s="339"/>
      <c r="J64" s="339"/>
      <c r="K64" s="339"/>
      <c r="L64" s="339"/>
      <c r="M64" s="339"/>
      <c r="N64" s="339"/>
      <c r="O64" s="339"/>
      <c r="P64" s="339"/>
      <c r="Q64" s="339"/>
    </row>
    <row r="65" spans="2:17" x14ac:dyDescent="0.35">
      <c r="B65" s="339"/>
      <c r="C65" s="339"/>
      <c r="D65" s="338"/>
      <c r="E65" s="339"/>
      <c r="F65" s="339"/>
      <c r="G65" s="339"/>
      <c r="H65" s="339"/>
      <c r="I65" s="339"/>
      <c r="J65" s="339"/>
      <c r="K65" s="339"/>
      <c r="L65" s="339"/>
      <c r="M65" s="339"/>
      <c r="N65" s="339"/>
      <c r="O65" s="339"/>
      <c r="P65" s="339"/>
      <c r="Q65" s="339"/>
    </row>
    <row r="66" spans="2:17" x14ac:dyDescent="0.35">
      <c r="B66" s="339"/>
      <c r="C66" s="339"/>
      <c r="D66" s="338"/>
      <c r="E66" s="339"/>
      <c r="F66" s="339"/>
      <c r="G66" s="339"/>
      <c r="H66" s="339"/>
      <c r="I66" s="339"/>
      <c r="J66" s="339"/>
      <c r="K66" s="339"/>
      <c r="L66" s="339"/>
      <c r="M66" s="339"/>
      <c r="N66" s="339"/>
      <c r="O66" s="339"/>
      <c r="P66" s="339"/>
      <c r="Q66" s="339"/>
    </row>
    <row r="67" spans="2:17" x14ac:dyDescent="0.35">
      <c r="B67" s="339"/>
      <c r="C67" s="339"/>
      <c r="D67" s="338"/>
      <c r="E67" s="339"/>
      <c r="F67" s="339"/>
      <c r="G67" s="339"/>
      <c r="H67" s="339"/>
      <c r="I67" s="339"/>
      <c r="J67" s="339"/>
      <c r="K67" s="339"/>
      <c r="L67" s="339"/>
      <c r="M67" s="339"/>
      <c r="N67" s="339"/>
      <c r="O67" s="339"/>
      <c r="P67" s="339"/>
      <c r="Q67" s="339"/>
    </row>
    <row r="68" spans="2:17" x14ac:dyDescent="0.35">
      <c r="B68" s="339"/>
      <c r="C68" s="339"/>
      <c r="D68" s="338"/>
      <c r="E68" s="339"/>
      <c r="F68" s="339"/>
      <c r="G68" s="339"/>
      <c r="H68" s="339"/>
      <c r="I68" s="339"/>
      <c r="J68" s="339"/>
      <c r="K68" s="339"/>
      <c r="L68" s="339"/>
      <c r="M68" s="339"/>
      <c r="N68" s="339"/>
      <c r="O68" s="339"/>
      <c r="P68" s="339"/>
      <c r="Q68" s="339"/>
    </row>
    <row r="69" spans="2:17" x14ac:dyDescent="0.35">
      <c r="B69" s="339"/>
      <c r="C69" s="339"/>
      <c r="D69" s="338"/>
      <c r="E69" s="339"/>
      <c r="F69" s="339"/>
      <c r="G69" s="339"/>
      <c r="H69" s="339"/>
      <c r="I69" s="339"/>
      <c r="J69" s="339"/>
      <c r="K69" s="339"/>
      <c r="L69" s="339"/>
      <c r="M69" s="339"/>
      <c r="N69" s="339"/>
      <c r="O69" s="339"/>
      <c r="P69" s="339"/>
      <c r="Q69" s="339"/>
    </row>
    <row r="70" spans="2:17" x14ac:dyDescent="0.35">
      <c r="B70" s="339"/>
      <c r="C70" s="339"/>
      <c r="D70" s="338"/>
      <c r="E70" s="339"/>
      <c r="F70" s="339"/>
      <c r="G70" s="339"/>
      <c r="H70" s="339"/>
      <c r="I70" s="339"/>
      <c r="J70" s="339"/>
      <c r="K70" s="339"/>
      <c r="L70" s="339"/>
      <c r="M70" s="339"/>
      <c r="N70" s="339"/>
      <c r="O70" s="339"/>
      <c r="P70" s="339"/>
      <c r="Q70" s="339"/>
    </row>
    <row r="71" spans="2:17" x14ac:dyDescent="0.35">
      <c r="B71" s="339"/>
      <c r="C71" s="339"/>
      <c r="D71" s="338"/>
      <c r="E71" s="339"/>
      <c r="F71" s="339"/>
      <c r="G71" s="339"/>
      <c r="H71" s="339"/>
      <c r="I71" s="339"/>
      <c r="J71" s="339"/>
      <c r="K71" s="339"/>
      <c r="L71" s="339"/>
      <c r="M71" s="339"/>
      <c r="N71" s="339"/>
      <c r="O71" s="339"/>
      <c r="P71" s="339"/>
      <c r="Q71" s="339"/>
    </row>
    <row r="72" spans="2:17" x14ac:dyDescent="0.35">
      <c r="B72" s="339"/>
      <c r="C72" s="339"/>
      <c r="D72" s="338"/>
      <c r="E72" s="339"/>
      <c r="F72" s="339"/>
      <c r="G72" s="339"/>
      <c r="H72" s="339"/>
      <c r="I72" s="339"/>
      <c r="J72" s="339"/>
      <c r="K72" s="339"/>
      <c r="L72" s="339"/>
      <c r="M72" s="339"/>
      <c r="N72" s="339"/>
      <c r="O72" s="339"/>
      <c r="P72" s="339"/>
      <c r="Q72" s="339"/>
    </row>
    <row r="73" spans="2:17" x14ac:dyDescent="0.35">
      <c r="B73" s="339"/>
      <c r="C73" s="339"/>
      <c r="D73" s="338"/>
      <c r="E73" s="339"/>
      <c r="F73" s="339"/>
      <c r="G73" s="339"/>
      <c r="H73" s="339"/>
      <c r="I73" s="339"/>
      <c r="J73" s="339"/>
      <c r="K73" s="339"/>
      <c r="L73" s="339"/>
      <c r="M73" s="339"/>
      <c r="N73" s="339"/>
      <c r="O73" s="339"/>
      <c r="P73" s="339"/>
      <c r="Q73" s="339"/>
    </row>
    <row r="74" spans="2:17" x14ac:dyDescent="0.35">
      <c r="B74" s="339"/>
      <c r="C74" s="339"/>
      <c r="D74" s="338"/>
      <c r="E74" s="339"/>
      <c r="F74" s="339"/>
      <c r="G74" s="339"/>
      <c r="H74" s="339"/>
      <c r="I74" s="339"/>
      <c r="J74" s="339"/>
      <c r="K74" s="339"/>
      <c r="L74" s="339"/>
      <c r="M74" s="339"/>
      <c r="N74" s="339"/>
      <c r="O74" s="339"/>
      <c r="P74" s="339"/>
      <c r="Q74" s="339"/>
    </row>
    <row r="75" spans="2:17" x14ac:dyDescent="0.35">
      <c r="B75" s="339"/>
      <c r="C75" s="339"/>
      <c r="D75" s="338"/>
      <c r="E75" s="339"/>
      <c r="F75" s="339"/>
      <c r="G75" s="339"/>
      <c r="H75" s="339"/>
      <c r="I75" s="339"/>
      <c r="J75" s="339"/>
      <c r="K75" s="339"/>
      <c r="L75" s="339"/>
      <c r="M75" s="339"/>
      <c r="N75" s="339"/>
      <c r="O75" s="339"/>
      <c r="P75" s="339"/>
      <c r="Q75" s="339"/>
    </row>
    <row r="76" spans="2:17" x14ac:dyDescent="0.35">
      <c r="B76" s="339"/>
      <c r="C76" s="339"/>
      <c r="D76" s="338"/>
      <c r="E76" s="339"/>
      <c r="F76" s="339"/>
      <c r="G76" s="339"/>
      <c r="H76" s="339"/>
      <c r="I76" s="339"/>
      <c r="J76" s="339"/>
      <c r="K76" s="339"/>
      <c r="L76" s="339"/>
      <c r="M76" s="339"/>
      <c r="N76" s="339"/>
      <c r="O76" s="339"/>
      <c r="P76" s="339"/>
      <c r="Q76" s="339"/>
    </row>
    <row r="77" spans="2:17" x14ac:dyDescent="0.35">
      <c r="B77" s="339"/>
      <c r="C77" s="339"/>
      <c r="D77" s="338"/>
      <c r="E77" s="339"/>
      <c r="F77" s="339"/>
      <c r="G77" s="339"/>
      <c r="H77" s="339"/>
      <c r="I77" s="339"/>
      <c r="J77" s="339"/>
      <c r="K77" s="339"/>
      <c r="L77" s="339"/>
      <c r="M77" s="339"/>
      <c r="N77" s="339"/>
      <c r="O77" s="339"/>
      <c r="P77" s="339"/>
      <c r="Q77" s="339"/>
    </row>
    <row r="78" spans="2:17" x14ac:dyDescent="0.35">
      <c r="B78" s="339"/>
      <c r="C78" s="339"/>
      <c r="D78" s="338"/>
      <c r="E78" s="339"/>
      <c r="F78" s="339"/>
      <c r="G78" s="339"/>
      <c r="H78" s="339"/>
      <c r="I78" s="339"/>
      <c r="J78" s="339"/>
      <c r="K78" s="339"/>
      <c r="L78" s="339"/>
      <c r="M78" s="339"/>
      <c r="N78" s="339"/>
      <c r="O78" s="339"/>
      <c r="P78" s="339"/>
      <c r="Q78" s="339"/>
    </row>
    <row r="79" spans="2:17" x14ac:dyDescent="0.35">
      <c r="B79" s="339"/>
      <c r="C79" s="339"/>
      <c r="D79" s="338"/>
      <c r="E79" s="339"/>
      <c r="F79" s="339"/>
      <c r="G79" s="339"/>
      <c r="H79" s="339"/>
      <c r="I79" s="339"/>
      <c r="J79" s="339"/>
      <c r="K79" s="339"/>
      <c r="L79" s="339"/>
      <c r="M79" s="339"/>
      <c r="N79" s="339"/>
      <c r="O79" s="339"/>
      <c r="P79" s="339"/>
      <c r="Q79" s="339"/>
    </row>
    <row r="80" spans="2:17" x14ac:dyDescent="0.35">
      <c r="B80" s="339"/>
      <c r="C80" s="339"/>
      <c r="D80" s="338"/>
      <c r="E80" s="339"/>
      <c r="F80" s="339"/>
      <c r="G80" s="339"/>
      <c r="H80" s="339"/>
      <c r="I80" s="339"/>
      <c r="J80" s="339"/>
      <c r="K80" s="339"/>
      <c r="L80" s="339"/>
      <c r="M80" s="339"/>
      <c r="N80" s="339"/>
      <c r="O80" s="339"/>
      <c r="P80" s="339"/>
      <c r="Q80" s="339"/>
    </row>
    <row r="81" spans="2:17" x14ac:dyDescent="0.35">
      <c r="B81" s="339"/>
      <c r="C81" s="339"/>
      <c r="D81" s="338"/>
      <c r="E81" s="339"/>
      <c r="F81" s="339"/>
      <c r="G81" s="339"/>
      <c r="H81" s="339"/>
      <c r="I81" s="339"/>
      <c r="J81" s="339"/>
      <c r="K81" s="339"/>
      <c r="L81" s="339"/>
      <c r="M81" s="339"/>
      <c r="N81" s="339"/>
      <c r="O81" s="339"/>
      <c r="P81" s="339"/>
      <c r="Q81" s="339"/>
    </row>
    <row r="82" spans="2:17" x14ac:dyDescent="0.35">
      <c r="B82" s="339"/>
      <c r="C82" s="339"/>
      <c r="D82" s="338"/>
      <c r="E82" s="339"/>
      <c r="F82" s="339"/>
      <c r="G82" s="339"/>
      <c r="H82" s="339"/>
      <c r="I82" s="339"/>
      <c r="J82" s="339"/>
      <c r="K82" s="339"/>
      <c r="L82" s="339"/>
      <c r="M82" s="339"/>
      <c r="N82" s="339"/>
      <c r="O82" s="339"/>
      <c r="P82" s="339"/>
      <c r="Q82" s="339"/>
    </row>
    <row r="83" spans="2:17" x14ac:dyDescent="0.35">
      <c r="B83" s="339"/>
      <c r="C83" s="339"/>
      <c r="D83" s="338"/>
      <c r="E83" s="339"/>
      <c r="F83" s="339"/>
      <c r="G83" s="339"/>
      <c r="H83" s="339"/>
      <c r="I83" s="339"/>
      <c r="J83" s="339"/>
      <c r="K83" s="339"/>
      <c r="L83" s="339"/>
      <c r="M83" s="339"/>
      <c r="N83" s="339"/>
      <c r="O83" s="339"/>
      <c r="P83" s="339"/>
      <c r="Q83" s="339"/>
    </row>
    <row r="84" spans="2:17" x14ac:dyDescent="0.35">
      <c r="B84" s="339"/>
      <c r="C84" s="339"/>
      <c r="D84" s="338"/>
      <c r="E84" s="339"/>
      <c r="F84" s="339"/>
      <c r="G84" s="339"/>
      <c r="H84" s="339"/>
      <c r="I84" s="339"/>
      <c r="J84" s="339"/>
      <c r="K84" s="339"/>
      <c r="L84" s="339"/>
      <c r="M84" s="339"/>
      <c r="N84" s="339"/>
      <c r="O84" s="339"/>
      <c r="P84" s="339"/>
      <c r="Q84" s="339"/>
    </row>
    <row r="85" spans="2:17" x14ac:dyDescent="0.35">
      <c r="B85" s="339"/>
      <c r="C85" s="339"/>
      <c r="D85" s="338"/>
      <c r="E85" s="339"/>
      <c r="F85" s="339"/>
      <c r="G85" s="339"/>
      <c r="H85" s="339"/>
      <c r="I85" s="339"/>
      <c r="J85" s="339"/>
      <c r="K85" s="339"/>
      <c r="L85" s="339"/>
      <c r="M85" s="339"/>
      <c r="N85" s="339"/>
      <c r="O85" s="339"/>
      <c r="P85" s="339"/>
      <c r="Q85" s="339"/>
    </row>
    <row r="86" spans="2:17" x14ac:dyDescent="0.35">
      <c r="B86" s="339"/>
      <c r="C86" s="339"/>
      <c r="D86" s="338"/>
      <c r="E86" s="339"/>
      <c r="F86" s="339"/>
      <c r="G86" s="339"/>
      <c r="H86" s="339"/>
      <c r="I86" s="339"/>
      <c r="J86" s="339"/>
      <c r="K86" s="339"/>
      <c r="L86" s="339"/>
      <c r="M86" s="339"/>
      <c r="N86" s="339"/>
      <c r="O86" s="339"/>
      <c r="P86" s="339"/>
      <c r="Q86" s="339"/>
    </row>
    <row r="87" spans="2:17" x14ac:dyDescent="0.35">
      <c r="B87" s="339"/>
      <c r="C87" s="339"/>
      <c r="D87" s="338"/>
      <c r="E87" s="339"/>
      <c r="F87" s="339"/>
      <c r="G87" s="339"/>
      <c r="H87" s="339"/>
      <c r="I87" s="339"/>
      <c r="J87" s="339"/>
      <c r="K87" s="339"/>
      <c r="L87" s="339"/>
      <c r="M87" s="339"/>
      <c r="N87" s="339"/>
      <c r="O87" s="339"/>
      <c r="P87" s="339"/>
      <c r="Q87" s="339"/>
    </row>
    <row r="88" spans="2:17" x14ac:dyDescent="0.35">
      <c r="B88" s="339"/>
      <c r="C88" s="339"/>
      <c r="D88" s="338"/>
      <c r="E88" s="339"/>
      <c r="F88" s="339"/>
      <c r="G88" s="339"/>
      <c r="H88" s="339"/>
      <c r="I88" s="339"/>
      <c r="J88" s="339"/>
      <c r="K88" s="339"/>
      <c r="L88" s="339"/>
      <c r="M88" s="339"/>
      <c r="N88" s="339"/>
      <c r="O88" s="339"/>
      <c r="P88" s="339"/>
      <c r="Q88" s="339"/>
    </row>
    <row r="89" spans="2:17" x14ac:dyDescent="0.35">
      <c r="B89" s="339"/>
      <c r="C89" s="339"/>
      <c r="D89" s="338"/>
      <c r="E89" s="339"/>
      <c r="F89" s="339"/>
      <c r="G89" s="339"/>
      <c r="H89" s="339"/>
      <c r="I89" s="339"/>
      <c r="J89" s="339"/>
      <c r="K89" s="339"/>
      <c r="L89" s="339"/>
      <c r="M89" s="339"/>
      <c r="N89" s="339"/>
      <c r="O89" s="339"/>
      <c r="P89" s="339"/>
      <c r="Q89" s="339"/>
    </row>
    <row r="90" spans="2:17" x14ac:dyDescent="0.35">
      <c r="B90" s="339"/>
      <c r="C90" s="339"/>
      <c r="D90" s="338"/>
      <c r="E90" s="339"/>
      <c r="F90" s="339"/>
      <c r="G90" s="339"/>
      <c r="H90" s="339"/>
      <c r="I90" s="339"/>
      <c r="J90" s="339"/>
      <c r="K90" s="339"/>
      <c r="L90" s="339"/>
      <c r="M90" s="339"/>
      <c r="N90" s="339"/>
      <c r="O90" s="339"/>
      <c r="P90" s="339"/>
      <c r="Q90" s="339"/>
    </row>
    <row r="91" spans="2:17" x14ac:dyDescent="0.35">
      <c r="B91" s="339"/>
      <c r="C91" s="339"/>
      <c r="D91" s="338"/>
      <c r="E91" s="339"/>
      <c r="F91" s="339"/>
      <c r="G91" s="339"/>
      <c r="H91" s="339"/>
      <c r="I91" s="339"/>
      <c r="J91" s="339"/>
      <c r="K91" s="339"/>
      <c r="L91" s="339"/>
      <c r="M91" s="339"/>
      <c r="N91" s="339"/>
      <c r="O91" s="339"/>
      <c r="P91" s="339"/>
      <c r="Q91" s="339"/>
    </row>
    <row r="92" spans="2:17" x14ac:dyDescent="0.35">
      <c r="B92" s="339"/>
      <c r="C92" s="339"/>
      <c r="D92" s="338"/>
      <c r="E92" s="339"/>
      <c r="F92" s="339"/>
      <c r="G92" s="339"/>
      <c r="H92" s="339"/>
      <c r="I92" s="339"/>
      <c r="J92" s="339"/>
      <c r="K92" s="339"/>
      <c r="L92" s="339"/>
      <c r="M92" s="339"/>
      <c r="N92" s="339"/>
      <c r="O92" s="339"/>
      <c r="P92" s="339"/>
      <c r="Q92" s="339"/>
    </row>
    <row r="93" spans="2:17" x14ac:dyDescent="0.35">
      <c r="B93" s="339"/>
      <c r="C93" s="339"/>
      <c r="D93" s="338"/>
      <c r="E93" s="339"/>
      <c r="F93" s="339"/>
      <c r="G93" s="339"/>
      <c r="H93" s="339"/>
      <c r="I93" s="339"/>
      <c r="J93" s="339"/>
      <c r="K93" s="339"/>
      <c r="L93" s="339"/>
      <c r="M93" s="339"/>
      <c r="N93" s="339"/>
      <c r="O93" s="339"/>
      <c r="P93" s="339"/>
      <c r="Q93" s="339"/>
    </row>
    <row r="94" spans="2:17" x14ac:dyDescent="0.35">
      <c r="B94" s="339"/>
      <c r="C94" s="339"/>
      <c r="D94" s="338"/>
      <c r="E94" s="339"/>
      <c r="F94" s="339"/>
      <c r="G94" s="339"/>
      <c r="H94" s="339"/>
      <c r="I94" s="339"/>
      <c r="J94" s="339"/>
      <c r="K94" s="339"/>
      <c r="L94" s="339"/>
      <c r="M94" s="339"/>
      <c r="N94" s="339"/>
      <c r="O94" s="339"/>
      <c r="P94" s="339"/>
      <c r="Q94" s="339"/>
    </row>
    <row r="95" spans="2:17" x14ac:dyDescent="0.35">
      <c r="B95" s="339"/>
      <c r="C95" s="339"/>
      <c r="D95" s="338"/>
      <c r="E95" s="339"/>
      <c r="F95" s="339"/>
      <c r="G95" s="339"/>
      <c r="H95" s="339"/>
      <c r="I95" s="339"/>
      <c r="J95" s="339"/>
      <c r="K95" s="339"/>
      <c r="L95" s="339"/>
      <c r="M95" s="339"/>
      <c r="N95" s="339"/>
      <c r="O95" s="339"/>
      <c r="P95" s="339"/>
      <c r="Q95" s="339"/>
    </row>
    <row r="96" spans="2:17" x14ac:dyDescent="0.35">
      <c r="B96" s="339"/>
      <c r="C96" s="339"/>
      <c r="D96" s="338"/>
      <c r="E96" s="339"/>
      <c r="F96" s="339"/>
      <c r="G96" s="339"/>
      <c r="H96" s="339"/>
      <c r="I96" s="339"/>
      <c r="J96" s="339"/>
      <c r="K96" s="339"/>
      <c r="L96" s="339"/>
      <c r="M96" s="339"/>
      <c r="N96" s="339"/>
      <c r="O96" s="339"/>
      <c r="P96" s="339"/>
      <c r="Q96" s="339"/>
    </row>
    <row r="97" spans="2:17" x14ac:dyDescent="0.35">
      <c r="B97" s="339"/>
      <c r="C97" s="339"/>
      <c r="D97" s="338"/>
      <c r="E97" s="339"/>
      <c r="F97" s="339"/>
      <c r="G97" s="339"/>
      <c r="H97" s="339"/>
      <c r="I97" s="339"/>
      <c r="J97" s="339"/>
      <c r="K97" s="339"/>
      <c r="L97" s="339"/>
      <c r="M97" s="339"/>
      <c r="N97" s="339"/>
      <c r="O97" s="339"/>
      <c r="P97" s="339"/>
      <c r="Q97" s="339"/>
    </row>
    <row r="98" spans="2:17" x14ac:dyDescent="0.35">
      <c r="B98" s="339"/>
      <c r="C98" s="339"/>
      <c r="D98" s="338"/>
      <c r="E98" s="339"/>
      <c r="F98" s="339"/>
      <c r="G98" s="339"/>
      <c r="H98" s="339"/>
      <c r="I98" s="339"/>
      <c r="J98" s="339"/>
      <c r="K98" s="339"/>
      <c r="L98" s="339"/>
      <c r="M98" s="339"/>
      <c r="N98" s="339"/>
      <c r="O98" s="339"/>
      <c r="P98" s="339"/>
      <c r="Q98" s="339"/>
    </row>
    <row r="99" spans="2:17" x14ac:dyDescent="0.35">
      <c r="B99" s="339"/>
      <c r="C99" s="339"/>
      <c r="D99" s="338"/>
      <c r="E99" s="339"/>
      <c r="F99" s="339"/>
      <c r="G99" s="339"/>
      <c r="H99" s="339"/>
      <c r="I99" s="339"/>
      <c r="J99" s="339"/>
      <c r="K99" s="339"/>
      <c r="L99" s="339"/>
      <c r="M99" s="339"/>
      <c r="N99" s="339"/>
      <c r="O99" s="339"/>
      <c r="P99" s="339"/>
      <c r="Q99" s="339"/>
    </row>
    <row r="100" spans="2:17" x14ac:dyDescent="0.35">
      <c r="B100" s="339"/>
      <c r="C100" s="339"/>
      <c r="D100" s="338"/>
      <c r="E100" s="339"/>
      <c r="F100" s="339"/>
      <c r="G100" s="339"/>
      <c r="H100" s="339"/>
      <c r="I100" s="339"/>
      <c r="J100" s="339"/>
      <c r="K100" s="339"/>
      <c r="L100" s="339"/>
      <c r="M100" s="339"/>
      <c r="N100" s="339"/>
      <c r="O100" s="339"/>
      <c r="P100" s="339"/>
      <c r="Q100" s="339"/>
    </row>
    <row r="101" spans="2:17" x14ac:dyDescent="0.35">
      <c r="B101" s="339"/>
      <c r="C101" s="339"/>
      <c r="D101" s="338"/>
      <c r="E101" s="339"/>
      <c r="F101" s="339"/>
      <c r="G101" s="339"/>
      <c r="H101" s="339"/>
      <c r="I101" s="339"/>
      <c r="J101" s="339"/>
      <c r="K101" s="339"/>
      <c r="L101" s="339"/>
      <c r="M101" s="339"/>
      <c r="N101" s="339"/>
      <c r="O101" s="339"/>
      <c r="P101" s="339"/>
      <c r="Q101" s="339"/>
    </row>
    <row r="102" spans="2:17" x14ac:dyDescent="0.35">
      <c r="B102" s="339"/>
      <c r="C102" s="339"/>
      <c r="D102" s="338"/>
      <c r="E102" s="339"/>
      <c r="F102" s="339"/>
      <c r="G102" s="339"/>
      <c r="H102" s="339"/>
      <c r="I102" s="339"/>
      <c r="J102" s="339"/>
      <c r="K102" s="339"/>
      <c r="L102" s="339"/>
      <c r="M102" s="339"/>
      <c r="N102" s="339"/>
      <c r="O102" s="339"/>
      <c r="P102" s="339"/>
      <c r="Q102" s="339"/>
    </row>
    <row r="103" spans="2:17" x14ac:dyDescent="0.35">
      <c r="B103" s="339"/>
      <c r="C103" s="339"/>
      <c r="D103" s="338"/>
      <c r="E103" s="339"/>
      <c r="F103" s="339"/>
      <c r="G103" s="339"/>
      <c r="H103" s="339"/>
      <c r="I103" s="339"/>
      <c r="J103" s="339"/>
      <c r="K103" s="339"/>
      <c r="L103" s="339"/>
      <c r="M103" s="339"/>
      <c r="N103" s="339"/>
      <c r="O103" s="339"/>
      <c r="P103" s="339"/>
      <c r="Q103" s="339"/>
    </row>
    <row r="104" spans="2:17" x14ac:dyDescent="0.35">
      <c r="B104" s="339"/>
      <c r="C104" s="339"/>
      <c r="D104" s="338"/>
      <c r="E104" s="339"/>
      <c r="F104" s="339"/>
      <c r="G104" s="339"/>
      <c r="H104" s="339"/>
      <c r="I104" s="339"/>
      <c r="J104" s="339"/>
      <c r="K104" s="339"/>
      <c r="L104" s="339"/>
      <c r="M104" s="339"/>
      <c r="N104" s="339"/>
      <c r="O104" s="339"/>
      <c r="P104" s="339"/>
      <c r="Q104" s="339"/>
    </row>
    <row r="105" spans="2:17" x14ac:dyDescent="0.35">
      <c r="B105" s="339"/>
      <c r="C105" s="339"/>
      <c r="D105" s="338"/>
      <c r="E105" s="339"/>
      <c r="F105" s="339"/>
      <c r="G105" s="339"/>
      <c r="H105" s="339"/>
      <c r="I105" s="339"/>
      <c r="J105" s="339"/>
      <c r="K105" s="339"/>
      <c r="L105" s="339"/>
      <c r="M105" s="339"/>
      <c r="N105" s="339"/>
      <c r="O105" s="339"/>
      <c r="P105" s="339"/>
      <c r="Q105" s="339"/>
    </row>
    <row r="106" spans="2:17" x14ac:dyDescent="0.35">
      <c r="B106" s="339"/>
      <c r="C106" s="339"/>
      <c r="D106" s="338"/>
      <c r="E106" s="339"/>
      <c r="F106" s="339"/>
      <c r="G106" s="339"/>
      <c r="H106" s="339"/>
      <c r="I106" s="339"/>
      <c r="J106" s="339"/>
      <c r="K106" s="339"/>
      <c r="L106" s="339"/>
      <c r="M106" s="339"/>
      <c r="N106" s="339"/>
      <c r="O106" s="339"/>
      <c r="P106" s="339"/>
      <c r="Q106" s="339"/>
    </row>
    <row r="107" spans="2:17" x14ac:dyDescent="0.35">
      <c r="B107" s="339"/>
      <c r="C107" s="339"/>
      <c r="D107" s="338"/>
      <c r="E107" s="339"/>
      <c r="F107" s="339"/>
      <c r="G107" s="339"/>
      <c r="H107" s="339"/>
      <c r="I107" s="339"/>
      <c r="J107" s="339"/>
      <c r="K107" s="339"/>
      <c r="L107" s="339"/>
      <c r="M107" s="339"/>
      <c r="N107" s="339"/>
      <c r="O107" s="339"/>
      <c r="P107" s="339"/>
      <c r="Q107" s="339"/>
    </row>
    <row r="108" spans="2:17" x14ac:dyDescent="0.35">
      <c r="B108" s="339"/>
      <c r="C108" s="339"/>
      <c r="D108" s="338"/>
      <c r="E108" s="339"/>
      <c r="F108" s="339"/>
      <c r="G108" s="339"/>
      <c r="H108" s="339"/>
      <c r="I108" s="339"/>
      <c r="J108" s="339"/>
      <c r="K108" s="339"/>
      <c r="L108" s="339"/>
      <c r="M108" s="339"/>
      <c r="N108" s="339"/>
      <c r="O108" s="339"/>
      <c r="P108" s="339"/>
      <c r="Q108" s="339"/>
    </row>
    <row r="109" spans="2:17" x14ac:dyDescent="0.35">
      <c r="B109" s="339"/>
      <c r="C109" s="339"/>
      <c r="D109" s="338"/>
      <c r="E109" s="339"/>
      <c r="F109" s="339"/>
      <c r="G109" s="339"/>
      <c r="H109" s="339"/>
      <c r="I109" s="339"/>
      <c r="J109" s="339"/>
      <c r="K109" s="339"/>
      <c r="L109" s="339"/>
      <c r="M109" s="339"/>
      <c r="N109" s="339"/>
      <c r="O109" s="339"/>
      <c r="P109" s="339"/>
      <c r="Q109" s="339"/>
    </row>
    <row r="110" spans="2:17" x14ac:dyDescent="0.35">
      <c r="B110" s="339"/>
      <c r="C110" s="339"/>
      <c r="D110" s="338"/>
      <c r="E110" s="339"/>
      <c r="F110" s="339"/>
      <c r="G110" s="339"/>
      <c r="H110" s="339"/>
      <c r="I110" s="339"/>
      <c r="J110" s="339"/>
      <c r="K110" s="339"/>
      <c r="L110" s="339"/>
      <c r="M110" s="339"/>
      <c r="N110" s="339"/>
      <c r="O110" s="339"/>
      <c r="P110" s="339"/>
      <c r="Q110" s="339"/>
    </row>
    <row r="111" spans="2:17" x14ac:dyDescent="0.35">
      <c r="B111" s="339"/>
      <c r="C111" s="339"/>
      <c r="D111" s="338"/>
      <c r="E111" s="339"/>
      <c r="F111" s="339"/>
      <c r="G111" s="339"/>
      <c r="H111" s="339"/>
      <c r="I111" s="339"/>
      <c r="J111" s="339"/>
      <c r="K111" s="339"/>
      <c r="L111" s="339"/>
      <c r="M111" s="339"/>
      <c r="N111" s="339"/>
      <c r="O111" s="339"/>
      <c r="P111" s="339"/>
      <c r="Q111" s="339"/>
    </row>
    <row r="112" spans="2:17" x14ac:dyDescent="0.35">
      <c r="B112" s="339"/>
      <c r="C112" s="339"/>
      <c r="D112" s="338"/>
      <c r="E112" s="339"/>
      <c r="F112" s="339"/>
      <c r="G112" s="339"/>
      <c r="H112" s="339"/>
      <c r="I112" s="339"/>
      <c r="J112" s="339"/>
      <c r="K112" s="339"/>
      <c r="L112" s="339"/>
      <c r="M112" s="339"/>
      <c r="N112" s="339"/>
      <c r="O112" s="339"/>
      <c r="P112" s="339"/>
      <c r="Q112" s="339"/>
    </row>
    <row r="113" spans="2:17" x14ac:dyDescent="0.35">
      <c r="B113" s="339"/>
      <c r="C113" s="339"/>
      <c r="D113" s="338"/>
      <c r="E113" s="339"/>
      <c r="F113" s="339"/>
      <c r="G113" s="339"/>
      <c r="H113" s="339"/>
      <c r="I113" s="339"/>
      <c r="J113" s="339"/>
      <c r="K113" s="339"/>
      <c r="L113" s="339"/>
      <c r="M113" s="339"/>
      <c r="N113" s="339"/>
      <c r="O113" s="339"/>
      <c r="P113" s="339"/>
      <c r="Q113" s="339"/>
    </row>
    <row r="114" spans="2:17" x14ac:dyDescent="0.35">
      <c r="B114" s="339"/>
      <c r="C114" s="339"/>
      <c r="D114" s="338"/>
      <c r="E114" s="339"/>
      <c r="F114" s="339"/>
      <c r="G114" s="339"/>
      <c r="H114" s="339"/>
      <c r="I114" s="339"/>
      <c r="J114" s="339"/>
      <c r="K114" s="339"/>
      <c r="L114" s="339"/>
      <c r="M114" s="339"/>
      <c r="N114" s="339"/>
      <c r="O114" s="339"/>
      <c r="P114" s="339"/>
      <c r="Q114" s="339"/>
    </row>
    <row r="115" spans="2:17" x14ac:dyDescent="0.35">
      <c r="B115" s="339"/>
      <c r="C115" s="339"/>
      <c r="D115" s="338"/>
      <c r="E115" s="339"/>
      <c r="F115" s="339"/>
      <c r="G115" s="339"/>
      <c r="H115" s="339"/>
      <c r="I115" s="339"/>
      <c r="J115" s="339"/>
      <c r="K115" s="339"/>
      <c r="L115" s="339"/>
      <c r="M115" s="339"/>
      <c r="N115" s="339"/>
      <c r="O115" s="339"/>
      <c r="P115" s="339"/>
      <c r="Q115" s="339"/>
    </row>
    <row r="116" spans="2:17" x14ac:dyDescent="0.35">
      <c r="B116" s="339"/>
      <c r="C116" s="339"/>
      <c r="D116" s="338"/>
      <c r="E116" s="339"/>
      <c r="F116" s="339"/>
      <c r="G116" s="339"/>
      <c r="H116" s="339"/>
      <c r="I116" s="339"/>
      <c r="J116" s="339"/>
      <c r="K116" s="339"/>
      <c r="L116" s="339"/>
      <c r="M116" s="339"/>
      <c r="N116" s="339"/>
      <c r="O116" s="339"/>
      <c r="P116" s="339"/>
      <c r="Q116" s="339"/>
    </row>
    <row r="117" spans="2:17" x14ac:dyDescent="0.35">
      <c r="B117" s="339"/>
      <c r="C117" s="339"/>
      <c r="D117" s="338"/>
      <c r="E117" s="339"/>
      <c r="F117" s="339"/>
      <c r="G117" s="339"/>
      <c r="H117" s="339"/>
      <c r="I117" s="339"/>
      <c r="J117" s="339"/>
      <c r="K117" s="339"/>
      <c r="L117" s="339"/>
      <c r="M117" s="339"/>
      <c r="N117" s="339"/>
      <c r="O117" s="339"/>
      <c r="P117" s="339"/>
      <c r="Q117" s="339"/>
    </row>
    <row r="118" spans="2:17" x14ac:dyDescent="0.35">
      <c r="B118" s="339"/>
      <c r="C118" s="339"/>
      <c r="D118" s="338"/>
      <c r="E118" s="339"/>
      <c r="F118" s="339"/>
      <c r="G118" s="339"/>
      <c r="H118" s="339"/>
      <c r="I118" s="339"/>
      <c r="J118" s="339"/>
      <c r="K118" s="339"/>
      <c r="L118" s="339"/>
      <c r="M118" s="339"/>
      <c r="N118" s="339"/>
      <c r="O118" s="339"/>
      <c r="P118" s="339"/>
      <c r="Q118" s="339"/>
    </row>
    <row r="119" spans="2:17" x14ac:dyDescent="0.35">
      <c r="B119" s="339"/>
      <c r="C119" s="339"/>
      <c r="D119" s="338"/>
      <c r="E119" s="339"/>
      <c r="F119" s="339"/>
      <c r="G119" s="339"/>
      <c r="H119" s="339"/>
      <c r="I119" s="339"/>
      <c r="J119" s="339"/>
      <c r="K119" s="339"/>
      <c r="L119" s="339"/>
      <c r="M119" s="339"/>
      <c r="N119" s="339"/>
      <c r="O119" s="339"/>
      <c r="P119" s="339"/>
      <c r="Q119" s="339"/>
    </row>
    <row r="120" spans="2:17" x14ac:dyDescent="0.35">
      <c r="B120" s="339"/>
      <c r="C120" s="339"/>
      <c r="D120" s="338"/>
      <c r="E120" s="339"/>
      <c r="F120" s="339"/>
      <c r="G120" s="339"/>
      <c r="H120" s="339"/>
      <c r="I120" s="339"/>
      <c r="J120" s="339"/>
      <c r="K120" s="339"/>
      <c r="L120" s="339"/>
      <c r="M120" s="339"/>
      <c r="N120" s="339"/>
      <c r="O120" s="339"/>
      <c r="P120" s="339"/>
      <c r="Q120" s="339"/>
    </row>
    <row r="121" spans="2:17" x14ac:dyDescent="0.35">
      <c r="B121" s="339"/>
      <c r="C121" s="339"/>
      <c r="D121" s="338"/>
      <c r="E121" s="339"/>
      <c r="F121" s="339"/>
      <c r="G121" s="339"/>
      <c r="H121" s="339"/>
      <c r="I121" s="339"/>
      <c r="J121" s="339"/>
      <c r="K121" s="339"/>
      <c r="L121" s="339"/>
      <c r="M121" s="339"/>
      <c r="N121" s="339"/>
      <c r="O121" s="339"/>
      <c r="P121" s="339"/>
      <c r="Q121" s="339"/>
    </row>
    <row r="122" spans="2:17" x14ac:dyDescent="0.35">
      <c r="B122" s="339"/>
      <c r="C122" s="339"/>
      <c r="D122" s="338"/>
      <c r="E122" s="339"/>
      <c r="F122" s="339"/>
      <c r="G122" s="339"/>
      <c r="H122" s="339"/>
      <c r="I122" s="339"/>
      <c r="J122" s="339"/>
      <c r="K122" s="339"/>
      <c r="L122" s="339"/>
      <c r="M122" s="339"/>
      <c r="N122" s="339"/>
      <c r="O122" s="339"/>
      <c r="P122" s="339"/>
      <c r="Q122" s="339"/>
    </row>
    <row r="123" spans="2:17" x14ac:dyDescent="0.35">
      <c r="B123" s="339"/>
      <c r="C123" s="339"/>
      <c r="D123" s="338"/>
      <c r="E123" s="339"/>
      <c r="F123" s="339"/>
      <c r="G123" s="339"/>
      <c r="H123" s="339"/>
      <c r="I123" s="339"/>
      <c r="J123" s="339"/>
      <c r="K123" s="339"/>
      <c r="L123" s="339"/>
      <c r="M123" s="339"/>
      <c r="N123" s="339"/>
      <c r="O123" s="339"/>
      <c r="P123" s="339"/>
      <c r="Q123" s="339"/>
    </row>
    <row r="124" spans="2:17" x14ac:dyDescent="0.35">
      <c r="B124" s="339"/>
      <c r="C124" s="339"/>
      <c r="D124" s="338"/>
      <c r="E124" s="339"/>
      <c r="F124" s="339"/>
      <c r="G124" s="339"/>
      <c r="H124" s="339"/>
      <c r="I124" s="339"/>
      <c r="J124" s="339"/>
      <c r="K124" s="339"/>
      <c r="L124" s="339"/>
      <c r="M124" s="339"/>
      <c r="N124" s="339"/>
      <c r="O124" s="339"/>
      <c r="P124" s="339"/>
      <c r="Q124" s="339"/>
    </row>
    <row r="125" spans="2:17" x14ac:dyDescent="0.35">
      <c r="B125" s="339"/>
      <c r="C125" s="339"/>
      <c r="D125" s="338"/>
      <c r="E125" s="339"/>
      <c r="F125" s="339"/>
      <c r="G125" s="339"/>
      <c r="H125" s="339"/>
      <c r="I125" s="339"/>
      <c r="J125" s="339"/>
      <c r="K125" s="339"/>
      <c r="L125" s="339"/>
      <c r="M125" s="339"/>
      <c r="N125" s="339"/>
      <c r="O125" s="339"/>
      <c r="P125" s="339"/>
      <c r="Q125" s="339"/>
    </row>
    <row r="126" spans="2:17" x14ac:dyDescent="0.35">
      <c r="B126" s="339"/>
      <c r="C126" s="339"/>
      <c r="D126" s="338"/>
      <c r="E126" s="339"/>
      <c r="F126" s="339"/>
      <c r="G126" s="339"/>
      <c r="H126" s="339"/>
      <c r="I126" s="339"/>
      <c r="J126" s="339"/>
      <c r="K126" s="339"/>
      <c r="L126" s="339"/>
      <c r="M126" s="339"/>
      <c r="N126" s="339"/>
      <c r="O126" s="339"/>
      <c r="P126" s="339"/>
      <c r="Q126" s="339"/>
    </row>
    <row r="127" spans="2:17" x14ac:dyDescent="0.35">
      <c r="B127" s="339"/>
      <c r="C127" s="339"/>
      <c r="D127" s="338"/>
      <c r="E127" s="339"/>
      <c r="F127" s="339"/>
      <c r="G127" s="339"/>
      <c r="H127" s="339"/>
      <c r="I127" s="339"/>
      <c r="J127" s="339"/>
      <c r="K127" s="339"/>
      <c r="L127" s="339"/>
      <c r="M127" s="339"/>
      <c r="N127" s="339"/>
      <c r="O127" s="339"/>
      <c r="P127" s="339"/>
      <c r="Q127" s="339"/>
    </row>
    <row r="128" spans="2:17" x14ac:dyDescent="0.35">
      <c r="B128" s="339"/>
      <c r="C128" s="339"/>
      <c r="D128" s="338"/>
      <c r="E128" s="339"/>
      <c r="F128" s="339"/>
      <c r="G128" s="339"/>
      <c r="H128" s="339"/>
      <c r="I128" s="339"/>
      <c r="J128" s="339"/>
      <c r="K128" s="339"/>
      <c r="L128" s="339"/>
      <c r="M128" s="339"/>
      <c r="N128" s="339"/>
      <c r="O128" s="339"/>
      <c r="P128" s="339"/>
      <c r="Q128" s="339"/>
    </row>
    <row r="129" spans="2:17" x14ac:dyDescent="0.35">
      <c r="B129" s="339"/>
      <c r="C129" s="339"/>
      <c r="D129" s="338"/>
      <c r="E129" s="339"/>
      <c r="F129" s="339"/>
      <c r="G129" s="339"/>
      <c r="H129" s="339"/>
      <c r="I129" s="339"/>
      <c r="J129" s="339"/>
      <c r="K129" s="339"/>
      <c r="L129" s="339"/>
      <c r="M129" s="339"/>
      <c r="N129" s="339"/>
      <c r="O129" s="339"/>
      <c r="P129" s="339"/>
      <c r="Q129" s="339"/>
    </row>
    <row r="130" spans="2:17" x14ac:dyDescent="0.35">
      <c r="B130" s="339"/>
      <c r="C130" s="339"/>
      <c r="D130" s="338"/>
      <c r="E130" s="339"/>
      <c r="F130" s="339"/>
      <c r="G130" s="339"/>
      <c r="H130" s="339"/>
      <c r="I130" s="339"/>
      <c r="J130" s="339"/>
      <c r="K130" s="339"/>
      <c r="L130" s="339"/>
      <c r="M130" s="339"/>
      <c r="N130" s="339"/>
      <c r="O130" s="339"/>
      <c r="P130" s="339"/>
      <c r="Q130" s="339"/>
    </row>
    <row r="131" spans="2:17" x14ac:dyDescent="0.35">
      <c r="B131" s="339"/>
      <c r="C131" s="339"/>
      <c r="D131" s="338"/>
      <c r="E131" s="339"/>
      <c r="F131" s="339"/>
      <c r="G131" s="339"/>
      <c r="H131" s="339"/>
      <c r="I131" s="339"/>
      <c r="J131" s="339"/>
      <c r="K131" s="339"/>
      <c r="L131" s="339"/>
      <c r="M131" s="339"/>
      <c r="N131" s="339"/>
      <c r="O131" s="339"/>
      <c r="P131" s="339"/>
      <c r="Q131" s="339"/>
    </row>
    <row r="132" spans="2:17" x14ac:dyDescent="0.35">
      <c r="B132" s="339"/>
      <c r="C132" s="339"/>
      <c r="D132" s="338"/>
      <c r="E132" s="339"/>
      <c r="F132" s="339"/>
      <c r="G132" s="339"/>
      <c r="H132" s="339"/>
      <c r="I132" s="339"/>
      <c r="J132" s="339"/>
      <c r="K132" s="339"/>
      <c r="L132" s="339"/>
      <c r="M132" s="339"/>
      <c r="N132" s="339"/>
      <c r="O132" s="339"/>
      <c r="P132" s="339"/>
      <c r="Q132" s="339"/>
    </row>
    <row r="133" spans="2:17" x14ac:dyDescent="0.35">
      <c r="B133" s="339"/>
      <c r="C133" s="339"/>
      <c r="D133" s="338"/>
      <c r="E133" s="339"/>
      <c r="F133" s="339"/>
      <c r="G133" s="339"/>
      <c r="H133" s="339"/>
      <c r="I133" s="339"/>
      <c r="J133" s="339"/>
      <c r="K133" s="339"/>
      <c r="L133" s="339"/>
      <c r="M133" s="339"/>
      <c r="N133" s="339"/>
      <c r="O133" s="339"/>
      <c r="P133" s="339"/>
      <c r="Q133" s="339"/>
    </row>
    <row r="134" spans="2:17" x14ac:dyDescent="0.35">
      <c r="B134" s="339"/>
      <c r="C134" s="339"/>
      <c r="D134" s="338"/>
      <c r="E134" s="339"/>
      <c r="F134" s="339"/>
      <c r="G134" s="339"/>
      <c r="H134" s="339"/>
      <c r="I134" s="339"/>
      <c r="J134" s="339"/>
      <c r="K134" s="339"/>
      <c r="L134" s="339"/>
      <c r="M134" s="339"/>
      <c r="N134" s="339"/>
      <c r="O134" s="339"/>
      <c r="P134" s="339"/>
      <c r="Q134" s="339"/>
    </row>
    <row r="135" spans="2:17" x14ac:dyDescent="0.35">
      <c r="B135" s="339"/>
      <c r="C135" s="339"/>
      <c r="D135" s="338"/>
      <c r="E135" s="339"/>
      <c r="F135" s="339"/>
      <c r="G135" s="339"/>
      <c r="H135" s="339"/>
      <c r="I135" s="339"/>
      <c r="J135" s="339"/>
      <c r="K135" s="339"/>
      <c r="L135" s="339"/>
      <c r="M135" s="339"/>
      <c r="N135" s="339"/>
      <c r="O135" s="339"/>
      <c r="P135" s="339"/>
      <c r="Q135" s="339"/>
    </row>
    <row r="136" spans="2:17" x14ac:dyDescent="0.35">
      <c r="B136" s="339"/>
      <c r="C136" s="339"/>
      <c r="D136" s="338"/>
      <c r="E136" s="339"/>
      <c r="F136" s="339"/>
      <c r="G136" s="339"/>
      <c r="H136" s="339"/>
      <c r="I136" s="339"/>
      <c r="J136" s="339"/>
      <c r="K136" s="339"/>
      <c r="L136" s="339"/>
      <c r="M136" s="339"/>
      <c r="N136" s="339"/>
      <c r="O136" s="339"/>
      <c r="P136" s="339"/>
      <c r="Q136" s="339"/>
    </row>
    <row r="137" spans="2:17" x14ac:dyDescent="0.35">
      <c r="B137" s="339"/>
      <c r="C137" s="339"/>
      <c r="D137" s="338"/>
      <c r="E137" s="339"/>
      <c r="F137" s="339"/>
      <c r="G137" s="339"/>
      <c r="H137" s="339"/>
      <c r="I137" s="339"/>
      <c r="J137" s="339"/>
      <c r="K137" s="339"/>
      <c r="L137" s="339"/>
      <c r="M137" s="339"/>
      <c r="N137" s="339"/>
      <c r="O137" s="339"/>
      <c r="P137" s="339"/>
      <c r="Q137" s="339"/>
    </row>
    <row r="138" spans="2:17" x14ac:dyDescent="0.35">
      <c r="B138" s="339"/>
      <c r="C138" s="339"/>
      <c r="D138" s="338"/>
      <c r="E138" s="339"/>
      <c r="F138" s="339"/>
      <c r="G138" s="339"/>
      <c r="H138" s="339"/>
      <c r="I138" s="339"/>
      <c r="J138" s="339"/>
      <c r="K138" s="339"/>
      <c r="L138" s="339"/>
      <c r="M138" s="339"/>
      <c r="N138" s="339"/>
      <c r="O138" s="339"/>
      <c r="P138" s="339"/>
      <c r="Q138" s="339"/>
    </row>
    <row r="139" spans="2:17" x14ac:dyDescent="0.35">
      <c r="B139" s="339"/>
      <c r="C139" s="339"/>
      <c r="D139" s="338"/>
      <c r="E139" s="339"/>
      <c r="F139" s="339"/>
      <c r="G139" s="339"/>
      <c r="H139" s="339"/>
      <c r="I139" s="339"/>
      <c r="J139" s="339"/>
      <c r="K139" s="339"/>
      <c r="L139" s="339"/>
      <c r="M139" s="339"/>
      <c r="N139" s="339"/>
      <c r="O139" s="339"/>
      <c r="P139" s="339"/>
      <c r="Q139" s="339"/>
    </row>
    <row r="140" spans="2:17" x14ac:dyDescent="0.35">
      <c r="B140" s="339"/>
      <c r="C140" s="339"/>
      <c r="D140" s="338"/>
      <c r="E140" s="339"/>
      <c r="F140" s="339"/>
      <c r="G140" s="339"/>
      <c r="H140" s="339"/>
      <c r="I140" s="339"/>
      <c r="J140" s="339"/>
      <c r="K140" s="339"/>
      <c r="L140" s="339"/>
      <c r="M140" s="339"/>
      <c r="N140" s="339"/>
      <c r="O140" s="339"/>
      <c r="P140" s="339"/>
      <c r="Q140" s="339"/>
    </row>
    <row r="141" spans="2:17" x14ac:dyDescent="0.35">
      <c r="B141" s="339"/>
      <c r="C141" s="339"/>
      <c r="D141" s="338"/>
      <c r="E141" s="339"/>
      <c r="F141" s="339"/>
      <c r="G141" s="339"/>
      <c r="H141" s="339"/>
      <c r="I141" s="339"/>
      <c r="J141" s="339"/>
      <c r="K141" s="339"/>
      <c r="L141" s="339"/>
      <c r="M141" s="339"/>
      <c r="N141" s="339"/>
      <c r="O141" s="339"/>
      <c r="P141" s="339"/>
      <c r="Q141" s="339"/>
    </row>
    <row r="142" spans="2:17" x14ac:dyDescent="0.35">
      <c r="B142" s="339"/>
      <c r="C142" s="339"/>
      <c r="D142" s="338"/>
      <c r="E142" s="339"/>
      <c r="F142" s="339"/>
      <c r="G142" s="339"/>
      <c r="H142" s="339"/>
      <c r="I142" s="339"/>
      <c r="J142" s="339"/>
      <c r="K142" s="339"/>
      <c r="L142" s="339"/>
      <c r="M142" s="339"/>
      <c r="N142" s="339"/>
      <c r="O142" s="339"/>
      <c r="P142" s="339"/>
      <c r="Q142" s="339"/>
    </row>
    <row r="143" spans="2:17" x14ac:dyDescent="0.35">
      <c r="B143" s="339"/>
      <c r="C143" s="339"/>
      <c r="D143" s="338"/>
      <c r="E143" s="339"/>
      <c r="F143" s="339"/>
      <c r="G143" s="339"/>
      <c r="H143" s="339"/>
      <c r="I143" s="339"/>
      <c r="J143" s="339"/>
      <c r="K143" s="339"/>
      <c r="L143" s="339"/>
      <c r="M143" s="339"/>
      <c r="N143" s="339"/>
      <c r="O143" s="339"/>
      <c r="P143" s="339"/>
      <c r="Q143" s="339"/>
    </row>
    <row r="144" spans="2:17" x14ac:dyDescent="0.35">
      <c r="B144" s="339"/>
      <c r="C144" s="339"/>
      <c r="D144" s="338"/>
      <c r="E144" s="339"/>
      <c r="F144" s="339"/>
      <c r="G144" s="339"/>
      <c r="H144" s="339"/>
      <c r="I144" s="339"/>
      <c r="J144" s="339"/>
      <c r="K144" s="339"/>
      <c r="L144" s="339"/>
      <c r="M144" s="339"/>
      <c r="N144" s="339"/>
      <c r="O144" s="339"/>
      <c r="P144" s="339"/>
      <c r="Q144" s="339"/>
    </row>
    <row r="145" spans="2:17" x14ac:dyDescent="0.35">
      <c r="B145" s="339"/>
      <c r="C145" s="339"/>
      <c r="D145" s="338"/>
      <c r="E145" s="339"/>
      <c r="F145" s="339"/>
      <c r="G145" s="339"/>
      <c r="H145" s="339"/>
      <c r="I145" s="339"/>
      <c r="J145" s="339"/>
      <c r="K145" s="339"/>
      <c r="L145" s="339"/>
      <c r="M145" s="339"/>
      <c r="N145" s="339"/>
      <c r="O145" s="339"/>
      <c r="P145" s="339"/>
      <c r="Q145" s="339"/>
    </row>
    <row r="146" spans="2:17" x14ac:dyDescent="0.35">
      <c r="B146" s="339"/>
      <c r="C146" s="339"/>
      <c r="D146" s="338"/>
      <c r="E146" s="339"/>
      <c r="F146" s="339"/>
      <c r="G146" s="339"/>
      <c r="H146" s="339"/>
      <c r="I146" s="339"/>
      <c r="J146" s="339"/>
      <c r="K146" s="339"/>
      <c r="L146" s="339"/>
      <c r="M146" s="339"/>
      <c r="N146" s="339"/>
      <c r="O146" s="339"/>
      <c r="P146" s="339"/>
      <c r="Q146" s="339"/>
    </row>
    <row r="147" spans="2:17" x14ac:dyDescent="0.35">
      <c r="B147" s="339"/>
      <c r="C147" s="339"/>
      <c r="D147" s="338"/>
      <c r="E147" s="339"/>
      <c r="F147" s="339"/>
      <c r="G147" s="339"/>
      <c r="H147" s="339"/>
      <c r="I147" s="339"/>
      <c r="J147" s="339"/>
      <c r="K147" s="339"/>
      <c r="L147" s="339"/>
      <c r="M147" s="339"/>
      <c r="N147" s="339"/>
      <c r="O147" s="339"/>
      <c r="P147" s="339"/>
      <c r="Q147" s="339"/>
    </row>
    <row r="148" spans="2:17" x14ac:dyDescent="0.35">
      <c r="B148" s="339"/>
      <c r="C148" s="339"/>
      <c r="D148" s="338"/>
      <c r="E148" s="339"/>
      <c r="F148" s="339"/>
      <c r="G148" s="339"/>
      <c r="H148" s="339"/>
      <c r="I148" s="339"/>
      <c r="J148" s="339"/>
      <c r="K148" s="339"/>
      <c r="L148" s="339"/>
      <c r="M148" s="339"/>
      <c r="N148" s="339"/>
      <c r="O148" s="339"/>
      <c r="P148" s="339"/>
      <c r="Q148" s="339"/>
    </row>
    <row r="149" spans="2:17" x14ac:dyDescent="0.35">
      <c r="B149" s="339"/>
      <c r="C149" s="339"/>
      <c r="D149" s="338"/>
      <c r="E149" s="339"/>
      <c r="F149" s="339"/>
      <c r="G149" s="339"/>
      <c r="H149" s="339"/>
      <c r="I149" s="339"/>
      <c r="J149" s="339"/>
      <c r="K149" s="339"/>
      <c r="L149" s="339"/>
      <c r="M149" s="339"/>
      <c r="N149" s="339"/>
      <c r="O149" s="339"/>
      <c r="P149" s="339"/>
      <c r="Q149" s="339"/>
    </row>
    <row r="150" spans="2:17" x14ac:dyDescent="0.35">
      <c r="B150" s="339"/>
      <c r="C150" s="339"/>
      <c r="D150" s="338"/>
      <c r="E150" s="339"/>
      <c r="F150" s="339"/>
      <c r="G150" s="339"/>
      <c r="H150" s="339"/>
      <c r="I150" s="339"/>
      <c r="J150" s="339"/>
      <c r="K150" s="339"/>
      <c r="L150" s="339"/>
      <c r="M150" s="339"/>
      <c r="N150" s="339"/>
      <c r="O150" s="339"/>
      <c r="P150" s="339"/>
      <c r="Q150" s="339"/>
    </row>
    <row r="151" spans="2:17" x14ac:dyDescent="0.35">
      <c r="B151" s="339"/>
      <c r="C151" s="339"/>
      <c r="D151" s="338"/>
      <c r="E151" s="339"/>
      <c r="F151" s="339"/>
      <c r="G151" s="339"/>
      <c r="H151" s="339"/>
      <c r="I151" s="339"/>
      <c r="J151" s="339"/>
      <c r="K151" s="339"/>
      <c r="L151" s="339"/>
      <c r="M151" s="339"/>
      <c r="N151" s="339"/>
      <c r="O151" s="339"/>
      <c r="P151" s="339"/>
      <c r="Q151" s="339"/>
    </row>
    <row r="152" spans="2:17" x14ac:dyDescent="0.35">
      <c r="B152" s="339"/>
      <c r="C152" s="339"/>
      <c r="D152" s="338"/>
      <c r="E152" s="339"/>
      <c r="F152" s="339"/>
      <c r="G152" s="339"/>
      <c r="H152" s="339"/>
      <c r="I152" s="339"/>
      <c r="J152" s="339"/>
      <c r="K152" s="339"/>
      <c r="L152" s="339"/>
      <c r="M152" s="339"/>
      <c r="N152" s="339"/>
      <c r="O152" s="339"/>
      <c r="P152" s="339"/>
      <c r="Q152" s="339"/>
    </row>
    <row r="153" spans="2:17" x14ac:dyDescent="0.35">
      <c r="B153" s="339"/>
      <c r="C153" s="339"/>
      <c r="D153" s="338"/>
      <c r="E153" s="339"/>
      <c r="F153" s="339"/>
      <c r="G153" s="339"/>
      <c r="H153" s="339"/>
      <c r="I153" s="339"/>
      <c r="J153" s="339"/>
      <c r="K153" s="339"/>
      <c r="L153" s="339"/>
      <c r="M153" s="339"/>
      <c r="N153" s="339"/>
      <c r="O153" s="339"/>
      <c r="P153" s="339"/>
      <c r="Q153" s="339"/>
    </row>
    <row r="154" spans="2:17" x14ac:dyDescent="0.35">
      <c r="B154" s="339"/>
      <c r="C154" s="339"/>
      <c r="D154" s="338"/>
      <c r="E154" s="339"/>
      <c r="F154" s="339"/>
      <c r="G154" s="339"/>
      <c r="H154" s="339"/>
      <c r="I154" s="339"/>
      <c r="J154" s="339"/>
      <c r="K154" s="339"/>
      <c r="L154" s="339"/>
      <c r="M154" s="339"/>
      <c r="N154" s="339"/>
      <c r="O154" s="339"/>
      <c r="P154" s="339"/>
      <c r="Q154" s="339"/>
    </row>
    <row r="155" spans="2:17" x14ac:dyDescent="0.35">
      <c r="B155" s="339"/>
      <c r="C155" s="339"/>
      <c r="D155" s="338"/>
      <c r="E155" s="339"/>
      <c r="F155" s="339"/>
      <c r="G155" s="339"/>
      <c r="H155" s="339"/>
      <c r="I155" s="339"/>
      <c r="J155" s="339"/>
      <c r="K155" s="339"/>
      <c r="L155" s="339"/>
      <c r="M155" s="339"/>
      <c r="N155" s="339"/>
      <c r="O155" s="339"/>
      <c r="P155" s="339"/>
      <c r="Q155" s="339"/>
    </row>
    <row r="156" spans="2:17" x14ac:dyDescent="0.35">
      <c r="B156" s="339"/>
      <c r="C156" s="339"/>
      <c r="D156" s="338"/>
      <c r="E156" s="339"/>
      <c r="F156" s="339"/>
      <c r="G156" s="339"/>
      <c r="H156" s="339"/>
      <c r="I156" s="339"/>
      <c r="J156" s="339"/>
      <c r="K156" s="339"/>
      <c r="L156" s="339"/>
      <c r="M156" s="339"/>
      <c r="N156" s="339"/>
      <c r="O156" s="339"/>
      <c r="P156" s="339"/>
      <c r="Q156" s="339"/>
    </row>
    <row r="157" spans="2:17" x14ac:dyDescent="0.35">
      <c r="B157" s="339"/>
      <c r="C157" s="339"/>
      <c r="D157" s="338"/>
      <c r="E157" s="339"/>
      <c r="F157" s="339"/>
      <c r="G157" s="339"/>
      <c r="H157" s="339"/>
      <c r="I157" s="339"/>
      <c r="J157" s="339"/>
      <c r="K157" s="339"/>
      <c r="L157" s="339"/>
      <c r="M157" s="339"/>
      <c r="N157" s="339"/>
      <c r="O157" s="339"/>
      <c r="P157" s="339"/>
      <c r="Q157" s="339"/>
    </row>
    <row r="158" spans="2:17" x14ac:dyDescent="0.35">
      <c r="B158" s="339"/>
      <c r="C158" s="339"/>
      <c r="D158" s="338"/>
      <c r="E158" s="339"/>
      <c r="F158" s="339"/>
      <c r="G158" s="339"/>
      <c r="H158" s="339"/>
      <c r="I158" s="339"/>
      <c r="J158" s="339"/>
      <c r="K158" s="339"/>
      <c r="L158" s="339"/>
      <c r="M158" s="339"/>
      <c r="N158" s="339"/>
      <c r="O158" s="339"/>
      <c r="P158" s="339"/>
      <c r="Q158" s="339"/>
    </row>
    <row r="159" spans="2:17" x14ac:dyDescent="0.35">
      <c r="B159" s="339"/>
      <c r="C159" s="339"/>
      <c r="D159" s="338"/>
      <c r="E159" s="339"/>
      <c r="F159" s="339"/>
      <c r="G159" s="339"/>
      <c r="H159" s="339"/>
      <c r="I159" s="339"/>
      <c r="J159" s="339"/>
      <c r="K159" s="339"/>
      <c r="L159" s="339"/>
      <c r="M159" s="339"/>
      <c r="N159" s="339"/>
      <c r="O159" s="339"/>
      <c r="P159" s="339"/>
      <c r="Q159" s="339"/>
    </row>
    <row r="160" spans="2:17" x14ac:dyDescent="0.35">
      <c r="B160" s="339"/>
      <c r="C160" s="339"/>
      <c r="D160" s="338"/>
      <c r="E160" s="339"/>
      <c r="F160" s="339"/>
      <c r="G160" s="339"/>
      <c r="H160" s="339"/>
      <c r="I160" s="339"/>
      <c r="J160" s="339"/>
      <c r="K160" s="339"/>
      <c r="L160" s="339"/>
      <c r="M160" s="339"/>
      <c r="N160" s="339"/>
      <c r="O160" s="339"/>
      <c r="P160" s="339"/>
      <c r="Q160" s="339"/>
    </row>
    <row r="161" spans="2:17" x14ac:dyDescent="0.35">
      <c r="B161" s="339"/>
      <c r="C161" s="339"/>
      <c r="D161" s="338"/>
      <c r="E161" s="339"/>
      <c r="F161" s="339"/>
      <c r="G161" s="339"/>
      <c r="H161" s="339"/>
      <c r="I161" s="339"/>
      <c r="J161" s="339"/>
      <c r="K161" s="339"/>
      <c r="L161" s="339"/>
      <c r="M161" s="339"/>
      <c r="N161" s="339"/>
      <c r="O161" s="339"/>
      <c r="P161" s="339"/>
      <c r="Q161" s="339"/>
    </row>
    <row r="162" spans="2:17" x14ac:dyDescent="0.35">
      <c r="B162" s="339"/>
      <c r="C162" s="339"/>
      <c r="D162" s="338"/>
      <c r="E162" s="339"/>
      <c r="F162" s="339"/>
      <c r="G162" s="339"/>
      <c r="H162" s="339"/>
      <c r="I162" s="339"/>
      <c r="J162" s="339"/>
      <c r="K162" s="339"/>
      <c r="L162" s="339"/>
      <c r="M162" s="339"/>
      <c r="N162" s="339"/>
      <c r="O162" s="339"/>
      <c r="P162" s="339"/>
      <c r="Q162" s="339"/>
    </row>
    <row r="163" spans="2:17" x14ac:dyDescent="0.35">
      <c r="B163" s="339"/>
      <c r="C163" s="339"/>
      <c r="D163" s="338"/>
      <c r="E163" s="339"/>
      <c r="F163" s="339"/>
      <c r="G163" s="339"/>
      <c r="H163" s="339"/>
      <c r="I163" s="339"/>
      <c r="J163" s="339"/>
      <c r="K163" s="339"/>
      <c r="L163" s="339"/>
      <c r="M163" s="339"/>
      <c r="N163" s="339"/>
      <c r="O163" s="339"/>
      <c r="P163" s="339"/>
      <c r="Q163" s="339"/>
    </row>
    <row r="164" spans="2:17" x14ac:dyDescent="0.35">
      <c r="B164" s="339"/>
      <c r="C164" s="339"/>
      <c r="D164" s="338"/>
      <c r="E164" s="339"/>
      <c r="F164" s="339"/>
      <c r="G164" s="339"/>
      <c r="H164" s="339"/>
      <c r="I164" s="339"/>
      <c r="J164" s="339"/>
      <c r="K164" s="339"/>
      <c r="L164" s="339"/>
      <c r="M164" s="339"/>
      <c r="N164" s="339"/>
      <c r="O164" s="339"/>
      <c r="P164" s="339"/>
      <c r="Q164" s="339"/>
    </row>
    <row r="165" spans="2:17" x14ac:dyDescent="0.35">
      <c r="B165" s="339"/>
      <c r="C165" s="339"/>
      <c r="D165" s="338"/>
      <c r="E165" s="339"/>
      <c r="F165" s="339"/>
      <c r="G165" s="339"/>
      <c r="H165" s="339"/>
      <c r="I165" s="339"/>
      <c r="J165" s="339"/>
      <c r="K165" s="339"/>
      <c r="L165" s="339"/>
      <c r="M165" s="339"/>
      <c r="N165" s="339"/>
      <c r="O165" s="339"/>
      <c r="P165" s="339"/>
      <c r="Q165" s="339"/>
    </row>
    <row r="166" spans="2:17" x14ac:dyDescent="0.35">
      <c r="B166" s="339"/>
      <c r="C166" s="339"/>
      <c r="D166" s="338"/>
      <c r="E166" s="339"/>
      <c r="F166" s="339"/>
      <c r="G166" s="339"/>
      <c r="H166" s="339"/>
      <c r="I166" s="339"/>
      <c r="J166" s="339"/>
      <c r="K166" s="339"/>
      <c r="L166" s="339"/>
      <c r="M166" s="339"/>
      <c r="N166" s="339"/>
      <c r="O166" s="339"/>
      <c r="P166" s="339"/>
      <c r="Q166" s="339"/>
    </row>
    <row r="167" spans="2:17" x14ac:dyDescent="0.35">
      <c r="B167" s="339"/>
      <c r="C167" s="339"/>
      <c r="D167" s="338"/>
      <c r="E167" s="339"/>
      <c r="F167" s="339"/>
      <c r="G167" s="339"/>
      <c r="H167" s="339"/>
      <c r="I167" s="339"/>
      <c r="J167" s="339"/>
      <c r="K167" s="339"/>
      <c r="L167" s="339"/>
      <c r="M167" s="339"/>
      <c r="N167" s="339"/>
      <c r="O167" s="339"/>
      <c r="P167" s="339"/>
      <c r="Q167" s="339"/>
    </row>
    <row r="168" spans="2:17" x14ac:dyDescent="0.35">
      <c r="B168" s="339"/>
      <c r="C168" s="339"/>
      <c r="D168" s="338"/>
      <c r="E168" s="339"/>
      <c r="F168" s="339"/>
      <c r="G168" s="339"/>
      <c r="H168" s="339"/>
      <c r="I168" s="339"/>
      <c r="J168" s="339"/>
      <c r="K168" s="339"/>
      <c r="L168" s="339"/>
      <c r="M168" s="339"/>
      <c r="N168" s="339"/>
      <c r="O168" s="339"/>
      <c r="P168" s="339"/>
      <c r="Q168" s="339"/>
    </row>
    <row r="169" spans="2:17" x14ac:dyDescent="0.35">
      <c r="B169" s="339"/>
      <c r="C169" s="339"/>
      <c r="D169" s="338"/>
      <c r="E169" s="339"/>
      <c r="F169" s="339"/>
      <c r="G169" s="339"/>
      <c r="H169" s="339"/>
      <c r="I169" s="339"/>
      <c r="J169" s="339"/>
      <c r="K169" s="339"/>
      <c r="L169" s="339"/>
      <c r="M169" s="339"/>
      <c r="N169" s="339"/>
      <c r="O169" s="339"/>
      <c r="P169" s="339"/>
      <c r="Q169" s="339"/>
    </row>
    <row r="170" spans="2:17" x14ac:dyDescent="0.35">
      <c r="B170" s="339"/>
      <c r="C170" s="339"/>
      <c r="D170" s="338"/>
      <c r="E170" s="339"/>
      <c r="F170" s="339"/>
      <c r="G170" s="339"/>
      <c r="H170" s="339"/>
      <c r="I170" s="339"/>
      <c r="J170" s="339"/>
      <c r="K170" s="339"/>
      <c r="L170" s="339"/>
      <c r="M170" s="339"/>
      <c r="N170" s="339"/>
      <c r="O170" s="339"/>
      <c r="P170" s="339"/>
      <c r="Q170" s="339"/>
    </row>
    <row r="171" spans="2:17" x14ac:dyDescent="0.35">
      <c r="B171" s="339"/>
      <c r="C171" s="339"/>
      <c r="D171" s="338"/>
      <c r="E171" s="339"/>
      <c r="F171" s="339"/>
      <c r="G171" s="339"/>
      <c r="H171" s="339"/>
      <c r="I171" s="339"/>
      <c r="J171" s="339"/>
      <c r="K171" s="339"/>
      <c r="L171" s="339"/>
      <c r="M171" s="339"/>
      <c r="N171" s="339"/>
      <c r="O171" s="339"/>
      <c r="P171" s="339"/>
      <c r="Q171" s="339"/>
    </row>
    <row r="172" spans="2:17" x14ac:dyDescent="0.35">
      <c r="B172" s="339"/>
      <c r="C172" s="339"/>
      <c r="D172" s="338"/>
      <c r="E172" s="339"/>
      <c r="F172" s="339"/>
      <c r="G172" s="339"/>
      <c r="H172" s="339"/>
      <c r="I172" s="339"/>
      <c r="J172" s="339"/>
      <c r="K172" s="339"/>
      <c r="L172" s="339"/>
      <c r="M172" s="339"/>
      <c r="N172" s="339"/>
      <c r="O172" s="339"/>
      <c r="P172" s="339"/>
      <c r="Q172" s="339"/>
    </row>
    <row r="173" spans="2:17" x14ac:dyDescent="0.35">
      <c r="B173" s="339"/>
      <c r="C173" s="339"/>
      <c r="D173" s="338"/>
      <c r="E173" s="339"/>
      <c r="F173" s="339"/>
      <c r="G173" s="339"/>
      <c r="H173" s="339"/>
      <c r="I173" s="339"/>
      <c r="J173" s="339"/>
      <c r="K173" s="339"/>
      <c r="L173" s="339"/>
      <c r="M173" s="339"/>
      <c r="N173" s="339"/>
      <c r="O173" s="339"/>
      <c r="P173" s="339"/>
      <c r="Q173" s="339"/>
    </row>
    <row r="174" spans="2:17" x14ac:dyDescent="0.35">
      <c r="B174" s="339"/>
      <c r="C174" s="339"/>
      <c r="D174" s="338"/>
      <c r="E174" s="339"/>
      <c r="F174" s="339"/>
      <c r="G174" s="339"/>
      <c r="H174" s="339"/>
      <c r="I174" s="339"/>
      <c r="J174" s="339"/>
      <c r="K174" s="339"/>
      <c r="L174" s="339"/>
      <c r="M174" s="339"/>
      <c r="N174" s="339"/>
      <c r="O174" s="339"/>
      <c r="P174" s="339"/>
      <c r="Q174" s="339"/>
    </row>
    <row r="175" spans="2:17" x14ac:dyDescent="0.35">
      <c r="B175" s="339"/>
      <c r="C175" s="339"/>
      <c r="D175" s="338"/>
      <c r="E175" s="339"/>
      <c r="F175" s="339"/>
      <c r="G175" s="339"/>
      <c r="H175" s="339"/>
      <c r="I175" s="339"/>
      <c r="J175" s="339"/>
      <c r="K175" s="339"/>
      <c r="L175" s="339"/>
      <c r="M175" s="339"/>
      <c r="N175" s="339"/>
      <c r="O175" s="339"/>
      <c r="P175" s="339"/>
      <c r="Q175" s="339"/>
    </row>
    <row r="176" spans="2:17" x14ac:dyDescent="0.35">
      <c r="B176" s="339"/>
      <c r="C176" s="339"/>
      <c r="D176" s="338"/>
      <c r="E176" s="339"/>
      <c r="F176" s="339"/>
      <c r="G176" s="339"/>
      <c r="H176" s="339"/>
      <c r="I176" s="339"/>
      <c r="J176" s="339"/>
      <c r="K176" s="339"/>
      <c r="L176" s="339"/>
      <c r="M176" s="339"/>
      <c r="N176" s="339"/>
      <c r="O176" s="339"/>
      <c r="P176" s="339"/>
      <c r="Q176" s="339"/>
    </row>
    <row r="177" spans="2:17" x14ac:dyDescent="0.35">
      <c r="B177" s="339"/>
      <c r="C177" s="339"/>
      <c r="D177" s="338"/>
      <c r="E177" s="339"/>
      <c r="F177" s="339"/>
      <c r="G177" s="339"/>
      <c r="H177" s="339"/>
      <c r="I177" s="339"/>
      <c r="J177" s="339"/>
      <c r="K177" s="339"/>
      <c r="L177" s="339"/>
      <c r="M177" s="339"/>
      <c r="N177" s="339"/>
      <c r="O177" s="339"/>
      <c r="P177" s="339"/>
      <c r="Q177" s="339"/>
    </row>
    <row r="178" spans="2:17" x14ac:dyDescent="0.35">
      <c r="B178" s="339"/>
      <c r="C178" s="339"/>
      <c r="D178" s="338"/>
      <c r="E178" s="339"/>
      <c r="F178" s="339"/>
      <c r="G178" s="339"/>
      <c r="H178" s="339"/>
      <c r="I178" s="339"/>
      <c r="J178" s="339"/>
      <c r="K178" s="339"/>
      <c r="L178" s="339"/>
      <c r="M178" s="339"/>
      <c r="N178" s="339"/>
      <c r="O178" s="339"/>
      <c r="P178" s="339"/>
      <c r="Q178" s="339"/>
    </row>
    <row r="179" spans="2:17" x14ac:dyDescent="0.35">
      <c r="B179" s="339"/>
      <c r="C179" s="339"/>
      <c r="D179" s="338"/>
      <c r="E179" s="339"/>
      <c r="F179" s="339"/>
      <c r="G179" s="339"/>
      <c r="H179" s="339"/>
      <c r="I179" s="339"/>
      <c r="J179" s="339"/>
      <c r="K179" s="339"/>
      <c r="L179" s="339"/>
      <c r="M179" s="339"/>
      <c r="N179" s="339"/>
      <c r="O179" s="339"/>
      <c r="P179" s="339"/>
      <c r="Q179" s="339"/>
    </row>
    <row r="180" spans="2:17" x14ac:dyDescent="0.35">
      <c r="B180" s="339"/>
      <c r="C180" s="339"/>
      <c r="D180" s="338"/>
      <c r="E180" s="339"/>
      <c r="F180" s="339"/>
      <c r="G180" s="339"/>
      <c r="H180" s="339"/>
      <c r="I180" s="339"/>
      <c r="J180" s="339"/>
      <c r="K180" s="339"/>
      <c r="L180" s="339"/>
      <c r="M180" s="339"/>
      <c r="N180" s="339"/>
      <c r="O180" s="339"/>
      <c r="P180" s="339"/>
      <c r="Q180" s="339"/>
    </row>
    <row r="181" spans="2:17" x14ac:dyDescent="0.35">
      <c r="B181" s="339"/>
      <c r="C181" s="339"/>
      <c r="D181" s="338"/>
      <c r="E181" s="339"/>
      <c r="F181" s="339"/>
      <c r="G181" s="339"/>
      <c r="H181" s="339"/>
      <c r="I181" s="339"/>
      <c r="J181" s="339"/>
      <c r="K181" s="339"/>
      <c r="L181" s="339"/>
      <c r="M181" s="339"/>
      <c r="N181" s="339"/>
      <c r="O181" s="339"/>
      <c r="P181" s="339"/>
      <c r="Q181" s="339"/>
    </row>
    <row r="182" spans="2:17" x14ac:dyDescent="0.35">
      <c r="B182" s="339"/>
      <c r="C182" s="339"/>
      <c r="D182" s="338"/>
      <c r="E182" s="339"/>
      <c r="F182" s="339"/>
      <c r="G182" s="339"/>
      <c r="H182" s="339"/>
      <c r="I182" s="339"/>
      <c r="J182" s="339"/>
      <c r="K182" s="339"/>
      <c r="L182" s="339"/>
      <c r="M182" s="339"/>
      <c r="N182" s="339"/>
      <c r="O182" s="339"/>
      <c r="P182" s="339"/>
      <c r="Q182" s="339"/>
    </row>
    <row r="183" spans="2:17" x14ac:dyDescent="0.35">
      <c r="B183" s="339"/>
      <c r="C183" s="339"/>
      <c r="D183" s="338"/>
      <c r="E183" s="339"/>
      <c r="F183" s="339"/>
      <c r="G183" s="339"/>
      <c r="H183" s="339"/>
      <c r="I183" s="339"/>
      <c r="J183" s="339"/>
      <c r="K183" s="339"/>
      <c r="L183" s="339"/>
      <c r="M183" s="339"/>
      <c r="N183" s="339"/>
      <c r="O183" s="339"/>
      <c r="P183" s="339"/>
      <c r="Q183" s="339"/>
    </row>
    <row r="184" spans="2:17" x14ac:dyDescent="0.35">
      <c r="B184" s="339"/>
      <c r="C184" s="339"/>
      <c r="D184" s="338"/>
      <c r="E184" s="339"/>
      <c r="F184" s="339"/>
      <c r="G184" s="339"/>
      <c r="H184" s="339"/>
      <c r="I184" s="339"/>
      <c r="J184" s="339"/>
      <c r="K184" s="339"/>
      <c r="L184" s="339"/>
      <c r="M184" s="339"/>
      <c r="N184" s="339"/>
      <c r="O184" s="339"/>
      <c r="P184" s="339"/>
      <c r="Q184" s="339"/>
    </row>
    <row r="185" spans="2:17" x14ac:dyDescent="0.35">
      <c r="B185" s="339"/>
      <c r="C185" s="339"/>
      <c r="D185" s="338"/>
      <c r="E185" s="339"/>
      <c r="F185" s="339"/>
      <c r="G185" s="339"/>
      <c r="H185" s="339"/>
      <c r="I185" s="339"/>
      <c r="J185" s="339"/>
      <c r="K185" s="339"/>
      <c r="L185" s="339"/>
      <c r="M185" s="339"/>
      <c r="N185" s="339"/>
      <c r="O185" s="339"/>
      <c r="P185" s="339"/>
      <c r="Q185" s="339"/>
    </row>
    <row r="186" spans="2:17" x14ac:dyDescent="0.35">
      <c r="B186" s="339"/>
      <c r="C186" s="339"/>
      <c r="D186" s="338"/>
      <c r="E186" s="339"/>
      <c r="F186" s="339"/>
      <c r="G186" s="339"/>
      <c r="H186" s="339"/>
      <c r="I186" s="339"/>
      <c r="J186" s="339"/>
      <c r="K186" s="339"/>
      <c r="L186" s="339"/>
      <c r="M186" s="339"/>
      <c r="N186" s="339"/>
      <c r="O186" s="339"/>
      <c r="P186" s="339"/>
      <c r="Q186" s="339"/>
    </row>
    <row r="187" spans="2:17" x14ac:dyDescent="0.35">
      <c r="B187" s="339"/>
      <c r="C187" s="339"/>
      <c r="D187" s="338"/>
      <c r="E187" s="339"/>
      <c r="F187" s="339"/>
      <c r="G187" s="339"/>
      <c r="H187" s="339"/>
      <c r="I187" s="339"/>
      <c r="J187" s="339"/>
      <c r="K187" s="339"/>
      <c r="L187" s="339"/>
      <c r="M187" s="339"/>
      <c r="N187" s="339"/>
      <c r="O187" s="339"/>
      <c r="P187" s="339"/>
      <c r="Q187" s="339"/>
    </row>
    <row r="188" spans="2:17" x14ac:dyDescent="0.35">
      <c r="B188" s="339"/>
      <c r="C188" s="339"/>
      <c r="D188" s="338"/>
      <c r="E188" s="339"/>
      <c r="F188" s="339"/>
      <c r="G188" s="339"/>
      <c r="H188" s="339"/>
      <c r="I188" s="339"/>
      <c r="J188" s="339"/>
      <c r="K188" s="339"/>
      <c r="L188" s="339"/>
      <c r="M188" s="339"/>
      <c r="N188" s="339"/>
      <c r="O188" s="339"/>
      <c r="P188" s="339"/>
      <c r="Q188" s="339"/>
    </row>
    <row r="189" spans="2:17" x14ac:dyDescent="0.35">
      <c r="B189" s="339"/>
      <c r="C189" s="339"/>
      <c r="D189" s="338"/>
      <c r="E189" s="339"/>
      <c r="F189" s="339"/>
      <c r="G189" s="339"/>
      <c r="H189" s="339"/>
      <c r="I189" s="339"/>
      <c r="J189" s="339"/>
      <c r="K189" s="339"/>
      <c r="L189" s="339"/>
      <c r="M189" s="339"/>
      <c r="N189" s="339"/>
      <c r="O189" s="339"/>
      <c r="P189" s="339"/>
      <c r="Q189" s="339"/>
    </row>
    <row r="190" spans="2:17" x14ac:dyDescent="0.35">
      <c r="B190" s="339"/>
      <c r="C190" s="339"/>
      <c r="D190" s="338"/>
      <c r="E190" s="339"/>
      <c r="F190" s="339"/>
      <c r="G190" s="339"/>
      <c r="H190" s="339"/>
      <c r="I190" s="339"/>
      <c r="J190" s="339"/>
      <c r="K190" s="339"/>
      <c r="L190" s="339"/>
      <c r="M190" s="339"/>
      <c r="N190" s="339"/>
      <c r="O190" s="339"/>
      <c r="P190" s="339"/>
      <c r="Q190" s="339"/>
    </row>
    <row r="191" spans="2:17" x14ac:dyDescent="0.35">
      <c r="B191" s="339"/>
      <c r="C191" s="339"/>
      <c r="D191" s="338"/>
      <c r="E191" s="339"/>
      <c r="F191" s="339"/>
      <c r="G191" s="339"/>
      <c r="H191" s="339"/>
      <c r="I191" s="339"/>
      <c r="J191" s="339"/>
      <c r="K191" s="339"/>
      <c r="L191" s="339"/>
      <c r="M191" s="339"/>
      <c r="N191" s="339"/>
      <c r="O191" s="339"/>
      <c r="P191" s="339"/>
      <c r="Q191" s="339"/>
    </row>
    <row r="192" spans="2:17" x14ac:dyDescent="0.35">
      <c r="B192" s="339"/>
      <c r="C192" s="339"/>
      <c r="D192" s="338"/>
      <c r="E192" s="339"/>
      <c r="F192" s="339"/>
      <c r="G192" s="339"/>
      <c r="H192" s="339"/>
      <c r="I192" s="339"/>
      <c r="J192" s="339"/>
      <c r="K192" s="339"/>
      <c r="L192" s="339"/>
      <c r="M192" s="339"/>
      <c r="N192" s="339"/>
      <c r="O192" s="339"/>
      <c r="P192" s="339"/>
      <c r="Q192" s="339"/>
    </row>
    <row r="193" spans="2:17" x14ac:dyDescent="0.35">
      <c r="B193" s="339"/>
      <c r="C193" s="339"/>
      <c r="D193" s="338"/>
      <c r="E193" s="339"/>
      <c r="F193" s="339"/>
      <c r="G193" s="339"/>
      <c r="H193" s="339"/>
      <c r="I193" s="339"/>
      <c r="J193" s="339"/>
      <c r="K193" s="339"/>
      <c r="L193" s="339"/>
      <c r="M193" s="339"/>
      <c r="N193" s="339"/>
      <c r="O193" s="339"/>
      <c r="P193" s="339"/>
      <c r="Q193" s="339"/>
    </row>
    <row r="194" spans="2:17" x14ac:dyDescent="0.35">
      <c r="B194" s="339"/>
      <c r="C194" s="339"/>
      <c r="D194" s="338"/>
      <c r="E194" s="339"/>
      <c r="F194" s="339"/>
      <c r="G194" s="339"/>
      <c r="H194" s="339"/>
      <c r="I194" s="339"/>
      <c r="J194" s="339"/>
      <c r="K194" s="339"/>
      <c r="L194" s="339"/>
      <c r="M194" s="339"/>
      <c r="N194" s="339"/>
      <c r="O194" s="339"/>
      <c r="P194" s="339"/>
      <c r="Q194" s="339"/>
    </row>
    <row r="195" spans="2:17" x14ac:dyDescent="0.35">
      <c r="B195" s="339"/>
      <c r="C195" s="339"/>
      <c r="D195" s="338"/>
      <c r="E195" s="339"/>
      <c r="F195" s="339"/>
      <c r="G195" s="339"/>
      <c r="H195" s="339"/>
      <c r="I195" s="339"/>
      <c r="J195" s="339"/>
      <c r="K195" s="339"/>
      <c r="L195" s="339"/>
      <c r="M195" s="339"/>
      <c r="N195" s="339"/>
      <c r="O195" s="339"/>
      <c r="P195" s="339"/>
      <c r="Q195" s="339"/>
    </row>
    <row r="196" spans="2:17" x14ac:dyDescent="0.35">
      <c r="B196" s="339"/>
      <c r="C196" s="339"/>
      <c r="D196" s="338"/>
      <c r="E196" s="339"/>
      <c r="F196" s="339"/>
      <c r="G196" s="339"/>
      <c r="H196" s="339"/>
      <c r="I196" s="339"/>
      <c r="J196" s="339"/>
      <c r="K196" s="339"/>
      <c r="L196" s="339"/>
      <c r="M196" s="339"/>
      <c r="N196" s="339"/>
      <c r="O196" s="339"/>
      <c r="P196" s="339"/>
      <c r="Q196" s="339"/>
    </row>
    <row r="197" spans="2:17" x14ac:dyDescent="0.35">
      <c r="B197" s="339"/>
      <c r="C197" s="339"/>
      <c r="D197" s="338"/>
      <c r="E197" s="339"/>
      <c r="F197" s="339"/>
      <c r="G197" s="339"/>
      <c r="H197" s="339"/>
      <c r="I197" s="339"/>
      <c r="J197" s="339"/>
      <c r="K197" s="339"/>
      <c r="L197" s="339"/>
      <c r="M197" s="339"/>
      <c r="N197" s="339"/>
      <c r="O197" s="339"/>
      <c r="P197" s="339"/>
      <c r="Q197" s="339"/>
    </row>
    <row r="198" spans="2:17" x14ac:dyDescent="0.35">
      <c r="B198" s="339"/>
      <c r="C198" s="339"/>
      <c r="D198" s="338"/>
      <c r="E198" s="339"/>
      <c r="F198" s="339"/>
      <c r="G198" s="339"/>
      <c r="H198" s="339"/>
      <c r="I198" s="339"/>
      <c r="J198" s="339"/>
      <c r="K198" s="339"/>
      <c r="L198" s="339"/>
      <c r="M198" s="339"/>
      <c r="N198" s="339"/>
      <c r="O198" s="339"/>
      <c r="P198" s="339"/>
      <c r="Q198" s="339"/>
    </row>
    <row r="199" spans="2:17" x14ac:dyDescent="0.35">
      <c r="B199" s="339"/>
      <c r="C199" s="339"/>
      <c r="D199" s="338"/>
      <c r="E199" s="339"/>
      <c r="F199" s="339"/>
      <c r="G199" s="339"/>
      <c r="H199" s="339"/>
      <c r="I199" s="339"/>
      <c r="J199" s="339"/>
      <c r="K199" s="339"/>
      <c r="L199" s="339"/>
      <c r="M199" s="339"/>
      <c r="N199" s="339"/>
      <c r="O199" s="339"/>
      <c r="P199" s="339"/>
      <c r="Q199" s="339"/>
    </row>
    <row r="200" spans="2:17" x14ac:dyDescent="0.35">
      <c r="B200" s="339"/>
      <c r="C200" s="339"/>
      <c r="D200" s="338"/>
      <c r="E200" s="339"/>
      <c r="F200" s="339"/>
      <c r="G200" s="339"/>
      <c r="H200" s="339"/>
      <c r="I200" s="339"/>
      <c r="J200" s="339"/>
      <c r="K200" s="339"/>
      <c r="L200" s="339"/>
      <c r="M200" s="339"/>
      <c r="N200" s="339"/>
      <c r="O200" s="339"/>
      <c r="P200" s="339"/>
      <c r="Q200" s="339"/>
    </row>
    <row r="201" spans="2:17" x14ac:dyDescent="0.35">
      <c r="B201" s="339"/>
      <c r="C201" s="339"/>
      <c r="D201" s="338"/>
      <c r="E201" s="339"/>
      <c r="F201" s="339"/>
      <c r="G201" s="339"/>
      <c r="H201" s="339"/>
      <c r="I201" s="339"/>
      <c r="J201" s="339"/>
      <c r="K201" s="339"/>
      <c r="L201" s="339"/>
      <c r="M201" s="339"/>
      <c r="N201" s="339"/>
      <c r="O201" s="339"/>
      <c r="P201" s="339"/>
      <c r="Q201" s="339"/>
    </row>
    <row r="202" spans="2:17" x14ac:dyDescent="0.35">
      <c r="B202" s="339"/>
      <c r="C202" s="339"/>
      <c r="D202" s="338"/>
      <c r="E202" s="339"/>
      <c r="F202" s="339"/>
      <c r="G202" s="339"/>
      <c r="H202" s="339"/>
      <c r="I202" s="339"/>
      <c r="J202" s="339"/>
      <c r="K202" s="339"/>
      <c r="L202" s="339"/>
      <c r="M202" s="339"/>
      <c r="N202" s="339"/>
      <c r="O202" s="339"/>
      <c r="P202" s="339"/>
      <c r="Q202" s="339"/>
    </row>
    <row r="203" spans="2:17" x14ac:dyDescent="0.35">
      <c r="B203" s="339"/>
      <c r="C203" s="339"/>
      <c r="D203" s="338"/>
      <c r="E203" s="339"/>
      <c r="F203" s="339"/>
      <c r="G203" s="339"/>
      <c r="H203" s="339"/>
      <c r="I203" s="339"/>
      <c r="J203" s="339"/>
      <c r="K203" s="339"/>
      <c r="L203" s="339"/>
      <c r="M203" s="339"/>
      <c r="N203" s="339"/>
      <c r="O203" s="339"/>
      <c r="P203" s="339"/>
      <c r="Q203" s="339"/>
    </row>
    <row r="204" spans="2:17" x14ac:dyDescent="0.35">
      <c r="B204" s="339"/>
      <c r="C204" s="339"/>
      <c r="D204" s="338"/>
      <c r="E204" s="339"/>
      <c r="F204" s="339"/>
      <c r="G204" s="339"/>
      <c r="H204" s="339"/>
      <c r="I204" s="339"/>
      <c r="J204" s="339"/>
      <c r="K204" s="339"/>
      <c r="L204" s="339"/>
      <c r="M204" s="339"/>
      <c r="N204" s="339"/>
      <c r="O204" s="339"/>
      <c r="P204" s="339"/>
      <c r="Q204" s="339"/>
    </row>
    <row r="205" spans="2:17" x14ac:dyDescent="0.35">
      <c r="B205" s="339"/>
      <c r="C205" s="339"/>
      <c r="D205" s="338"/>
      <c r="E205" s="339"/>
      <c r="F205" s="339"/>
      <c r="G205" s="339"/>
      <c r="H205" s="339"/>
      <c r="I205" s="339"/>
      <c r="J205" s="339"/>
      <c r="K205" s="339"/>
      <c r="L205" s="339"/>
      <c r="M205" s="339"/>
      <c r="N205" s="339"/>
      <c r="O205" s="339"/>
      <c r="P205" s="339"/>
      <c r="Q205" s="339"/>
    </row>
    <row r="206" spans="2:17" x14ac:dyDescent="0.35">
      <c r="B206" s="339"/>
      <c r="C206" s="339"/>
      <c r="D206" s="338"/>
      <c r="E206" s="339"/>
      <c r="F206" s="339"/>
      <c r="G206" s="339"/>
      <c r="H206" s="339"/>
      <c r="I206" s="339"/>
      <c r="J206" s="339"/>
      <c r="K206" s="339"/>
      <c r="L206" s="339"/>
      <c r="M206" s="339"/>
      <c r="N206" s="339"/>
      <c r="O206" s="339"/>
      <c r="P206" s="339"/>
      <c r="Q206" s="339"/>
    </row>
    <row r="207" spans="2:17" x14ac:dyDescent="0.35">
      <c r="B207" s="339"/>
      <c r="C207" s="339"/>
      <c r="D207" s="338"/>
      <c r="E207" s="339"/>
      <c r="F207" s="339"/>
      <c r="G207" s="339"/>
      <c r="H207" s="339"/>
      <c r="I207" s="339"/>
      <c r="J207" s="339"/>
      <c r="K207" s="339"/>
      <c r="L207" s="339"/>
      <c r="M207" s="339"/>
      <c r="N207" s="339"/>
      <c r="O207" s="339"/>
      <c r="P207" s="339"/>
      <c r="Q207" s="339"/>
    </row>
    <row r="208" spans="2:17" x14ac:dyDescent="0.35">
      <c r="B208" s="339"/>
      <c r="C208" s="339"/>
      <c r="D208" s="338"/>
      <c r="E208" s="339"/>
      <c r="F208" s="339"/>
      <c r="G208" s="339"/>
      <c r="H208" s="339"/>
      <c r="I208" s="339"/>
      <c r="J208" s="339"/>
      <c r="K208" s="339"/>
      <c r="L208" s="339"/>
      <c r="M208" s="339"/>
      <c r="N208" s="339"/>
      <c r="O208" s="339"/>
      <c r="P208" s="339"/>
      <c r="Q208" s="339"/>
    </row>
    <row r="209" spans="2:17" x14ac:dyDescent="0.35">
      <c r="B209" s="339"/>
      <c r="C209" s="339"/>
      <c r="D209" s="338"/>
      <c r="E209" s="339"/>
      <c r="F209" s="339"/>
      <c r="G209" s="339"/>
      <c r="H209" s="339"/>
      <c r="I209" s="339"/>
      <c r="J209" s="339"/>
      <c r="K209" s="339"/>
      <c r="L209" s="339"/>
      <c r="M209" s="339"/>
      <c r="N209" s="339"/>
      <c r="O209" s="339"/>
      <c r="P209" s="339"/>
      <c r="Q209" s="339"/>
    </row>
    <row r="210" spans="2:17" x14ac:dyDescent="0.35">
      <c r="B210" s="339"/>
      <c r="C210" s="339"/>
      <c r="D210" s="338"/>
      <c r="E210" s="339"/>
      <c r="F210" s="339"/>
      <c r="G210" s="339"/>
      <c r="H210" s="339"/>
      <c r="I210" s="339"/>
      <c r="J210" s="339"/>
      <c r="K210" s="339"/>
      <c r="L210" s="339"/>
      <c r="M210" s="339"/>
      <c r="N210" s="339"/>
      <c r="O210" s="339"/>
      <c r="P210" s="339"/>
      <c r="Q210" s="339"/>
    </row>
    <row r="211" spans="2:17" x14ac:dyDescent="0.35">
      <c r="B211" s="339"/>
      <c r="C211" s="339"/>
      <c r="D211" s="338"/>
      <c r="E211" s="339"/>
      <c r="F211" s="339"/>
      <c r="G211" s="339"/>
      <c r="H211" s="339"/>
      <c r="I211" s="339"/>
      <c r="J211" s="339"/>
      <c r="K211" s="339"/>
      <c r="L211" s="339"/>
      <c r="M211" s="339"/>
      <c r="N211" s="339"/>
      <c r="O211" s="339"/>
      <c r="P211" s="339"/>
      <c r="Q211" s="339"/>
    </row>
    <row r="212" spans="2:17" x14ac:dyDescent="0.35">
      <c r="B212" s="339"/>
      <c r="C212" s="339"/>
      <c r="D212" s="338"/>
      <c r="E212" s="339"/>
      <c r="F212" s="339"/>
      <c r="G212" s="339"/>
      <c r="H212" s="339"/>
      <c r="I212" s="339"/>
      <c r="J212" s="339"/>
      <c r="K212" s="339"/>
      <c r="L212" s="339"/>
      <c r="M212" s="339"/>
      <c r="N212" s="339"/>
      <c r="O212" s="339"/>
      <c r="P212" s="339"/>
      <c r="Q212" s="339"/>
    </row>
    <row r="213" spans="2:17" x14ac:dyDescent="0.35">
      <c r="B213" s="339"/>
      <c r="C213" s="339"/>
      <c r="D213" s="338"/>
      <c r="E213" s="339"/>
      <c r="F213" s="339"/>
      <c r="G213" s="339"/>
      <c r="H213" s="339"/>
      <c r="I213" s="339"/>
      <c r="J213" s="339"/>
      <c r="K213" s="339"/>
      <c r="L213" s="339"/>
      <c r="M213" s="339"/>
      <c r="N213" s="339"/>
      <c r="O213" s="339"/>
      <c r="P213" s="339"/>
      <c r="Q213" s="339"/>
    </row>
    <row r="214" spans="2:17" x14ac:dyDescent="0.35">
      <c r="B214" s="339"/>
      <c r="C214" s="339"/>
      <c r="D214" s="338"/>
      <c r="E214" s="339"/>
      <c r="F214" s="339"/>
      <c r="G214" s="339"/>
      <c r="H214" s="339"/>
      <c r="I214" s="339"/>
      <c r="J214" s="339"/>
      <c r="K214" s="339"/>
      <c r="L214" s="339"/>
      <c r="M214" s="339"/>
      <c r="N214" s="339"/>
      <c r="O214" s="339"/>
      <c r="P214" s="339"/>
      <c r="Q214" s="339"/>
    </row>
    <row r="215" spans="2:17" x14ac:dyDescent="0.35">
      <c r="B215" s="339"/>
      <c r="C215" s="339"/>
      <c r="D215" s="338"/>
      <c r="E215" s="339"/>
      <c r="F215" s="339"/>
      <c r="G215" s="339"/>
      <c r="H215" s="339"/>
      <c r="I215" s="339"/>
      <c r="J215" s="339"/>
      <c r="K215" s="339"/>
      <c r="L215" s="339"/>
      <c r="M215" s="339"/>
      <c r="N215" s="339"/>
      <c r="O215" s="339"/>
      <c r="P215" s="339"/>
      <c r="Q215" s="339"/>
    </row>
    <row r="216" spans="2:17" x14ac:dyDescent="0.35">
      <c r="B216" s="339"/>
      <c r="C216" s="339"/>
      <c r="D216" s="338"/>
      <c r="E216" s="339"/>
      <c r="F216" s="339"/>
      <c r="G216" s="339"/>
      <c r="H216" s="339"/>
      <c r="I216" s="339"/>
      <c r="J216" s="339"/>
      <c r="K216" s="339"/>
      <c r="L216" s="339"/>
      <c r="M216" s="339"/>
      <c r="N216" s="339"/>
      <c r="O216" s="339"/>
      <c r="P216" s="339"/>
      <c r="Q216" s="339"/>
    </row>
    <row r="217" spans="2:17" x14ac:dyDescent="0.35">
      <c r="B217" s="339"/>
      <c r="C217" s="339"/>
      <c r="D217" s="338"/>
      <c r="E217" s="339"/>
      <c r="F217" s="339"/>
      <c r="G217" s="339"/>
      <c r="H217" s="339"/>
      <c r="I217" s="339"/>
      <c r="J217" s="339"/>
      <c r="K217" s="339"/>
      <c r="L217" s="339"/>
      <c r="M217" s="339"/>
      <c r="N217" s="339"/>
      <c r="O217" s="339"/>
      <c r="P217" s="339"/>
      <c r="Q217" s="339"/>
    </row>
    <row r="218" spans="2:17" x14ac:dyDescent="0.35">
      <c r="B218" s="339"/>
      <c r="C218" s="339"/>
      <c r="D218" s="338"/>
      <c r="E218" s="339"/>
      <c r="F218" s="339"/>
      <c r="G218" s="339"/>
      <c r="H218" s="339"/>
      <c r="I218" s="339"/>
      <c r="J218" s="339"/>
      <c r="K218" s="339"/>
      <c r="L218" s="339"/>
      <c r="M218" s="339"/>
      <c r="N218" s="339"/>
      <c r="O218" s="339"/>
      <c r="P218" s="339"/>
      <c r="Q218" s="339"/>
    </row>
    <row r="219" spans="2:17" x14ac:dyDescent="0.35">
      <c r="B219" s="339"/>
      <c r="C219" s="339"/>
      <c r="D219" s="338"/>
      <c r="E219" s="339"/>
      <c r="F219" s="339"/>
      <c r="G219" s="339"/>
      <c r="H219" s="339"/>
      <c r="I219" s="339"/>
      <c r="J219" s="339"/>
      <c r="K219" s="339"/>
      <c r="L219" s="339"/>
      <c r="M219" s="339"/>
      <c r="N219" s="339"/>
      <c r="O219" s="339"/>
      <c r="P219" s="339"/>
      <c r="Q219" s="339"/>
    </row>
    <row r="220" spans="2:17" x14ac:dyDescent="0.35">
      <c r="B220" s="339"/>
      <c r="C220" s="339"/>
      <c r="D220" s="338"/>
      <c r="E220" s="339"/>
      <c r="F220" s="339"/>
      <c r="G220" s="339"/>
      <c r="H220" s="339"/>
      <c r="I220" s="339"/>
      <c r="J220" s="339"/>
      <c r="K220" s="339"/>
      <c r="L220" s="339"/>
      <c r="M220" s="339"/>
      <c r="N220" s="339"/>
      <c r="O220" s="339"/>
      <c r="P220" s="339"/>
      <c r="Q220" s="339"/>
    </row>
    <row r="221" spans="2:17" x14ac:dyDescent="0.35">
      <c r="B221" s="339"/>
      <c r="C221" s="339"/>
      <c r="D221" s="338"/>
      <c r="E221" s="339"/>
      <c r="F221" s="339"/>
      <c r="G221" s="339"/>
      <c r="H221" s="339"/>
      <c r="I221" s="339"/>
      <c r="J221" s="339"/>
      <c r="K221" s="339"/>
      <c r="L221" s="339"/>
      <c r="M221" s="339"/>
      <c r="N221" s="339"/>
      <c r="O221" s="339"/>
      <c r="P221" s="339"/>
      <c r="Q221" s="339"/>
    </row>
    <row r="222" spans="2:17" x14ac:dyDescent="0.35">
      <c r="B222" s="339"/>
      <c r="C222" s="339"/>
      <c r="D222" s="338"/>
      <c r="E222" s="339"/>
      <c r="F222" s="339"/>
      <c r="G222" s="339"/>
      <c r="H222" s="339"/>
      <c r="I222" s="339"/>
      <c r="J222" s="339"/>
      <c r="K222" s="339"/>
      <c r="L222" s="339"/>
      <c r="M222" s="339"/>
      <c r="N222" s="339"/>
      <c r="O222" s="339"/>
      <c r="P222" s="339"/>
      <c r="Q222" s="339"/>
    </row>
    <row r="223" spans="2:17" x14ac:dyDescent="0.35">
      <c r="B223" s="339"/>
      <c r="C223" s="339"/>
      <c r="D223" s="338"/>
      <c r="E223" s="339"/>
      <c r="F223" s="339"/>
      <c r="G223" s="339"/>
      <c r="H223" s="339"/>
      <c r="I223" s="339"/>
      <c r="J223" s="339"/>
      <c r="K223" s="339"/>
      <c r="L223" s="339"/>
      <c r="M223" s="339"/>
      <c r="N223" s="339"/>
      <c r="O223" s="339"/>
      <c r="P223" s="339"/>
      <c r="Q223" s="339"/>
    </row>
    <row r="224" spans="2:17" x14ac:dyDescent="0.35">
      <c r="B224" s="339"/>
      <c r="C224" s="339"/>
      <c r="D224" s="338"/>
      <c r="E224" s="339"/>
      <c r="F224" s="339"/>
      <c r="G224" s="339"/>
      <c r="H224" s="339"/>
      <c r="I224" s="339"/>
      <c r="J224" s="339"/>
      <c r="K224" s="339"/>
      <c r="L224" s="339"/>
      <c r="M224" s="339"/>
      <c r="N224" s="339"/>
      <c r="O224" s="339"/>
      <c r="P224" s="339"/>
      <c r="Q224" s="339"/>
    </row>
    <row r="225" spans="2:17" x14ac:dyDescent="0.35">
      <c r="B225" s="339"/>
      <c r="C225" s="339"/>
      <c r="D225" s="338"/>
      <c r="E225" s="339"/>
      <c r="F225" s="339"/>
      <c r="G225" s="339"/>
      <c r="H225" s="339"/>
      <c r="I225" s="339"/>
      <c r="J225" s="339"/>
      <c r="K225" s="339"/>
      <c r="L225" s="339"/>
      <c r="M225" s="339"/>
      <c r="N225" s="339"/>
      <c r="O225" s="339"/>
      <c r="P225" s="339"/>
      <c r="Q225" s="339"/>
    </row>
    <row r="226" spans="2:17" x14ac:dyDescent="0.35">
      <c r="B226" s="339"/>
      <c r="C226" s="339"/>
      <c r="D226" s="338"/>
      <c r="E226" s="339"/>
      <c r="F226" s="339"/>
      <c r="G226" s="339"/>
      <c r="H226" s="339"/>
      <c r="I226" s="339"/>
      <c r="J226" s="339"/>
      <c r="K226" s="339"/>
      <c r="L226" s="339"/>
      <c r="M226" s="339"/>
      <c r="N226" s="339"/>
      <c r="O226" s="339"/>
      <c r="P226" s="339"/>
      <c r="Q226" s="339"/>
    </row>
    <row r="227" spans="2:17" x14ac:dyDescent="0.35">
      <c r="B227" s="339"/>
      <c r="C227" s="339"/>
      <c r="D227" s="338"/>
      <c r="E227" s="339"/>
      <c r="F227" s="339"/>
      <c r="G227" s="339"/>
      <c r="H227" s="339"/>
      <c r="I227" s="339"/>
      <c r="J227" s="339"/>
      <c r="K227" s="339"/>
      <c r="L227" s="339"/>
      <c r="M227" s="339"/>
      <c r="N227" s="339"/>
      <c r="O227" s="339"/>
      <c r="P227" s="339"/>
      <c r="Q227" s="339"/>
    </row>
    <row r="228" spans="2:17" x14ac:dyDescent="0.35">
      <c r="B228" s="339"/>
      <c r="C228" s="339"/>
      <c r="D228" s="338"/>
      <c r="E228" s="339"/>
      <c r="F228" s="339"/>
      <c r="G228" s="339"/>
      <c r="H228" s="339"/>
      <c r="I228" s="339"/>
      <c r="J228" s="339"/>
      <c r="K228" s="339"/>
      <c r="L228" s="339"/>
      <c r="M228" s="339"/>
      <c r="N228" s="339"/>
      <c r="O228" s="339"/>
      <c r="P228" s="339"/>
      <c r="Q228" s="339"/>
    </row>
    <row r="229" spans="2:17" x14ac:dyDescent="0.35">
      <c r="B229" s="339"/>
      <c r="C229" s="339"/>
      <c r="D229" s="338"/>
      <c r="E229" s="339"/>
      <c r="F229" s="339"/>
      <c r="G229" s="339"/>
      <c r="H229" s="339"/>
      <c r="I229" s="339"/>
      <c r="J229" s="339"/>
      <c r="K229" s="339"/>
      <c r="L229" s="339"/>
      <c r="M229" s="339"/>
      <c r="N229" s="339"/>
      <c r="O229" s="339"/>
      <c r="P229" s="339"/>
      <c r="Q229" s="339"/>
    </row>
    <row r="230" spans="2:17" x14ac:dyDescent="0.35">
      <c r="B230" s="339"/>
      <c r="C230" s="339"/>
      <c r="D230" s="338"/>
      <c r="E230" s="339"/>
      <c r="F230" s="339"/>
      <c r="G230" s="339"/>
      <c r="H230" s="339"/>
      <c r="I230" s="339"/>
      <c r="J230" s="339"/>
      <c r="K230" s="339"/>
      <c r="L230" s="339"/>
      <c r="M230" s="339"/>
      <c r="N230" s="339"/>
      <c r="O230" s="339"/>
      <c r="P230" s="339"/>
      <c r="Q230" s="339"/>
    </row>
    <row r="231" spans="2:17" x14ac:dyDescent="0.35">
      <c r="B231" s="339"/>
      <c r="C231" s="339"/>
      <c r="D231" s="338"/>
      <c r="E231" s="339"/>
      <c r="F231" s="339"/>
      <c r="G231" s="339"/>
      <c r="H231" s="339"/>
      <c r="I231" s="339"/>
      <c r="J231" s="339"/>
      <c r="K231" s="339"/>
      <c r="L231" s="339"/>
      <c r="M231" s="339"/>
      <c r="N231" s="339"/>
      <c r="O231" s="339"/>
      <c r="P231" s="339"/>
      <c r="Q231" s="339"/>
    </row>
    <row r="232" spans="2:17" x14ac:dyDescent="0.35">
      <c r="B232" s="339"/>
      <c r="C232" s="339"/>
      <c r="D232" s="338"/>
      <c r="E232" s="339"/>
      <c r="F232" s="339"/>
      <c r="G232" s="339"/>
      <c r="H232" s="339"/>
      <c r="I232" s="339"/>
      <c r="J232" s="339"/>
      <c r="K232" s="339"/>
      <c r="L232" s="339"/>
      <c r="M232" s="339"/>
      <c r="N232" s="339"/>
      <c r="O232" s="339"/>
      <c r="P232" s="339"/>
      <c r="Q232" s="339"/>
    </row>
    <row r="233" spans="2:17" x14ac:dyDescent="0.35">
      <c r="B233" s="339"/>
      <c r="C233" s="339"/>
      <c r="D233" s="338"/>
      <c r="E233" s="339"/>
      <c r="F233" s="339"/>
      <c r="G233" s="339"/>
      <c r="H233" s="339"/>
      <c r="I233" s="339"/>
      <c r="J233" s="339"/>
      <c r="K233" s="339"/>
      <c r="L233" s="339"/>
      <c r="M233" s="339"/>
      <c r="N233" s="339"/>
      <c r="O233" s="339"/>
      <c r="P233" s="339"/>
      <c r="Q233" s="339"/>
    </row>
    <row r="234" spans="2:17" x14ac:dyDescent="0.35">
      <c r="B234" s="339"/>
      <c r="C234" s="339"/>
      <c r="D234" s="338"/>
      <c r="E234" s="339"/>
      <c r="F234" s="339"/>
      <c r="G234" s="339"/>
      <c r="H234" s="339"/>
      <c r="I234" s="339"/>
      <c r="J234" s="339"/>
      <c r="K234" s="339"/>
      <c r="L234" s="339"/>
      <c r="M234" s="339"/>
      <c r="N234" s="339"/>
      <c r="O234" s="339"/>
      <c r="P234" s="339"/>
      <c r="Q234" s="339"/>
    </row>
    <row r="235" spans="2:17" x14ac:dyDescent="0.35">
      <c r="B235" s="339"/>
      <c r="C235" s="339"/>
      <c r="D235" s="338"/>
      <c r="E235" s="339"/>
      <c r="F235" s="339"/>
      <c r="G235" s="339"/>
      <c r="H235" s="339"/>
      <c r="I235" s="339"/>
      <c r="J235" s="339"/>
      <c r="K235" s="339"/>
      <c r="L235" s="339"/>
      <c r="M235" s="339"/>
      <c r="N235" s="339"/>
      <c r="O235" s="339"/>
      <c r="P235" s="339"/>
      <c r="Q235" s="339"/>
    </row>
    <row r="236" spans="2:17" x14ac:dyDescent="0.35">
      <c r="B236" s="339"/>
      <c r="C236" s="339"/>
      <c r="D236" s="338"/>
      <c r="E236" s="339"/>
      <c r="F236" s="339"/>
      <c r="G236" s="339"/>
      <c r="H236" s="339"/>
      <c r="I236" s="339"/>
      <c r="J236" s="339"/>
      <c r="K236" s="339"/>
      <c r="L236" s="339"/>
      <c r="M236" s="339"/>
      <c r="N236" s="339"/>
      <c r="O236" s="339"/>
      <c r="P236" s="339"/>
      <c r="Q236" s="339"/>
    </row>
    <row r="237" spans="2:17" x14ac:dyDescent="0.35">
      <c r="B237" s="339"/>
      <c r="C237" s="339"/>
      <c r="D237" s="338"/>
      <c r="E237" s="339"/>
      <c r="F237" s="339"/>
      <c r="G237" s="339"/>
      <c r="H237" s="339"/>
      <c r="I237" s="339"/>
      <c r="J237" s="339"/>
      <c r="K237" s="339"/>
      <c r="L237" s="339"/>
      <c r="M237" s="339"/>
      <c r="N237" s="339"/>
      <c r="O237" s="339"/>
      <c r="P237" s="339"/>
      <c r="Q237" s="339"/>
    </row>
    <row r="238" spans="2:17" x14ac:dyDescent="0.35">
      <c r="B238" s="339"/>
      <c r="C238" s="339"/>
      <c r="D238" s="338"/>
      <c r="E238" s="339"/>
      <c r="F238" s="339"/>
      <c r="G238" s="339"/>
      <c r="H238" s="339"/>
      <c r="I238" s="339"/>
      <c r="J238" s="339"/>
      <c r="K238" s="339"/>
      <c r="L238" s="339"/>
      <c r="M238" s="339"/>
      <c r="N238" s="339"/>
      <c r="O238" s="339"/>
      <c r="P238" s="339"/>
      <c r="Q238" s="339"/>
    </row>
    <row r="239" spans="2:17" x14ac:dyDescent="0.35">
      <c r="B239" s="339"/>
      <c r="C239" s="339"/>
      <c r="D239" s="338"/>
      <c r="E239" s="339"/>
      <c r="F239" s="339"/>
      <c r="G239" s="339"/>
      <c r="H239" s="339"/>
      <c r="I239" s="339"/>
      <c r="J239" s="339"/>
      <c r="K239" s="339"/>
      <c r="L239" s="339"/>
      <c r="M239" s="339"/>
      <c r="N239" s="339"/>
      <c r="O239" s="339"/>
      <c r="P239" s="339"/>
      <c r="Q239" s="339"/>
    </row>
    <row r="240" spans="2:17" x14ac:dyDescent="0.35">
      <c r="B240" s="339"/>
      <c r="C240" s="339"/>
      <c r="D240" s="338"/>
      <c r="E240" s="339"/>
      <c r="F240" s="339"/>
      <c r="G240" s="339"/>
      <c r="H240" s="339"/>
      <c r="I240" s="339"/>
      <c r="J240" s="339"/>
      <c r="K240" s="339"/>
      <c r="L240" s="339"/>
      <c r="M240" s="339"/>
      <c r="N240" s="339"/>
      <c r="O240" s="339"/>
      <c r="P240" s="339"/>
      <c r="Q240" s="339"/>
    </row>
    <row r="241" spans="2:17" x14ac:dyDescent="0.35">
      <c r="B241" s="339"/>
      <c r="C241" s="339"/>
      <c r="D241" s="338"/>
      <c r="E241" s="339"/>
      <c r="F241" s="339"/>
      <c r="G241" s="339"/>
      <c r="H241" s="339"/>
      <c r="I241" s="339"/>
      <c r="J241" s="339"/>
      <c r="K241" s="339"/>
      <c r="L241" s="339"/>
      <c r="M241" s="339"/>
      <c r="N241" s="339"/>
      <c r="O241" s="339"/>
      <c r="P241" s="339"/>
      <c r="Q241" s="339"/>
    </row>
    <row r="242" spans="2:17" x14ac:dyDescent="0.35">
      <c r="B242" s="339"/>
      <c r="C242" s="339"/>
      <c r="D242" s="338"/>
      <c r="E242" s="339"/>
      <c r="F242" s="339"/>
      <c r="G242" s="339"/>
      <c r="H242" s="339"/>
      <c r="I242" s="339"/>
      <c r="J242" s="339"/>
      <c r="K242" s="339"/>
      <c r="L242" s="339"/>
      <c r="M242" s="339"/>
      <c r="N242" s="339"/>
      <c r="O242" s="339"/>
      <c r="P242" s="339"/>
      <c r="Q242" s="339"/>
    </row>
    <row r="243" spans="2:17" x14ac:dyDescent="0.35">
      <c r="B243" s="339"/>
      <c r="C243" s="339"/>
      <c r="D243" s="338"/>
      <c r="E243" s="339"/>
      <c r="F243" s="339"/>
      <c r="G243" s="339"/>
      <c r="H243" s="339"/>
      <c r="I243" s="339"/>
      <c r="J243" s="339"/>
      <c r="K243" s="339"/>
      <c r="L243" s="339"/>
      <c r="M243" s="339"/>
      <c r="N243" s="339"/>
      <c r="O243" s="339"/>
      <c r="P243" s="339"/>
      <c r="Q243" s="339"/>
    </row>
    <row r="244" spans="2:17" x14ac:dyDescent="0.35">
      <c r="B244" s="339"/>
      <c r="C244" s="339"/>
      <c r="D244" s="338"/>
      <c r="E244" s="339"/>
      <c r="F244" s="339"/>
      <c r="G244" s="339"/>
      <c r="H244" s="339"/>
      <c r="I244" s="339"/>
      <c r="J244" s="339"/>
      <c r="K244" s="339"/>
      <c r="L244" s="339"/>
      <c r="M244" s="339"/>
      <c r="N244" s="339"/>
      <c r="O244" s="339"/>
      <c r="P244" s="339"/>
      <c r="Q244" s="339"/>
    </row>
    <row r="245" spans="2:17" x14ac:dyDescent="0.35">
      <c r="B245" s="339"/>
      <c r="C245" s="339"/>
      <c r="D245" s="338"/>
      <c r="E245" s="339"/>
      <c r="F245" s="339"/>
      <c r="G245" s="339"/>
      <c r="H245" s="339"/>
      <c r="I245" s="339"/>
      <c r="J245" s="339"/>
      <c r="K245" s="339"/>
      <c r="L245" s="339"/>
      <c r="M245" s="339"/>
      <c r="N245" s="339"/>
      <c r="O245" s="339"/>
      <c r="P245" s="339"/>
      <c r="Q245" s="339"/>
    </row>
    <row r="246" spans="2:17" x14ac:dyDescent="0.35">
      <c r="B246" s="339"/>
      <c r="C246" s="339"/>
      <c r="D246" s="338"/>
      <c r="E246" s="339"/>
      <c r="F246" s="339"/>
      <c r="G246" s="339"/>
      <c r="H246" s="339"/>
      <c r="I246" s="339"/>
      <c r="J246" s="339"/>
      <c r="K246" s="339"/>
      <c r="L246" s="339"/>
      <c r="M246" s="339"/>
      <c r="N246" s="339"/>
      <c r="O246" s="339"/>
      <c r="P246" s="339"/>
      <c r="Q246" s="339"/>
    </row>
    <row r="247" spans="2:17" x14ac:dyDescent="0.35">
      <c r="B247" s="339"/>
      <c r="C247" s="339"/>
      <c r="D247" s="338"/>
      <c r="E247" s="339"/>
      <c r="F247" s="339"/>
      <c r="G247" s="339"/>
      <c r="H247" s="339"/>
      <c r="I247" s="339"/>
      <c r="J247" s="339"/>
      <c r="K247" s="339"/>
      <c r="L247" s="339"/>
      <c r="M247" s="339"/>
      <c r="N247" s="339"/>
      <c r="O247" s="339"/>
      <c r="P247" s="339"/>
      <c r="Q247" s="339"/>
    </row>
    <row r="248" spans="2:17" x14ac:dyDescent="0.35">
      <c r="B248" s="339"/>
      <c r="C248" s="339"/>
      <c r="D248" s="338"/>
      <c r="E248" s="339"/>
      <c r="F248" s="339"/>
      <c r="G248" s="339"/>
      <c r="H248" s="339"/>
      <c r="I248" s="339"/>
      <c r="J248" s="339"/>
      <c r="K248" s="339"/>
      <c r="L248" s="339"/>
      <c r="M248" s="339"/>
      <c r="N248" s="339"/>
      <c r="O248" s="339"/>
      <c r="P248" s="339"/>
      <c r="Q248" s="339"/>
    </row>
    <row r="249" spans="2:17" x14ac:dyDescent="0.35">
      <c r="B249" s="339"/>
      <c r="C249" s="339"/>
      <c r="D249" s="338"/>
      <c r="E249" s="339"/>
      <c r="F249" s="339"/>
      <c r="G249" s="339"/>
      <c r="H249" s="339"/>
      <c r="I249" s="339"/>
      <c r="J249" s="339"/>
      <c r="K249" s="339"/>
      <c r="L249" s="339"/>
      <c r="M249" s="339"/>
      <c r="N249" s="339"/>
      <c r="O249" s="339"/>
      <c r="P249" s="339"/>
      <c r="Q249" s="339"/>
    </row>
    <row r="250" spans="2:17" x14ac:dyDescent="0.35">
      <c r="B250" s="339"/>
      <c r="C250" s="339"/>
      <c r="D250" s="338"/>
      <c r="E250" s="339"/>
      <c r="F250" s="339"/>
      <c r="G250" s="339"/>
      <c r="H250" s="339"/>
      <c r="I250" s="339"/>
      <c r="J250" s="339"/>
      <c r="K250" s="339"/>
      <c r="L250" s="339"/>
      <c r="M250" s="339"/>
      <c r="N250" s="339"/>
      <c r="O250" s="339"/>
      <c r="P250" s="339"/>
      <c r="Q250" s="339"/>
    </row>
    <row r="251" spans="2:17" x14ac:dyDescent="0.35">
      <c r="B251" s="339"/>
      <c r="C251" s="339"/>
      <c r="D251" s="338"/>
      <c r="E251" s="339"/>
      <c r="F251" s="339"/>
      <c r="G251" s="339"/>
      <c r="H251" s="339"/>
      <c r="I251" s="339"/>
      <c r="J251" s="339"/>
      <c r="K251" s="339"/>
      <c r="L251" s="339"/>
      <c r="M251" s="339"/>
      <c r="N251" s="339"/>
      <c r="O251" s="339"/>
      <c r="P251" s="339"/>
      <c r="Q251" s="339"/>
    </row>
    <row r="252" spans="2:17" x14ac:dyDescent="0.35">
      <c r="B252" s="339"/>
      <c r="C252" s="339"/>
      <c r="D252" s="338"/>
      <c r="E252" s="339"/>
      <c r="F252" s="339"/>
      <c r="G252" s="339"/>
      <c r="H252" s="339"/>
      <c r="I252" s="339"/>
      <c r="J252" s="339"/>
      <c r="K252" s="339"/>
      <c r="L252" s="339"/>
      <c r="M252" s="339"/>
      <c r="N252" s="339"/>
      <c r="O252" s="339"/>
      <c r="P252" s="339"/>
      <c r="Q252" s="339"/>
    </row>
    <row r="253" spans="2:17" x14ac:dyDescent="0.35">
      <c r="B253" s="339"/>
      <c r="C253" s="339"/>
      <c r="D253" s="338"/>
      <c r="E253" s="339"/>
      <c r="F253" s="339"/>
      <c r="G253" s="339"/>
      <c r="H253" s="339"/>
      <c r="I253" s="339"/>
      <c r="J253" s="339"/>
      <c r="K253" s="339"/>
      <c r="L253" s="339"/>
      <c r="M253" s="339"/>
      <c r="N253" s="339"/>
      <c r="O253" s="339"/>
      <c r="P253" s="339"/>
      <c r="Q253" s="339"/>
    </row>
    <row r="254" spans="2:17" x14ac:dyDescent="0.35">
      <c r="B254" s="339"/>
      <c r="C254" s="339"/>
      <c r="D254" s="338"/>
      <c r="E254" s="339"/>
      <c r="F254" s="339"/>
      <c r="G254" s="339"/>
      <c r="H254" s="339"/>
      <c r="I254" s="339"/>
      <c r="J254" s="339"/>
      <c r="K254" s="339"/>
      <c r="L254" s="339"/>
      <c r="M254" s="339"/>
      <c r="N254" s="339"/>
      <c r="O254" s="339"/>
      <c r="P254" s="339"/>
      <c r="Q254" s="339"/>
    </row>
    <row r="255" spans="2:17" x14ac:dyDescent="0.35">
      <c r="B255" s="339"/>
      <c r="C255" s="339"/>
      <c r="D255" s="338"/>
      <c r="E255" s="339"/>
      <c r="F255" s="339"/>
      <c r="G255" s="339"/>
      <c r="H255" s="339"/>
      <c r="I255" s="339"/>
      <c r="J255" s="339"/>
      <c r="K255" s="339"/>
      <c r="L255" s="339"/>
      <c r="M255" s="339"/>
      <c r="N255" s="339"/>
      <c r="O255" s="339"/>
      <c r="P255" s="339"/>
      <c r="Q255" s="339"/>
    </row>
    <row r="256" spans="2:17" x14ac:dyDescent="0.35">
      <c r="B256" s="339"/>
      <c r="C256" s="339"/>
      <c r="D256" s="338"/>
      <c r="E256" s="339"/>
      <c r="F256" s="339"/>
      <c r="G256" s="339"/>
      <c r="H256" s="339"/>
      <c r="I256" s="339"/>
      <c r="J256" s="339"/>
      <c r="K256" s="339"/>
      <c r="L256" s="339"/>
      <c r="M256" s="339"/>
      <c r="N256" s="339"/>
      <c r="O256" s="339"/>
      <c r="P256" s="339"/>
      <c r="Q256" s="339"/>
    </row>
    <row r="257" spans="2:17" x14ac:dyDescent="0.35">
      <c r="B257" s="339"/>
      <c r="C257" s="339"/>
      <c r="D257" s="338"/>
      <c r="E257" s="339"/>
      <c r="F257" s="339"/>
      <c r="G257" s="339"/>
      <c r="H257" s="339"/>
      <c r="I257" s="339"/>
      <c r="J257" s="339"/>
      <c r="K257" s="339"/>
      <c r="L257" s="339"/>
      <c r="M257" s="339"/>
      <c r="N257" s="339"/>
      <c r="O257" s="339"/>
      <c r="P257" s="339"/>
      <c r="Q257" s="339"/>
    </row>
    <row r="258" spans="2:17" x14ac:dyDescent="0.35">
      <c r="B258" s="339"/>
      <c r="C258" s="339"/>
      <c r="D258" s="338"/>
      <c r="E258" s="339"/>
      <c r="F258" s="339"/>
      <c r="G258" s="339"/>
      <c r="H258" s="339"/>
      <c r="I258" s="339"/>
      <c r="J258" s="339"/>
      <c r="K258" s="339"/>
      <c r="L258" s="339"/>
      <c r="M258" s="339"/>
      <c r="N258" s="339"/>
      <c r="O258" s="339"/>
      <c r="P258" s="339"/>
      <c r="Q258" s="339"/>
    </row>
    <row r="259" spans="2:17" x14ac:dyDescent="0.35">
      <c r="B259" s="339"/>
      <c r="C259" s="339"/>
      <c r="D259" s="338"/>
      <c r="E259" s="339"/>
      <c r="F259" s="339"/>
      <c r="G259" s="339"/>
      <c r="H259" s="339"/>
      <c r="I259" s="339"/>
      <c r="J259" s="339"/>
      <c r="K259" s="339"/>
      <c r="L259" s="339"/>
      <c r="M259" s="339"/>
      <c r="N259" s="339"/>
      <c r="O259" s="339"/>
      <c r="P259" s="339"/>
      <c r="Q259" s="339"/>
    </row>
    <row r="260" spans="2:17" x14ac:dyDescent="0.35">
      <c r="B260" s="339"/>
      <c r="C260" s="339"/>
      <c r="D260" s="338"/>
      <c r="E260" s="339"/>
      <c r="F260" s="339"/>
      <c r="G260" s="339"/>
      <c r="H260" s="339"/>
      <c r="I260" s="339"/>
      <c r="J260" s="339"/>
      <c r="K260" s="339"/>
      <c r="L260" s="339"/>
      <c r="M260" s="339"/>
      <c r="N260" s="339"/>
      <c r="O260" s="339"/>
      <c r="P260" s="339"/>
      <c r="Q260" s="339"/>
    </row>
    <row r="261" spans="2:17" x14ac:dyDescent="0.35">
      <c r="B261" s="339"/>
      <c r="C261" s="339"/>
      <c r="D261" s="338"/>
      <c r="E261" s="339"/>
      <c r="F261" s="339"/>
      <c r="G261" s="339"/>
      <c r="H261" s="339"/>
      <c r="I261" s="339"/>
      <c r="J261" s="339"/>
      <c r="K261" s="339"/>
      <c r="L261" s="339"/>
      <c r="M261" s="339"/>
      <c r="N261" s="339"/>
      <c r="O261" s="339"/>
      <c r="P261" s="339"/>
      <c r="Q261" s="339"/>
    </row>
    <row r="262" spans="2:17" x14ac:dyDescent="0.35">
      <c r="B262" s="339"/>
      <c r="C262" s="339"/>
      <c r="D262" s="338"/>
      <c r="E262" s="339"/>
      <c r="F262" s="339"/>
      <c r="G262" s="339"/>
      <c r="H262" s="339"/>
      <c r="I262" s="339"/>
      <c r="J262" s="339"/>
      <c r="K262" s="339"/>
      <c r="L262" s="339"/>
      <c r="M262" s="339"/>
      <c r="N262" s="339"/>
      <c r="O262" s="339"/>
      <c r="P262" s="339"/>
      <c r="Q262" s="339"/>
    </row>
    <row r="263" spans="2:17" x14ac:dyDescent="0.35">
      <c r="B263" s="339"/>
      <c r="C263" s="339"/>
      <c r="D263" s="338"/>
      <c r="E263" s="339"/>
      <c r="F263" s="339"/>
      <c r="G263" s="339"/>
      <c r="H263" s="339"/>
      <c r="I263" s="339"/>
      <c r="J263" s="339"/>
      <c r="K263" s="339"/>
      <c r="L263" s="339"/>
      <c r="M263" s="339"/>
      <c r="N263" s="339"/>
      <c r="O263" s="339"/>
      <c r="P263" s="339"/>
      <c r="Q263" s="339"/>
    </row>
    <row r="264" spans="2:17" x14ac:dyDescent="0.35">
      <c r="B264" s="339"/>
      <c r="C264" s="339"/>
      <c r="D264" s="338"/>
      <c r="E264" s="339"/>
      <c r="F264" s="339"/>
      <c r="G264" s="339"/>
      <c r="H264" s="339"/>
      <c r="I264" s="339"/>
      <c r="J264" s="339"/>
      <c r="K264" s="339"/>
      <c r="L264" s="339"/>
      <c r="M264" s="339"/>
      <c r="N264" s="339"/>
      <c r="O264" s="339"/>
      <c r="P264" s="339"/>
      <c r="Q264" s="339"/>
    </row>
    <row r="265" spans="2:17" x14ac:dyDescent="0.35">
      <c r="B265" s="339"/>
      <c r="C265" s="339"/>
      <c r="D265" s="338"/>
      <c r="E265" s="339"/>
      <c r="F265" s="339"/>
      <c r="G265" s="339"/>
      <c r="H265" s="339"/>
      <c r="I265" s="339"/>
      <c r="J265" s="339"/>
      <c r="K265" s="339"/>
      <c r="L265" s="339"/>
      <c r="M265" s="339"/>
      <c r="N265" s="339"/>
      <c r="O265" s="339"/>
      <c r="P265" s="339"/>
      <c r="Q265" s="339"/>
    </row>
    <row r="266" spans="2:17" x14ac:dyDescent="0.35">
      <c r="B266" s="339"/>
      <c r="C266" s="339"/>
      <c r="D266" s="338"/>
      <c r="E266" s="339"/>
      <c r="F266" s="339"/>
      <c r="G266" s="339"/>
      <c r="H266" s="339"/>
      <c r="I266" s="339"/>
      <c r="J266" s="339"/>
      <c r="K266" s="339"/>
      <c r="L266" s="339"/>
      <c r="M266" s="339"/>
      <c r="N266" s="339"/>
      <c r="O266" s="339"/>
      <c r="P266" s="339"/>
      <c r="Q266" s="339"/>
    </row>
    <row r="267" spans="2:17" x14ac:dyDescent="0.35">
      <c r="B267" s="339"/>
      <c r="C267" s="339"/>
      <c r="D267" s="338"/>
      <c r="E267" s="339"/>
      <c r="F267" s="339"/>
      <c r="G267" s="339"/>
      <c r="H267" s="339"/>
      <c r="I267" s="339"/>
      <c r="J267" s="339"/>
      <c r="K267" s="339"/>
      <c r="L267" s="339"/>
      <c r="M267" s="339"/>
      <c r="N267" s="339"/>
      <c r="O267" s="339"/>
      <c r="P267" s="339"/>
      <c r="Q267" s="339"/>
    </row>
    <row r="268" spans="2:17" x14ac:dyDescent="0.35">
      <c r="B268" s="339"/>
      <c r="C268" s="339"/>
      <c r="D268" s="338"/>
      <c r="E268" s="339"/>
      <c r="F268" s="339"/>
      <c r="G268" s="339"/>
      <c r="H268" s="339"/>
      <c r="I268" s="339"/>
      <c r="J268" s="339"/>
      <c r="K268" s="339"/>
      <c r="L268" s="339"/>
      <c r="M268" s="339"/>
      <c r="N268" s="339"/>
      <c r="O268" s="339"/>
      <c r="P268" s="339"/>
      <c r="Q268" s="339"/>
    </row>
    <row r="269" spans="2:17" x14ac:dyDescent="0.35">
      <c r="B269" s="339"/>
      <c r="C269" s="339"/>
      <c r="D269" s="338"/>
      <c r="E269" s="339"/>
      <c r="F269" s="339"/>
      <c r="G269" s="339"/>
      <c r="H269" s="339"/>
      <c r="I269" s="339"/>
      <c r="J269" s="339"/>
      <c r="K269" s="339"/>
      <c r="L269" s="339"/>
      <c r="M269" s="339"/>
      <c r="N269" s="339"/>
      <c r="O269" s="339"/>
      <c r="P269" s="339"/>
      <c r="Q269" s="339"/>
    </row>
    <row r="270" spans="2:17" x14ac:dyDescent="0.35">
      <c r="B270" s="339"/>
      <c r="C270" s="339"/>
      <c r="D270" s="338"/>
      <c r="E270" s="339"/>
      <c r="F270" s="339"/>
      <c r="G270" s="339"/>
      <c r="H270" s="339"/>
      <c r="I270" s="339"/>
      <c r="J270" s="339"/>
      <c r="K270" s="339"/>
      <c r="L270" s="339"/>
      <c r="M270" s="339"/>
      <c r="N270" s="339"/>
      <c r="O270" s="339"/>
      <c r="P270" s="339"/>
      <c r="Q270" s="339"/>
    </row>
    <row r="271" spans="2:17" x14ac:dyDescent="0.35">
      <c r="B271" s="339"/>
      <c r="C271" s="339"/>
      <c r="D271" s="338"/>
      <c r="E271" s="339"/>
      <c r="F271" s="339"/>
      <c r="G271" s="339"/>
      <c r="H271" s="339"/>
      <c r="I271" s="339"/>
      <c r="J271" s="339"/>
      <c r="K271" s="339"/>
      <c r="L271" s="339"/>
      <c r="M271" s="339"/>
      <c r="N271" s="339"/>
      <c r="O271" s="339"/>
      <c r="P271" s="339"/>
      <c r="Q271" s="339"/>
    </row>
    <row r="272" spans="2:17" x14ac:dyDescent="0.35">
      <c r="B272" s="339"/>
      <c r="C272" s="339"/>
      <c r="D272" s="338"/>
      <c r="E272" s="339"/>
      <c r="F272" s="339"/>
      <c r="G272" s="339"/>
      <c r="H272" s="339"/>
      <c r="I272" s="339"/>
      <c r="J272" s="339"/>
      <c r="K272" s="339"/>
      <c r="L272" s="339"/>
      <c r="M272" s="339"/>
      <c r="N272" s="339"/>
      <c r="O272" s="339"/>
      <c r="P272" s="339"/>
      <c r="Q272" s="339"/>
    </row>
    <row r="273" spans="2:17" x14ac:dyDescent="0.35">
      <c r="B273" s="339"/>
      <c r="C273" s="339"/>
      <c r="D273" s="338"/>
      <c r="E273" s="339"/>
      <c r="F273" s="339"/>
      <c r="G273" s="339"/>
      <c r="H273" s="339"/>
      <c r="I273" s="339"/>
      <c r="J273" s="339"/>
      <c r="K273" s="339"/>
      <c r="L273" s="339"/>
      <c r="M273" s="339"/>
      <c r="N273" s="339"/>
      <c r="O273" s="339"/>
      <c r="P273" s="339"/>
      <c r="Q273" s="339"/>
    </row>
    <row r="274" spans="2:17" x14ac:dyDescent="0.35">
      <c r="B274" s="339"/>
      <c r="C274" s="339"/>
      <c r="D274" s="338"/>
      <c r="E274" s="339"/>
      <c r="F274" s="339"/>
      <c r="G274" s="339"/>
      <c r="H274" s="339"/>
      <c r="I274" s="339"/>
      <c r="J274" s="339"/>
      <c r="K274" s="339"/>
      <c r="L274" s="339"/>
      <c r="M274" s="339"/>
      <c r="N274" s="339"/>
      <c r="O274" s="339"/>
      <c r="P274" s="339"/>
      <c r="Q274" s="339"/>
    </row>
    <row r="275" spans="2:17" x14ac:dyDescent="0.35">
      <c r="B275" s="339"/>
      <c r="C275" s="339"/>
      <c r="D275" s="338"/>
      <c r="E275" s="339"/>
      <c r="F275" s="339"/>
      <c r="G275" s="339"/>
      <c r="H275" s="339"/>
      <c r="I275" s="339"/>
      <c r="J275" s="339"/>
      <c r="K275" s="339"/>
      <c r="L275" s="339"/>
      <c r="M275" s="339"/>
      <c r="N275" s="339"/>
      <c r="O275" s="339"/>
      <c r="P275" s="339"/>
      <c r="Q275" s="339"/>
    </row>
    <row r="276" spans="2:17" x14ac:dyDescent="0.35">
      <c r="B276" s="339"/>
      <c r="C276" s="339"/>
      <c r="D276" s="338"/>
      <c r="E276" s="339"/>
      <c r="F276" s="339"/>
      <c r="G276" s="339"/>
      <c r="H276" s="339"/>
      <c r="I276" s="339"/>
      <c r="J276" s="339"/>
      <c r="K276" s="339"/>
      <c r="L276" s="339"/>
      <c r="M276" s="339"/>
      <c r="N276" s="339"/>
      <c r="O276" s="339"/>
      <c r="P276" s="339"/>
      <c r="Q276" s="339"/>
    </row>
    <row r="277" spans="2:17" x14ac:dyDescent="0.35">
      <c r="B277" s="339"/>
      <c r="C277" s="339"/>
      <c r="D277" s="338"/>
      <c r="E277" s="339"/>
      <c r="F277" s="339"/>
      <c r="G277" s="339"/>
      <c r="H277" s="339"/>
      <c r="I277" s="339"/>
      <c r="J277" s="339"/>
      <c r="K277" s="339"/>
      <c r="L277" s="339"/>
      <c r="M277" s="339"/>
      <c r="N277" s="339"/>
      <c r="O277" s="339"/>
      <c r="P277" s="339"/>
      <c r="Q277" s="339"/>
    </row>
    <row r="278" spans="2:17" x14ac:dyDescent="0.35">
      <c r="B278" s="339"/>
      <c r="C278" s="339"/>
      <c r="D278" s="338"/>
      <c r="E278" s="339"/>
      <c r="F278" s="339"/>
      <c r="G278" s="339"/>
      <c r="H278" s="339"/>
      <c r="I278" s="339"/>
      <c r="J278" s="339"/>
      <c r="K278" s="339"/>
      <c r="L278" s="339"/>
      <c r="M278" s="339"/>
      <c r="N278" s="339"/>
      <c r="O278" s="339"/>
      <c r="P278" s="339"/>
      <c r="Q278" s="339"/>
    </row>
    <row r="279" spans="2:17" x14ac:dyDescent="0.35">
      <c r="B279" s="339"/>
      <c r="C279" s="339"/>
      <c r="D279" s="338"/>
      <c r="E279" s="339"/>
      <c r="F279" s="339"/>
      <c r="G279" s="339"/>
      <c r="H279" s="339"/>
      <c r="I279" s="339"/>
      <c r="J279" s="339"/>
      <c r="K279" s="339"/>
      <c r="L279" s="339"/>
      <c r="M279" s="339"/>
      <c r="N279" s="339"/>
      <c r="O279" s="339"/>
      <c r="P279" s="339"/>
      <c r="Q279" s="339"/>
    </row>
    <row r="280" spans="2:17" x14ac:dyDescent="0.35">
      <c r="B280" s="339"/>
      <c r="C280" s="339"/>
      <c r="D280" s="338"/>
      <c r="E280" s="339"/>
      <c r="F280" s="339"/>
      <c r="G280" s="339"/>
      <c r="H280" s="339"/>
      <c r="I280" s="339"/>
      <c r="J280" s="339"/>
      <c r="K280" s="339"/>
      <c r="L280" s="339"/>
      <c r="M280" s="339"/>
      <c r="N280" s="339"/>
      <c r="O280" s="339"/>
      <c r="P280" s="339"/>
      <c r="Q280" s="339"/>
    </row>
    <row r="281" spans="2:17" x14ac:dyDescent="0.35">
      <c r="B281" s="339"/>
      <c r="C281" s="339"/>
      <c r="D281" s="338"/>
      <c r="E281" s="339"/>
      <c r="F281" s="339"/>
      <c r="G281" s="339"/>
      <c r="H281" s="339"/>
      <c r="I281" s="339"/>
      <c r="J281" s="339"/>
      <c r="K281" s="339"/>
      <c r="L281" s="339"/>
      <c r="M281" s="339"/>
      <c r="N281" s="339"/>
      <c r="O281" s="339"/>
      <c r="P281" s="339"/>
      <c r="Q281" s="339"/>
    </row>
    <row r="282" spans="2:17" x14ac:dyDescent="0.35">
      <c r="B282" s="339"/>
      <c r="C282" s="339"/>
      <c r="D282" s="338"/>
      <c r="E282" s="339"/>
      <c r="F282" s="339"/>
      <c r="G282" s="339"/>
      <c r="H282" s="339"/>
      <c r="I282" s="339"/>
      <c r="J282" s="339"/>
      <c r="K282" s="339"/>
      <c r="L282" s="339"/>
      <c r="M282" s="339"/>
      <c r="N282" s="339"/>
      <c r="O282" s="339"/>
      <c r="P282" s="339"/>
      <c r="Q282" s="339"/>
    </row>
    <row r="283" spans="2:17" x14ac:dyDescent="0.35">
      <c r="B283" s="339"/>
      <c r="C283" s="339"/>
      <c r="D283" s="338"/>
      <c r="E283" s="339"/>
      <c r="F283" s="339"/>
      <c r="G283" s="339"/>
      <c r="H283" s="339"/>
      <c r="I283" s="339"/>
      <c r="J283" s="339"/>
      <c r="K283" s="339"/>
      <c r="L283" s="339"/>
      <c r="M283" s="339"/>
      <c r="N283" s="339"/>
      <c r="O283" s="339"/>
      <c r="P283" s="339"/>
      <c r="Q283" s="339"/>
    </row>
    <row r="284" spans="2:17" x14ac:dyDescent="0.35">
      <c r="B284" s="339"/>
      <c r="C284" s="339"/>
      <c r="D284" s="338"/>
      <c r="E284" s="339"/>
      <c r="F284" s="339"/>
      <c r="G284" s="339"/>
      <c r="H284" s="339"/>
      <c r="I284" s="339"/>
      <c r="J284" s="339"/>
      <c r="K284" s="339"/>
      <c r="L284" s="339"/>
      <c r="M284" s="339"/>
      <c r="N284" s="339"/>
      <c r="O284" s="339"/>
      <c r="P284" s="339"/>
      <c r="Q284" s="339"/>
    </row>
    <row r="285" spans="2:17" x14ac:dyDescent="0.35">
      <c r="B285" s="339"/>
      <c r="C285" s="339"/>
      <c r="D285" s="338"/>
      <c r="E285" s="339"/>
      <c r="F285" s="339"/>
      <c r="G285" s="339"/>
      <c r="H285" s="339"/>
      <c r="I285" s="339"/>
      <c r="J285" s="339"/>
      <c r="K285" s="339"/>
      <c r="L285" s="339"/>
      <c r="M285" s="339"/>
      <c r="N285" s="339"/>
      <c r="O285" s="339"/>
      <c r="P285" s="339"/>
      <c r="Q285" s="339"/>
    </row>
    <row r="286" spans="2:17" x14ac:dyDescent="0.35">
      <c r="B286" s="339"/>
      <c r="C286" s="339"/>
      <c r="D286" s="338"/>
      <c r="E286" s="339"/>
      <c r="F286" s="339"/>
      <c r="G286" s="339"/>
      <c r="H286" s="339"/>
      <c r="I286" s="339"/>
      <c r="J286" s="339"/>
      <c r="K286" s="339"/>
      <c r="L286" s="339"/>
      <c r="M286" s="339"/>
      <c r="N286" s="339"/>
      <c r="O286" s="339"/>
      <c r="P286" s="339"/>
      <c r="Q286" s="339"/>
    </row>
    <row r="287" spans="2:17" x14ac:dyDescent="0.35">
      <c r="B287" s="339"/>
      <c r="C287" s="339"/>
      <c r="D287" s="338"/>
      <c r="E287" s="339"/>
      <c r="F287" s="339"/>
      <c r="G287" s="339"/>
      <c r="H287" s="339"/>
      <c r="I287" s="339"/>
      <c r="J287" s="339"/>
      <c r="K287" s="339"/>
      <c r="L287" s="339"/>
      <c r="M287" s="339"/>
      <c r="N287" s="339"/>
      <c r="O287" s="339"/>
      <c r="P287" s="339"/>
      <c r="Q287" s="339"/>
    </row>
    <row r="288" spans="2:17" x14ac:dyDescent="0.35">
      <c r="B288" s="339"/>
      <c r="C288" s="339"/>
      <c r="D288" s="338"/>
      <c r="E288" s="339"/>
      <c r="F288" s="339"/>
      <c r="G288" s="339"/>
      <c r="H288" s="339"/>
      <c r="I288" s="339"/>
      <c r="J288" s="339"/>
      <c r="K288" s="339"/>
      <c r="L288" s="339"/>
      <c r="M288" s="339"/>
      <c r="N288" s="339"/>
      <c r="O288" s="339"/>
      <c r="P288" s="339"/>
      <c r="Q288" s="339"/>
    </row>
    <row r="289" spans="2:17" x14ac:dyDescent="0.35">
      <c r="B289" s="339"/>
      <c r="C289" s="339"/>
      <c r="D289" s="338"/>
      <c r="E289" s="339"/>
      <c r="F289" s="339"/>
      <c r="G289" s="339"/>
      <c r="H289" s="339"/>
      <c r="I289" s="339"/>
      <c r="J289" s="339"/>
      <c r="K289" s="339"/>
      <c r="L289" s="339"/>
      <c r="M289" s="339"/>
      <c r="N289" s="339"/>
      <c r="O289" s="339"/>
      <c r="P289" s="339"/>
      <c r="Q289" s="339"/>
    </row>
    <row r="290" spans="2:17" x14ac:dyDescent="0.35">
      <c r="B290" s="339"/>
      <c r="C290" s="339"/>
      <c r="D290" s="338"/>
      <c r="E290" s="339"/>
      <c r="F290" s="339"/>
      <c r="G290" s="339"/>
      <c r="H290" s="339"/>
      <c r="I290" s="339"/>
      <c r="J290" s="339"/>
      <c r="K290" s="339"/>
      <c r="L290" s="339"/>
      <c r="M290" s="339"/>
      <c r="N290" s="339"/>
      <c r="O290" s="339"/>
      <c r="P290" s="339"/>
      <c r="Q290" s="339"/>
    </row>
    <row r="291" spans="2:17" x14ac:dyDescent="0.35">
      <c r="B291" s="339"/>
      <c r="C291" s="339"/>
      <c r="D291" s="338"/>
      <c r="E291" s="339"/>
      <c r="F291" s="339"/>
      <c r="G291" s="339"/>
      <c r="H291" s="339"/>
      <c r="I291" s="339"/>
      <c r="J291" s="339"/>
      <c r="K291" s="339"/>
      <c r="L291" s="339"/>
      <c r="M291" s="339"/>
      <c r="N291" s="339"/>
      <c r="O291" s="339"/>
      <c r="P291" s="339"/>
      <c r="Q291" s="339"/>
    </row>
    <row r="292" spans="2:17" x14ac:dyDescent="0.35">
      <c r="B292" s="339"/>
      <c r="C292" s="339"/>
      <c r="D292" s="338"/>
      <c r="E292" s="339"/>
      <c r="F292" s="339"/>
      <c r="G292" s="339"/>
      <c r="H292" s="339"/>
      <c r="I292" s="339"/>
      <c r="J292" s="339"/>
      <c r="K292" s="339"/>
      <c r="L292" s="339"/>
      <c r="M292" s="339"/>
      <c r="N292" s="339"/>
      <c r="O292" s="339"/>
      <c r="P292" s="339"/>
      <c r="Q292" s="339"/>
    </row>
    <row r="293" spans="2:17" x14ac:dyDescent="0.35">
      <c r="B293" s="339"/>
      <c r="C293" s="339"/>
      <c r="D293" s="338"/>
      <c r="E293" s="339"/>
      <c r="F293" s="339"/>
      <c r="G293" s="339"/>
      <c r="H293" s="339"/>
      <c r="I293" s="339"/>
      <c r="J293" s="339"/>
      <c r="K293" s="339"/>
      <c r="L293" s="339"/>
      <c r="M293" s="339"/>
      <c r="N293" s="339"/>
      <c r="O293" s="339"/>
      <c r="P293" s="339"/>
      <c r="Q293" s="339"/>
    </row>
    <row r="294" spans="2:17" x14ac:dyDescent="0.35">
      <c r="B294" s="339"/>
      <c r="C294" s="339"/>
      <c r="D294" s="338"/>
      <c r="E294" s="339"/>
      <c r="F294" s="339"/>
      <c r="G294" s="339"/>
      <c r="H294" s="339"/>
      <c r="I294" s="339"/>
      <c r="J294" s="339"/>
      <c r="K294" s="339"/>
      <c r="L294" s="339"/>
      <c r="M294" s="339"/>
      <c r="N294" s="339"/>
      <c r="O294" s="339"/>
      <c r="P294" s="339"/>
      <c r="Q294" s="339"/>
    </row>
    <row r="295" spans="2:17" x14ac:dyDescent="0.35">
      <c r="B295" s="339"/>
      <c r="C295" s="339"/>
      <c r="D295" s="338"/>
      <c r="E295" s="339"/>
      <c r="F295" s="339"/>
      <c r="G295" s="339"/>
      <c r="H295" s="339"/>
      <c r="I295" s="339"/>
      <c r="J295" s="339"/>
      <c r="K295" s="339"/>
      <c r="L295" s="339"/>
      <c r="M295" s="339"/>
      <c r="N295" s="339"/>
      <c r="O295" s="339"/>
      <c r="P295" s="339"/>
      <c r="Q295" s="339"/>
    </row>
    <row r="296" spans="2:17" x14ac:dyDescent="0.35">
      <c r="B296" s="339"/>
      <c r="C296" s="339"/>
      <c r="D296" s="338"/>
      <c r="E296" s="339"/>
      <c r="F296" s="339"/>
      <c r="G296" s="339"/>
      <c r="H296" s="339"/>
      <c r="I296" s="339"/>
      <c r="J296" s="339"/>
      <c r="K296" s="339"/>
      <c r="L296" s="339"/>
      <c r="M296" s="339"/>
      <c r="N296" s="339"/>
      <c r="O296" s="339"/>
      <c r="P296" s="339"/>
      <c r="Q296" s="339"/>
    </row>
    <row r="297" spans="2:17" x14ac:dyDescent="0.35">
      <c r="B297" s="339"/>
      <c r="C297" s="339"/>
      <c r="D297" s="338"/>
      <c r="E297" s="339"/>
      <c r="F297" s="339"/>
      <c r="G297" s="339"/>
      <c r="H297" s="339"/>
      <c r="I297" s="339"/>
      <c r="J297" s="339"/>
      <c r="K297" s="339"/>
      <c r="L297" s="339"/>
      <c r="M297" s="339"/>
      <c r="N297" s="339"/>
      <c r="O297" s="339"/>
      <c r="P297" s="339"/>
      <c r="Q297" s="339"/>
    </row>
    <row r="298" spans="2:17" x14ac:dyDescent="0.35">
      <c r="B298" s="339"/>
      <c r="C298" s="339"/>
      <c r="D298" s="338"/>
      <c r="E298" s="339"/>
      <c r="F298" s="339"/>
      <c r="G298" s="339"/>
      <c r="H298" s="339"/>
      <c r="I298" s="339"/>
      <c r="J298" s="339"/>
      <c r="K298" s="339"/>
      <c r="L298" s="339"/>
      <c r="M298" s="339"/>
      <c r="N298" s="339"/>
      <c r="O298" s="339"/>
      <c r="P298" s="339"/>
      <c r="Q298" s="339"/>
    </row>
    <row r="299" spans="2:17" x14ac:dyDescent="0.35">
      <c r="B299" s="339"/>
      <c r="C299" s="339"/>
      <c r="D299" s="338"/>
      <c r="E299" s="339"/>
      <c r="F299" s="339"/>
      <c r="G299" s="339"/>
      <c r="H299" s="339"/>
      <c r="I299" s="339"/>
      <c r="J299" s="339"/>
      <c r="K299" s="339"/>
      <c r="L299" s="339"/>
      <c r="M299" s="339"/>
      <c r="N299" s="339"/>
      <c r="O299" s="339"/>
      <c r="P299" s="339"/>
      <c r="Q299" s="339"/>
    </row>
    <row r="300" spans="2:17" x14ac:dyDescent="0.35">
      <c r="B300" s="339"/>
      <c r="C300" s="339"/>
      <c r="D300" s="338"/>
      <c r="E300" s="339"/>
      <c r="F300" s="339"/>
      <c r="G300" s="339"/>
      <c r="H300" s="339"/>
      <c r="I300" s="339"/>
      <c r="J300" s="339"/>
      <c r="K300" s="339"/>
      <c r="L300" s="339"/>
      <c r="M300" s="339"/>
      <c r="N300" s="339"/>
      <c r="O300" s="339"/>
      <c r="P300" s="339"/>
      <c r="Q300" s="339"/>
    </row>
    <row r="301" spans="2:17" x14ac:dyDescent="0.35">
      <c r="B301" s="339"/>
      <c r="C301" s="339"/>
      <c r="D301" s="338"/>
      <c r="E301" s="339"/>
      <c r="F301" s="339"/>
      <c r="G301" s="339"/>
      <c r="H301" s="339"/>
      <c r="I301" s="339"/>
      <c r="J301" s="339"/>
      <c r="K301" s="339"/>
      <c r="L301" s="339"/>
      <c r="M301" s="339"/>
      <c r="N301" s="339"/>
      <c r="O301" s="339"/>
      <c r="P301" s="339"/>
      <c r="Q301" s="339"/>
    </row>
    <row r="302" spans="2:17" x14ac:dyDescent="0.35">
      <c r="B302" s="339"/>
      <c r="C302" s="339"/>
      <c r="D302" s="338"/>
      <c r="E302" s="339"/>
      <c r="F302" s="339"/>
      <c r="G302" s="339"/>
      <c r="H302" s="339"/>
      <c r="I302" s="339"/>
      <c r="J302" s="339"/>
      <c r="K302" s="339"/>
      <c r="L302" s="339"/>
      <c r="M302" s="339"/>
      <c r="N302" s="339"/>
      <c r="O302" s="339"/>
      <c r="P302" s="339"/>
      <c r="Q302" s="339"/>
    </row>
    <row r="303" spans="2:17" x14ac:dyDescent="0.35">
      <c r="B303" s="339"/>
      <c r="C303" s="339"/>
      <c r="D303" s="338"/>
      <c r="E303" s="339"/>
      <c r="F303" s="339"/>
      <c r="G303" s="339"/>
      <c r="H303" s="339"/>
      <c r="I303" s="339"/>
      <c r="J303" s="339"/>
      <c r="K303" s="339"/>
      <c r="L303" s="339"/>
      <c r="M303" s="339"/>
      <c r="N303" s="339"/>
      <c r="O303" s="339"/>
      <c r="P303" s="339"/>
      <c r="Q303" s="339"/>
    </row>
    <row r="304" spans="2:17" x14ac:dyDescent="0.35">
      <c r="B304" s="339"/>
      <c r="C304" s="339"/>
      <c r="D304" s="338"/>
      <c r="E304" s="339"/>
      <c r="F304" s="339"/>
      <c r="G304" s="339"/>
      <c r="H304" s="339"/>
      <c r="I304" s="339"/>
      <c r="J304" s="339"/>
      <c r="K304" s="339"/>
      <c r="L304" s="339"/>
      <c r="M304" s="339"/>
      <c r="N304" s="339"/>
      <c r="O304" s="339"/>
      <c r="P304" s="339"/>
      <c r="Q304" s="339"/>
    </row>
    <row r="305" spans="2:17" x14ac:dyDescent="0.35">
      <c r="B305" s="339"/>
      <c r="C305" s="339"/>
      <c r="D305" s="338"/>
      <c r="E305" s="339"/>
      <c r="F305" s="339"/>
      <c r="G305" s="339"/>
      <c r="H305" s="339"/>
      <c r="I305" s="339"/>
      <c r="J305" s="339"/>
      <c r="K305" s="339"/>
      <c r="L305" s="339"/>
      <c r="M305" s="339"/>
      <c r="N305" s="339"/>
      <c r="O305" s="339"/>
      <c r="P305" s="339"/>
      <c r="Q305" s="339"/>
    </row>
    <row r="306" spans="2:17" x14ac:dyDescent="0.35">
      <c r="B306" s="339"/>
      <c r="C306" s="339"/>
      <c r="D306" s="338"/>
      <c r="E306" s="339"/>
      <c r="F306" s="339"/>
      <c r="G306" s="339"/>
      <c r="H306" s="339"/>
      <c r="I306" s="339"/>
      <c r="J306" s="339"/>
      <c r="K306" s="339"/>
      <c r="L306" s="339"/>
      <c r="M306" s="339"/>
      <c r="N306" s="339"/>
      <c r="O306" s="339"/>
      <c r="P306" s="339"/>
      <c r="Q306" s="339"/>
    </row>
    <row r="307" spans="2:17" x14ac:dyDescent="0.35">
      <c r="B307" s="339"/>
      <c r="C307" s="339"/>
      <c r="D307" s="338"/>
      <c r="E307" s="339"/>
      <c r="F307" s="339"/>
      <c r="G307" s="339"/>
      <c r="H307" s="339"/>
      <c r="I307" s="339"/>
      <c r="J307" s="339"/>
      <c r="K307" s="339"/>
      <c r="L307" s="339"/>
      <c r="M307" s="339"/>
      <c r="N307" s="339"/>
      <c r="O307" s="339"/>
      <c r="P307" s="339"/>
      <c r="Q307" s="339"/>
    </row>
    <row r="308" spans="2:17" x14ac:dyDescent="0.35">
      <c r="B308" s="339"/>
      <c r="C308" s="339"/>
      <c r="D308" s="338"/>
      <c r="E308" s="339"/>
      <c r="F308" s="339"/>
      <c r="G308" s="339"/>
      <c r="H308" s="339"/>
      <c r="I308" s="339"/>
      <c r="J308" s="339"/>
      <c r="K308" s="339"/>
      <c r="L308" s="339"/>
      <c r="M308" s="339"/>
      <c r="N308" s="339"/>
      <c r="O308" s="339"/>
      <c r="P308" s="339"/>
      <c r="Q308" s="339"/>
    </row>
    <row r="309" spans="2:17" x14ac:dyDescent="0.35">
      <c r="B309" s="339"/>
      <c r="C309" s="339"/>
      <c r="D309" s="338"/>
      <c r="E309" s="339"/>
      <c r="F309" s="339"/>
      <c r="G309" s="339"/>
      <c r="H309" s="339"/>
      <c r="I309" s="339"/>
      <c r="J309" s="339"/>
      <c r="K309" s="339"/>
      <c r="L309" s="339"/>
      <c r="M309" s="339"/>
      <c r="N309" s="339"/>
      <c r="O309" s="339"/>
      <c r="P309" s="339"/>
      <c r="Q309" s="339"/>
    </row>
    <row r="310" spans="2:17" x14ac:dyDescent="0.35">
      <c r="B310" s="339"/>
      <c r="C310" s="339"/>
      <c r="D310" s="338"/>
      <c r="E310" s="339"/>
      <c r="F310" s="339"/>
      <c r="G310" s="339"/>
      <c r="H310" s="339"/>
      <c r="I310" s="339"/>
      <c r="J310" s="339"/>
      <c r="K310" s="339"/>
      <c r="L310" s="339"/>
      <c r="M310" s="339"/>
      <c r="N310" s="339"/>
      <c r="O310" s="339"/>
      <c r="P310" s="339"/>
      <c r="Q310" s="339"/>
    </row>
    <row r="311" spans="2:17" x14ac:dyDescent="0.35">
      <c r="B311" s="339"/>
      <c r="C311" s="339"/>
      <c r="D311" s="338"/>
      <c r="E311" s="339"/>
      <c r="F311" s="339"/>
      <c r="G311" s="339"/>
      <c r="H311" s="339"/>
      <c r="I311" s="339"/>
      <c r="J311" s="339"/>
      <c r="K311" s="339"/>
      <c r="L311" s="339"/>
      <c r="M311" s="339"/>
      <c r="N311" s="339"/>
      <c r="O311" s="339"/>
      <c r="P311" s="339"/>
      <c r="Q311" s="339"/>
    </row>
    <row r="312" spans="2:17" x14ac:dyDescent="0.35">
      <c r="B312" s="339"/>
      <c r="C312" s="339"/>
      <c r="D312" s="338"/>
      <c r="E312" s="339"/>
      <c r="F312" s="339"/>
      <c r="G312" s="339"/>
      <c r="H312" s="339"/>
      <c r="I312" s="339"/>
      <c r="J312" s="339"/>
      <c r="K312" s="339"/>
      <c r="L312" s="339"/>
      <c r="M312" s="339"/>
      <c r="N312" s="339"/>
      <c r="O312" s="339"/>
      <c r="P312" s="339"/>
      <c r="Q312" s="339"/>
    </row>
    <row r="313" spans="2:17" x14ac:dyDescent="0.35">
      <c r="B313" s="339"/>
      <c r="C313" s="339"/>
      <c r="D313" s="338"/>
      <c r="E313" s="339"/>
      <c r="F313" s="339"/>
      <c r="G313" s="339"/>
      <c r="H313" s="339"/>
      <c r="I313" s="339"/>
      <c r="J313" s="339"/>
      <c r="K313" s="339"/>
      <c r="L313" s="339"/>
      <c r="M313" s="339"/>
      <c r="N313" s="339"/>
      <c r="O313" s="339"/>
      <c r="P313" s="339"/>
      <c r="Q313" s="339"/>
    </row>
    <row r="314" spans="2:17" x14ac:dyDescent="0.35">
      <c r="B314" s="339"/>
      <c r="C314" s="339"/>
      <c r="D314" s="338"/>
      <c r="E314" s="339"/>
      <c r="F314" s="339"/>
      <c r="G314" s="339"/>
      <c r="H314" s="339"/>
      <c r="I314" s="339"/>
      <c r="J314" s="339"/>
      <c r="K314" s="339"/>
      <c r="L314" s="339"/>
      <c r="M314" s="339"/>
      <c r="N314" s="339"/>
      <c r="O314" s="339"/>
      <c r="P314" s="339"/>
      <c r="Q314" s="339"/>
    </row>
    <row r="315" spans="2:17" x14ac:dyDescent="0.35">
      <c r="B315" s="339"/>
      <c r="C315" s="339"/>
      <c r="D315" s="338"/>
      <c r="E315" s="339"/>
      <c r="F315" s="339"/>
      <c r="G315" s="339"/>
      <c r="H315" s="339"/>
      <c r="I315" s="339"/>
      <c r="J315" s="339"/>
      <c r="K315" s="339"/>
      <c r="L315" s="339"/>
      <c r="M315" s="339"/>
      <c r="N315" s="339"/>
      <c r="O315" s="339"/>
      <c r="P315" s="339"/>
      <c r="Q315" s="339"/>
    </row>
    <row r="316" spans="2:17" x14ac:dyDescent="0.35">
      <c r="B316" s="339"/>
      <c r="C316" s="339"/>
      <c r="D316" s="338"/>
      <c r="E316" s="339"/>
      <c r="F316" s="339"/>
      <c r="G316" s="339"/>
      <c r="H316" s="339"/>
      <c r="I316" s="339"/>
      <c r="J316" s="339"/>
      <c r="K316" s="339"/>
      <c r="L316" s="339"/>
      <c r="M316" s="339"/>
      <c r="N316" s="339"/>
      <c r="O316" s="339"/>
      <c r="P316" s="339"/>
      <c r="Q316" s="339"/>
    </row>
    <row r="317" spans="2:17" x14ac:dyDescent="0.35">
      <c r="B317" s="339"/>
      <c r="C317" s="339"/>
      <c r="D317" s="338"/>
      <c r="E317" s="339"/>
      <c r="F317" s="339"/>
      <c r="G317" s="339"/>
      <c r="H317" s="339"/>
      <c r="I317" s="339"/>
      <c r="J317" s="339"/>
      <c r="K317" s="339"/>
      <c r="L317" s="339"/>
      <c r="M317" s="339"/>
      <c r="N317" s="339"/>
      <c r="O317" s="339"/>
      <c r="P317" s="339"/>
      <c r="Q317" s="339"/>
    </row>
    <row r="318" spans="2:17" x14ac:dyDescent="0.35">
      <c r="B318" s="339"/>
      <c r="C318" s="339"/>
      <c r="D318" s="338"/>
      <c r="E318" s="339"/>
      <c r="F318" s="339"/>
      <c r="G318" s="339"/>
      <c r="H318" s="339"/>
      <c r="I318" s="339"/>
      <c r="J318" s="339"/>
      <c r="K318" s="339"/>
      <c r="L318" s="339"/>
      <c r="M318" s="339"/>
      <c r="N318" s="339"/>
      <c r="O318" s="339"/>
      <c r="P318" s="339"/>
      <c r="Q318" s="339"/>
    </row>
    <row r="319" spans="2:17" x14ac:dyDescent="0.35">
      <c r="B319" s="339"/>
      <c r="C319" s="339"/>
      <c r="D319" s="338"/>
      <c r="E319" s="339"/>
      <c r="F319" s="339"/>
      <c r="G319" s="339"/>
      <c r="H319" s="339"/>
      <c r="I319" s="339"/>
      <c r="J319" s="339"/>
      <c r="K319" s="339"/>
      <c r="L319" s="339"/>
      <c r="M319" s="339"/>
      <c r="N319" s="339"/>
      <c r="O319" s="339"/>
      <c r="P319" s="339"/>
      <c r="Q319" s="339"/>
    </row>
    <row r="320" spans="2:17" x14ac:dyDescent="0.35">
      <c r="B320" s="339"/>
      <c r="C320" s="339"/>
      <c r="D320" s="338"/>
      <c r="E320" s="339"/>
      <c r="F320" s="339"/>
      <c r="G320" s="339"/>
      <c r="H320" s="339"/>
      <c r="I320" s="339"/>
      <c r="J320" s="339"/>
      <c r="K320" s="339"/>
      <c r="L320" s="339"/>
      <c r="M320" s="339"/>
      <c r="N320" s="339"/>
      <c r="O320" s="339"/>
      <c r="P320" s="339"/>
      <c r="Q320" s="339"/>
    </row>
    <row r="321" spans="2:17" x14ac:dyDescent="0.35">
      <c r="B321" s="339"/>
      <c r="C321" s="339"/>
      <c r="D321" s="338"/>
      <c r="E321" s="339"/>
      <c r="F321" s="339"/>
      <c r="G321" s="339"/>
      <c r="H321" s="339"/>
      <c r="I321" s="339"/>
      <c r="J321" s="339"/>
      <c r="K321" s="339"/>
      <c r="L321" s="339"/>
      <c r="M321" s="339"/>
      <c r="N321" s="339"/>
      <c r="O321" s="339"/>
      <c r="P321" s="339"/>
      <c r="Q321" s="339"/>
    </row>
    <row r="322" spans="2:17" x14ac:dyDescent="0.35">
      <c r="B322" s="339"/>
      <c r="C322" s="339"/>
      <c r="D322" s="338"/>
      <c r="E322" s="339"/>
      <c r="F322" s="339"/>
      <c r="G322" s="339"/>
      <c r="H322" s="339"/>
      <c r="I322" s="339"/>
      <c r="J322" s="339"/>
      <c r="K322" s="339"/>
      <c r="L322" s="339"/>
      <c r="M322" s="339"/>
      <c r="N322" s="339"/>
      <c r="O322" s="339"/>
      <c r="P322" s="339"/>
      <c r="Q322" s="339"/>
    </row>
    <row r="323" spans="2:17" x14ac:dyDescent="0.35">
      <c r="B323" s="339"/>
      <c r="C323" s="339"/>
      <c r="D323" s="338"/>
      <c r="E323" s="339"/>
      <c r="F323" s="339"/>
      <c r="G323" s="339"/>
      <c r="H323" s="339"/>
      <c r="I323" s="339"/>
      <c r="J323" s="339"/>
      <c r="K323" s="339"/>
      <c r="L323" s="339"/>
      <c r="M323" s="339"/>
      <c r="N323" s="339"/>
      <c r="O323" s="339"/>
      <c r="P323" s="339"/>
      <c r="Q323" s="339"/>
    </row>
    <row r="324" spans="2:17" x14ac:dyDescent="0.35">
      <c r="B324" s="339"/>
      <c r="C324" s="339"/>
      <c r="D324" s="338"/>
      <c r="E324" s="339"/>
      <c r="F324" s="339"/>
      <c r="G324" s="339"/>
      <c r="H324" s="339"/>
      <c r="I324" s="339"/>
      <c r="J324" s="339"/>
      <c r="K324" s="339"/>
      <c r="L324" s="339"/>
      <c r="M324" s="339"/>
      <c r="N324" s="339"/>
      <c r="O324" s="339"/>
      <c r="P324" s="339"/>
      <c r="Q324" s="339"/>
    </row>
    <row r="325" spans="2:17" x14ac:dyDescent="0.35">
      <c r="B325" s="339"/>
      <c r="C325" s="339"/>
      <c r="D325" s="338"/>
      <c r="E325" s="339"/>
      <c r="F325" s="339"/>
      <c r="G325" s="339"/>
      <c r="H325" s="339"/>
      <c r="I325" s="339"/>
      <c r="J325" s="339"/>
      <c r="K325" s="339"/>
      <c r="L325" s="339"/>
      <c r="M325" s="339"/>
      <c r="N325" s="339"/>
      <c r="O325" s="339"/>
      <c r="P325" s="339"/>
      <c r="Q325" s="339"/>
    </row>
    <row r="326" spans="2:17" x14ac:dyDescent="0.35">
      <c r="B326" s="339"/>
      <c r="C326" s="339"/>
      <c r="D326" s="338"/>
      <c r="E326" s="339"/>
      <c r="F326" s="339"/>
      <c r="G326" s="339"/>
      <c r="H326" s="339"/>
      <c r="I326" s="339"/>
      <c r="J326" s="339"/>
      <c r="K326" s="339"/>
      <c r="L326" s="339"/>
      <c r="M326" s="339"/>
      <c r="N326" s="339"/>
      <c r="O326" s="339"/>
      <c r="P326" s="339"/>
      <c r="Q326" s="339"/>
    </row>
    <row r="327" spans="2:17" x14ac:dyDescent="0.35">
      <c r="B327" s="339"/>
      <c r="C327" s="339"/>
      <c r="D327" s="338"/>
      <c r="E327" s="339"/>
      <c r="F327" s="339"/>
      <c r="G327" s="339"/>
      <c r="H327" s="339"/>
      <c r="I327" s="339"/>
      <c r="J327" s="339"/>
      <c r="K327" s="339"/>
      <c r="L327" s="339"/>
      <c r="M327" s="339"/>
      <c r="N327" s="339"/>
      <c r="O327" s="339"/>
      <c r="P327" s="339"/>
      <c r="Q327" s="339"/>
    </row>
    <row r="328" spans="2:17" x14ac:dyDescent="0.35">
      <c r="B328" s="339"/>
      <c r="C328" s="339"/>
      <c r="D328" s="338"/>
      <c r="E328" s="339"/>
      <c r="F328" s="339"/>
      <c r="G328" s="339"/>
      <c r="H328" s="339"/>
      <c r="I328" s="339"/>
      <c r="J328" s="339"/>
      <c r="K328" s="339"/>
      <c r="L328" s="339"/>
      <c r="M328" s="339"/>
      <c r="N328" s="339"/>
      <c r="O328" s="339"/>
      <c r="P328" s="339"/>
      <c r="Q328" s="339"/>
    </row>
    <row r="329" spans="2:17" x14ac:dyDescent="0.35">
      <c r="B329" s="339"/>
      <c r="C329" s="339"/>
      <c r="D329" s="338"/>
      <c r="E329" s="339"/>
      <c r="F329" s="339"/>
      <c r="G329" s="339"/>
      <c r="H329" s="339"/>
      <c r="I329" s="339"/>
      <c r="J329" s="339"/>
      <c r="K329" s="339"/>
      <c r="L329" s="339"/>
      <c r="M329" s="339"/>
      <c r="N329" s="339"/>
      <c r="O329" s="339"/>
      <c r="P329" s="339"/>
      <c r="Q329" s="339"/>
    </row>
    <row r="330" spans="2:17" x14ac:dyDescent="0.35">
      <c r="B330" s="339"/>
      <c r="C330" s="339"/>
      <c r="D330" s="338"/>
      <c r="E330" s="339"/>
      <c r="F330" s="339"/>
      <c r="G330" s="339"/>
      <c r="H330" s="339"/>
      <c r="I330" s="339"/>
      <c r="J330" s="339"/>
      <c r="K330" s="339"/>
      <c r="L330" s="339"/>
      <c r="M330" s="339"/>
      <c r="N330" s="339"/>
      <c r="O330" s="339"/>
      <c r="P330" s="339"/>
      <c r="Q330" s="339"/>
    </row>
    <row r="331" spans="2:17" x14ac:dyDescent="0.35">
      <c r="B331" s="339"/>
      <c r="C331" s="339"/>
      <c r="D331" s="338"/>
      <c r="E331" s="339"/>
      <c r="F331" s="339"/>
      <c r="G331" s="339"/>
      <c r="H331" s="339"/>
      <c r="I331" s="339"/>
      <c r="J331" s="339"/>
      <c r="K331" s="339"/>
      <c r="L331" s="339"/>
      <c r="M331" s="339"/>
      <c r="N331" s="339"/>
      <c r="O331" s="339"/>
      <c r="P331" s="339"/>
      <c r="Q331" s="339"/>
    </row>
    <row r="332" spans="2:17" x14ac:dyDescent="0.35">
      <c r="B332" s="339"/>
      <c r="C332" s="339"/>
      <c r="D332" s="338"/>
      <c r="E332" s="339"/>
      <c r="F332" s="339"/>
      <c r="G332" s="339"/>
      <c r="H332" s="339"/>
      <c r="I332" s="339"/>
      <c r="J332" s="339"/>
      <c r="K332" s="339"/>
      <c r="L332" s="339"/>
      <c r="M332" s="339"/>
      <c r="N332" s="339"/>
      <c r="O332" s="339"/>
      <c r="P332" s="339"/>
      <c r="Q332" s="339"/>
    </row>
    <row r="333" spans="2:17" x14ac:dyDescent="0.35">
      <c r="B333" s="339"/>
      <c r="C333" s="339"/>
      <c r="D333" s="338"/>
      <c r="E333" s="339"/>
      <c r="F333" s="339"/>
      <c r="G333" s="339"/>
      <c r="H333" s="339"/>
      <c r="I333" s="339"/>
      <c r="J333" s="339"/>
      <c r="K333" s="339"/>
      <c r="L333" s="339"/>
      <c r="M333" s="339"/>
      <c r="N333" s="339"/>
      <c r="O333" s="339"/>
      <c r="P333" s="339"/>
      <c r="Q333" s="339"/>
    </row>
    <row r="334" spans="2:17" x14ac:dyDescent="0.35">
      <c r="B334" s="339"/>
      <c r="C334" s="339"/>
      <c r="D334" s="338"/>
      <c r="E334" s="339"/>
      <c r="F334" s="339"/>
      <c r="G334" s="339"/>
      <c r="H334" s="339"/>
      <c r="I334" s="339"/>
      <c r="J334" s="339"/>
      <c r="K334" s="339"/>
      <c r="L334" s="339"/>
      <c r="M334" s="339"/>
      <c r="N334" s="339"/>
      <c r="O334" s="339"/>
      <c r="P334" s="339"/>
      <c r="Q334" s="339"/>
    </row>
    <row r="335" spans="2:17" x14ac:dyDescent="0.35">
      <c r="B335" s="339"/>
      <c r="C335" s="339"/>
      <c r="D335" s="338"/>
      <c r="E335" s="339"/>
      <c r="F335" s="339"/>
      <c r="G335" s="339"/>
      <c r="H335" s="339"/>
      <c r="I335" s="339"/>
      <c r="J335" s="339"/>
      <c r="K335" s="339"/>
      <c r="L335" s="339"/>
      <c r="M335" s="339"/>
      <c r="N335" s="339"/>
      <c r="O335" s="339"/>
      <c r="P335" s="339"/>
      <c r="Q335" s="339"/>
    </row>
    <row r="336" spans="2:17" x14ac:dyDescent="0.35">
      <c r="B336" s="339"/>
      <c r="C336" s="339"/>
      <c r="D336" s="338"/>
      <c r="E336" s="339"/>
      <c r="F336" s="339"/>
      <c r="G336" s="339"/>
      <c r="H336" s="339"/>
      <c r="I336" s="339"/>
      <c r="J336" s="339"/>
      <c r="K336" s="339"/>
      <c r="L336" s="339"/>
      <c r="M336" s="339"/>
      <c r="N336" s="339"/>
      <c r="O336" s="339"/>
      <c r="P336" s="339"/>
      <c r="Q336" s="339"/>
    </row>
    <row r="337" spans="2:17" x14ac:dyDescent="0.35">
      <c r="B337" s="339"/>
      <c r="C337" s="339"/>
      <c r="D337" s="338"/>
      <c r="E337" s="339"/>
      <c r="F337" s="339"/>
      <c r="G337" s="339"/>
      <c r="H337" s="339"/>
      <c r="I337" s="339"/>
      <c r="J337" s="339"/>
      <c r="K337" s="339"/>
      <c r="L337" s="339"/>
      <c r="M337" s="339"/>
      <c r="N337" s="339"/>
      <c r="O337" s="339"/>
      <c r="P337" s="339"/>
      <c r="Q337" s="339"/>
    </row>
    <row r="338" spans="2:17" x14ac:dyDescent="0.35">
      <c r="B338" s="339"/>
      <c r="C338" s="339"/>
      <c r="D338" s="338"/>
      <c r="E338" s="339"/>
      <c r="F338" s="339"/>
      <c r="G338" s="339"/>
      <c r="H338" s="339"/>
      <c r="I338" s="339"/>
      <c r="J338" s="339"/>
      <c r="K338" s="339"/>
      <c r="L338" s="339"/>
      <c r="M338" s="339"/>
      <c r="N338" s="339"/>
      <c r="O338" s="339"/>
      <c r="P338" s="339"/>
      <c r="Q338" s="339"/>
    </row>
    <row r="339" spans="2:17" x14ac:dyDescent="0.35">
      <c r="B339" s="339"/>
      <c r="C339" s="339"/>
      <c r="D339" s="338"/>
      <c r="E339" s="339"/>
      <c r="F339" s="339"/>
      <c r="G339" s="339"/>
      <c r="H339" s="339"/>
      <c r="I339" s="339"/>
      <c r="J339" s="339"/>
      <c r="K339" s="339"/>
      <c r="L339" s="339"/>
      <c r="M339" s="339"/>
      <c r="N339" s="339"/>
      <c r="O339" s="339"/>
      <c r="P339" s="339"/>
      <c r="Q339" s="339"/>
    </row>
    <row r="340" spans="2:17" x14ac:dyDescent="0.35">
      <c r="B340" s="339"/>
      <c r="C340" s="339"/>
      <c r="D340" s="338"/>
      <c r="E340" s="339"/>
      <c r="F340" s="339"/>
      <c r="G340" s="339"/>
      <c r="H340" s="339"/>
      <c r="I340" s="339"/>
      <c r="J340" s="339"/>
      <c r="K340" s="339"/>
      <c r="L340" s="339"/>
      <c r="M340" s="339"/>
      <c r="N340" s="339"/>
      <c r="O340" s="339"/>
      <c r="P340" s="339"/>
      <c r="Q340" s="339"/>
    </row>
    <row r="341" spans="2:17" x14ac:dyDescent="0.35">
      <c r="B341" s="339"/>
      <c r="C341" s="339"/>
      <c r="D341" s="338"/>
      <c r="E341" s="339"/>
      <c r="F341" s="339"/>
      <c r="G341" s="339"/>
      <c r="H341" s="339"/>
      <c r="I341" s="339"/>
      <c r="J341" s="339"/>
      <c r="K341" s="339"/>
      <c r="L341" s="339"/>
      <c r="M341" s="339"/>
      <c r="N341" s="339"/>
      <c r="O341" s="339"/>
      <c r="P341" s="339"/>
      <c r="Q341" s="339"/>
    </row>
    <row r="342" spans="2:17" x14ac:dyDescent="0.35">
      <c r="B342" s="339"/>
      <c r="C342" s="339"/>
      <c r="D342" s="338"/>
      <c r="E342" s="339"/>
      <c r="F342" s="339"/>
      <c r="G342" s="339"/>
      <c r="H342" s="339"/>
      <c r="I342" s="339"/>
      <c r="J342" s="339"/>
      <c r="K342" s="339"/>
      <c r="L342" s="339"/>
      <c r="M342" s="339"/>
      <c r="N342" s="339"/>
      <c r="O342" s="339"/>
      <c r="P342" s="339"/>
      <c r="Q342" s="339"/>
    </row>
    <row r="343" spans="2:17" x14ac:dyDescent="0.35">
      <c r="B343" s="339"/>
      <c r="C343" s="339"/>
      <c r="D343" s="338"/>
      <c r="E343" s="339"/>
      <c r="F343" s="339"/>
      <c r="G343" s="339"/>
      <c r="H343" s="339"/>
      <c r="I343" s="339"/>
      <c r="J343" s="339"/>
      <c r="K343" s="339"/>
      <c r="L343" s="339"/>
      <c r="M343" s="339"/>
      <c r="N343" s="339"/>
      <c r="O343" s="339"/>
      <c r="P343" s="339"/>
      <c r="Q343" s="339"/>
    </row>
    <row r="344" spans="2:17" x14ac:dyDescent="0.35">
      <c r="B344" s="339"/>
      <c r="C344" s="339"/>
      <c r="D344" s="338"/>
      <c r="E344" s="339"/>
      <c r="F344" s="339"/>
      <c r="G344" s="339"/>
      <c r="H344" s="339"/>
      <c r="I344" s="339"/>
      <c r="J344" s="339"/>
      <c r="K344" s="339"/>
      <c r="L344" s="339"/>
      <c r="M344" s="339"/>
      <c r="N344" s="339"/>
      <c r="O344" s="339"/>
      <c r="P344" s="339"/>
      <c r="Q344" s="339"/>
    </row>
    <row r="345" spans="2:17" x14ac:dyDescent="0.35">
      <c r="B345" s="339"/>
      <c r="C345" s="339"/>
      <c r="D345" s="338"/>
      <c r="E345" s="339"/>
      <c r="F345" s="339"/>
      <c r="G345" s="339"/>
      <c r="H345" s="339"/>
      <c r="I345" s="339"/>
      <c r="J345" s="339"/>
      <c r="K345" s="339"/>
      <c r="L345" s="339"/>
      <c r="M345" s="339"/>
      <c r="N345" s="339"/>
      <c r="O345" s="339"/>
      <c r="P345" s="339"/>
      <c r="Q345" s="339"/>
    </row>
    <row r="346" spans="2:17" x14ac:dyDescent="0.35">
      <c r="B346" s="339"/>
      <c r="C346" s="339"/>
      <c r="D346" s="338"/>
      <c r="E346" s="339"/>
      <c r="F346" s="339"/>
      <c r="G346" s="339"/>
      <c r="H346" s="339"/>
      <c r="I346" s="339"/>
      <c r="J346" s="339"/>
      <c r="K346" s="339"/>
      <c r="L346" s="339"/>
      <c r="M346" s="339"/>
      <c r="N346" s="339"/>
      <c r="O346" s="339"/>
      <c r="P346" s="339"/>
      <c r="Q346" s="339"/>
    </row>
    <row r="347" spans="2:17" x14ac:dyDescent="0.35">
      <c r="B347" s="339"/>
      <c r="C347" s="339"/>
      <c r="D347" s="338"/>
      <c r="E347" s="339"/>
      <c r="F347" s="339"/>
      <c r="G347" s="339"/>
      <c r="H347" s="339"/>
      <c r="I347" s="339"/>
      <c r="J347" s="339"/>
      <c r="K347" s="339"/>
      <c r="L347" s="339"/>
      <c r="M347" s="339"/>
      <c r="N347" s="339"/>
      <c r="O347" s="339"/>
      <c r="P347" s="339"/>
      <c r="Q347" s="339"/>
    </row>
    <row r="348" spans="2:17" x14ac:dyDescent="0.35">
      <c r="B348" s="339"/>
      <c r="C348" s="339"/>
      <c r="D348" s="338"/>
      <c r="E348" s="339"/>
      <c r="F348" s="339"/>
      <c r="G348" s="339"/>
      <c r="H348" s="339"/>
      <c r="I348" s="339"/>
      <c r="J348" s="339"/>
      <c r="K348" s="339"/>
      <c r="L348" s="339"/>
      <c r="M348" s="339"/>
      <c r="N348" s="339"/>
      <c r="O348" s="339"/>
      <c r="P348" s="339"/>
      <c r="Q348" s="339"/>
    </row>
    <row r="349" spans="2:17" x14ac:dyDescent="0.35">
      <c r="B349" s="339"/>
      <c r="C349" s="339"/>
      <c r="D349" s="338"/>
      <c r="E349" s="339"/>
      <c r="F349" s="339"/>
      <c r="G349" s="339"/>
      <c r="H349" s="339"/>
      <c r="I349" s="339"/>
      <c r="J349" s="339"/>
      <c r="K349" s="339"/>
      <c r="L349" s="339"/>
      <c r="M349" s="339"/>
      <c r="N349" s="339"/>
      <c r="O349" s="339"/>
      <c r="P349" s="339"/>
      <c r="Q349" s="339"/>
    </row>
    <row r="350" spans="2:17" x14ac:dyDescent="0.35">
      <c r="B350" s="339"/>
      <c r="C350" s="339"/>
      <c r="D350" s="338"/>
      <c r="E350" s="339"/>
      <c r="F350" s="339"/>
      <c r="G350" s="339"/>
      <c r="H350" s="339"/>
      <c r="I350" s="339"/>
      <c r="J350" s="339"/>
      <c r="K350" s="339"/>
      <c r="L350" s="339"/>
      <c r="M350" s="339"/>
      <c r="N350" s="339"/>
      <c r="O350" s="339"/>
      <c r="P350" s="339"/>
      <c r="Q350" s="339"/>
    </row>
    <row r="351" spans="2:17" x14ac:dyDescent="0.35">
      <c r="B351" s="339"/>
      <c r="C351" s="339"/>
      <c r="D351" s="338"/>
      <c r="E351" s="339"/>
      <c r="F351" s="339"/>
      <c r="G351" s="339"/>
      <c r="H351" s="339"/>
      <c r="I351" s="339"/>
      <c r="J351" s="339"/>
      <c r="K351" s="339"/>
      <c r="L351" s="339"/>
      <c r="M351" s="339"/>
      <c r="N351" s="339"/>
      <c r="O351" s="339"/>
      <c r="P351" s="339"/>
      <c r="Q351" s="339"/>
    </row>
    <row r="352" spans="2:17" x14ac:dyDescent="0.35">
      <c r="B352" s="339"/>
      <c r="C352" s="339"/>
      <c r="D352" s="338"/>
      <c r="E352" s="339"/>
      <c r="F352" s="339"/>
      <c r="G352" s="339"/>
      <c r="H352" s="339"/>
      <c r="I352" s="339"/>
      <c r="J352" s="339"/>
      <c r="K352" s="339"/>
      <c r="L352" s="339"/>
      <c r="M352" s="339"/>
      <c r="N352" s="339"/>
      <c r="O352" s="339"/>
      <c r="P352" s="339"/>
      <c r="Q352" s="339"/>
    </row>
    <row r="353" spans="2:17" x14ac:dyDescent="0.35">
      <c r="B353" s="339"/>
      <c r="C353" s="339"/>
      <c r="D353" s="338"/>
      <c r="E353" s="339"/>
      <c r="F353" s="339"/>
      <c r="G353" s="339"/>
      <c r="H353" s="339"/>
      <c r="I353" s="339"/>
      <c r="J353" s="339"/>
      <c r="K353" s="339"/>
      <c r="L353" s="339"/>
      <c r="M353" s="339"/>
      <c r="N353" s="339"/>
      <c r="O353" s="339"/>
      <c r="P353" s="339"/>
      <c r="Q353" s="339"/>
    </row>
    <row r="354" spans="2:17" x14ac:dyDescent="0.35">
      <c r="B354" s="339"/>
      <c r="C354" s="339"/>
      <c r="D354" s="338"/>
      <c r="E354" s="339"/>
      <c r="F354" s="339"/>
      <c r="G354" s="339"/>
      <c r="H354" s="339"/>
      <c r="I354" s="339"/>
      <c r="J354" s="339"/>
      <c r="K354" s="339"/>
      <c r="L354" s="339"/>
      <c r="M354" s="339"/>
      <c r="N354" s="339"/>
      <c r="O354" s="339"/>
      <c r="P354" s="339"/>
      <c r="Q354" s="339"/>
    </row>
    <row r="355" spans="2:17" x14ac:dyDescent="0.35">
      <c r="B355" s="339"/>
      <c r="C355" s="339"/>
      <c r="D355" s="338"/>
      <c r="E355" s="339"/>
      <c r="F355" s="339"/>
      <c r="G355" s="339"/>
      <c r="H355" s="339"/>
      <c r="I355" s="339"/>
      <c r="J355" s="339"/>
      <c r="K355" s="339"/>
      <c r="L355" s="339"/>
      <c r="M355" s="339"/>
      <c r="N355" s="339"/>
      <c r="O355" s="339"/>
      <c r="P355" s="339"/>
      <c r="Q355" s="339"/>
    </row>
    <row r="356" spans="2:17" x14ac:dyDescent="0.35">
      <c r="B356" s="339"/>
      <c r="C356" s="339"/>
      <c r="D356" s="338"/>
      <c r="E356" s="339"/>
      <c r="F356" s="339"/>
      <c r="G356" s="339"/>
      <c r="H356" s="339"/>
      <c r="I356" s="339"/>
      <c r="J356" s="339"/>
      <c r="K356" s="339"/>
      <c r="L356" s="339"/>
      <c r="M356" s="339"/>
      <c r="N356" s="339"/>
      <c r="O356" s="339"/>
      <c r="P356" s="339"/>
      <c r="Q356" s="339"/>
    </row>
    <row r="357" spans="2:17" x14ac:dyDescent="0.35">
      <c r="B357" s="339"/>
      <c r="C357" s="339"/>
      <c r="D357" s="338"/>
      <c r="E357" s="339"/>
      <c r="F357" s="339"/>
      <c r="G357" s="339"/>
      <c r="H357" s="339"/>
      <c r="I357" s="339"/>
      <c r="J357" s="339"/>
      <c r="K357" s="339"/>
      <c r="L357" s="339"/>
      <c r="M357" s="339"/>
      <c r="N357" s="339"/>
      <c r="O357" s="339"/>
      <c r="P357" s="339"/>
      <c r="Q357" s="339"/>
    </row>
    <row r="358" spans="2:17" x14ac:dyDescent="0.35">
      <c r="B358" s="339"/>
      <c r="C358" s="339"/>
      <c r="D358" s="338"/>
      <c r="E358" s="339"/>
      <c r="F358" s="339"/>
      <c r="G358" s="339"/>
      <c r="H358" s="339"/>
      <c r="I358" s="339"/>
      <c r="J358" s="339"/>
      <c r="K358" s="339"/>
      <c r="L358" s="339"/>
      <c r="M358" s="339"/>
      <c r="N358" s="339"/>
      <c r="O358" s="339"/>
      <c r="P358" s="339"/>
      <c r="Q358" s="339"/>
    </row>
    <row r="359" spans="2:17" x14ac:dyDescent="0.35">
      <c r="B359" s="339"/>
      <c r="C359" s="339"/>
      <c r="D359" s="338"/>
      <c r="E359" s="339"/>
      <c r="F359" s="339"/>
      <c r="G359" s="339"/>
      <c r="H359" s="339"/>
      <c r="I359" s="339"/>
      <c r="J359" s="339"/>
      <c r="K359" s="339"/>
      <c r="L359" s="339"/>
      <c r="M359" s="339"/>
      <c r="N359" s="339"/>
      <c r="O359" s="339"/>
      <c r="P359" s="339"/>
      <c r="Q359" s="339"/>
    </row>
    <row r="360" spans="2:17" x14ac:dyDescent="0.35">
      <c r="B360" s="339"/>
      <c r="C360" s="339"/>
      <c r="D360" s="338"/>
      <c r="E360" s="339"/>
      <c r="F360" s="339"/>
      <c r="G360" s="339"/>
      <c r="H360" s="339"/>
      <c r="I360" s="339"/>
      <c r="J360" s="339"/>
      <c r="K360" s="339"/>
      <c r="L360" s="339"/>
      <c r="M360" s="339"/>
      <c r="N360" s="339"/>
      <c r="O360" s="339"/>
      <c r="P360" s="339"/>
      <c r="Q360" s="339"/>
    </row>
    <row r="361" spans="2:17" x14ac:dyDescent="0.35">
      <c r="B361" s="339"/>
      <c r="C361" s="339"/>
      <c r="D361" s="338"/>
      <c r="E361" s="339"/>
      <c r="F361" s="339"/>
      <c r="G361" s="339"/>
      <c r="H361" s="339"/>
      <c r="I361" s="339"/>
      <c r="J361" s="339"/>
      <c r="K361" s="339"/>
      <c r="L361" s="339"/>
      <c r="M361" s="339"/>
      <c r="N361" s="339"/>
      <c r="O361" s="339"/>
      <c r="P361" s="339"/>
      <c r="Q361" s="339"/>
    </row>
    <row r="362" spans="2:17" x14ac:dyDescent="0.35">
      <c r="B362" s="339"/>
      <c r="C362" s="339"/>
      <c r="D362" s="338"/>
      <c r="E362" s="339"/>
      <c r="F362" s="339"/>
      <c r="G362" s="339"/>
      <c r="H362" s="339"/>
      <c r="I362" s="339"/>
      <c r="J362" s="339"/>
      <c r="K362" s="339"/>
      <c r="L362" s="339"/>
      <c r="M362" s="339"/>
      <c r="N362" s="339"/>
      <c r="O362" s="339"/>
      <c r="P362" s="339"/>
      <c r="Q362" s="339"/>
    </row>
    <row r="363" spans="2:17" x14ac:dyDescent="0.35">
      <c r="B363" s="339"/>
      <c r="C363" s="339"/>
      <c r="D363" s="338"/>
      <c r="E363" s="339"/>
      <c r="F363" s="339"/>
      <c r="G363" s="339"/>
      <c r="H363" s="339"/>
      <c r="I363" s="339"/>
      <c r="J363" s="339"/>
      <c r="K363" s="339"/>
      <c r="L363" s="339"/>
      <c r="M363" s="339"/>
      <c r="N363" s="339"/>
      <c r="O363" s="339"/>
      <c r="P363" s="339"/>
      <c r="Q363" s="339"/>
    </row>
    <row r="364" spans="2:17" x14ac:dyDescent="0.35">
      <c r="B364" s="339"/>
      <c r="C364" s="339"/>
      <c r="D364" s="338"/>
      <c r="E364" s="339"/>
      <c r="F364" s="339"/>
      <c r="G364" s="339"/>
      <c r="H364" s="339"/>
      <c r="I364" s="339"/>
      <c r="J364" s="339"/>
      <c r="K364" s="339"/>
      <c r="L364" s="339"/>
      <c r="M364" s="339"/>
      <c r="N364" s="339"/>
      <c r="O364" s="339"/>
      <c r="P364" s="339"/>
      <c r="Q364" s="339"/>
    </row>
    <row r="365" spans="2:17" x14ac:dyDescent="0.35">
      <c r="B365" s="339"/>
      <c r="C365" s="339"/>
      <c r="D365" s="338"/>
      <c r="E365" s="339"/>
      <c r="F365" s="339"/>
      <c r="G365" s="339"/>
      <c r="H365" s="339"/>
      <c r="I365" s="339"/>
      <c r="J365" s="339"/>
      <c r="K365" s="339"/>
      <c r="L365" s="339"/>
      <c r="M365" s="339"/>
      <c r="N365" s="339"/>
      <c r="O365" s="339"/>
      <c r="P365" s="339"/>
      <c r="Q365" s="339"/>
    </row>
    <row r="366" spans="2:17" x14ac:dyDescent="0.35">
      <c r="B366" s="339"/>
      <c r="C366" s="339"/>
      <c r="D366" s="338"/>
      <c r="E366" s="339"/>
      <c r="F366" s="339"/>
      <c r="G366" s="339"/>
      <c r="H366" s="339"/>
      <c r="I366" s="339"/>
      <c r="J366" s="339"/>
      <c r="K366" s="339"/>
      <c r="L366" s="339"/>
      <c r="M366" s="339"/>
      <c r="N366" s="339"/>
      <c r="O366" s="339"/>
      <c r="P366" s="339"/>
      <c r="Q366" s="339"/>
    </row>
    <row r="367" spans="2:17" x14ac:dyDescent="0.35">
      <c r="B367" s="339"/>
      <c r="C367" s="339"/>
      <c r="D367" s="338"/>
      <c r="E367" s="339"/>
      <c r="F367" s="339"/>
      <c r="G367" s="339"/>
      <c r="H367" s="339"/>
      <c r="I367" s="339"/>
      <c r="J367" s="339"/>
      <c r="K367" s="339"/>
      <c r="L367" s="339"/>
      <c r="M367" s="339"/>
      <c r="N367" s="339"/>
      <c r="O367" s="339"/>
      <c r="P367" s="339"/>
      <c r="Q367" s="339"/>
    </row>
    <row r="368" spans="2:17" x14ac:dyDescent="0.35">
      <c r="B368" s="339"/>
      <c r="C368" s="339"/>
      <c r="D368" s="338"/>
      <c r="E368" s="339"/>
      <c r="F368" s="339"/>
      <c r="G368" s="339"/>
      <c r="H368" s="339"/>
      <c r="I368" s="339"/>
      <c r="J368" s="339"/>
      <c r="K368" s="339"/>
      <c r="L368" s="339"/>
      <c r="M368" s="339"/>
      <c r="N368" s="339"/>
      <c r="O368" s="339"/>
      <c r="P368" s="339"/>
      <c r="Q368" s="339"/>
    </row>
    <row r="369" spans="2:17" x14ac:dyDescent="0.35">
      <c r="B369" s="339"/>
      <c r="C369" s="339"/>
      <c r="D369" s="338"/>
      <c r="E369" s="339"/>
      <c r="F369" s="339"/>
      <c r="G369" s="339"/>
      <c r="H369" s="339"/>
      <c r="I369" s="339"/>
      <c r="J369" s="339"/>
      <c r="K369" s="339"/>
      <c r="L369" s="339"/>
      <c r="M369" s="339"/>
      <c r="N369" s="339"/>
      <c r="O369" s="339"/>
      <c r="P369" s="339"/>
      <c r="Q369" s="339"/>
    </row>
    <row r="370" spans="2:17" x14ac:dyDescent="0.35">
      <c r="B370" s="339"/>
      <c r="C370" s="339"/>
      <c r="D370" s="338"/>
      <c r="E370" s="339"/>
      <c r="F370" s="339"/>
      <c r="G370" s="339"/>
      <c r="H370" s="339"/>
      <c r="I370" s="339"/>
      <c r="J370" s="339"/>
      <c r="K370" s="339"/>
      <c r="L370" s="339"/>
      <c r="M370" s="339"/>
      <c r="N370" s="339"/>
      <c r="O370" s="339"/>
      <c r="P370" s="339"/>
      <c r="Q370" s="339"/>
    </row>
    <row r="371" spans="2:17" x14ac:dyDescent="0.35">
      <c r="B371" s="339"/>
      <c r="C371" s="339"/>
      <c r="D371" s="338"/>
      <c r="E371" s="339"/>
      <c r="F371" s="339"/>
      <c r="G371" s="339"/>
      <c r="H371" s="339"/>
      <c r="I371" s="339"/>
      <c r="J371" s="339"/>
      <c r="K371" s="339"/>
      <c r="L371" s="339"/>
      <c r="M371" s="339"/>
      <c r="N371" s="339"/>
      <c r="O371" s="339"/>
      <c r="P371" s="339"/>
      <c r="Q371" s="339"/>
    </row>
    <row r="372" spans="2:17" x14ac:dyDescent="0.35">
      <c r="B372" s="339"/>
      <c r="C372" s="339"/>
      <c r="D372" s="338"/>
      <c r="E372" s="339"/>
      <c r="F372" s="339"/>
      <c r="G372" s="339"/>
      <c r="H372" s="339"/>
      <c r="I372" s="339"/>
      <c r="J372" s="339"/>
      <c r="K372" s="339"/>
      <c r="L372" s="339"/>
      <c r="M372" s="339"/>
      <c r="N372" s="339"/>
      <c r="O372" s="339"/>
      <c r="P372" s="339"/>
      <c r="Q372" s="339"/>
    </row>
    <row r="373" spans="2:17" x14ac:dyDescent="0.35">
      <c r="B373" s="339"/>
      <c r="C373" s="339"/>
      <c r="D373" s="338"/>
      <c r="E373" s="339"/>
      <c r="F373" s="339"/>
      <c r="G373" s="339"/>
      <c r="H373" s="339"/>
      <c r="I373" s="339"/>
      <c r="J373" s="339"/>
      <c r="K373" s="339"/>
      <c r="L373" s="339"/>
      <c r="M373" s="339"/>
      <c r="N373" s="339"/>
      <c r="O373" s="339"/>
      <c r="P373" s="339"/>
      <c r="Q373" s="339"/>
    </row>
    <row r="374" spans="2:17" x14ac:dyDescent="0.35">
      <c r="B374" s="339"/>
      <c r="C374" s="339"/>
      <c r="D374" s="338"/>
      <c r="E374" s="339"/>
      <c r="F374" s="339"/>
      <c r="G374" s="339"/>
      <c r="H374" s="339"/>
      <c r="I374" s="339"/>
      <c r="J374" s="339"/>
      <c r="K374" s="339"/>
      <c r="L374" s="339"/>
      <c r="M374" s="339"/>
      <c r="N374" s="339"/>
      <c r="O374" s="339"/>
      <c r="P374" s="339"/>
      <c r="Q374" s="339"/>
    </row>
    <row r="375" spans="2:17" x14ac:dyDescent="0.35">
      <c r="B375" s="339"/>
      <c r="C375" s="339"/>
      <c r="D375" s="338"/>
      <c r="E375" s="339"/>
      <c r="F375" s="339"/>
      <c r="G375" s="339"/>
      <c r="H375" s="339"/>
      <c r="I375" s="339"/>
      <c r="J375" s="339"/>
      <c r="K375" s="339"/>
      <c r="L375" s="339"/>
      <c r="M375" s="339"/>
      <c r="N375" s="339"/>
      <c r="O375" s="339"/>
      <c r="P375" s="339"/>
      <c r="Q375" s="339"/>
    </row>
    <row r="376" spans="2:17" x14ac:dyDescent="0.35">
      <c r="B376" s="339"/>
      <c r="C376" s="339"/>
      <c r="D376" s="338"/>
      <c r="E376" s="339"/>
      <c r="F376" s="339"/>
      <c r="G376" s="339"/>
      <c r="H376" s="339"/>
      <c r="I376" s="339"/>
      <c r="J376" s="339"/>
      <c r="K376" s="339"/>
      <c r="L376" s="339"/>
      <c r="M376" s="339"/>
      <c r="N376" s="339"/>
      <c r="O376" s="339"/>
      <c r="P376" s="339"/>
      <c r="Q376" s="339"/>
    </row>
    <row r="377" spans="2:17" x14ac:dyDescent="0.35">
      <c r="B377" s="339"/>
      <c r="C377" s="339"/>
      <c r="D377" s="338"/>
      <c r="E377" s="339"/>
      <c r="F377" s="339"/>
      <c r="G377" s="339"/>
      <c r="H377" s="339"/>
      <c r="I377" s="339"/>
      <c r="J377" s="339"/>
      <c r="K377" s="339"/>
      <c r="L377" s="339"/>
      <c r="M377" s="339"/>
      <c r="N377" s="339"/>
      <c r="O377" s="339"/>
      <c r="P377" s="339"/>
      <c r="Q377" s="339"/>
    </row>
    <row r="378" spans="2:17" x14ac:dyDescent="0.35">
      <c r="B378" s="339"/>
      <c r="C378" s="339"/>
      <c r="D378" s="338"/>
      <c r="E378" s="339"/>
      <c r="F378" s="339"/>
      <c r="G378" s="339"/>
      <c r="H378" s="339"/>
      <c r="I378" s="339"/>
      <c r="J378" s="339"/>
      <c r="K378" s="339"/>
      <c r="L378" s="339"/>
      <c r="M378" s="339"/>
      <c r="N378" s="339"/>
      <c r="O378" s="339"/>
      <c r="P378" s="339"/>
      <c r="Q378" s="339"/>
    </row>
    <row r="379" spans="2:17" x14ac:dyDescent="0.35">
      <c r="B379" s="339"/>
      <c r="C379" s="339"/>
      <c r="D379" s="338"/>
      <c r="E379" s="339"/>
      <c r="F379" s="339"/>
      <c r="G379" s="339"/>
      <c r="H379" s="339"/>
      <c r="I379" s="339"/>
      <c r="J379" s="339"/>
      <c r="K379" s="339"/>
      <c r="L379" s="339"/>
      <c r="M379" s="339"/>
      <c r="N379" s="339"/>
      <c r="O379" s="339"/>
      <c r="P379" s="339"/>
      <c r="Q379" s="339"/>
    </row>
    <row r="380" spans="2:17" x14ac:dyDescent="0.35">
      <c r="B380" s="339"/>
      <c r="C380" s="339"/>
      <c r="D380" s="338"/>
      <c r="E380" s="339"/>
      <c r="F380" s="339"/>
      <c r="G380" s="339"/>
      <c r="H380" s="339"/>
      <c r="I380" s="339"/>
      <c r="J380" s="339"/>
      <c r="K380" s="339"/>
      <c r="L380" s="339"/>
      <c r="M380" s="339"/>
      <c r="N380" s="339"/>
      <c r="O380" s="339"/>
      <c r="P380" s="339"/>
      <c r="Q380" s="339"/>
    </row>
    <row r="381" spans="2:17" x14ac:dyDescent="0.35">
      <c r="B381" s="339"/>
      <c r="C381" s="339"/>
      <c r="D381" s="338"/>
      <c r="E381" s="339"/>
      <c r="F381" s="339"/>
      <c r="G381" s="339"/>
      <c r="H381" s="339"/>
      <c r="I381" s="339"/>
      <c r="J381" s="339"/>
      <c r="K381" s="339"/>
      <c r="L381" s="339"/>
      <c r="M381" s="339"/>
      <c r="N381" s="339"/>
      <c r="O381" s="339"/>
      <c r="P381" s="339"/>
      <c r="Q381" s="339"/>
    </row>
    <row r="382" spans="2:17" x14ac:dyDescent="0.35">
      <c r="B382" s="339"/>
      <c r="C382" s="339"/>
      <c r="D382" s="338"/>
      <c r="E382" s="339"/>
      <c r="F382" s="339"/>
      <c r="G382" s="339"/>
      <c r="H382" s="339"/>
      <c r="I382" s="339"/>
      <c r="J382" s="339"/>
      <c r="K382" s="339"/>
      <c r="L382" s="339"/>
      <c r="M382" s="339"/>
      <c r="N382" s="339"/>
      <c r="O382" s="339"/>
      <c r="P382" s="339"/>
      <c r="Q382" s="339"/>
    </row>
    <row r="383" spans="2:17" x14ac:dyDescent="0.35">
      <c r="B383" s="339"/>
      <c r="C383" s="339"/>
      <c r="D383" s="338"/>
      <c r="E383" s="339"/>
      <c r="F383" s="339"/>
      <c r="G383" s="339"/>
      <c r="H383" s="339"/>
      <c r="I383" s="339"/>
      <c r="J383" s="339"/>
      <c r="K383" s="339"/>
      <c r="L383" s="339"/>
      <c r="M383" s="339"/>
      <c r="N383" s="339"/>
      <c r="O383" s="339"/>
      <c r="P383" s="339"/>
      <c r="Q383" s="339"/>
    </row>
    <row r="384" spans="2:17" x14ac:dyDescent="0.35">
      <c r="B384" s="339"/>
      <c r="C384" s="339"/>
      <c r="D384" s="338"/>
      <c r="E384" s="339"/>
      <c r="F384" s="339"/>
      <c r="G384" s="339"/>
      <c r="H384" s="339"/>
      <c r="I384" s="339"/>
      <c r="J384" s="339"/>
      <c r="K384" s="339"/>
      <c r="L384" s="339"/>
      <c r="M384" s="339"/>
      <c r="N384" s="339"/>
      <c r="O384" s="339"/>
      <c r="P384" s="339"/>
      <c r="Q384" s="339"/>
    </row>
    <row r="385" spans="2:17" x14ac:dyDescent="0.35">
      <c r="B385" s="339"/>
      <c r="C385" s="339"/>
      <c r="D385" s="338"/>
      <c r="E385" s="339"/>
      <c r="F385" s="339"/>
      <c r="G385" s="339"/>
      <c r="H385" s="339"/>
      <c r="I385" s="339"/>
      <c r="J385" s="339"/>
      <c r="K385" s="339"/>
      <c r="L385" s="339"/>
      <c r="M385" s="339"/>
      <c r="N385" s="339"/>
      <c r="O385" s="339"/>
      <c r="P385" s="339"/>
      <c r="Q385" s="339"/>
    </row>
    <row r="386" spans="2:17" x14ac:dyDescent="0.35">
      <c r="B386" s="339"/>
      <c r="C386" s="339"/>
      <c r="D386" s="338"/>
      <c r="E386" s="339"/>
      <c r="F386" s="339"/>
      <c r="G386" s="339"/>
      <c r="H386" s="339"/>
      <c r="I386" s="339"/>
      <c r="J386" s="339"/>
      <c r="K386" s="339"/>
      <c r="L386" s="339"/>
      <c r="M386" s="339"/>
      <c r="N386" s="339"/>
      <c r="O386" s="339"/>
      <c r="P386" s="339"/>
      <c r="Q386" s="339"/>
    </row>
    <row r="387" spans="2:17" x14ac:dyDescent="0.35">
      <c r="B387" s="339"/>
      <c r="C387" s="339"/>
      <c r="D387" s="338"/>
      <c r="E387" s="339"/>
      <c r="F387" s="339"/>
      <c r="G387" s="339"/>
      <c r="H387" s="339"/>
      <c r="I387" s="339"/>
      <c r="J387" s="339"/>
      <c r="K387" s="339"/>
      <c r="L387" s="339"/>
      <c r="M387" s="339"/>
      <c r="N387" s="339"/>
      <c r="O387" s="339"/>
      <c r="P387" s="339"/>
      <c r="Q387" s="339"/>
    </row>
    <row r="388" spans="2:17" x14ac:dyDescent="0.35">
      <c r="B388" s="339"/>
      <c r="C388" s="339"/>
      <c r="D388" s="338"/>
      <c r="E388" s="339"/>
      <c r="F388" s="339"/>
      <c r="G388" s="339"/>
      <c r="H388" s="339"/>
      <c r="I388" s="339"/>
      <c r="J388" s="339"/>
      <c r="K388" s="339"/>
      <c r="L388" s="339"/>
      <c r="M388" s="339"/>
      <c r="N388" s="339"/>
      <c r="O388" s="339"/>
      <c r="P388" s="339"/>
      <c r="Q388" s="339"/>
    </row>
    <row r="389" spans="2:17" x14ac:dyDescent="0.35">
      <c r="B389" s="339"/>
      <c r="C389" s="339"/>
      <c r="D389" s="338"/>
      <c r="E389" s="339"/>
      <c r="F389" s="339"/>
      <c r="G389" s="339"/>
      <c r="H389" s="339"/>
      <c r="I389" s="339"/>
      <c r="J389" s="339"/>
      <c r="K389" s="339"/>
      <c r="L389" s="339"/>
      <c r="M389" s="339"/>
      <c r="N389" s="339"/>
      <c r="O389" s="339"/>
      <c r="P389" s="339"/>
      <c r="Q389" s="339"/>
    </row>
    <row r="390" spans="2:17" x14ac:dyDescent="0.35">
      <c r="B390" s="339"/>
      <c r="C390" s="339"/>
      <c r="D390" s="338"/>
      <c r="E390" s="339"/>
      <c r="F390" s="339"/>
      <c r="G390" s="339"/>
      <c r="H390" s="339"/>
      <c r="I390" s="339"/>
      <c r="J390" s="339"/>
      <c r="K390" s="339"/>
      <c r="L390" s="339"/>
      <c r="M390" s="339"/>
      <c r="N390" s="339"/>
      <c r="O390" s="339"/>
      <c r="P390" s="339"/>
      <c r="Q390" s="339"/>
    </row>
    <row r="391" spans="2:17" x14ac:dyDescent="0.35">
      <c r="B391" s="339"/>
      <c r="C391" s="339"/>
      <c r="D391" s="338"/>
      <c r="E391" s="339"/>
      <c r="F391" s="339"/>
      <c r="G391" s="339"/>
      <c r="H391" s="339"/>
      <c r="I391" s="339"/>
      <c r="J391" s="339"/>
      <c r="K391" s="339"/>
      <c r="L391" s="339"/>
      <c r="M391" s="339"/>
      <c r="N391" s="339"/>
      <c r="O391" s="339"/>
      <c r="P391" s="339"/>
      <c r="Q391" s="339"/>
    </row>
    <row r="392" spans="2:17" x14ac:dyDescent="0.35">
      <c r="B392" s="339"/>
      <c r="C392" s="339"/>
      <c r="D392" s="338"/>
      <c r="E392" s="339"/>
      <c r="F392" s="339"/>
      <c r="G392" s="339"/>
      <c r="H392" s="339"/>
      <c r="I392" s="339"/>
      <c r="J392" s="339"/>
      <c r="K392" s="339"/>
      <c r="L392" s="339"/>
      <c r="M392" s="339"/>
      <c r="N392" s="339"/>
      <c r="O392" s="339"/>
      <c r="P392" s="339"/>
      <c r="Q392" s="339"/>
    </row>
    <row r="393" spans="2:17" x14ac:dyDescent="0.35">
      <c r="B393" s="339"/>
      <c r="C393" s="339"/>
      <c r="D393" s="338"/>
      <c r="E393" s="339"/>
      <c r="F393" s="339"/>
      <c r="G393" s="339"/>
      <c r="H393" s="339"/>
      <c r="I393" s="339"/>
      <c r="J393" s="339"/>
      <c r="K393" s="339"/>
      <c r="L393" s="339"/>
      <c r="M393" s="339"/>
      <c r="N393" s="339"/>
      <c r="O393" s="339"/>
      <c r="P393" s="339"/>
      <c r="Q393" s="339"/>
    </row>
    <row r="394" spans="2:17" x14ac:dyDescent="0.35">
      <c r="B394" s="339"/>
      <c r="C394" s="339"/>
      <c r="D394" s="338"/>
      <c r="E394" s="339"/>
      <c r="F394" s="339"/>
      <c r="G394" s="339"/>
      <c r="H394" s="339"/>
      <c r="I394" s="339"/>
      <c r="J394" s="339"/>
      <c r="K394" s="339"/>
      <c r="L394" s="339"/>
      <c r="M394" s="339"/>
      <c r="N394" s="339"/>
      <c r="O394" s="339"/>
      <c r="P394" s="339"/>
      <c r="Q394" s="339"/>
    </row>
    <row r="395" spans="2:17" x14ac:dyDescent="0.35">
      <c r="B395" s="339"/>
      <c r="C395" s="339"/>
      <c r="D395" s="338"/>
      <c r="E395" s="339"/>
      <c r="F395" s="339"/>
      <c r="G395" s="339"/>
      <c r="H395" s="339"/>
      <c r="I395" s="339"/>
      <c r="J395" s="339"/>
      <c r="K395" s="339"/>
      <c r="L395" s="339"/>
      <c r="M395" s="339"/>
      <c r="N395" s="339"/>
      <c r="O395" s="339"/>
      <c r="P395" s="339"/>
      <c r="Q395" s="339"/>
    </row>
    <row r="396" spans="2:17" x14ac:dyDescent="0.35">
      <c r="B396" s="339"/>
      <c r="C396" s="339"/>
      <c r="D396" s="338"/>
      <c r="E396" s="339"/>
      <c r="F396" s="339"/>
      <c r="G396" s="339"/>
      <c r="H396" s="339"/>
      <c r="I396" s="339"/>
      <c r="J396" s="339"/>
      <c r="K396" s="339"/>
      <c r="L396" s="339"/>
      <c r="M396" s="339"/>
      <c r="N396" s="339"/>
      <c r="O396" s="339"/>
      <c r="P396" s="339"/>
      <c r="Q396" s="339"/>
    </row>
    <row r="397" spans="2:17" x14ac:dyDescent="0.35">
      <c r="B397" s="339"/>
      <c r="C397" s="339"/>
      <c r="D397" s="338"/>
      <c r="E397" s="339"/>
      <c r="F397" s="339"/>
      <c r="G397" s="339"/>
      <c r="H397" s="339"/>
      <c r="I397" s="339"/>
      <c r="J397" s="339"/>
      <c r="K397" s="339"/>
      <c r="L397" s="339"/>
      <c r="M397" s="339"/>
      <c r="N397" s="339"/>
      <c r="O397" s="339"/>
      <c r="P397" s="339"/>
      <c r="Q397" s="339"/>
    </row>
    <row r="398" spans="2:17" x14ac:dyDescent="0.35">
      <c r="B398" s="339"/>
      <c r="C398" s="339"/>
      <c r="D398" s="338"/>
      <c r="E398" s="339"/>
      <c r="F398" s="339"/>
      <c r="G398" s="339"/>
      <c r="H398" s="339"/>
      <c r="I398" s="339"/>
      <c r="J398" s="339"/>
      <c r="K398" s="339"/>
      <c r="L398" s="339"/>
      <c r="M398" s="339"/>
      <c r="N398" s="339"/>
      <c r="O398" s="339"/>
      <c r="P398" s="339"/>
      <c r="Q398" s="339"/>
    </row>
    <row r="399" spans="2:17" x14ac:dyDescent="0.35">
      <c r="B399" s="339"/>
      <c r="C399" s="339"/>
      <c r="D399" s="338"/>
      <c r="E399" s="339"/>
      <c r="F399" s="339"/>
      <c r="G399" s="339"/>
      <c r="H399" s="339"/>
      <c r="I399" s="339"/>
      <c r="J399" s="339"/>
      <c r="K399" s="339"/>
      <c r="L399" s="339"/>
      <c r="M399" s="339"/>
      <c r="N399" s="339"/>
      <c r="O399" s="339"/>
      <c r="P399" s="339"/>
      <c r="Q399" s="339"/>
    </row>
    <row r="400" spans="2:17" x14ac:dyDescent="0.35">
      <c r="B400" s="339"/>
      <c r="C400" s="339"/>
      <c r="D400" s="338"/>
      <c r="E400" s="339"/>
      <c r="F400" s="339"/>
      <c r="G400" s="339"/>
      <c r="H400" s="339"/>
      <c r="I400" s="339"/>
      <c r="J400" s="339"/>
      <c r="K400" s="339"/>
      <c r="L400" s="339"/>
      <c r="M400" s="339"/>
      <c r="N400" s="339"/>
      <c r="O400" s="339"/>
      <c r="P400" s="339"/>
      <c r="Q400" s="339"/>
    </row>
    <row r="401" spans="2:17" x14ac:dyDescent="0.35">
      <c r="B401" s="339"/>
      <c r="C401" s="339"/>
      <c r="D401" s="338"/>
      <c r="E401" s="339"/>
      <c r="F401" s="339"/>
      <c r="G401" s="339"/>
      <c r="H401" s="339"/>
      <c r="I401" s="339"/>
      <c r="J401" s="339"/>
      <c r="K401" s="339"/>
      <c r="L401" s="339"/>
      <c r="M401" s="339"/>
      <c r="N401" s="339"/>
      <c r="O401" s="339"/>
      <c r="P401" s="339"/>
      <c r="Q401" s="339"/>
    </row>
    <row r="402" spans="2:17" x14ac:dyDescent="0.35">
      <c r="B402" s="339"/>
      <c r="C402" s="339"/>
      <c r="D402" s="338"/>
      <c r="E402" s="339"/>
      <c r="F402" s="339"/>
      <c r="G402" s="339"/>
      <c r="H402" s="339"/>
      <c r="I402" s="339"/>
      <c r="J402" s="339"/>
      <c r="K402" s="339"/>
      <c r="L402" s="339"/>
      <c r="M402" s="339"/>
      <c r="N402" s="339"/>
      <c r="O402" s="339"/>
      <c r="P402" s="339"/>
      <c r="Q402" s="339"/>
    </row>
    <row r="403" spans="2:17" x14ac:dyDescent="0.35">
      <c r="B403" s="339"/>
      <c r="C403" s="339"/>
      <c r="D403" s="338"/>
      <c r="E403" s="339"/>
      <c r="F403" s="339"/>
      <c r="G403" s="339"/>
      <c r="H403" s="339"/>
      <c r="I403" s="339"/>
      <c r="J403" s="339"/>
      <c r="K403" s="339"/>
      <c r="L403" s="339"/>
      <c r="M403" s="339"/>
      <c r="N403" s="339"/>
      <c r="O403" s="339"/>
      <c r="P403" s="339"/>
      <c r="Q403" s="339"/>
    </row>
    <row r="404" spans="2:17" x14ac:dyDescent="0.35">
      <c r="B404" s="339"/>
      <c r="C404" s="339"/>
      <c r="D404" s="338"/>
      <c r="E404" s="339"/>
      <c r="F404" s="339"/>
      <c r="G404" s="339"/>
      <c r="H404" s="339"/>
      <c r="I404" s="339"/>
      <c r="J404" s="339"/>
      <c r="K404" s="339"/>
      <c r="L404" s="339"/>
      <c r="M404" s="339"/>
      <c r="N404" s="339"/>
      <c r="O404" s="339"/>
      <c r="P404" s="339"/>
      <c r="Q404" s="339"/>
    </row>
    <row r="405" spans="2:17" x14ac:dyDescent="0.35">
      <c r="B405" s="339"/>
      <c r="C405" s="339"/>
      <c r="D405" s="338"/>
      <c r="E405" s="339"/>
      <c r="F405" s="339"/>
      <c r="G405" s="339"/>
      <c r="H405" s="339"/>
      <c r="I405" s="339"/>
      <c r="J405" s="339"/>
      <c r="K405" s="339"/>
      <c r="L405" s="339"/>
      <c r="M405" s="339"/>
      <c r="N405" s="339"/>
      <c r="O405" s="339"/>
      <c r="P405" s="339"/>
      <c r="Q405" s="339"/>
    </row>
    <row r="406" spans="2:17" x14ac:dyDescent="0.35">
      <c r="B406" s="339"/>
      <c r="C406" s="339"/>
      <c r="D406" s="338"/>
      <c r="E406" s="339"/>
      <c r="F406" s="339"/>
      <c r="G406" s="339"/>
      <c r="H406" s="339"/>
      <c r="I406" s="339"/>
      <c r="J406" s="339"/>
      <c r="K406" s="339"/>
      <c r="L406" s="339"/>
      <c r="M406" s="339"/>
      <c r="N406" s="339"/>
      <c r="O406" s="339"/>
      <c r="P406" s="339"/>
      <c r="Q406" s="339"/>
    </row>
    <row r="407" spans="2:17" x14ac:dyDescent="0.35">
      <c r="B407" s="339"/>
      <c r="C407" s="339"/>
      <c r="D407" s="338"/>
      <c r="E407" s="339"/>
      <c r="F407" s="339"/>
      <c r="G407" s="339"/>
      <c r="H407" s="339"/>
      <c r="I407" s="339"/>
      <c r="J407" s="339"/>
      <c r="K407" s="339"/>
      <c r="L407" s="339"/>
      <c r="M407" s="339"/>
      <c r="N407" s="339"/>
      <c r="O407" s="339"/>
      <c r="P407" s="339"/>
      <c r="Q407" s="339"/>
    </row>
    <row r="408" spans="2:17" x14ac:dyDescent="0.35">
      <c r="B408" s="339"/>
      <c r="C408" s="339"/>
      <c r="D408" s="338"/>
      <c r="E408" s="339"/>
      <c r="F408" s="339"/>
      <c r="G408" s="339"/>
      <c r="H408" s="339"/>
      <c r="I408" s="339"/>
      <c r="J408" s="339"/>
      <c r="K408" s="339"/>
      <c r="L408" s="339"/>
      <c r="M408" s="339"/>
      <c r="N408" s="339"/>
      <c r="O408" s="339"/>
      <c r="P408" s="339"/>
      <c r="Q408" s="339"/>
    </row>
    <row r="409" spans="2:17" x14ac:dyDescent="0.35">
      <c r="B409" s="339"/>
      <c r="C409" s="339"/>
      <c r="D409" s="338"/>
      <c r="E409" s="339"/>
      <c r="F409" s="339"/>
      <c r="G409" s="339"/>
      <c r="H409" s="339"/>
      <c r="I409" s="339"/>
      <c r="J409" s="339"/>
      <c r="K409" s="339"/>
      <c r="L409" s="339"/>
      <c r="M409" s="339"/>
      <c r="N409" s="339"/>
      <c r="O409" s="339"/>
      <c r="P409" s="339"/>
      <c r="Q409" s="339"/>
    </row>
    <row r="410" spans="2:17" x14ac:dyDescent="0.35">
      <c r="B410" s="339"/>
      <c r="C410" s="339"/>
      <c r="D410" s="338"/>
      <c r="E410" s="339"/>
      <c r="F410" s="339"/>
      <c r="G410" s="339"/>
      <c r="H410" s="339"/>
      <c r="I410" s="339"/>
      <c r="J410" s="339"/>
      <c r="K410" s="339"/>
      <c r="L410" s="339"/>
      <c r="M410" s="339"/>
      <c r="N410" s="339"/>
      <c r="O410" s="339"/>
      <c r="P410" s="339"/>
      <c r="Q410" s="339"/>
    </row>
    <row r="411" spans="2:17" x14ac:dyDescent="0.35">
      <c r="B411" s="339"/>
      <c r="C411" s="339"/>
      <c r="D411" s="338"/>
      <c r="E411" s="339"/>
      <c r="F411" s="339"/>
      <c r="G411" s="339"/>
      <c r="H411" s="339"/>
      <c r="I411" s="339"/>
      <c r="J411" s="339"/>
      <c r="K411" s="339"/>
      <c r="L411" s="339"/>
      <c r="M411" s="339"/>
      <c r="N411" s="339"/>
      <c r="O411" s="339"/>
      <c r="P411" s="339"/>
      <c r="Q411" s="339"/>
    </row>
    <row r="412" spans="2:17" x14ac:dyDescent="0.35">
      <c r="B412" s="339"/>
      <c r="C412" s="339"/>
      <c r="D412" s="338"/>
      <c r="E412" s="339"/>
      <c r="F412" s="339"/>
      <c r="G412" s="339"/>
      <c r="H412" s="339"/>
      <c r="I412" s="339"/>
      <c r="J412" s="339"/>
      <c r="K412" s="339"/>
      <c r="L412" s="339"/>
      <c r="M412" s="339"/>
      <c r="N412" s="339"/>
      <c r="O412" s="339"/>
      <c r="P412" s="339"/>
      <c r="Q412" s="339"/>
    </row>
    <row r="413" spans="2:17" x14ac:dyDescent="0.35">
      <c r="B413" s="339"/>
      <c r="C413" s="339"/>
      <c r="D413" s="338"/>
      <c r="E413" s="339"/>
      <c r="F413" s="339"/>
      <c r="G413" s="339"/>
      <c r="H413" s="339"/>
      <c r="I413" s="339"/>
      <c r="J413" s="339"/>
      <c r="K413" s="339"/>
      <c r="L413" s="339"/>
      <c r="M413" s="339"/>
      <c r="N413" s="339"/>
      <c r="O413" s="339"/>
      <c r="P413" s="339"/>
      <c r="Q413" s="339"/>
    </row>
    <row r="414" spans="2:17" x14ac:dyDescent="0.35">
      <c r="B414" s="339"/>
      <c r="C414" s="339"/>
      <c r="D414" s="338"/>
      <c r="E414" s="339"/>
      <c r="F414" s="339"/>
      <c r="G414" s="339"/>
      <c r="H414" s="339"/>
      <c r="I414" s="339"/>
      <c r="J414" s="339"/>
      <c r="K414" s="339"/>
      <c r="L414" s="339"/>
      <c r="M414" s="339"/>
      <c r="N414" s="339"/>
      <c r="O414" s="339"/>
      <c r="P414" s="339"/>
      <c r="Q414" s="339"/>
    </row>
    <row r="415" spans="2:17" x14ac:dyDescent="0.35">
      <c r="B415" s="339"/>
      <c r="C415" s="339"/>
      <c r="D415" s="338"/>
      <c r="E415" s="339"/>
      <c r="F415" s="339"/>
      <c r="G415" s="339"/>
      <c r="H415" s="339"/>
      <c r="I415" s="339"/>
      <c r="J415" s="339"/>
      <c r="K415" s="339"/>
      <c r="L415" s="339"/>
      <c r="M415" s="339"/>
      <c r="N415" s="339"/>
      <c r="O415" s="339"/>
      <c r="P415" s="339"/>
      <c r="Q415" s="339"/>
    </row>
    <row r="416" spans="2:17" x14ac:dyDescent="0.35">
      <c r="B416" s="339"/>
      <c r="C416" s="339"/>
      <c r="D416" s="338"/>
      <c r="E416" s="339"/>
      <c r="F416" s="339"/>
      <c r="G416" s="339"/>
      <c r="H416" s="339"/>
      <c r="I416" s="339"/>
      <c r="J416" s="339"/>
      <c r="K416" s="339"/>
      <c r="L416" s="339"/>
      <c r="M416" s="339"/>
      <c r="N416" s="339"/>
      <c r="O416" s="339"/>
      <c r="P416" s="339"/>
      <c r="Q416" s="339"/>
    </row>
    <row r="417" spans="2:17" x14ac:dyDescent="0.35">
      <c r="B417" s="339"/>
      <c r="C417" s="339"/>
      <c r="D417" s="338"/>
      <c r="E417" s="339"/>
      <c r="F417" s="339"/>
      <c r="G417" s="339"/>
      <c r="H417" s="339"/>
      <c r="I417" s="339"/>
      <c r="J417" s="339"/>
      <c r="K417" s="339"/>
      <c r="L417" s="339"/>
      <c r="M417" s="339"/>
      <c r="N417" s="339"/>
      <c r="O417" s="339"/>
      <c r="P417" s="339"/>
      <c r="Q417" s="339"/>
    </row>
    <row r="418" spans="2:17" x14ac:dyDescent="0.35">
      <c r="B418" s="339"/>
      <c r="C418" s="339"/>
      <c r="D418" s="338"/>
      <c r="E418" s="339"/>
      <c r="F418" s="339"/>
      <c r="G418" s="339"/>
      <c r="H418" s="339"/>
      <c r="I418" s="339"/>
      <c r="J418" s="339"/>
      <c r="K418" s="339"/>
      <c r="L418" s="339"/>
      <c r="M418" s="339"/>
      <c r="N418" s="339"/>
      <c r="O418" s="339"/>
      <c r="P418" s="339"/>
      <c r="Q418" s="339"/>
    </row>
    <row r="419" spans="2:17" x14ac:dyDescent="0.35">
      <c r="B419" s="339"/>
      <c r="C419" s="339"/>
      <c r="D419" s="338"/>
      <c r="E419" s="339"/>
      <c r="F419" s="339"/>
      <c r="G419" s="339"/>
      <c r="H419" s="339"/>
      <c r="I419" s="339"/>
      <c r="J419" s="339"/>
      <c r="K419" s="339"/>
      <c r="L419" s="339"/>
      <c r="M419" s="339"/>
      <c r="N419" s="339"/>
      <c r="O419" s="339"/>
      <c r="P419" s="339"/>
      <c r="Q419" s="339"/>
    </row>
    <row r="420" spans="2:17" x14ac:dyDescent="0.35">
      <c r="B420" s="339"/>
      <c r="C420" s="339"/>
      <c r="D420" s="338"/>
      <c r="E420" s="339"/>
      <c r="F420" s="339"/>
      <c r="G420" s="339"/>
      <c r="H420" s="339"/>
      <c r="I420" s="339"/>
      <c r="J420" s="339"/>
      <c r="K420" s="339"/>
      <c r="L420" s="339"/>
      <c r="M420" s="339"/>
      <c r="N420" s="339"/>
      <c r="O420" s="339"/>
      <c r="P420" s="339"/>
      <c r="Q420" s="339"/>
    </row>
    <row r="421" spans="2:17" x14ac:dyDescent="0.35">
      <c r="B421" s="339"/>
      <c r="C421" s="339"/>
      <c r="D421" s="338"/>
      <c r="E421" s="339"/>
      <c r="F421" s="339"/>
      <c r="G421" s="339"/>
      <c r="H421" s="339"/>
      <c r="I421" s="339"/>
      <c r="J421" s="339"/>
      <c r="K421" s="339"/>
      <c r="L421" s="339"/>
      <c r="M421" s="339"/>
      <c r="N421" s="339"/>
      <c r="O421" s="339"/>
      <c r="P421" s="339"/>
      <c r="Q421" s="339"/>
    </row>
    <row r="422" spans="2:17" x14ac:dyDescent="0.35">
      <c r="B422" s="339"/>
      <c r="C422" s="339"/>
      <c r="D422" s="338"/>
      <c r="E422" s="339"/>
      <c r="F422" s="339"/>
      <c r="G422" s="339"/>
      <c r="H422" s="339"/>
      <c r="I422" s="339"/>
      <c r="J422" s="339"/>
      <c r="K422" s="339"/>
      <c r="L422" s="339"/>
      <c r="M422" s="339"/>
      <c r="N422" s="339"/>
      <c r="O422" s="339"/>
      <c r="P422" s="339"/>
      <c r="Q422" s="339"/>
    </row>
    <row r="423" spans="2:17" x14ac:dyDescent="0.35">
      <c r="B423" s="339"/>
      <c r="C423" s="339"/>
      <c r="D423" s="338"/>
      <c r="E423" s="339"/>
      <c r="F423" s="339"/>
      <c r="G423" s="339"/>
      <c r="H423" s="339"/>
      <c r="I423" s="339"/>
      <c r="J423" s="339"/>
      <c r="K423" s="339"/>
      <c r="L423" s="339"/>
      <c r="M423" s="339"/>
      <c r="N423" s="339"/>
      <c r="O423" s="339"/>
      <c r="P423" s="339"/>
      <c r="Q423" s="339"/>
    </row>
    <row r="424" spans="2:17" x14ac:dyDescent="0.35">
      <c r="B424" s="339"/>
      <c r="C424" s="339"/>
      <c r="D424" s="338"/>
      <c r="E424" s="339"/>
      <c r="F424" s="339"/>
      <c r="G424" s="339"/>
      <c r="H424" s="339"/>
      <c r="I424" s="339"/>
      <c r="J424" s="339"/>
      <c r="K424" s="339"/>
      <c r="L424" s="339"/>
      <c r="M424" s="339"/>
      <c r="N424" s="339"/>
      <c r="O424" s="339"/>
      <c r="P424" s="339"/>
      <c r="Q424" s="339"/>
    </row>
    <row r="425" spans="2:17" x14ac:dyDescent="0.35">
      <c r="B425" s="339"/>
      <c r="C425" s="339"/>
      <c r="D425" s="338"/>
      <c r="E425" s="339"/>
      <c r="F425" s="339"/>
      <c r="G425" s="339"/>
      <c r="H425" s="339"/>
      <c r="I425" s="339"/>
      <c r="J425" s="339"/>
      <c r="K425" s="339"/>
      <c r="L425" s="339"/>
      <c r="M425" s="339"/>
      <c r="N425" s="339"/>
      <c r="O425" s="339"/>
      <c r="P425" s="339"/>
      <c r="Q425" s="339"/>
    </row>
    <row r="426" spans="2:17" x14ac:dyDescent="0.35">
      <c r="B426" s="339"/>
      <c r="C426" s="339"/>
      <c r="D426" s="338"/>
      <c r="E426" s="339"/>
      <c r="F426" s="339"/>
      <c r="G426" s="339"/>
      <c r="H426" s="339"/>
      <c r="I426" s="339"/>
      <c r="J426" s="339"/>
      <c r="K426" s="339"/>
      <c r="L426" s="339"/>
      <c r="M426" s="339"/>
      <c r="N426" s="339"/>
      <c r="O426" s="339"/>
      <c r="P426" s="339"/>
      <c r="Q426" s="339"/>
    </row>
    <row r="427" spans="2:17" x14ac:dyDescent="0.35">
      <c r="B427" s="339"/>
      <c r="C427" s="339"/>
      <c r="D427" s="338"/>
      <c r="E427" s="339"/>
      <c r="F427" s="339"/>
      <c r="G427" s="339"/>
      <c r="H427" s="339"/>
      <c r="I427" s="339"/>
      <c r="J427" s="339"/>
      <c r="K427" s="339"/>
      <c r="L427" s="339"/>
      <c r="M427" s="339"/>
      <c r="N427" s="339"/>
      <c r="O427" s="339"/>
      <c r="P427" s="339"/>
      <c r="Q427" s="339"/>
    </row>
    <row r="428" spans="2:17" x14ac:dyDescent="0.35">
      <c r="B428" s="339"/>
      <c r="C428" s="339"/>
      <c r="D428" s="338"/>
      <c r="E428" s="339"/>
      <c r="F428" s="339"/>
      <c r="G428" s="339"/>
      <c r="H428" s="339"/>
      <c r="I428" s="339"/>
      <c r="J428" s="339"/>
      <c r="K428" s="339"/>
      <c r="L428" s="339"/>
      <c r="M428" s="339"/>
      <c r="N428" s="339"/>
      <c r="O428" s="339"/>
      <c r="P428" s="339"/>
      <c r="Q428" s="339"/>
    </row>
    <row r="429" spans="2:17" x14ac:dyDescent="0.35">
      <c r="B429" s="339"/>
      <c r="C429" s="339"/>
      <c r="D429" s="338"/>
      <c r="E429" s="339"/>
      <c r="F429" s="339"/>
      <c r="G429" s="339"/>
      <c r="H429" s="339"/>
      <c r="I429" s="339"/>
      <c r="J429" s="339"/>
      <c r="K429" s="339"/>
      <c r="L429" s="339"/>
      <c r="M429" s="339"/>
      <c r="N429" s="339"/>
      <c r="O429" s="339"/>
      <c r="P429" s="339"/>
      <c r="Q429" s="339"/>
    </row>
    <row r="430" spans="2:17" x14ac:dyDescent="0.35">
      <c r="B430" s="339"/>
      <c r="C430" s="339"/>
      <c r="D430" s="338"/>
      <c r="E430" s="339"/>
      <c r="F430" s="339"/>
      <c r="G430" s="339"/>
      <c r="H430" s="339"/>
      <c r="I430" s="339"/>
      <c r="J430" s="339"/>
      <c r="K430" s="339"/>
      <c r="L430" s="339"/>
      <c r="M430" s="339"/>
      <c r="N430" s="339"/>
      <c r="O430" s="339"/>
      <c r="P430" s="339"/>
      <c r="Q430" s="339"/>
    </row>
    <row r="431" spans="2:17" x14ac:dyDescent="0.35">
      <c r="B431" s="339"/>
      <c r="C431" s="339"/>
      <c r="D431" s="338"/>
      <c r="E431" s="339"/>
      <c r="F431" s="339"/>
      <c r="G431" s="339"/>
      <c r="H431" s="339"/>
      <c r="I431" s="339"/>
      <c r="J431" s="339"/>
      <c r="K431" s="339"/>
      <c r="L431" s="339"/>
      <c r="M431" s="339"/>
      <c r="N431" s="339"/>
      <c r="O431" s="339"/>
      <c r="P431" s="339"/>
      <c r="Q431" s="339"/>
    </row>
    <row r="432" spans="2:17" x14ac:dyDescent="0.35">
      <c r="B432" s="339"/>
      <c r="C432" s="339"/>
      <c r="D432" s="338"/>
      <c r="E432" s="339"/>
      <c r="F432" s="339"/>
      <c r="G432" s="339"/>
      <c r="H432" s="339"/>
      <c r="I432" s="339"/>
      <c r="J432" s="339"/>
      <c r="K432" s="339"/>
      <c r="L432" s="339"/>
      <c r="M432" s="339"/>
      <c r="N432" s="339"/>
      <c r="O432" s="339"/>
      <c r="P432" s="339"/>
      <c r="Q432" s="339"/>
    </row>
    <row r="433" spans="2:17" x14ac:dyDescent="0.35">
      <c r="B433" s="339"/>
      <c r="C433" s="339"/>
      <c r="D433" s="338"/>
      <c r="E433" s="339"/>
      <c r="F433" s="339"/>
      <c r="G433" s="339"/>
      <c r="H433" s="339"/>
      <c r="I433" s="339"/>
      <c r="J433" s="339"/>
      <c r="K433" s="339"/>
      <c r="L433" s="339"/>
      <c r="M433" s="339"/>
      <c r="N433" s="339"/>
      <c r="O433" s="339"/>
      <c r="P433" s="339"/>
      <c r="Q433" s="339"/>
    </row>
    <row r="434" spans="2:17" x14ac:dyDescent="0.35">
      <c r="B434" s="339"/>
      <c r="C434" s="339"/>
      <c r="D434" s="338"/>
      <c r="E434" s="339"/>
      <c r="F434" s="339"/>
      <c r="G434" s="339"/>
      <c r="H434" s="339"/>
      <c r="I434" s="339"/>
      <c r="J434" s="339"/>
      <c r="K434" s="339"/>
      <c r="L434" s="339"/>
      <c r="M434" s="339"/>
      <c r="N434" s="339"/>
      <c r="O434" s="339"/>
      <c r="P434" s="339"/>
      <c r="Q434" s="339"/>
    </row>
    <row r="435" spans="2:17" x14ac:dyDescent="0.35">
      <c r="B435" s="339"/>
      <c r="C435" s="339"/>
      <c r="D435" s="338"/>
      <c r="E435" s="339"/>
      <c r="F435" s="339"/>
      <c r="G435" s="339"/>
      <c r="H435" s="339"/>
      <c r="I435" s="339"/>
      <c r="J435" s="339"/>
      <c r="K435" s="339"/>
      <c r="L435" s="339"/>
      <c r="M435" s="339"/>
      <c r="N435" s="339"/>
      <c r="O435" s="339"/>
      <c r="P435" s="339"/>
      <c r="Q435" s="339"/>
    </row>
    <row r="436" spans="2:17" x14ac:dyDescent="0.35">
      <c r="B436" s="339"/>
      <c r="C436" s="339"/>
      <c r="D436" s="338"/>
      <c r="E436" s="339"/>
      <c r="F436" s="339"/>
      <c r="G436" s="339"/>
      <c r="H436" s="339"/>
      <c r="I436" s="339"/>
      <c r="J436" s="339"/>
      <c r="K436" s="339"/>
      <c r="L436" s="339"/>
      <c r="M436" s="339"/>
      <c r="N436" s="339"/>
      <c r="O436" s="339"/>
      <c r="P436" s="339"/>
      <c r="Q436" s="339"/>
    </row>
    <row r="437" spans="2:17" x14ac:dyDescent="0.35">
      <c r="B437" s="339"/>
      <c r="C437" s="339"/>
      <c r="D437" s="338"/>
      <c r="E437" s="339"/>
      <c r="F437" s="339"/>
      <c r="G437" s="339"/>
      <c r="H437" s="339"/>
      <c r="I437" s="339"/>
      <c r="J437" s="339"/>
      <c r="K437" s="339"/>
      <c r="L437" s="339"/>
      <c r="M437" s="339"/>
      <c r="N437" s="339"/>
      <c r="O437" s="339"/>
      <c r="P437" s="339"/>
      <c r="Q437" s="339"/>
    </row>
    <row r="438" spans="2:17" x14ac:dyDescent="0.35">
      <c r="B438" s="339"/>
      <c r="C438" s="339"/>
      <c r="D438" s="338"/>
      <c r="E438" s="339"/>
      <c r="F438" s="339"/>
      <c r="G438" s="339"/>
      <c r="H438" s="339"/>
      <c r="I438" s="339"/>
      <c r="J438" s="339"/>
      <c r="K438" s="339"/>
      <c r="L438" s="339"/>
      <c r="M438" s="339"/>
      <c r="N438" s="339"/>
      <c r="O438" s="339"/>
      <c r="P438" s="339"/>
      <c r="Q438" s="339"/>
    </row>
    <row r="439" spans="2:17" x14ac:dyDescent="0.35">
      <c r="B439" s="339"/>
      <c r="C439" s="339"/>
      <c r="D439" s="338"/>
      <c r="E439" s="339"/>
      <c r="F439" s="339"/>
      <c r="G439" s="339"/>
      <c r="H439" s="339"/>
      <c r="I439" s="339"/>
      <c r="J439" s="339"/>
      <c r="K439" s="339"/>
      <c r="L439" s="339"/>
      <c r="M439" s="339"/>
      <c r="N439" s="339"/>
      <c r="O439" s="339"/>
      <c r="P439" s="339"/>
      <c r="Q439" s="339"/>
    </row>
    <row r="440" spans="2:17" x14ac:dyDescent="0.35">
      <c r="B440" s="339"/>
      <c r="C440" s="339"/>
      <c r="D440" s="338"/>
      <c r="E440" s="339"/>
      <c r="F440" s="339"/>
      <c r="G440" s="339"/>
      <c r="H440" s="339"/>
      <c r="I440" s="339"/>
      <c r="J440" s="339"/>
      <c r="K440" s="339"/>
      <c r="L440" s="339"/>
      <c r="M440" s="339"/>
      <c r="N440" s="339"/>
      <c r="O440" s="339"/>
      <c r="P440" s="339"/>
      <c r="Q440" s="339"/>
    </row>
    <row r="441" spans="2:17" x14ac:dyDescent="0.35">
      <c r="B441" s="339"/>
      <c r="C441" s="339"/>
      <c r="D441" s="338"/>
      <c r="E441" s="339"/>
      <c r="F441" s="339"/>
      <c r="G441" s="339"/>
      <c r="H441" s="339"/>
      <c r="I441" s="339"/>
      <c r="J441" s="339"/>
      <c r="K441" s="339"/>
      <c r="L441" s="339"/>
      <c r="M441" s="339"/>
      <c r="N441" s="339"/>
      <c r="O441" s="339"/>
      <c r="P441" s="339"/>
      <c r="Q441" s="339"/>
    </row>
    <row r="442" spans="2:17" x14ac:dyDescent="0.35">
      <c r="B442" s="339"/>
      <c r="C442" s="339"/>
      <c r="D442" s="338"/>
      <c r="E442" s="339"/>
      <c r="F442" s="339"/>
      <c r="G442" s="339"/>
      <c r="H442" s="339"/>
      <c r="I442" s="339"/>
      <c r="J442" s="339"/>
      <c r="K442" s="339"/>
      <c r="L442" s="339"/>
      <c r="M442" s="339"/>
      <c r="N442" s="339"/>
      <c r="O442" s="339"/>
      <c r="P442" s="339"/>
      <c r="Q442" s="339"/>
    </row>
    <row r="443" spans="2:17" x14ac:dyDescent="0.35">
      <c r="B443" s="339"/>
      <c r="C443" s="339"/>
      <c r="D443" s="338"/>
      <c r="E443" s="339"/>
      <c r="F443" s="339"/>
      <c r="G443" s="339"/>
      <c r="H443" s="339"/>
      <c r="I443" s="339"/>
      <c r="J443" s="339"/>
      <c r="K443" s="339"/>
      <c r="L443" s="339"/>
      <c r="M443" s="339"/>
      <c r="N443" s="339"/>
      <c r="O443" s="339"/>
      <c r="P443" s="339"/>
      <c r="Q443" s="339"/>
    </row>
    <row r="444" spans="2:17" x14ac:dyDescent="0.35">
      <c r="B444" s="339"/>
      <c r="C444" s="339"/>
      <c r="D444" s="338"/>
      <c r="E444" s="339"/>
      <c r="F444" s="339"/>
      <c r="G444" s="339"/>
      <c r="H444" s="339"/>
      <c r="I444" s="339"/>
      <c r="J444" s="339"/>
      <c r="K444" s="339"/>
      <c r="L444" s="339"/>
      <c r="M444" s="339"/>
      <c r="N444" s="339"/>
      <c r="O444" s="339"/>
      <c r="P444" s="339"/>
      <c r="Q444" s="339"/>
    </row>
    <row r="445" spans="2:17" x14ac:dyDescent="0.35">
      <c r="B445" s="339"/>
      <c r="C445" s="339"/>
      <c r="D445" s="338"/>
      <c r="E445" s="339"/>
      <c r="F445" s="339"/>
      <c r="G445" s="339"/>
      <c r="H445" s="339"/>
      <c r="I445" s="339"/>
      <c r="J445" s="339"/>
      <c r="K445" s="339"/>
      <c r="L445" s="339"/>
      <c r="M445" s="339"/>
      <c r="N445" s="339"/>
      <c r="O445" s="339"/>
      <c r="P445" s="339"/>
      <c r="Q445" s="339"/>
    </row>
    <row r="446" spans="2:17" x14ac:dyDescent="0.35">
      <c r="B446" s="339"/>
      <c r="C446" s="339"/>
      <c r="D446" s="338"/>
      <c r="E446" s="339"/>
      <c r="F446" s="339"/>
      <c r="G446" s="339"/>
      <c r="H446" s="339"/>
      <c r="I446" s="339"/>
      <c r="J446" s="339"/>
      <c r="K446" s="339"/>
      <c r="L446" s="339"/>
      <c r="M446" s="339"/>
      <c r="N446" s="339"/>
      <c r="O446" s="339"/>
      <c r="P446" s="339"/>
      <c r="Q446" s="339"/>
    </row>
    <row r="447" spans="2:17" x14ac:dyDescent="0.35">
      <c r="B447" s="339"/>
      <c r="C447" s="339"/>
      <c r="D447" s="338"/>
      <c r="E447" s="339"/>
      <c r="F447" s="339"/>
      <c r="G447" s="339"/>
      <c r="H447" s="339"/>
      <c r="I447" s="339"/>
      <c r="J447" s="339"/>
      <c r="K447" s="339"/>
      <c r="L447" s="339"/>
      <c r="M447" s="339"/>
      <c r="N447" s="339"/>
      <c r="O447" s="339"/>
      <c r="P447" s="339"/>
      <c r="Q447" s="339"/>
    </row>
    <row r="448" spans="2:17" x14ac:dyDescent="0.35">
      <c r="B448" s="339"/>
      <c r="C448" s="339"/>
      <c r="D448" s="338"/>
      <c r="E448" s="339"/>
      <c r="F448" s="339"/>
      <c r="G448" s="339"/>
      <c r="H448" s="339"/>
      <c r="I448" s="339"/>
      <c r="J448" s="339"/>
      <c r="K448" s="339"/>
      <c r="L448" s="339"/>
      <c r="M448" s="339"/>
      <c r="N448" s="339"/>
      <c r="O448" s="339"/>
      <c r="P448" s="339"/>
      <c r="Q448" s="339"/>
    </row>
    <row r="449" spans="2:17" x14ac:dyDescent="0.35">
      <c r="B449" s="339"/>
      <c r="C449" s="339"/>
      <c r="D449" s="338"/>
      <c r="E449" s="339"/>
      <c r="F449" s="339"/>
      <c r="G449" s="339"/>
      <c r="H449" s="339"/>
      <c r="I449" s="339"/>
      <c r="J449" s="339"/>
      <c r="K449" s="339"/>
      <c r="L449" s="339"/>
      <c r="M449" s="339"/>
      <c r="N449" s="339"/>
      <c r="O449" s="339"/>
      <c r="P449" s="339"/>
      <c r="Q449" s="339"/>
    </row>
    <row r="450" spans="2:17" x14ac:dyDescent="0.35">
      <c r="B450" s="339"/>
      <c r="C450" s="339"/>
      <c r="D450" s="338"/>
      <c r="E450" s="339"/>
      <c r="F450" s="339"/>
      <c r="G450" s="339"/>
      <c r="H450" s="339"/>
      <c r="I450" s="339"/>
      <c r="J450" s="339"/>
      <c r="K450" s="339"/>
      <c r="L450" s="339"/>
      <c r="M450" s="339"/>
      <c r="N450" s="339"/>
      <c r="O450" s="339"/>
      <c r="P450" s="339"/>
      <c r="Q450" s="339"/>
    </row>
    <row r="451" spans="2:17" x14ac:dyDescent="0.35">
      <c r="B451" s="339"/>
      <c r="C451" s="339"/>
      <c r="D451" s="338"/>
      <c r="E451" s="339"/>
      <c r="F451" s="339"/>
      <c r="G451" s="339"/>
      <c r="H451" s="339"/>
      <c r="I451" s="339"/>
      <c r="J451" s="339"/>
      <c r="K451" s="339"/>
      <c r="L451" s="339"/>
      <c r="M451" s="339"/>
      <c r="N451" s="339"/>
      <c r="O451" s="339"/>
      <c r="P451" s="339"/>
      <c r="Q451" s="339"/>
    </row>
    <row r="452" spans="2:17" x14ac:dyDescent="0.35">
      <c r="B452" s="339"/>
      <c r="C452" s="339"/>
      <c r="D452" s="338"/>
      <c r="E452" s="339"/>
      <c r="F452" s="339"/>
      <c r="G452" s="339"/>
      <c r="H452" s="339"/>
      <c r="I452" s="339"/>
      <c r="J452" s="339"/>
      <c r="K452" s="339"/>
      <c r="L452" s="339"/>
      <c r="M452" s="339"/>
      <c r="N452" s="339"/>
      <c r="O452" s="339"/>
      <c r="P452" s="339"/>
      <c r="Q452" s="339"/>
    </row>
    <row r="453" spans="2:17" x14ac:dyDescent="0.35">
      <c r="B453" s="339"/>
      <c r="C453" s="339"/>
      <c r="D453" s="338"/>
      <c r="E453" s="339"/>
      <c r="F453" s="339"/>
      <c r="G453" s="339"/>
      <c r="H453" s="339"/>
      <c r="I453" s="339"/>
      <c r="J453" s="339"/>
      <c r="K453" s="339"/>
      <c r="L453" s="339"/>
      <c r="M453" s="339"/>
      <c r="N453" s="339"/>
      <c r="O453" s="339"/>
      <c r="P453" s="339"/>
      <c r="Q453" s="339"/>
    </row>
    <row r="454" spans="2:17" x14ac:dyDescent="0.35">
      <c r="B454" s="339"/>
      <c r="C454" s="339"/>
      <c r="D454" s="338"/>
      <c r="E454" s="339"/>
      <c r="F454" s="339"/>
      <c r="G454" s="339"/>
      <c r="H454" s="339"/>
      <c r="I454" s="339"/>
      <c r="J454" s="339"/>
      <c r="K454" s="339"/>
      <c r="L454" s="339"/>
      <c r="M454" s="339"/>
      <c r="N454" s="339"/>
      <c r="O454" s="339"/>
      <c r="P454" s="339"/>
      <c r="Q454" s="339"/>
    </row>
    <row r="455" spans="2:17" x14ac:dyDescent="0.35">
      <c r="B455" s="339"/>
      <c r="C455" s="339"/>
      <c r="D455" s="338"/>
      <c r="E455" s="339"/>
      <c r="F455" s="339"/>
      <c r="G455" s="339"/>
      <c r="H455" s="339"/>
      <c r="I455" s="339"/>
      <c r="J455" s="339"/>
      <c r="K455" s="339"/>
      <c r="L455" s="339"/>
      <c r="M455" s="339"/>
      <c r="N455" s="339"/>
      <c r="O455" s="339"/>
      <c r="P455" s="339"/>
      <c r="Q455" s="339"/>
    </row>
    <row r="456" spans="2:17" x14ac:dyDescent="0.35">
      <c r="B456" s="339"/>
      <c r="C456" s="339"/>
      <c r="D456" s="338"/>
      <c r="E456" s="339"/>
      <c r="F456" s="339"/>
      <c r="G456" s="339"/>
      <c r="H456" s="339"/>
      <c r="I456" s="339"/>
      <c r="J456" s="339"/>
      <c r="K456" s="339"/>
      <c r="L456" s="339"/>
      <c r="M456" s="339"/>
      <c r="N456" s="339"/>
      <c r="O456" s="339"/>
      <c r="P456" s="339"/>
      <c r="Q456" s="339"/>
    </row>
    <row r="457" spans="2:17" x14ac:dyDescent="0.35">
      <c r="B457" s="339"/>
      <c r="C457" s="339"/>
      <c r="D457" s="338"/>
      <c r="E457" s="339"/>
      <c r="F457" s="339"/>
      <c r="G457" s="339"/>
      <c r="H457" s="339"/>
      <c r="I457" s="339"/>
      <c r="J457" s="339"/>
      <c r="K457" s="339"/>
      <c r="L457" s="339"/>
      <c r="M457" s="339"/>
      <c r="N457" s="339"/>
      <c r="O457" s="339"/>
      <c r="P457" s="339"/>
      <c r="Q457" s="339"/>
    </row>
    <row r="458" spans="2:17" x14ac:dyDescent="0.35">
      <c r="B458" s="339"/>
      <c r="C458" s="339"/>
      <c r="D458" s="338"/>
      <c r="E458" s="339"/>
      <c r="F458" s="339"/>
      <c r="G458" s="339"/>
      <c r="H458" s="339"/>
      <c r="I458" s="339"/>
      <c r="J458" s="339"/>
      <c r="K458" s="339"/>
      <c r="L458" s="339"/>
      <c r="M458" s="339"/>
      <c r="N458" s="339"/>
      <c r="O458" s="339"/>
      <c r="P458" s="339"/>
      <c r="Q458" s="339"/>
    </row>
    <row r="459" spans="2:17" x14ac:dyDescent="0.35">
      <c r="B459" s="339"/>
      <c r="C459" s="339"/>
      <c r="D459" s="338"/>
      <c r="E459" s="339"/>
      <c r="F459" s="339"/>
      <c r="G459" s="339"/>
      <c r="H459" s="339"/>
      <c r="I459" s="339"/>
      <c r="J459" s="339"/>
      <c r="K459" s="339"/>
      <c r="L459" s="339"/>
      <c r="M459" s="339"/>
      <c r="N459" s="339"/>
      <c r="O459" s="339"/>
      <c r="P459" s="339"/>
      <c r="Q459" s="339"/>
    </row>
    <row r="460" spans="2:17" x14ac:dyDescent="0.35">
      <c r="B460" s="339"/>
      <c r="C460" s="339"/>
      <c r="D460" s="338"/>
      <c r="E460" s="339"/>
      <c r="F460" s="339"/>
      <c r="G460" s="339"/>
      <c r="H460" s="339"/>
      <c r="I460" s="339"/>
      <c r="J460" s="339"/>
      <c r="K460" s="339"/>
      <c r="L460" s="339"/>
      <c r="M460" s="339"/>
      <c r="N460" s="339"/>
      <c r="O460" s="339"/>
      <c r="P460" s="339"/>
      <c r="Q460" s="339"/>
    </row>
    <row r="461" spans="2:17" x14ac:dyDescent="0.35">
      <c r="B461" s="339"/>
      <c r="C461" s="339"/>
      <c r="D461" s="338"/>
      <c r="E461" s="339"/>
      <c r="F461" s="339"/>
      <c r="G461" s="339"/>
      <c r="H461" s="339"/>
      <c r="I461" s="339"/>
      <c r="J461" s="339"/>
      <c r="K461" s="339"/>
      <c r="L461" s="339"/>
      <c r="M461" s="339"/>
      <c r="N461" s="339"/>
      <c r="O461" s="339"/>
      <c r="P461" s="339"/>
      <c r="Q461" s="339"/>
    </row>
    <row r="462" spans="2:17" x14ac:dyDescent="0.35">
      <c r="B462" s="339"/>
      <c r="C462" s="339"/>
      <c r="D462" s="338"/>
      <c r="E462" s="339"/>
      <c r="F462" s="339"/>
      <c r="G462" s="339"/>
      <c r="H462" s="339"/>
      <c r="I462" s="339"/>
      <c r="J462" s="339"/>
      <c r="K462" s="339"/>
      <c r="L462" s="339"/>
      <c r="M462" s="339"/>
      <c r="N462" s="339"/>
      <c r="O462" s="339"/>
      <c r="P462" s="339"/>
      <c r="Q462" s="339"/>
    </row>
    <row r="463" spans="2:17" x14ac:dyDescent="0.35">
      <c r="B463" s="339"/>
      <c r="C463" s="339"/>
      <c r="D463" s="338"/>
      <c r="E463" s="339"/>
      <c r="F463" s="339"/>
      <c r="G463" s="339"/>
      <c r="H463" s="339"/>
      <c r="I463" s="339"/>
      <c r="J463" s="339"/>
      <c r="K463" s="339"/>
      <c r="L463" s="339"/>
      <c r="M463" s="339"/>
      <c r="N463" s="339"/>
      <c r="O463" s="339"/>
      <c r="P463" s="339"/>
      <c r="Q463" s="339"/>
    </row>
    <row r="464" spans="2:17" x14ac:dyDescent="0.35">
      <c r="B464" s="339"/>
      <c r="C464" s="339"/>
      <c r="D464" s="338"/>
      <c r="E464" s="339"/>
      <c r="F464" s="339"/>
      <c r="G464" s="339"/>
      <c r="H464" s="339"/>
      <c r="I464" s="339"/>
      <c r="J464" s="339"/>
      <c r="K464" s="339"/>
      <c r="L464" s="339"/>
      <c r="M464" s="339"/>
      <c r="N464" s="339"/>
      <c r="O464" s="339"/>
      <c r="P464" s="339"/>
      <c r="Q464" s="339"/>
    </row>
    <row r="465" spans="2:17" x14ac:dyDescent="0.35">
      <c r="B465" s="339"/>
      <c r="C465" s="339"/>
      <c r="D465" s="338"/>
      <c r="E465" s="339"/>
      <c r="F465" s="339"/>
      <c r="G465" s="339"/>
      <c r="H465" s="339"/>
      <c r="I465" s="339"/>
      <c r="J465" s="339"/>
      <c r="K465" s="339"/>
      <c r="L465" s="339"/>
      <c r="M465" s="339"/>
      <c r="N465" s="339"/>
      <c r="O465" s="339"/>
      <c r="P465" s="339"/>
      <c r="Q465" s="339"/>
    </row>
    <row r="466" spans="2:17" x14ac:dyDescent="0.35">
      <c r="B466" s="339"/>
      <c r="C466" s="339"/>
      <c r="D466" s="338"/>
      <c r="E466" s="339"/>
      <c r="F466" s="339"/>
      <c r="G466" s="339"/>
      <c r="H466" s="339"/>
      <c r="I466" s="339"/>
      <c r="J466" s="339"/>
      <c r="K466" s="339"/>
      <c r="L466" s="339"/>
      <c r="M466" s="339"/>
      <c r="N466" s="339"/>
      <c r="O466" s="339"/>
      <c r="P466" s="339"/>
      <c r="Q466" s="339"/>
    </row>
    <row r="467" spans="2:17" x14ac:dyDescent="0.35">
      <c r="B467" s="339"/>
      <c r="C467" s="339"/>
      <c r="D467" s="338"/>
      <c r="E467" s="339"/>
      <c r="F467" s="339"/>
      <c r="G467" s="339"/>
      <c r="H467" s="339"/>
      <c r="I467" s="339"/>
      <c r="J467" s="339"/>
      <c r="K467" s="339"/>
      <c r="L467" s="339"/>
      <c r="M467" s="339"/>
      <c r="N467" s="339"/>
      <c r="O467" s="339"/>
      <c r="P467" s="339"/>
      <c r="Q467" s="339"/>
    </row>
    <row r="468" spans="2:17" x14ac:dyDescent="0.35">
      <c r="B468" s="339"/>
      <c r="C468" s="339"/>
      <c r="D468" s="338"/>
      <c r="E468" s="339"/>
      <c r="F468" s="339"/>
      <c r="G468" s="339"/>
      <c r="H468" s="339"/>
      <c r="I468" s="339"/>
      <c r="J468" s="339"/>
      <c r="K468" s="339"/>
      <c r="L468" s="339"/>
      <c r="M468" s="339"/>
      <c r="N468" s="339"/>
      <c r="O468" s="339"/>
      <c r="P468" s="339"/>
      <c r="Q468" s="339"/>
    </row>
    <row r="469" spans="2:17" x14ac:dyDescent="0.35">
      <c r="B469" s="339"/>
      <c r="C469" s="339"/>
      <c r="D469" s="338"/>
      <c r="E469" s="339"/>
      <c r="F469" s="339"/>
      <c r="G469" s="339"/>
      <c r="H469" s="339"/>
      <c r="I469" s="339"/>
      <c r="J469" s="339"/>
      <c r="K469" s="339"/>
      <c r="L469" s="339"/>
      <c r="M469" s="339"/>
      <c r="N469" s="339"/>
      <c r="O469" s="339"/>
      <c r="P469" s="339"/>
      <c r="Q469" s="339"/>
    </row>
    <row r="470" spans="2:17" x14ac:dyDescent="0.35">
      <c r="B470" s="339"/>
      <c r="C470" s="339"/>
      <c r="D470" s="338"/>
      <c r="E470" s="339"/>
      <c r="F470" s="339"/>
      <c r="G470" s="339"/>
      <c r="H470" s="339"/>
      <c r="I470" s="339"/>
      <c r="J470" s="339"/>
      <c r="K470" s="339"/>
      <c r="L470" s="339"/>
      <c r="M470" s="339"/>
      <c r="N470" s="339"/>
      <c r="O470" s="339"/>
      <c r="P470" s="339"/>
      <c r="Q470" s="339"/>
    </row>
    <row r="471" spans="2:17" x14ac:dyDescent="0.35">
      <c r="B471" s="339"/>
      <c r="C471" s="339"/>
      <c r="D471" s="338"/>
      <c r="E471" s="339"/>
      <c r="F471" s="339"/>
      <c r="G471" s="339"/>
      <c r="H471" s="339"/>
      <c r="I471" s="339"/>
      <c r="J471" s="339"/>
      <c r="K471" s="339"/>
      <c r="L471" s="339"/>
      <c r="M471" s="339"/>
      <c r="N471" s="339"/>
      <c r="O471" s="339"/>
      <c r="P471" s="339"/>
      <c r="Q471" s="339"/>
    </row>
    <row r="472" spans="2:17" x14ac:dyDescent="0.35">
      <c r="B472" s="339"/>
      <c r="C472" s="339"/>
      <c r="D472" s="338"/>
      <c r="E472" s="339"/>
      <c r="F472" s="339"/>
      <c r="G472" s="339"/>
      <c r="H472" s="339"/>
      <c r="I472" s="339"/>
      <c r="J472" s="339"/>
      <c r="K472" s="339"/>
      <c r="L472" s="339"/>
      <c r="M472" s="339"/>
      <c r="N472" s="339"/>
      <c r="O472" s="339"/>
      <c r="P472" s="339"/>
      <c r="Q472" s="339"/>
    </row>
    <row r="473" spans="2:17" x14ac:dyDescent="0.35">
      <c r="B473" s="339"/>
      <c r="C473" s="339"/>
      <c r="D473" s="338"/>
      <c r="E473" s="339"/>
      <c r="F473" s="339"/>
      <c r="G473" s="339"/>
      <c r="H473" s="339"/>
      <c r="I473" s="339"/>
      <c r="J473" s="339"/>
      <c r="K473" s="339"/>
      <c r="L473" s="339"/>
      <c r="M473" s="339"/>
      <c r="N473" s="339"/>
      <c r="O473" s="339"/>
      <c r="P473" s="339"/>
      <c r="Q473" s="339"/>
    </row>
    <row r="474" spans="2:17" x14ac:dyDescent="0.35">
      <c r="B474" s="339"/>
      <c r="C474" s="339"/>
      <c r="D474" s="338"/>
      <c r="E474" s="339"/>
      <c r="F474" s="339"/>
      <c r="G474" s="339"/>
      <c r="H474" s="339"/>
      <c r="I474" s="339"/>
      <c r="J474" s="339"/>
      <c r="K474" s="339"/>
      <c r="L474" s="339"/>
      <c r="M474" s="339"/>
      <c r="N474" s="339"/>
      <c r="O474" s="339"/>
      <c r="P474" s="339"/>
      <c r="Q474" s="339"/>
    </row>
    <row r="475" spans="2:17" x14ac:dyDescent="0.35">
      <c r="B475" s="339"/>
      <c r="C475" s="339"/>
      <c r="D475" s="338"/>
      <c r="E475" s="339"/>
      <c r="F475" s="339"/>
      <c r="G475" s="339"/>
      <c r="H475" s="339"/>
      <c r="I475" s="339"/>
      <c r="J475" s="339"/>
      <c r="K475" s="339"/>
      <c r="L475" s="339"/>
      <c r="M475" s="339"/>
      <c r="N475" s="339"/>
      <c r="O475" s="339"/>
      <c r="P475" s="339"/>
      <c r="Q475" s="339"/>
    </row>
    <row r="476" spans="2:17" x14ac:dyDescent="0.35">
      <c r="B476" s="339"/>
      <c r="C476" s="339"/>
      <c r="D476" s="338"/>
      <c r="E476" s="339"/>
      <c r="F476" s="339"/>
      <c r="G476" s="339"/>
      <c r="H476" s="339"/>
      <c r="I476" s="339"/>
      <c r="J476" s="339"/>
      <c r="K476" s="339"/>
      <c r="L476" s="339"/>
      <c r="M476" s="339"/>
      <c r="N476" s="339"/>
      <c r="O476" s="339"/>
      <c r="P476" s="339"/>
      <c r="Q476" s="339"/>
    </row>
    <row r="477" spans="2:17" x14ac:dyDescent="0.35">
      <c r="B477" s="339"/>
      <c r="C477" s="339"/>
      <c r="D477" s="338"/>
      <c r="E477" s="339"/>
      <c r="F477" s="339"/>
      <c r="G477" s="339"/>
      <c r="H477" s="339"/>
      <c r="I477" s="339"/>
      <c r="J477" s="339"/>
      <c r="K477" s="339"/>
      <c r="L477" s="339"/>
      <c r="M477" s="339"/>
      <c r="N477" s="339"/>
      <c r="O477" s="339"/>
      <c r="P477" s="339"/>
      <c r="Q477" s="339"/>
    </row>
    <row r="478" spans="2:17" x14ac:dyDescent="0.35">
      <c r="B478" s="339"/>
      <c r="C478" s="339"/>
      <c r="D478" s="338"/>
      <c r="E478" s="339"/>
      <c r="F478" s="339"/>
      <c r="G478" s="339"/>
      <c r="H478" s="339"/>
      <c r="I478" s="339"/>
      <c r="J478" s="339"/>
      <c r="K478" s="339"/>
      <c r="L478" s="339"/>
      <c r="M478" s="339"/>
      <c r="N478" s="339"/>
      <c r="O478" s="339"/>
      <c r="P478" s="339"/>
      <c r="Q478" s="339"/>
    </row>
    <row r="479" spans="2:17" x14ac:dyDescent="0.35">
      <c r="B479" s="339"/>
      <c r="C479" s="339"/>
      <c r="D479" s="338"/>
      <c r="E479" s="339"/>
      <c r="F479" s="339"/>
      <c r="G479" s="339"/>
      <c r="H479" s="339"/>
      <c r="I479" s="339"/>
      <c r="J479" s="339"/>
      <c r="K479" s="339"/>
      <c r="L479" s="339"/>
      <c r="M479" s="339"/>
      <c r="N479" s="339"/>
      <c r="O479" s="339"/>
      <c r="P479" s="339"/>
      <c r="Q479" s="339"/>
    </row>
    <row r="480" spans="2:17" x14ac:dyDescent="0.35">
      <c r="B480" s="339"/>
      <c r="C480" s="339"/>
      <c r="D480" s="338"/>
      <c r="E480" s="339"/>
      <c r="F480" s="339"/>
      <c r="G480" s="339"/>
      <c r="H480" s="339"/>
      <c r="I480" s="339"/>
      <c r="J480" s="339"/>
      <c r="K480" s="339"/>
      <c r="L480" s="339"/>
      <c r="M480" s="339"/>
      <c r="N480" s="339"/>
      <c r="O480" s="339"/>
      <c r="P480" s="339"/>
      <c r="Q480" s="339"/>
    </row>
    <row r="481" spans="2:17" x14ac:dyDescent="0.35">
      <c r="B481" s="339"/>
      <c r="C481" s="339"/>
      <c r="D481" s="338"/>
      <c r="E481" s="339"/>
      <c r="F481" s="339"/>
      <c r="G481" s="339"/>
      <c r="H481" s="339"/>
      <c r="I481" s="339"/>
      <c r="J481" s="339"/>
      <c r="K481" s="339"/>
      <c r="L481" s="339"/>
      <c r="M481" s="339"/>
      <c r="N481" s="339"/>
      <c r="O481" s="339"/>
      <c r="P481" s="339"/>
      <c r="Q481" s="339"/>
    </row>
    <row r="482" spans="2:17" x14ac:dyDescent="0.35">
      <c r="B482" s="339"/>
      <c r="C482" s="339"/>
      <c r="D482" s="338"/>
      <c r="E482" s="339"/>
      <c r="F482" s="339"/>
      <c r="G482" s="339"/>
      <c r="H482" s="339"/>
      <c r="I482" s="339"/>
      <c r="J482" s="339"/>
      <c r="K482" s="339"/>
      <c r="L482" s="339"/>
      <c r="M482" s="339"/>
      <c r="N482" s="339"/>
      <c r="O482" s="339"/>
      <c r="P482" s="339"/>
      <c r="Q482" s="339"/>
    </row>
    <row r="483" spans="2:17" x14ac:dyDescent="0.35">
      <c r="B483" s="339"/>
      <c r="C483" s="339"/>
      <c r="D483" s="338"/>
      <c r="E483" s="339"/>
      <c r="F483" s="339"/>
      <c r="G483" s="339"/>
      <c r="H483" s="339"/>
      <c r="I483" s="339"/>
      <c r="J483" s="339"/>
      <c r="K483" s="339"/>
      <c r="L483" s="339"/>
      <c r="M483" s="339"/>
      <c r="N483" s="339"/>
      <c r="O483" s="339"/>
      <c r="P483" s="339"/>
      <c r="Q483" s="339"/>
    </row>
    <row r="484" spans="2:17" x14ac:dyDescent="0.35">
      <c r="B484" s="339"/>
      <c r="C484" s="339"/>
      <c r="D484" s="338"/>
      <c r="E484" s="339"/>
      <c r="F484" s="339"/>
      <c r="G484" s="339"/>
      <c r="H484" s="339"/>
      <c r="I484" s="339"/>
      <c r="J484" s="339"/>
      <c r="K484" s="339"/>
      <c r="L484" s="339"/>
      <c r="M484" s="339"/>
      <c r="N484" s="339"/>
      <c r="O484" s="339"/>
      <c r="P484" s="339"/>
      <c r="Q484" s="339"/>
    </row>
    <row r="485" spans="2:17" x14ac:dyDescent="0.35">
      <c r="B485" s="339"/>
      <c r="C485" s="339"/>
      <c r="D485" s="338"/>
      <c r="E485" s="339"/>
      <c r="F485" s="339"/>
      <c r="G485" s="339"/>
      <c r="H485" s="339"/>
      <c r="I485" s="339"/>
      <c r="J485" s="339"/>
      <c r="K485" s="339"/>
      <c r="L485" s="339"/>
      <c r="M485" s="339"/>
      <c r="N485" s="339"/>
      <c r="O485" s="339"/>
      <c r="P485" s="339"/>
      <c r="Q485" s="339"/>
    </row>
    <row r="486" spans="2:17" x14ac:dyDescent="0.35">
      <c r="B486" s="339"/>
      <c r="C486" s="339"/>
      <c r="D486" s="338"/>
      <c r="E486" s="339"/>
      <c r="F486" s="339"/>
      <c r="G486" s="339"/>
      <c r="H486" s="339"/>
      <c r="I486" s="339"/>
      <c r="J486" s="339"/>
      <c r="K486" s="339"/>
      <c r="L486" s="339"/>
      <c r="M486" s="339"/>
      <c r="N486" s="339"/>
      <c r="O486" s="339"/>
      <c r="P486" s="339"/>
      <c r="Q486" s="339"/>
    </row>
    <row r="487" spans="2:17" x14ac:dyDescent="0.35">
      <c r="B487" s="339"/>
      <c r="C487" s="339"/>
      <c r="D487" s="338"/>
      <c r="E487" s="339"/>
      <c r="F487" s="339"/>
      <c r="G487" s="339"/>
      <c r="H487" s="339"/>
      <c r="I487" s="339"/>
      <c r="J487" s="339"/>
      <c r="K487" s="339"/>
      <c r="L487" s="339"/>
      <c r="M487" s="339"/>
      <c r="N487" s="339"/>
      <c r="O487" s="339"/>
      <c r="P487" s="339"/>
      <c r="Q487" s="339"/>
    </row>
    <row r="488" spans="2:17" x14ac:dyDescent="0.35">
      <c r="B488" s="339"/>
      <c r="C488" s="339"/>
      <c r="D488" s="338"/>
      <c r="E488" s="339"/>
      <c r="F488" s="339"/>
      <c r="G488" s="339"/>
      <c r="H488" s="339"/>
      <c r="I488" s="339"/>
      <c r="J488" s="339"/>
      <c r="K488" s="339"/>
      <c r="L488" s="339"/>
      <c r="M488" s="339"/>
      <c r="N488" s="339"/>
      <c r="O488" s="339"/>
      <c r="P488" s="339"/>
      <c r="Q488" s="339"/>
    </row>
    <row r="489" spans="2:17" x14ac:dyDescent="0.35">
      <c r="B489" s="339"/>
      <c r="C489" s="339"/>
      <c r="D489" s="338"/>
      <c r="E489" s="339"/>
      <c r="F489" s="339"/>
      <c r="G489" s="339"/>
      <c r="H489" s="339"/>
      <c r="I489" s="339"/>
      <c r="J489" s="339"/>
      <c r="K489" s="339"/>
      <c r="L489" s="339"/>
      <c r="M489" s="339"/>
      <c r="N489" s="339"/>
      <c r="O489" s="339"/>
      <c r="P489" s="339"/>
      <c r="Q489" s="339"/>
    </row>
    <row r="490" spans="2:17" x14ac:dyDescent="0.35">
      <c r="B490" s="339"/>
      <c r="C490" s="339"/>
      <c r="D490" s="338"/>
      <c r="E490" s="339"/>
      <c r="F490" s="339"/>
      <c r="G490" s="339"/>
      <c r="H490" s="339"/>
      <c r="I490" s="339"/>
      <c r="J490" s="339"/>
      <c r="K490" s="339"/>
      <c r="L490" s="339"/>
      <c r="M490" s="339"/>
      <c r="N490" s="339"/>
      <c r="O490" s="339"/>
      <c r="P490" s="339"/>
      <c r="Q490" s="339"/>
    </row>
    <row r="491" spans="2:17" x14ac:dyDescent="0.35">
      <c r="B491" s="339"/>
      <c r="C491" s="339"/>
      <c r="D491" s="338"/>
      <c r="E491" s="339"/>
      <c r="F491" s="339"/>
      <c r="G491" s="339"/>
      <c r="H491" s="339"/>
      <c r="I491" s="339"/>
      <c r="J491" s="339"/>
      <c r="K491" s="339"/>
      <c r="L491" s="339"/>
      <c r="M491" s="339"/>
      <c r="N491" s="339"/>
      <c r="O491" s="339"/>
      <c r="P491" s="339"/>
      <c r="Q491" s="339"/>
    </row>
    <row r="492" spans="2:17" x14ac:dyDescent="0.35">
      <c r="B492" s="339"/>
      <c r="C492" s="339"/>
      <c r="D492" s="338"/>
      <c r="E492" s="339"/>
      <c r="F492" s="339"/>
      <c r="G492" s="339"/>
      <c r="H492" s="339"/>
      <c r="I492" s="339"/>
      <c r="J492" s="339"/>
      <c r="K492" s="339"/>
      <c r="L492" s="339"/>
      <c r="M492" s="339"/>
      <c r="N492" s="339"/>
      <c r="O492" s="339"/>
      <c r="P492" s="339"/>
      <c r="Q492" s="339"/>
    </row>
    <row r="493" spans="2:17" x14ac:dyDescent="0.35">
      <c r="B493" s="339"/>
      <c r="C493" s="339"/>
      <c r="D493" s="338"/>
      <c r="E493" s="339"/>
      <c r="F493" s="339"/>
      <c r="G493" s="339"/>
      <c r="H493" s="339"/>
      <c r="I493" s="339"/>
      <c r="J493" s="339"/>
      <c r="K493" s="339"/>
      <c r="L493" s="339"/>
      <c r="M493" s="339"/>
      <c r="N493" s="339"/>
      <c r="O493" s="339"/>
      <c r="P493" s="339"/>
      <c r="Q493" s="339"/>
    </row>
    <row r="494" spans="2:17" x14ac:dyDescent="0.35">
      <c r="B494" s="339"/>
      <c r="C494" s="339"/>
      <c r="D494" s="338"/>
      <c r="E494" s="339"/>
      <c r="F494" s="339"/>
      <c r="G494" s="339"/>
      <c r="H494" s="339"/>
      <c r="I494" s="339"/>
      <c r="J494" s="339"/>
      <c r="K494" s="339"/>
      <c r="L494" s="339"/>
      <c r="M494" s="339"/>
      <c r="N494" s="339"/>
      <c r="O494" s="339"/>
      <c r="P494" s="339"/>
      <c r="Q494" s="339"/>
    </row>
    <row r="495" spans="2:17" x14ac:dyDescent="0.35">
      <c r="B495" s="339"/>
      <c r="C495" s="339"/>
      <c r="D495" s="338"/>
      <c r="E495" s="339"/>
      <c r="F495" s="339"/>
      <c r="G495" s="339"/>
      <c r="H495" s="339"/>
      <c r="I495" s="339"/>
      <c r="J495" s="339"/>
      <c r="K495" s="339"/>
      <c r="L495" s="339"/>
      <c r="M495" s="339"/>
      <c r="N495" s="339"/>
      <c r="O495" s="339"/>
      <c r="P495" s="339"/>
      <c r="Q495" s="339"/>
    </row>
    <row r="496" spans="2:17" x14ac:dyDescent="0.35">
      <c r="B496" s="339"/>
      <c r="C496" s="339"/>
      <c r="D496" s="338"/>
      <c r="E496" s="339"/>
      <c r="F496" s="339"/>
      <c r="G496" s="339"/>
      <c r="H496" s="339"/>
      <c r="I496" s="339"/>
      <c r="J496" s="339"/>
      <c r="K496" s="339"/>
      <c r="L496" s="339"/>
      <c r="M496" s="339"/>
      <c r="N496" s="339"/>
      <c r="O496" s="339"/>
      <c r="P496" s="339"/>
      <c r="Q496" s="339"/>
    </row>
    <row r="497" spans="2:17" x14ac:dyDescent="0.35">
      <c r="B497" s="339"/>
      <c r="C497" s="339"/>
      <c r="D497" s="338"/>
      <c r="E497" s="339"/>
      <c r="F497" s="339"/>
      <c r="G497" s="339"/>
      <c r="H497" s="339"/>
      <c r="I497" s="339"/>
      <c r="J497" s="339"/>
      <c r="K497" s="339"/>
      <c r="L497" s="339"/>
      <c r="M497" s="339"/>
      <c r="N497" s="339"/>
      <c r="O497" s="339"/>
      <c r="P497" s="339"/>
      <c r="Q497" s="339"/>
    </row>
    <row r="498" spans="2:17" x14ac:dyDescent="0.35">
      <c r="B498" s="339"/>
      <c r="C498" s="339"/>
      <c r="D498" s="338"/>
      <c r="E498" s="339"/>
      <c r="F498" s="339"/>
      <c r="G498" s="339"/>
      <c r="H498" s="339"/>
      <c r="I498" s="339"/>
      <c r="J498" s="339"/>
      <c r="K498" s="339"/>
      <c r="L498" s="339"/>
      <c r="M498" s="339"/>
      <c r="N498" s="339"/>
      <c r="O498" s="339"/>
      <c r="P498" s="339"/>
      <c r="Q498" s="339"/>
    </row>
    <row r="499" spans="2:17" x14ac:dyDescent="0.35">
      <c r="B499" s="339"/>
      <c r="C499" s="339"/>
      <c r="D499" s="338"/>
      <c r="E499" s="339"/>
      <c r="F499" s="339"/>
      <c r="G499" s="339"/>
      <c r="H499" s="339"/>
      <c r="I499" s="339"/>
      <c r="J499" s="339"/>
      <c r="K499" s="339"/>
      <c r="L499" s="339"/>
      <c r="M499" s="339"/>
      <c r="N499" s="339"/>
      <c r="O499" s="339"/>
      <c r="P499" s="339"/>
      <c r="Q499" s="339"/>
    </row>
    <row r="500" spans="2:17" x14ac:dyDescent="0.35">
      <c r="B500" s="339"/>
      <c r="C500" s="339"/>
      <c r="D500" s="338"/>
      <c r="E500" s="339"/>
      <c r="F500" s="339"/>
      <c r="G500" s="339"/>
      <c r="H500" s="339"/>
      <c r="I500" s="339"/>
      <c r="J500" s="339"/>
      <c r="K500" s="339"/>
      <c r="L500" s="339"/>
      <c r="M500" s="339"/>
      <c r="N500" s="339"/>
      <c r="O500" s="339"/>
      <c r="P500" s="339"/>
      <c r="Q500" s="339"/>
    </row>
    <row r="501" spans="2:17" x14ac:dyDescent="0.35">
      <c r="B501" s="339"/>
      <c r="C501" s="339"/>
      <c r="D501" s="338"/>
      <c r="E501" s="339"/>
      <c r="F501" s="339"/>
      <c r="G501" s="339"/>
      <c r="H501" s="339"/>
      <c r="I501" s="339"/>
      <c r="J501" s="339"/>
      <c r="K501" s="339"/>
      <c r="L501" s="339"/>
      <c r="M501" s="339"/>
      <c r="N501" s="339"/>
      <c r="O501" s="339"/>
      <c r="P501" s="339"/>
      <c r="Q501" s="339"/>
    </row>
    <row r="502" spans="2:17" x14ac:dyDescent="0.35">
      <c r="B502" s="339"/>
      <c r="C502" s="339"/>
      <c r="D502" s="338"/>
      <c r="E502" s="339"/>
      <c r="F502" s="339"/>
      <c r="G502" s="339"/>
      <c r="H502" s="339"/>
      <c r="I502" s="339"/>
      <c r="J502" s="339"/>
      <c r="K502" s="339"/>
      <c r="L502" s="339"/>
      <c r="M502" s="339"/>
      <c r="N502" s="339"/>
      <c r="O502" s="339"/>
      <c r="P502" s="339"/>
      <c r="Q502" s="339"/>
    </row>
    <row r="503" spans="2:17" x14ac:dyDescent="0.35">
      <c r="B503" s="339"/>
      <c r="C503" s="339"/>
      <c r="D503" s="338"/>
      <c r="E503" s="339"/>
      <c r="F503" s="339"/>
      <c r="G503" s="339"/>
      <c r="H503" s="339"/>
      <c r="I503" s="339"/>
      <c r="J503" s="339"/>
      <c r="K503" s="339"/>
      <c r="L503" s="339"/>
      <c r="M503" s="339"/>
      <c r="N503" s="339"/>
      <c r="O503" s="339"/>
      <c r="P503" s="339"/>
      <c r="Q503" s="339"/>
    </row>
    <row r="504" spans="2:17" x14ac:dyDescent="0.35">
      <c r="B504" s="339"/>
      <c r="C504" s="339"/>
      <c r="D504" s="338"/>
      <c r="E504" s="339"/>
      <c r="F504" s="339"/>
      <c r="G504" s="339"/>
      <c r="H504" s="339"/>
      <c r="I504" s="339"/>
      <c r="J504" s="339"/>
      <c r="K504" s="339"/>
      <c r="L504" s="339"/>
      <c r="M504" s="339"/>
      <c r="N504" s="339"/>
      <c r="O504" s="339"/>
      <c r="P504" s="339"/>
      <c r="Q504" s="339"/>
    </row>
    <row r="505" spans="2:17" x14ac:dyDescent="0.35">
      <c r="B505" s="339"/>
      <c r="C505" s="339"/>
      <c r="D505" s="338"/>
      <c r="E505" s="339"/>
      <c r="F505" s="339"/>
      <c r="G505" s="339"/>
      <c r="H505" s="339"/>
      <c r="I505" s="339"/>
      <c r="J505" s="339"/>
      <c r="K505" s="339"/>
      <c r="L505" s="339"/>
      <c r="M505" s="339"/>
      <c r="N505" s="339"/>
      <c r="O505" s="339"/>
      <c r="P505" s="339"/>
      <c r="Q505" s="339"/>
    </row>
    <row r="506" spans="2:17" x14ac:dyDescent="0.35">
      <c r="B506" s="339"/>
      <c r="C506" s="339"/>
      <c r="D506" s="338"/>
      <c r="E506" s="339"/>
      <c r="F506" s="339"/>
      <c r="G506" s="339"/>
      <c r="H506" s="339"/>
      <c r="I506" s="339"/>
      <c r="J506" s="339"/>
      <c r="K506" s="339"/>
      <c r="L506" s="339"/>
      <c r="M506" s="339"/>
      <c r="N506" s="339"/>
      <c r="O506" s="339"/>
      <c r="P506" s="339"/>
      <c r="Q506" s="339"/>
    </row>
    <row r="507" spans="2:17" x14ac:dyDescent="0.35">
      <c r="B507" s="339"/>
      <c r="C507" s="339"/>
      <c r="D507" s="338"/>
      <c r="E507" s="339"/>
      <c r="F507" s="339"/>
      <c r="G507" s="339"/>
      <c r="H507" s="339"/>
      <c r="I507" s="339"/>
      <c r="J507" s="339"/>
      <c r="K507" s="339"/>
      <c r="L507" s="339"/>
      <c r="M507" s="339"/>
      <c r="N507" s="339"/>
      <c r="O507" s="339"/>
      <c r="P507" s="339"/>
      <c r="Q507" s="339"/>
    </row>
    <row r="508" spans="2:17" x14ac:dyDescent="0.35">
      <c r="B508" s="339"/>
      <c r="C508" s="339"/>
      <c r="D508" s="338"/>
      <c r="E508" s="339"/>
      <c r="F508" s="339"/>
      <c r="G508" s="339"/>
      <c r="H508" s="339"/>
      <c r="I508" s="339"/>
      <c r="J508" s="339"/>
      <c r="K508" s="339"/>
      <c r="L508" s="339"/>
      <c r="M508" s="339"/>
      <c r="N508" s="339"/>
      <c r="O508" s="339"/>
      <c r="P508" s="339"/>
      <c r="Q508" s="339"/>
    </row>
    <row r="509" spans="2:17" x14ac:dyDescent="0.35">
      <c r="B509" s="339"/>
      <c r="C509" s="339"/>
      <c r="D509" s="338"/>
      <c r="E509" s="339"/>
      <c r="F509" s="339"/>
      <c r="G509" s="339"/>
      <c r="H509" s="339"/>
      <c r="I509" s="339"/>
      <c r="J509" s="339"/>
      <c r="K509" s="339"/>
      <c r="L509" s="339"/>
      <c r="M509" s="339"/>
      <c r="N509" s="339"/>
      <c r="O509" s="339"/>
      <c r="P509" s="339"/>
      <c r="Q509" s="339"/>
    </row>
    <row r="510" spans="2:17" x14ac:dyDescent="0.35">
      <c r="B510" s="339"/>
      <c r="C510" s="339"/>
      <c r="D510" s="338"/>
      <c r="E510" s="339"/>
      <c r="F510" s="339"/>
      <c r="G510" s="339"/>
      <c r="H510" s="339"/>
      <c r="I510" s="339"/>
      <c r="J510" s="339"/>
      <c r="K510" s="339"/>
      <c r="L510" s="339"/>
      <c r="M510" s="339"/>
      <c r="N510" s="339"/>
      <c r="O510" s="339"/>
      <c r="P510" s="339"/>
      <c r="Q510" s="339"/>
    </row>
    <row r="511" spans="2:17" x14ac:dyDescent="0.35">
      <c r="B511" s="339"/>
      <c r="C511" s="339"/>
      <c r="D511" s="338"/>
      <c r="E511" s="339"/>
      <c r="F511" s="339"/>
      <c r="G511" s="339"/>
      <c r="H511" s="339"/>
      <c r="I511" s="339"/>
      <c r="J511" s="339"/>
      <c r="K511" s="339"/>
      <c r="L511" s="339"/>
      <c r="M511" s="339"/>
      <c r="N511" s="339"/>
      <c r="O511" s="339"/>
      <c r="P511" s="339"/>
      <c r="Q511" s="339"/>
    </row>
    <row r="512" spans="2:17" x14ac:dyDescent="0.35">
      <c r="B512" s="339"/>
      <c r="C512" s="339"/>
      <c r="D512" s="338"/>
      <c r="E512" s="339"/>
      <c r="F512" s="339"/>
      <c r="G512" s="339"/>
      <c r="H512" s="339"/>
      <c r="I512" s="339"/>
      <c r="J512" s="339"/>
      <c r="K512" s="339"/>
      <c r="L512" s="339"/>
      <c r="M512" s="339"/>
      <c r="N512" s="339"/>
      <c r="O512" s="339"/>
      <c r="P512" s="339"/>
      <c r="Q512" s="339"/>
    </row>
    <row r="513" spans="2:17" x14ac:dyDescent="0.35">
      <c r="B513" s="339"/>
      <c r="C513" s="339"/>
      <c r="D513" s="338"/>
      <c r="E513" s="339"/>
      <c r="F513" s="339"/>
      <c r="G513" s="339"/>
      <c r="H513" s="339"/>
      <c r="I513" s="339"/>
      <c r="J513" s="339"/>
      <c r="K513" s="339"/>
      <c r="L513" s="339"/>
      <c r="M513" s="339"/>
      <c r="N513" s="339"/>
      <c r="O513" s="339"/>
      <c r="P513" s="339"/>
      <c r="Q513" s="339"/>
    </row>
    <row r="514" spans="2:17" x14ac:dyDescent="0.35">
      <c r="B514" s="339"/>
      <c r="C514" s="339"/>
      <c r="D514" s="338"/>
      <c r="E514" s="339"/>
      <c r="F514" s="339"/>
      <c r="G514" s="339"/>
      <c r="H514" s="339"/>
      <c r="I514" s="339"/>
      <c r="J514" s="339"/>
      <c r="K514" s="339"/>
      <c r="L514" s="339"/>
      <c r="M514" s="339"/>
      <c r="N514" s="339"/>
      <c r="O514" s="339"/>
      <c r="P514" s="339"/>
      <c r="Q514" s="339"/>
    </row>
    <row r="515" spans="2:17" x14ac:dyDescent="0.35">
      <c r="B515" s="339"/>
      <c r="C515" s="339"/>
      <c r="D515" s="338"/>
      <c r="E515" s="339"/>
      <c r="F515" s="339"/>
      <c r="G515" s="339"/>
      <c r="H515" s="339"/>
      <c r="I515" s="339"/>
      <c r="J515" s="339"/>
      <c r="K515" s="339"/>
      <c r="L515" s="339"/>
      <c r="M515" s="339"/>
      <c r="N515" s="339"/>
      <c r="O515" s="339"/>
      <c r="P515" s="339"/>
      <c r="Q515" s="339"/>
    </row>
    <row r="516" spans="2:17" x14ac:dyDescent="0.35">
      <c r="B516" s="339"/>
      <c r="C516" s="339"/>
      <c r="D516" s="338"/>
      <c r="E516" s="339"/>
      <c r="F516" s="339"/>
      <c r="G516" s="339"/>
      <c r="H516" s="339"/>
      <c r="I516" s="339"/>
      <c r="J516" s="339"/>
      <c r="K516" s="339"/>
      <c r="L516" s="339"/>
      <c r="M516" s="339"/>
      <c r="N516" s="339"/>
      <c r="O516" s="339"/>
      <c r="P516" s="339"/>
      <c r="Q516" s="339"/>
    </row>
    <row r="517" spans="2:17" x14ac:dyDescent="0.35">
      <c r="B517" s="339"/>
      <c r="C517" s="339"/>
      <c r="D517" s="338"/>
      <c r="E517" s="339"/>
      <c r="F517" s="339"/>
      <c r="G517" s="339"/>
      <c r="H517" s="339"/>
      <c r="I517" s="339"/>
      <c r="J517" s="339"/>
      <c r="K517" s="339"/>
      <c r="L517" s="339"/>
      <c r="M517" s="339"/>
      <c r="N517" s="339"/>
      <c r="O517" s="339"/>
      <c r="P517" s="339"/>
      <c r="Q517" s="339"/>
    </row>
    <row r="518" spans="2:17" x14ac:dyDescent="0.35">
      <c r="B518" s="339"/>
      <c r="C518" s="339"/>
      <c r="D518" s="338"/>
      <c r="E518" s="339"/>
      <c r="F518" s="339"/>
      <c r="G518" s="339"/>
      <c r="H518" s="339"/>
      <c r="I518" s="339"/>
      <c r="J518" s="339"/>
      <c r="K518" s="339"/>
      <c r="L518" s="339"/>
      <c r="M518" s="339"/>
      <c r="N518" s="339"/>
      <c r="O518" s="339"/>
      <c r="P518" s="339"/>
      <c r="Q518" s="339"/>
    </row>
    <row r="519" spans="2:17" x14ac:dyDescent="0.35">
      <c r="B519" s="339"/>
      <c r="C519" s="339"/>
      <c r="D519" s="338"/>
      <c r="E519" s="339"/>
      <c r="F519" s="339"/>
      <c r="G519" s="339"/>
      <c r="H519" s="339"/>
      <c r="I519" s="339"/>
      <c r="J519" s="339"/>
      <c r="K519" s="339"/>
      <c r="L519" s="339"/>
      <c r="M519" s="339"/>
      <c r="N519" s="339"/>
      <c r="O519" s="339"/>
      <c r="P519" s="339"/>
      <c r="Q519" s="339"/>
    </row>
    <row r="520" spans="2:17" x14ac:dyDescent="0.35">
      <c r="B520" s="339"/>
      <c r="C520" s="339"/>
      <c r="D520" s="338"/>
      <c r="E520" s="339"/>
      <c r="F520" s="339"/>
      <c r="G520" s="339"/>
      <c r="H520" s="339"/>
      <c r="I520" s="339"/>
      <c r="J520" s="339"/>
      <c r="K520" s="339"/>
      <c r="L520" s="339"/>
      <c r="M520" s="339"/>
      <c r="N520" s="339"/>
      <c r="O520" s="339"/>
      <c r="P520" s="339"/>
      <c r="Q520" s="339"/>
    </row>
    <row r="521" spans="2:17" x14ac:dyDescent="0.35">
      <c r="B521" s="339"/>
      <c r="C521" s="339"/>
      <c r="D521" s="338"/>
      <c r="E521" s="339"/>
      <c r="F521" s="339"/>
      <c r="G521" s="339"/>
      <c r="H521" s="339"/>
      <c r="I521" s="339"/>
      <c r="J521" s="339"/>
      <c r="K521" s="339"/>
      <c r="L521" s="339"/>
      <c r="M521" s="339"/>
      <c r="N521" s="339"/>
      <c r="O521" s="339"/>
      <c r="P521" s="339"/>
      <c r="Q521" s="339"/>
    </row>
    <row r="522" spans="2:17" x14ac:dyDescent="0.35">
      <c r="B522" s="339"/>
      <c r="C522" s="339"/>
      <c r="D522" s="338"/>
      <c r="E522" s="339"/>
      <c r="F522" s="339"/>
      <c r="G522" s="339"/>
      <c r="H522" s="339"/>
      <c r="I522" s="339"/>
      <c r="J522" s="339"/>
      <c r="K522" s="339"/>
      <c r="L522" s="339"/>
      <c r="M522" s="339"/>
      <c r="N522" s="339"/>
      <c r="O522" s="339"/>
      <c r="P522" s="339"/>
      <c r="Q522" s="339"/>
    </row>
    <row r="523" spans="2:17" x14ac:dyDescent="0.35">
      <c r="B523" s="339"/>
      <c r="C523" s="339"/>
      <c r="D523" s="338"/>
      <c r="E523" s="339"/>
      <c r="F523" s="339"/>
      <c r="G523" s="339"/>
      <c r="H523" s="339"/>
      <c r="I523" s="339"/>
      <c r="J523" s="339"/>
      <c r="K523" s="339"/>
      <c r="L523" s="339"/>
      <c r="M523" s="339"/>
      <c r="N523" s="339"/>
      <c r="O523" s="339"/>
      <c r="P523" s="339"/>
      <c r="Q523" s="339"/>
    </row>
    <row r="524" spans="2:17" x14ac:dyDescent="0.35">
      <c r="B524" s="339"/>
      <c r="C524" s="339"/>
      <c r="D524" s="338"/>
      <c r="E524" s="339"/>
      <c r="F524" s="339"/>
      <c r="G524" s="339"/>
      <c r="H524" s="339"/>
      <c r="I524" s="339"/>
      <c r="J524" s="339"/>
      <c r="K524" s="339"/>
      <c r="L524" s="339"/>
      <c r="M524" s="339"/>
      <c r="N524" s="339"/>
      <c r="O524" s="339"/>
      <c r="P524" s="339"/>
      <c r="Q524" s="339"/>
    </row>
    <row r="525" spans="2:17" x14ac:dyDescent="0.35">
      <c r="B525" s="339"/>
      <c r="C525" s="339"/>
      <c r="D525" s="338"/>
      <c r="E525" s="339"/>
      <c r="F525" s="339"/>
      <c r="G525" s="339"/>
      <c r="H525" s="339"/>
      <c r="I525" s="339"/>
      <c r="J525" s="339"/>
      <c r="K525" s="339"/>
      <c r="L525" s="339"/>
      <c r="M525" s="339"/>
      <c r="N525" s="339"/>
      <c r="O525" s="339"/>
      <c r="P525" s="339"/>
      <c r="Q525" s="339"/>
    </row>
    <row r="526" spans="2:17" x14ac:dyDescent="0.35">
      <c r="B526" s="339"/>
      <c r="C526" s="339"/>
      <c r="D526" s="338"/>
      <c r="E526" s="339"/>
      <c r="F526" s="339"/>
      <c r="G526" s="339"/>
      <c r="H526" s="339"/>
      <c r="I526" s="339"/>
      <c r="J526" s="339"/>
      <c r="K526" s="339"/>
      <c r="L526" s="339"/>
      <c r="M526" s="339"/>
      <c r="N526" s="339"/>
      <c r="O526" s="339"/>
      <c r="P526" s="339"/>
      <c r="Q526" s="339"/>
    </row>
    <row r="527" spans="2:17" x14ac:dyDescent="0.35">
      <c r="B527" s="339"/>
      <c r="C527" s="339"/>
      <c r="D527" s="338"/>
      <c r="E527" s="339"/>
      <c r="F527" s="339"/>
      <c r="G527" s="339"/>
      <c r="H527" s="339"/>
      <c r="I527" s="339"/>
      <c r="J527" s="339"/>
      <c r="K527" s="339"/>
      <c r="L527" s="339"/>
      <c r="M527" s="339"/>
      <c r="N527" s="339"/>
      <c r="O527" s="339"/>
      <c r="P527" s="339"/>
      <c r="Q527" s="339"/>
    </row>
    <row r="528" spans="2:17" x14ac:dyDescent="0.35">
      <c r="B528" s="339"/>
      <c r="C528" s="339"/>
      <c r="D528" s="338"/>
      <c r="E528" s="339"/>
      <c r="F528" s="339"/>
      <c r="G528" s="339"/>
      <c r="H528" s="339"/>
      <c r="I528" s="339"/>
      <c r="J528" s="339"/>
      <c r="K528" s="339"/>
      <c r="L528" s="339"/>
      <c r="M528" s="339"/>
      <c r="N528" s="339"/>
      <c r="O528" s="339"/>
      <c r="P528" s="339"/>
      <c r="Q528" s="339"/>
    </row>
    <row r="529" spans="2:17" x14ac:dyDescent="0.35">
      <c r="B529" s="339"/>
      <c r="C529" s="339"/>
      <c r="D529" s="338"/>
      <c r="E529" s="339"/>
      <c r="F529" s="339"/>
      <c r="G529" s="339"/>
      <c r="H529" s="339"/>
      <c r="I529" s="339"/>
      <c r="J529" s="339"/>
      <c r="K529" s="339"/>
      <c r="L529" s="339"/>
      <c r="M529" s="339"/>
      <c r="N529" s="339"/>
      <c r="O529" s="339"/>
      <c r="P529" s="339"/>
      <c r="Q529" s="339"/>
    </row>
    <row r="530" spans="2:17" x14ac:dyDescent="0.35">
      <c r="B530" s="339"/>
      <c r="C530" s="339"/>
      <c r="D530" s="338"/>
      <c r="E530" s="339"/>
      <c r="F530" s="339"/>
      <c r="G530" s="339"/>
      <c r="H530" s="339"/>
      <c r="I530" s="339"/>
      <c r="J530" s="339"/>
      <c r="K530" s="339"/>
      <c r="L530" s="339"/>
      <c r="M530" s="339"/>
      <c r="N530" s="339"/>
      <c r="O530" s="339"/>
      <c r="P530" s="339"/>
      <c r="Q530" s="339"/>
    </row>
    <row r="531" spans="2:17" x14ac:dyDescent="0.35">
      <c r="B531" s="339"/>
      <c r="C531" s="339"/>
      <c r="D531" s="338"/>
      <c r="E531" s="339"/>
      <c r="F531" s="339"/>
      <c r="G531" s="339"/>
      <c r="H531" s="339"/>
      <c r="I531" s="339"/>
      <c r="J531" s="339"/>
      <c r="K531" s="339"/>
      <c r="L531" s="339"/>
      <c r="M531" s="339"/>
      <c r="N531" s="339"/>
      <c r="O531" s="339"/>
      <c r="P531" s="339"/>
      <c r="Q531" s="339"/>
    </row>
    <row r="532" spans="2:17" x14ac:dyDescent="0.35">
      <c r="B532" s="339"/>
      <c r="C532" s="339"/>
      <c r="D532" s="338"/>
      <c r="E532" s="339"/>
      <c r="F532" s="339"/>
      <c r="G532" s="339"/>
      <c r="H532" s="339"/>
      <c r="I532" s="339"/>
      <c r="J532" s="339"/>
      <c r="K532" s="339"/>
      <c r="L532" s="339"/>
      <c r="M532" s="339"/>
      <c r="N532" s="339"/>
      <c r="O532" s="339"/>
      <c r="P532" s="339"/>
      <c r="Q532" s="339"/>
    </row>
    <row r="533" spans="2:17" x14ac:dyDescent="0.35">
      <c r="B533" s="339"/>
      <c r="C533" s="339"/>
      <c r="D533" s="338"/>
      <c r="E533" s="339"/>
      <c r="F533" s="339"/>
      <c r="G533" s="339"/>
      <c r="H533" s="339"/>
      <c r="I533" s="339"/>
      <c r="J533" s="339"/>
      <c r="K533" s="339"/>
      <c r="L533" s="339"/>
      <c r="M533" s="339"/>
      <c r="N533" s="339"/>
      <c r="O533" s="339"/>
      <c r="P533" s="339"/>
      <c r="Q533" s="339"/>
    </row>
    <row r="534" spans="2:17" x14ac:dyDescent="0.35">
      <c r="B534" s="339"/>
      <c r="C534" s="339"/>
      <c r="D534" s="338"/>
      <c r="E534" s="339"/>
      <c r="F534" s="339"/>
      <c r="G534" s="339"/>
      <c r="H534" s="339"/>
      <c r="I534" s="339"/>
      <c r="J534" s="339"/>
      <c r="K534" s="339"/>
      <c r="L534" s="339"/>
      <c r="M534" s="339"/>
      <c r="N534" s="339"/>
      <c r="O534" s="339"/>
      <c r="P534" s="339"/>
      <c r="Q534" s="339"/>
    </row>
    <row r="535" spans="2:17" x14ac:dyDescent="0.35">
      <c r="B535" s="339"/>
      <c r="C535" s="339"/>
      <c r="D535" s="338"/>
      <c r="E535" s="339"/>
      <c r="F535" s="339"/>
      <c r="G535" s="339"/>
      <c r="H535" s="339"/>
      <c r="I535" s="339"/>
      <c r="J535" s="339"/>
      <c r="K535" s="339"/>
      <c r="L535" s="339"/>
      <c r="M535" s="339"/>
      <c r="N535" s="339"/>
      <c r="O535" s="339"/>
      <c r="P535" s="339"/>
      <c r="Q535" s="339"/>
    </row>
    <row r="536" spans="2:17" x14ac:dyDescent="0.35">
      <c r="B536" s="339"/>
      <c r="C536" s="339"/>
      <c r="D536" s="338"/>
      <c r="E536" s="339"/>
      <c r="F536" s="339"/>
      <c r="G536" s="339"/>
      <c r="H536" s="339"/>
      <c r="I536" s="339"/>
      <c r="J536" s="339"/>
      <c r="K536" s="339"/>
      <c r="L536" s="339"/>
      <c r="M536" s="339"/>
      <c r="N536" s="339"/>
      <c r="O536" s="339"/>
      <c r="P536" s="339"/>
      <c r="Q536" s="339"/>
    </row>
    <row r="537" spans="2:17" x14ac:dyDescent="0.35">
      <c r="B537" s="339"/>
      <c r="C537" s="339"/>
      <c r="D537" s="338"/>
      <c r="E537" s="339"/>
      <c r="F537" s="339"/>
      <c r="G537" s="339"/>
      <c r="H537" s="339"/>
      <c r="I537" s="339"/>
      <c r="J537" s="339"/>
      <c r="K537" s="339"/>
      <c r="L537" s="339"/>
      <c r="M537" s="339"/>
      <c r="N537" s="339"/>
      <c r="O537" s="339"/>
      <c r="P537" s="339"/>
      <c r="Q537" s="339"/>
    </row>
    <row r="538" spans="2:17" x14ac:dyDescent="0.35">
      <c r="B538" s="339"/>
      <c r="C538" s="339"/>
      <c r="D538" s="338"/>
      <c r="E538" s="339"/>
      <c r="F538" s="339"/>
      <c r="G538" s="339"/>
      <c r="H538" s="339"/>
      <c r="I538" s="339"/>
      <c r="J538" s="339"/>
      <c r="K538" s="339"/>
      <c r="L538" s="339"/>
      <c r="M538" s="339"/>
      <c r="N538" s="339"/>
      <c r="O538" s="339"/>
      <c r="P538" s="339"/>
      <c r="Q538" s="339"/>
    </row>
    <row r="539" spans="2:17" x14ac:dyDescent="0.35">
      <c r="B539" s="339"/>
      <c r="C539" s="339"/>
      <c r="D539" s="338"/>
      <c r="E539" s="339"/>
      <c r="F539" s="339"/>
      <c r="G539" s="339"/>
      <c r="H539" s="339"/>
      <c r="I539" s="339"/>
      <c r="J539" s="339"/>
      <c r="K539" s="339"/>
      <c r="L539" s="339"/>
      <c r="M539" s="339"/>
      <c r="N539" s="339"/>
      <c r="O539" s="339"/>
      <c r="P539" s="339"/>
      <c r="Q539" s="339"/>
    </row>
    <row r="540" spans="2:17" x14ac:dyDescent="0.35">
      <c r="B540" s="339"/>
      <c r="C540" s="339"/>
      <c r="D540" s="338"/>
      <c r="E540" s="339"/>
      <c r="F540" s="339"/>
      <c r="G540" s="339"/>
      <c r="H540" s="339"/>
      <c r="I540" s="339"/>
      <c r="J540" s="339"/>
      <c r="K540" s="339"/>
      <c r="L540" s="339"/>
      <c r="M540" s="339"/>
      <c r="N540" s="339"/>
      <c r="O540" s="339"/>
      <c r="P540" s="339"/>
      <c r="Q540" s="339"/>
    </row>
    <row r="541" spans="2:17" x14ac:dyDescent="0.35">
      <c r="B541" s="339"/>
      <c r="C541" s="339"/>
      <c r="D541" s="338"/>
      <c r="E541" s="339"/>
      <c r="F541" s="339"/>
      <c r="G541" s="339"/>
      <c r="H541" s="339"/>
      <c r="I541" s="339"/>
      <c r="J541" s="339"/>
      <c r="K541" s="339"/>
      <c r="L541" s="339"/>
      <c r="M541" s="339"/>
      <c r="N541" s="339"/>
      <c r="O541" s="339"/>
      <c r="P541" s="339"/>
      <c r="Q541" s="339"/>
    </row>
    <row r="542" spans="2:17" x14ac:dyDescent="0.35">
      <c r="B542" s="339"/>
      <c r="C542" s="339"/>
      <c r="D542" s="338"/>
      <c r="E542" s="339"/>
      <c r="F542" s="339"/>
      <c r="G542" s="339"/>
      <c r="H542" s="339"/>
      <c r="I542" s="339"/>
      <c r="J542" s="339"/>
      <c r="K542" s="339"/>
      <c r="L542" s="339"/>
      <c r="M542" s="339"/>
      <c r="N542" s="339"/>
      <c r="O542" s="339"/>
      <c r="P542" s="339"/>
      <c r="Q542" s="339"/>
    </row>
    <row r="543" spans="2:17" x14ac:dyDescent="0.35">
      <c r="B543" s="339"/>
      <c r="C543" s="339"/>
      <c r="D543" s="338"/>
      <c r="E543" s="339"/>
      <c r="F543" s="339"/>
      <c r="G543" s="339"/>
      <c r="H543" s="339"/>
      <c r="I543" s="339"/>
      <c r="J543" s="339"/>
      <c r="K543" s="339"/>
      <c r="L543" s="339"/>
      <c r="M543" s="339"/>
      <c r="N543" s="339"/>
      <c r="O543" s="339"/>
      <c r="P543" s="339"/>
      <c r="Q543" s="339"/>
    </row>
    <row r="544" spans="2:17" x14ac:dyDescent="0.35">
      <c r="B544" s="339"/>
      <c r="C544" s="339"/>
      <c r="D544" s="338"/>
      <c r="E544" s="339"/>
      <c r="F544" s="339"/>
      <c r="G544" s="339"/>
      <c r="H544" s="339"/>
      <c r="I544" s="339"/>
      <c r="J544" s="339"/>
      <c r="K544" s="339"/>
      <c r="L544" s="339"/>
      <c r="M544" s="339"/>
      <c r="N544" s="339"/>
      <c r="O544" s="339"/>
      <c r="P544" s="339"/>
      <c r="Q544" s="339"/>
    </row>
    <row r="545" spans="2:17" x14ac:dyDescent="0.35">
      <c r="B545" s="339"/>
      <c r="C545" s="339"/>
      <c r="D545" s="339"/>
      <c r="E545" s="339"/>
      <c r="F545" s="339"/>
      <c r="G545" s="339"/>
      <c r="H545" s="339"/>
      <c r="I545" s="339"/>
      <c r="J545" s="339"/>
      <c r="K545" s="339"/>
      <c r="L545" s="339"/>
      <c r="M545" s="339"/>
      <c r="N545" s="339"/>
      <c r="O545" s="339"/>
      <c r="P545" s="339"/>
      <c r="Q545" s="339"/>
    </row>
    <row r="546" spans="2:17" x14ac:dyDescent="0.35">
      <c r="B546" s="339"/>
      <c r="C546" s="339"/>
      <c r="D546" s="339"/>
      <c r="E546" s="339"/>
      <c r="F546" s="339"/>
      <c r="G546" s="339"/>
      <c r="H546" s="339"/>
      <c r="I546" s="339"/>
      <c r="J546" s="339"/>
      <c r="K546" s="339"/>
      <c r="L546" s="339"/>
      <c r="M546" s="339"/>
      <c r="N546" s="339"/>
      <c r="O546" s="339"/>
      <c r="P546" s="339"/>
      <c r="Q546" s="339"/>
    </row>
    <row r="547" spans="2:17" x14ac:dyDescent="0.35">
      <c r="B547" s="339"/>
      <c r="C547" s="339"/>
      <c r="D547" s="339"/>
      <c r="E547" s="339"/>
      <c r="F547" s="339"/>
      <c r="G547" s="339"/>
      <c r="H547" s="339"/>
      <c r="I547" s="339"/>
      <c r="J547" s="339"/>
      <c r="K547" s="339"/>
      <c r="L547" s="339"/>
      <c r="M547" s="339"/>
      <c r="N547" s="339"/>
      <c r="O547" s="339"/>
      <c r="P547" s="339"/>
      <c r="Q547" s="339"/>
    </row>
    <row r="548" spans="2:17" x14ac:dyDescent="0.35">
      <c r="B548" s="339"/>
      <c r="C548" s="339"/>
      <c r="D548" s="339"/>
      <c r="E548" s="339"/>
      <c r="F548" s="339"/>
      <c r="G548" s="339"/>
      <c r="H548" s="339"/>
      <c r="I548" s="339"/>
      <c r="J548" s="339"/>
      <c r="K548" s="339"/>
      <c r="L548" s="339"/>
      <c r="M548" s="339"/>
      <c r="N548" s="339"/>
      <c r="O548" s="339"/>
      <c r="P548" s="339"/>
      <c r="Q548" s="339"/>
    </row>
    <row r="549" spans="2:17" x14ac:dyDescent="0.35">
      <c r="B549" s="339"/>
      <c r="C549" s="339"/>
      <c r="D549" s="339"/>
      <c r="E549" s="339"/>
      <c r="F549" s="339"/>
      <c r="G549" s="339"/>
      <c r="H549" s="339"/>
      <c r="I549" s="339"/>
      <c r="J549" s="339"/>
      <c r="K549" s="339"/>
      <c r="L549" s="339"/>
      <c r="M549" s="339"/>
      <c r="N549" s="339"/>
      <c r="O549" s="339"/>
      <c r="P549" s="339"/>
      <c r="Q549" s="339"/>
    </row>
    <row r="550" spans="2:17" x14ac:dyDescent="0.35">
      <c r="B550" s="339"/>
      <c r="C550" s="339"/>
      <c r="D550" s="339"/>
      <c r="E550" s="339"/>
      <c r="F550" s="339"/>
      <c r="G550" s="339"/>
      <c r="H550" s="339"/>
      <c r="I550" s="339"/>
      <c r="J550" s="339"/>
      <c r="K550" s="339"/>
      <c r="L550" s="339"/>
      <c r="M550" s="339"/>
      <c r="N550" s="339"/>
      <c r="O550" s="339"/>
      <c r="P550" s="339"/>
      <c r="Q550" s="339"/>
    </row>
    <row r="551" spans="2:17" x14ac:dyDescent="0.35">
      <c r="B551" s="339"/>
      <c r="C551" s="339"/>
      <c r="D551" s="339"/>
      <c r="E551" s="339"/>
      <c r="F551" s="339"/>
      <c r="G551" s="339"/>
      <c r="H551" s="339"/>
      <c r="I551" s="339"/>
      <c r="J551" s="339"/>
      <c r="K551" s="339"/>
      <c r="L551" s="339"/>
      <c r="M551" s="339"/>
      <c r="N551" s="339"/>
      <c r="O551" s="339"/>
      <c r="P551" s="339"/>
      <c r="Q551" s="339"/>
    </row>
    <row r="552" spans="2:17" x14ac:dyDescent="0.35">
      <c r="B552" s="339"/>
      <c r="C552" s="339"/>
      <c r="D552" s="339"/>
      <c r="E552" s="339"/>
      <c r="F552" s="339"/>
      <c r="G552" s="339"/>
      <c r="H552" s="339"/>
      <c r="I552" s="339"/>
      <c r="J552" s="339"/>
      <c r="K552" s="339"/>
      <c r="L552" s="339"/>
      <c r="M552" s="339"/>
      <c r="N552" s="339"/>
      <c r="O552" s="339"/>
      <c r="P552" s="339"/>
      <c r="Q552" s="339"/>
    </row>
    <row r="553" spans="2:17" x14ac:dyDescent="0.35">
      <c r="B553" s="339"/>
      <c r="C553" s="339"/>
      <c r="D553" s="339"/>
      <c r="E553" s="339"/>
      <c r="F553" s="339"/>
      <c r="G553" s="339"/>
      <c r="H553" s="339"/>
      <c r="I553" s="339"/>
      <c r="J553" s="339"/>
      <c r="K553" s="339"/>
      <c r="L553" s="339"/>
      <c r="M553" s="339"/>
      <c r="N553" s="339"/>
      <c r="O553" s="339"/>
      <c r="P553" s="339"/>
      <c r="Q553" s="339"/>
    </row>
  </sheetData>
  <mergeCells count="10">
    <mergeCell ref="B8:Q8"/>
    <mergeCell ref="B9:Q9"/>
    <mergeCell ref="B10:Q10"/>
    <mergeCell ref="B11:Q11"/>
    <mergeCell ref="B3:Q3"/>
    <mergeCell ref="B1:Q1"/>
    <mergeCell ref="B2:Q2"/>
    <mergeCell ref="E4:Q4"/>
    <mergeCell ref="B7:Q7"/>
    <mergeCell ref="B6:Q6"/>
  </mergeCells>
  <pageMargins left="0.7" right="0.7" top="0.75" bottom="0.75" header="0.3" footer="0.3"/>
  <pageSetup paperSize="9" orientation="portrai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U105"/>
  <sheetViews>
    <sheetView zoomScaleNormal="100" workbookViewId="0"/>
  </sheetViews>
  <sheetFormatPr defaultColWidth="10.90625" defaultRowHeight="14.5" x14ac:dyDescent="0.35"/>
  <cols>
    <col min="1" max="1" width="41.1796875" customWidth="1"/>
    <col min="2" max="13" width="11.81640625" customWidth="1"/>
  </cols>
  <sheetData>
    <row r="1" spans="1:13" ht="15" customHeight="1" x14ac:dyDescent="0.35"/>
    <row r="2" spans="1:13" x14ac:dyDescent="0.35">
      <c r="A2" s="16"/>
      <c r="B2" s="374">
        <v>2021</v>
      </c>
      <c r="C2" s="375"/>
      <c r="D2" s="375"/>
      <c r="E2" s="375"/>
      <c r="F2" s="375"/>
      <c r="G2" s="376"/>
      <c r="H2" s="377">
        <v>2022</v>
      </c>
      <c r="I2" s="378"/>
      <c r="J2" s="378"/>
      <c r="K2" s="378"/>
      <c r="L2" s="378"/>
      <c r="M2" s="379"/>
    </row>
    <row r="3" spans="1:13" ht="15" customHeight="1" x14ac:dyDescent="0.35">
      <c r="A3" s="17"/>
      <c r="B3" s="380" t="s">
        <v>299</v>
      </c>
      <c r="C3" s="381"/>
      <c r="D3" s="381" t="s">
        <v>300</v>
      </c>
      <c r="E3" s="381"/>
      <c r="F3" s="381" t="s">
        <v>303</v>
      </c>
      <c r="G3" s="382"/>
      <c r="H3" s="380" t="s">
        <v>301</v>
      </c>
      <c r="I3" s="381"/>
      <c r="J3" s="381" t="s">
        <v>302</v>
      </c>
      <c r="K3" s="381"/>
      <c r="L3" s="381" t="s">
        <v>303</v>
      </c>
      <c r="M3" s="382"/>
    </row>
    <row r="4" spans="1:13" ht="27.75" customHeight="1" x14ac:dyDescent="0.35">
      <c r="A4" s="21"/>
      <c r="B4" s="22" t="s">
        <v>37</v>
      </c>
      <c r="C4" s="23" t="s">
        <v>38</v>
      </c>
      <c r="D4" s="23" t="s">
        <v>37</v>
      </c>
      <c r="E4" s="23" t="s">
        <v>38</v>
      </c>
      <c r="F4" s="23" t="s">
        <v>37</v>
      </c>
      <c r="G4" s="24" t="s">
        <v>38</v>
      </c>
      <c r="H4" s="22" t="s">
        <v>37</v>
      </c>
      <c r="I4" s="23" t="s">
        <v>38</v>
      </c>
      <c r="J4" s="23" t="s">
        <v>37</v>
      </c>
      <c r="K4" s="23" t="s">
        <v>38</v>
      </c>
      <c r="L4" s="23" t="s">
        <v>37</v>
      </c>
      <c r="M4" s="24" t="s">
        <v>38</v>
      </c>
    </row>
    <row r="5" spans="1:13" ht="15" customHeight="1" x14ac:dyDescent="0.35">
      <c r="A5" s="18" t="s">
        <v>229</v>
      </c>
      <c r="B5" s="34">
        <v>2048</v>
      </c>
      <c r="C5" s="328">
        <v>1</v>
      </c>
      <c r="D5" s="35">
        <v>2051</v>
      </c>
      <c r="E5" s="328">
        <v>1</v>
      </c>
      <c r="F5" s="35">
        <v>4099</v>
      </c>
      <c r="G5" s="329">
        <v>1</v>
      </c>
      <c r="H5" s="35">
        <v>2000</v>
      </c>
      <c r="I5" s="328">
        <v>1</v>
      </c>
      <c r="J5" s="35">
        <v>2000</v>
      </c>
      <c r="K5" s="328">
        <v>1</v>
      </c>
      <c r="L5" s="35">
        <v>4000</v>
      </c>
      <c r="M5" s="329">
        <v>1</v>
      </c>
    </row>
    <row r="6" spans="1:13" ht="15" customHeight="1" x14ac:dyDescent="0.35"/>
    <row r="7" spans="1:13" x14ac:dyDescent="0.35">
      <c r="A7" s="16"/>
      <c r="B7" s="374">
        <v>2021</v>
      </c>
      <c r="C7" s="375"/>
      <c r="D7" s="375"/>
      <c r="E7" s="375"/>
      <c r="F7" s="375"/>
      <c r="G7" s="376"/>
      <c r="H7" s="377">
        <v>2022</v>
      </c>
      <c r="I7" s="378"/>
      <c r="J7" s="378"/>
      <c r="K7" s="378"/>
      <c r="L7" s="378"/>
      <c r="M7" s="379"/>
    </row>
    <row r="8" spans="1:13" ht="15" customHeight="1" x14ac:dyDescent="0.35">
      <c r="A8" s="17" t="s">
        <v>36</v>
      </c>
      <c r="B8" s="380" t="s">
        <v>299</v>
      </c>
      <c r="C8" s="381"/>
      <c r="D8" s="381" t="s">
        <v>300</v>
      </c>
      <c r="E8" s="381"/>
      <c r="F8" s="381" t="s">
        <v>303</v>
      </c>
      <c r="G8" s="382"/>
      <c r="H8" s="380" t="s">
        <v>301</v>
      </c>
      <c r="I8" s="381"/>
      <c r="J8" s="381" t="s">
        <v>302</v>
      </c>
      <c r="K8" s="381"/>
      <c r="L8" s="381" t="s">
        <v>303</v>
      </c>
      <c r="M8" s="382"/>
    </row>
    <row r="9" spans="1:13" ht="27.75" customHeight="1" x14ac:dyDescent="0.35">
      <c r="A9" s="21"/>
      <c r="B9" s="22" t="s">
        <v>37</v>
      </c>
      <c r="C9" s="23" t="s">
        <v>38</v>
      </c>
      <c r="D9" s="23" t="s">
        <v>37</v>
      </c>
      <c r="E9" s="23" t="s">
        <v>38</v>
      </c>
      <c r="F9" s="23" t="s">
        <v>37</v>
      </c>
      <c r="G9" s="24" t="s">
        <v>38</v>
      </c>
      <c r="H9" s="22" t="s">
        <v>37</v>
      </c>
      <c r="I9" s="23" t="s">
        <v>38</v>
      </c>
      <c r="J9" s="23" t="s">
        <v>37</v>
      </c>
      <c r="K9" s="23" t="s">
        <v>38</v>
      </c>
      <c r="L9" s="23" t="s">
        <v>37</v>
      </c>
      <c r="M9" s="24" t="s">
        <v>38</v>
      </c>
    </row>
    <row r="10" spans="1:13" x14ac:dyDescent="0.35">
      <c r="A10" s="25" t="s">
        <v>39</v>
      </c>
      <c r="B10" s="27">
        <v>102</v>
      </c>
      <c r="C10" s="330">
        <v>4.4762592948733901E-2</v>
      </c>
      <c r="D10" s="11">
        <v>90</v>
      </c>
      <c r="E10" s="331">
        <v>4.4762595057459199E-2</v>
      </c>
      <c r="F10" s="11">
        <v>192</v>
      </c>
      <c r="G10" s="332">
        <v>4.47625940038682E-2</v>
      </c>
      <c r="H10" s="10">
        <v>82</v>
      </c>
      <c r="I10" s="331">
        <v>4.4685548932971698E-2</v>
      </c>
      <c r="J10" s="11">
        <v>70</v>
      </c>
      <c r="K10" s="331">
        <v>4.46855541733173E-2</v>
      </c>
      <c r="L10" s="11">
        <v>152</v>
      </c>
      <c r="M10" s="332">
        <v>4.4685551553144499E-2</v>
      </c>
    </row>
    <row r="11" spans="1:13" x14ac:dyDescent="0.35">
      <c r="A11" s="12" t="s">
        <v>40</v>
      </c>
      <c r="B11" s="28">
        <v>254</v>
      </c>
      <c r="C11" s="26">
        <v>0.129938382975408</v>
      </c>
      <c r="D11">
        <v>256</v>
      </c>
      <c r="E11" s="7">
        <v>0.12993837710421199</v>
      </c>
      <c r="F11">
        <v>510</v>
      </c>
      <c r="G11" s="31">
        <v>0.129938380037662</v>
      </c>
      <c r="H11" s="12">
        <v>251</v>
      </c>
      <c r="I11" s="7">
        <v>0.12817212380774201</v>
      </c>
      <c r="J11">
        <v>245</v>
      </c>
      <c r="K11" s="7">
        <v>0.128172125628816</v>
      </c>
      <c r="L11">
        <v>496</v>
      </c>
      <c r="M11" s="31">
        <v>0.12817212471827899</v>
      </c>
    </row>
    <row r="12" spans="1:13" x14ac:dyDescent="0.35">
      <c r="A12" s="12" t="s">
        <v>41</v>
      </c>
      <c r="B12" s="28">
        <v>184</v>
      </c>
      <c r="C12" s="26">
        <v>9.7499090452907097E-2</v>
      </c>
      <c r="D12">
        <v>196</v>
      </c>
      <c r="E12" s="7">
        <v>9.7499093529990699E-2</v>
      </c>
      <c r="F12">
        <v>380</v>
      </c>
      <c r="G12" s="31">
        <v>9.7499091992574893E-2</v>
      </c>
      <c r="H12" s="12">
        <v>211</v>
      </c>
      <c r="I12" s="7">
        <v>9.2313354361530001E-2</v>
      </c>
      <c r="J12">
        <v>187</v>
      </c>
      <c r="K12" s="7">
        <v>9.2313352792202999E-2</v>
      </c>
      <c r="L12">
        <v>398</v>
      </c>
      <c r="M12" s="31">
        <v>9.23133535768665E-2</v>
      </c>
    </row>
    <row r="13" spans="1:13" x14ac:dyDescent="0.35">
      <c r="A13" s="12" t="s">
        <v>42</v>
      </c>
      <c r="B13" s="28">
        <v>177</v>
      </c>
      <c r="C13" s="26">
        <v>8.4269665541059399E-2</v>
      </c>
      <c r="D13">
        <v>153</v>
      </c>
      <c r="E13" s="7">
        <v>8.4269664548397794E-2</v>
      </c>
      <c r="F13">
        <v>330</v>
      </c>
      <c r="G13" s="31">
        <v>8.4269665044365394E-2</v>
      </c>
      <c r="H13" s="12">
        <v>170</v>
      </c>
      <c r="I13" s="7">
        <v>8.2567116376149302E-2</v>
      </c>
      <c r="J13">
        <v>159</v>
      </c>
      <c r="K13" s="7">
        <v>8.2567114972508404E-2</v>
      </c>
      <c r="L13">
        <v>329</v>
      </c>
      <c r="M13" s="31">
        <v>8.2567115674328895E-2</v>
      </c>
    </row>
    <row r="14" spans="1:13" x14ac:dyDescent="0.35">
      <c r="A14" s="12" t="s">
        <v>43</v>
      </c>
      <c r="B14" s="28">
        <v>243</v>
      </c>
      <c r="C14" s="26">
        <v>0.108010146790723</v>
      </c>
      <c r="D14">
        <v>247</v>
      </c>
      <c r="E14" s="7">
        <v>0.10801014563816599</v>
      </c>
      <c r="F14">
        <v>490</v>
      </c>
      <c r="G14" s="31">
        <v>0.108010146214023</v>
      </c>
      <c r="H14" s="12">
        <v>276</v>
      </c>
      <c r="I14" s="7">
        <v>0.11088634883367</v>
      </c>
      <c r="J14">
        <v>289</v>
      </c>
      <c r="K14" s="7">
        <v>0.11088635744860199</v>
      </c>
      <c r="L14">
        <v>565</v>
      </c>
      <c r="M14" s="31">
        <v>0.110886353141136</v>
      </c>
    </row>
    <row r="15" spans="1:13" x14ac:dyDescent="0.35">
      <c r="A15" s="12" t="s">
        <v>44</v>
      </c>
      <c r="B15" s="28">
        <v>169</v>
      </c>
      <c r="C15" s="26">
        <v>0.112359552427142</v>
      </c>
      <c r="D15">
        <v>137</v>
      </c>
      <c r="E15" s="7">
        <v>0.11235955126849601</v>
      </c>
      <c r="F15">
        <v>306</v>
      </c>
      <c r="G15" s="31">
        <v>0.112359551847395</v>
      </c>
      <c r="H15" s="12">
        <v>223</v>
      </c>
      <c r="I15" s="7">
        <v>0.14251562728622699</v>
      </c>
      <c r="J15">
        <v>224</v>
      </c>
      <c r="K15" s="7">
        <v>0.142515634863461</v>
      </c>
      <c r="L15">
        <v>447</v>
      </c>
      <c r="M15" s="31">
        <v>0.142515631074844</v>
      </c>
    </row>
    <row r="16" spans="1:13" x14ac:dyDescent="0.35">
      <c r="A16" s="12" t="s">
        <v>45</v>
      </c>
      <c r="B16" s="28">
        <v>434</v>
      </c>
      <c r="C16" s="26">
        <v>0.161833994361228</v>
      </c>
      <c r="D16">
        <v>475</v>
      </c>
      <c r="E16" s="7">
        <v>0.161833999053141</v>
      </c>
      <c r="F16">
        <v>909</v>
      </c>
      <c r="G16" s="31">
        <v>0.161833996708901</v>
      </c>
      <c r="H16" s="12">
        <v>354</v>
      </c>
      <c r="I16" s="7">
        <v>0.16035306925946999</v>
      </c>
      <c r="J16">
        <v>422</v>
      </c>
      <c r="K16" s="7">
        <v>0.160353064033468</v>
      </c>
      <c r="L16">
        <v>776</v>
      </c>
      <c r="M16" s="31">
        <v>0.16035306664646901</v>
      </c>
    </row>
    <row r="17" spans="1:13" x14ac:dyDescent="0.35">
      <c r="A17" s="12" t="s">
        <v>46</v>
      </c>
      <c r="B17" s="28">
        <v>328</v>
      </c>
      <c r="C17" s="26">
        <v>0.167270754458509</v>
      </c>
      <c r="D17">
        <v>330</v>
      </c>
      <c r="E17" s="7">
        <v>0.16727075913834799</v>
      </c>
      <c r="F17">
        <v>658</v>
      </c>
      <c r="G17" s="31">
        <v>0.167270756800141</v>
      </c>
      <c r="H17" s="12">
        <v>271</v>
      </c>
      <c r="I17" s="7">
        <v>0.14582567978126099</v>
      </c>
      <c r="J17">
        <v>274</v>
      </c>
      <c r="K17" s="7">
        <v>0.145825661802225</v>
      </c>
      <c r="L17">
        <v>545</v>
      </c>
      <c r="M17" s="31">
        <v>0.145825670791743</v>
      </c>
    </row>
    <row r="18" spans="1:13" ht="15" customHeight="1" x14ac:dyDescent="0.35">
      <c r="A18" s="13" t="s">
        <v>47</v>
      </c>
      <c r="B18" s="29">
        <v>157</v>
      </c>
      <c r="C18" s="19">
        <v>9.4055820044290306E-2</v>
      </c>
      <c r="D18" s="9">
        <v>167</v>
      </c>
      <c r="E18" s="33">
        <v>9.40558146617895E-2</v>
      </c>
      <c r="F18" s="9">
        <v>324</v>
      </c>
      <c r="G18" s="32">
        <v>9.4055817351070201E-2</v>
      </c>
      <c r="H18" s="13">
        <v>162</v>
      </c>
      <c r="I18" s="33">
        <v>9.2681131360978303E-2</v>
      </c>
      <c r="J18" s="9">
        <v>130</v>
      </c>
      <c r="K18" s="33">
        <v>9.2681134285398994E-2</v>
      </c>
      <c r="L18" s="9">
        <v>292</v>
      </c>
      <c r="M18" s="32">
        <v>9.2681132823188697E-2</v>
      </c>
    </row>
    <row r="19" spans="1:13" ht="15" customHeight="1" x14ac:dyDescent="0.35">
      <c r="H19" s="37"/>
    </row>
    <row r="20" spans="1:13" x14ac:dyDescent="0.35">
      <c r="A20" s="16"/>
      <c r="B20" s="374">
        <v>2021</v>
      </c>
      <c r="C20" s="375"/>
      <c r="D20" s="375"/>
      <c r="E20" s="375"/>
      <c r="F20" s="375"/>
      <c r="G20" s="376"/>
      <c r="H20" s="374">
        <v>2022</v>
      </c>
      <c r="I20" s="375"/>
      <c r="J20" s="375"/>
      <c r="K20" s="375"/>
      <c r="L20" s="375"/>
      <c r="M20" s="376"/>
    </row>
    <row r="21" spans="1:13" ht="25.4" customHeight="1" x14ac:dyDescent="0.35">
      <c r="A21" s="17" t="s">
        <v>376</v>
      </c>
      <c r="B21" s="380" t="s">
        <v>299</v>
      </c>
      <c r="C21" s="381"/>
      <c r="D21" s="381" t="s">
        <v>300</v>
      </c>
      <c r="E21" s="381"/>
      <c r="F21" s="381" t="s">
        <v>303</v>
      </c>
      <c r="G21" s="382"/>
      <c r="H21" s="380" t="s">
        <v>301</v>
      </c>
      <c r="I21" s="381"/>
      <c r="J21" s="381" t="s">
        <v>302</v>
      </c>
      <c r="K21" s="381"/>
      <c r="L21" s="381" t="s">
        <v>303</v>
      </c>
      <c r="M21" s="382"/>
    </row>
    <row r="22" spans="1:13" ht="27.75" customHeight="1" x14ac:dyDescent="0.35">
      <c r="A22" s="21"/>
      <c r="B22" s="22" t="s">
        <v>37</v>
      </c>
      <c r="C22" s="23" t="s">
        <v>38</v>
      </c>
      <c r="D22" s="23" t="s">
        <v>37</v>
      </c>
      <c r="E22" s="23" t="s">
        <v>38</v>
      </c>
      <c r="F22" s="23" t="s">
        <v>37</v>
      </c>
      <c r="G22" s="24" t="s">
        <v>38</v>
      </c>
      <c r="H22" s="22" t="s">
        <v>37</v>
      </c>
      <c r="I22" s="23" t="s">
        <v>38</v>
      </c>
      <c r="J22" s="23" t="s">
        <v>37</v>
      </c>
      <c r="K22" s="23" t="s">
        <v>38</v>
      </c>
      <c r="L22" s="23" t="s">
        <v>37</v>
      </c>
      <c r="M22" s="24" t="s">
        <v>38</v>
      </c>
    </row>
    <row r="23" spans="1:13" x14ac:dyDescent="0.35">
      <c r="A23" s="25" t="s">
        <v>48</v>
      </c>
      <c r="B23" s="27">
        <v>829</v>
      </c>
      <c r="C23" s="330">
        <v>0.29747730637150299</v>
      </c>
      <c r="D23" s="11">
        <v>797</v>
      </c>
      <c r="E23" s="331">
        <v>0.27960022800819001</v>
      </c>
      <c r="F23" s="11">
        <v>1626</v>
      </c>
      <c r="G23" s="332">
        <v>0.28853222530232098</v>
      </c>
      <c r="H23" s="36">
        <v>748</v>
      </c>
      <c r="I23" s="331">
        <v>0.26887529309668701</v>
      </c>
      <c r="J23" s="11">
        <v>769</v>
      </c>
      <c r="K23" s="331">
        <v>0.28274974026913002</v>
      </c>
      <c r="L23" s="11">
        <v>1517</v>
      </c>
      <c r="M23" s="332">
        <v>0.27581251674187501</v>
      </c>
    </row>
    <row r="24" spans="1:13" x14ac:dyDescent="0.35">
      <c r="A24" s="12" t="s">
        <v>49</v>
      </c>
      <c r="B24" s="28">
        <v>816</v>
      </c>
      <c r="C24" s="26">
        <v>0.46977357338054598</v>
      </c>
      <c r="D24">
        <v>851</v>
      </c>
      <c r="E24" s="7">
        <v>0.49017807855576001</v>
      </c>
      <c r="F24">
        <v>1667</v>
      </c>
      <c r="G24" s="31">
        <v>0.47998329273510298</v>
      </c>
      <c r="H24" s="37">
        <v>806</v>
      </c>
      <c r="I24" s="7">
        <v>0.46558332830162502</v>
      </c>
      <c r="J24">
        <v>813</v>
      </c>
      <c r="K24" s="7">
        <v>0.46935111431700399</v>
      </c>
      <c r="L24">
        <v>1619</v>
      </c>
      <c r="M24" s="31">
        <v>0.46746722132532798</v>
      </c>
    </row>
    <row r="25" spans="1:13" x14ac:dyDescent="0.35">
      <c r="A25" s="12" t="s">
        <v>50</v>
      </c>
      <c r="B25" s="28">
        <v>286</v>
      </c>
      <c r="C25" s="26">
        <v>0.16473045619184701</v>
      </c>
      <c r="D25">
        <v>275</v>
      </c>
      <c r="E25" s="7">
        <v>0.154600040538664</v>
      </c>
      <c r="F25">
        <v>561</v>
      </c>
      <c r="G25" s="31">
        <v>0.15966154126958501</v>
      </c>
      <c r="H25" s="37">
        <v>292</v>
      </c>
      <c r="I25" s="7">
        <v>0.16944328174583501</v>
      </c>
      <c r="J25">
        <v>295</v>
      </c>
      <c r="K25" s="7">
        <v>0.169495590864332</v>
      </c>
      <c r="L25">
        <v>587</v>
      </c>
      <c r="M25" s="31">
        <v>0.169469436305306</v>
      </c>
    </row>
    <row r="26" spans="1:13" x14ac:dyDescent="0.35">
      <c r="A26" s="12" t="s">
        <v>51</v>
      </c>
      <c r="B26" s="28">
        <v>68</v>
      </c>
      <c r="C26" s="26">
        <v>3.7102501860816602E-2</v>
      </c>
      <c r="D26">
        <v>78</v>
      </c>
      <c r="E26" s="7">
        <v>4.42214580542869E-2</v>
      </c>
      <c r="F26">
        <v>146</v>
      </c>
      <c r="G26" s="31">
        <v>4.0664585048259198E-2</v>
      </c>
      <c r="H26" s="37">
        <v>91</v>
      </c>
      <c r="I26" s="7">
        <v>5.7887004413169497E-2</v>
      </c>
      <c r="J26">
        <v>67</v>
      </c>
      <c r="K26" s="7">
        <v>4.2177487219716502E-2</v>
      </c>
      <c r="L26">
        <v>158</v>
      </c>
      <c r="M26" s="31">
        <v>5.0032245749677497E-2</v>
      </c>
    </row>
    <row r="27" spans="1:13" x14ac:dyDescent="0.35">
      <c r="A27" s="12" t="s">
        <v>52</v>
      </c>
      <c r="B27" s="28">
        <v>17</v>
      </c>
      <c r="C27" s="26">
        <v>9.5731935718659997E-3</v>
      </c>
      <c r="D27">
        <v>20</v>
      </c>
      <c r="E27" s="7">
        <v>1.1925021870745799E-2</v>
      </c>
      <c r="F27">
        <v>37</v>
      </c>
      <c r="G27" s="31">
        <v>1.07499683427061E-2</v>
      </c>
      <c r="H27" s="37">
        <v>15</v>
      </c>
      <c r="I27" s="7">
        <v>7.5066634887400096E-3</v>
      </c>
      <c r="J27">
        <v>15</v>
      </c>
      <c r="K27" s="7">
        <v>1.0007589314859599E-2</v>
      </c>
      <c r="L27">
        <v>30</v>
      </c>
      <c r="M27" s="31">
        <v>8.7571264124287392E-3</v>
      </c>
    </row>
    <row r="28" spans="1:13" ht="15" customHeight="1" x14ac:dyDescent="0.35">
      <c r="A28" s="13" t="s">
        <v>53</v>
      </c>
      <c r="B28" s="29">
        <v>32</v>
      </c>
      <c r="C28" s="19">
        <v>2.1342968623420298E-2</v>
      </c>
      <c r="D28" s="9">
        <v>30</v>
      </c>
      <c r="E28" s="33">
        <v>1.9475172972353901E-2</v>
      </c>
      <c r="F28" s="9">
        <v>62</v>
      </c>
      <c r="G28" s="32">
        <v>2.0408387302026001E-2</v>
      </c>
      <c r="H28" s="38">
        <v>48</v>
      </c>
      <c r="I28" s="33">
        <v>3.0704428953943399E-2</v>
      </c>
      <c r="J28" s="9">
        <v>41</v>
      </c>
      <c r="K28" s="33">
        <v>2.6218478014958201E-2</v>
      </c>
      <c r="L28" s="9">
        <v>89</v>
      </c>
      <c r="M28" s="32">
        <v>2.8461453465385499E-2</v>
      </c>
    </row>
    <row r="29" spans="1:13" ht="15" customHeight="1" x14ac:dyDescent="0.35">
      <c r="H29" s="37"/>
    </row>
    <row r="30" spans="1:13" x14ac:dyDescent="0.35">
      <c r="A30" s="16"/>
      <c r="B30" s="374">
        <v>2021</v>
      </c>
      <c r="C30" s="375"/>
      <c r="D30" s="375"/>
      <c r="E30" s="375"/>
      <c r="F30" s="375"/>
      <c r="G30" s="376"/>
      <c r="H30" s="374">
        <v>2022</v>
      </c>
      <c r="I30" s="375"/>
      <c r="J30" s="375"/>
      <c r="K30" s="375"/>
      <c r="L30" s="375"/>
      <c r="M30" s="376"/>
    </row>
    <row r="31" spans="1:13" ht="15" customHeight="1" x14ac:dyDescent="0.35">
      <c r="A31" s="17" t="s">
        <v>54</v>
      </c>
      <c r="B31" s="380" t="s">
        <v>299</v>
      </c>
      <c r="C31" s="381"/>
      <c r="D31" s="381" t="s">
        <v>300</v>
      </c>
      <c r="E31" s="381"/>
      <c r="F31" s="381" t="s">
        <v>303</v>
      </c>
      <c r="G31" s="382"/>
      <c r="H31" s="380" t="s">
        <v>301</v>
      </c>
      <c r="I31" s="381"/>
      <c r="J31" s="381" t="s">
        <v>302</v>
      </c>
      <c r="K31" s="381"/>
      <c r="L31" s="381" t="s">
        <v>303</v>
      </c>
      <c r="M31" s="382"/>
    </row>
    <row r="32" spans="1:13" ht="27.75" customHeight="1" x14ac:dyDescent="0.35">
      <c r="A32" s="21"/>
      <c r="B32" s="22" t="s">
        <v>37</v>
      </c>
      <c r="C32" s="23" t="s">
        <v>38</v>
      </c>
      <c r="D32" s="23" t="s">
        <v>37</v>
      </c>
      <c r="E32" s="23" t="s">
        <v>38</v>
      </c>
      <c r="F32" s="23" t="s">
        <v>37</v>
      </c>
      <c r="G32" s="24" t="s">
        <v>38</v>
      </c>
      <c r="H32" s="22" t="s">
        <v>37</v>
      </c>
      <c r="I32" s="23" t="s">
        <v>38</v>
      </c>
      <c r="J32" s="23" t="s">
        <v>37</v>
      </c>
      <c r="K32" s="23" t="s">
        <v>38</v>
      </c>
      <c r="L32" s="23" t="s">
        <v>37</v>
      </c>
      <c r="M32" s="24" t="s">
        <v>38</v>
      </c>
    </row>
    <row r="33" spans="1:13" x14ac:dyDescent="0.35">
      <c r="A33" s="25" t="s">
        <v>55</v>
      </c>
      <c r="B33" s="27">
        <v>139</v>
      </c>
      <c r="C33" s="330">
        <v>6.7778132324751106E-2</v>
      </c>
      <c r="D33" s="11">
        <v>162</v>
      </c>
      <c r="E33" s="331">
        <v>7.7951827432753806E-2</v>
      </c>
      <c r="F33" s="11">
        <v>301</v>
      </c>
      <c r="G33" s="332">
        <v>7.2868702811983904E-2</v>
      </c>
      <c r="H33" s="36">
        <v>144</v>
      </c>
      <c r="I33" s="331">
        <v>7.7300219884049698E-2</v>
      </c>
      <c r="J33" s="11">
        <v>159</v>
      </c>
      <c r="K33" s="331">
        <v>7.4242411126515404E-2</v>
      </c>
      <c r="L33" s="11">
        <v>303</v>
      </c>
      <c r="M33" s="332">
        <v>7.57713154922868E-2</v>
      </c>
    </row>
    <row r="34" spans="1:13" x14ac:dyDescent="0.35">
      <c r="A34" s="15" t="s">
        <v>56</v>
      </c>
      <c r="B34" s="30">
        <v>155</v>
      </c>
      <c r="C34" s="26">
        <v>7.5670110124737996E-2</v>
      </c>
      <c r="D34">
        <v>196</v>
      </c>
      <c r="E34" s="7">
        <v>8.92957040119218E-2</v>
      </c>
      <c r="F34">
        <v>351</v>
      </c>
      <c r="G34" s="31">
        <v>8.2487893179643695E-2</v>
      </c>
      <c r="H34" s="37">
        <v>167</v>
      </c>
      <c r="I34" s="7">
        <v>8.2519863376220207E-2</v>
      </c>
      <c r="J34">
        <v>181</v>
      </c>
      <c r="K34" s="7">
        <v>9.2779996283570101E-2</v>
      </c>
      <c r="L34">
        <v>348</v>
      </c>
      <c r="M34" s="31">
        <v>8.7649929873500704E-2</v>
      </c>
    </row>
    <row r="35" spans="1:13" x14ac:dyDescent="0.35">
      <c r="A35" s="12" t="s">
        <v>57</v>
      </c>
      <c r="B35" s="28">
        <v>348</v>
      </c>
      <c r="C35" s="26">
        <v>0.16584552891363</v>
      </c>
      <c r="D35">
        <v>348</v>
      </c>
      <c r="E35" s="7">
        <v>0.18131518421463599</v>
      </c>
      <c r="F35">
        <v>696</v>
      </c>
      <c r="G35" s="31">
        <v>0.173586017486068</v>
      </c>
      <c r="H35" s="37">
        <v>369</v>
      </c>
      <c r="I35" s="7">
        <v>0.181123525728315</v>
      </c>
      <c r="J35">
        <v>353</v>
      </c>
      <c r="K35" s="7">
        <v>0.171656572324353</v>
      </c>
      <c r="L35">
        <v>722</v>
      </c>
      <c r="M35" s="31">
        <v>0.1763900489861</v>
      </c>
    </row>
    <row r="36" spans="1:13" x14ac:dyDescent="0.35">
      <c r="A36" s="12" t="s">
        <v>58</v>
      </c>
      <c r="B36" s="28">
        <v>321</v>
      </c>
      <c r="C36" s="26">
        <v>0.166117054296433</v>
      </c>
      <c r="D36">
        <v>287</v>
      </c>
      <c r="E36" s="7">
        <v>0.14295107424894499</v>
      </c>
      <c r="F36">
        <v>608</v>
      </c>
      <c r="G36" s="31">
        <v>0.15452558697943</v>
      </c>
      <c r="H36" s="37">
        <v>350</v>
      </c>
      <c r="I36" s="7">
        <v>0.17296910624054601</v>
      </c>
      <c r="J36">
        <v>294</v>
      </c>
      <c r="K36" s="7">
        <v>0.15529198262709801</v>
      </c>
      <c r="L36">
        <v>644</v>
      </c>
      <c r="M36" s="31">
        <v>0.16413054435869501</v>
      </c>
    </row>
    <row r="37" spans="1:13" x14ac:dyDescent="0.35">
      <c r="A37" s="12" t="s">
        <v>59</v>
      </c>
      <c r="B37" s="28">
        <v>284</v>
      </c>
      <c r="C37" s="26">
        <v>0.141223344076085</v>
      </c>
      <c r="D37">
        <v>241</v>
      </c>
      <c r="E37" s="7">
        <v>0.120464671650134</v>
      </c>
      <c r="F37">
        <v>525</v>
      </c>
      <c r="G37" s="31">
        <v>0.130836411493197</v>
      </c>
      <c r="H37" s="37">
        <v>262</v>
      </c>
      <c r="I37" s="7">
        <v>0.13194695280207999</v>
      </c>
      <c r="J37">
        <v>245</v>
      </c>
      <c r="K37" s="7">
        <v>0.124084296704441</v>
      </c>
      <c r="L37">
        <v>507</v>
      </c>
      <c r="M37" s="31">
        <v>0.12801562471984401</v>
      </c>
    </row>
    <row r="38" spans="1:13" x14ac:dyDescent="0.35">
      <c r="A38" s="15" t="s">
        <v>60</v>
      </c>
      <c r="B38" s="30">
        <v>200</v>
      </c>
      <c r="C38" s="26">
        <v>0.100873772972875</v>
      </c>
      <c r="D38">
        <v>213</v>
      </c>
      <c r="E38" s="7">
        <v>0.10669382628945601</v>
      </c>
      <c r="F38">
        <v>413</v>
      </c>
      <c r="G38" s="31">
        <v>0.103785929405025</v>
      </c>
      <c r="H38" s="37">
        <v>208</v>
      </c>
      <c r="I38" s="7">
        <v>0.10709317833936</v>
      </c>
      <c r="J38">
        <v>215</v>
      </c>
      <c r="K38" s="7">
        <v>0.111546090936397</v>
      </c>
      <c r="L38">
        <v>423</v>
      </c>
      <c r="M38" s="31">
        <v>0.109319634656804</v>
      </c>
    </row>
    <row r="39" spans="1:13" x14ac:dyDescent="0.35">
      <c r="A39" s="15" t="s">
        <v>61</v>
      </c>
      <c r="B39" s="30">
        <v>234</v>
      </c>
      <c r="C39" s="26">
        <v>0.115392070894467</v>
      </c>
      <c r="D39">
        <v>224</v>
      </c>
      <c r="E39" s="7">
        <v>0.108424069087719</v>
      </c>
      <c r="F39">
        <v>458</v>
      </c>
      <c r="G39" s="31">
        <v>0.11190552014020699</v>
      </c>
      <c r="H39" s="37">
        <v>201</v>
      </c>
      <c r="I39" s="7">
        <v>0.100051354849923</v>
      </c>
      <c r="J39">
        <v>201</v>
      </c>
      <c r="K39" s="7">
        <v>0.10665240152693101</v>
      </c>
      <c r="L39">
        <v>402</v>
      </c>
      <c r="M39" s="31">
        <v>0.10335187821648099</v>
      </c>
    </row>
    <row r="40" spans="1:13" x14ac:dyDescent="0.35">
      <c r="A40" s="15" t="s">
        <v>62</v>
      </c>
      <c r="B40" s="30">
        <v>99</v>
      </c>
      <c r="C40" s="26">
        <v>4.6829990350112601E-2</v>
      </c>
      <c r="D40">
        <v>135</v>
      </c>
      <c r="E40" s="7">
        <v>5.7578545250637499E-2</v>
      </c>
      <c r="F40">
        <v>234</v>
      </c>
      <c r="G40" s="31">
        <v>5.2208201096174099E-2</v>
      </c>
      <c r="H40" s="37">
        <v>97</v>
      </c>
      <c r="I40" s="7">
        <v>5.1092183423361699E-2</v>
      </c>
      <c r="J40">
        <v>125</v>
      </c>
      <c r="K40" s="7">
        <v>5.4501604991720298E-2</v>
      </c>
      <c r="L40">
        <v>222</v>
      </c>
      <c r="M40" s="31">
        <v>5.2796894222031099E-2</v>
      </c>
    </row>
    <row r="41" spans="1:13" x14ac:dyDescent="0.35">
      <c r="A41" s="15" t="s">
        <v>63</v>
      </c>
      <c r="B41" s="30">
        <v>100</v>
      </c>
      <c r="C41" s="26">
        <v>4.7380205178011697E-2</v>
      </c>
      <c r="D41">
        <v>96</v>
      </c>
      <c r="E41" s="7">
        <v>4.2296942707185099E-2</v>
      </c>
      <c r="F41">
        <v>196</v>
      </c>
      <c r="G41" s="31">
        <v>4.48367137878979E-2</v>
      </c>
      <c r="H41" s="37">
        <v>75</v>
      </c>
      <c r="I41" s="7">
        <v>3.5072908947390603E-2</v>
      </c>
      <c r="J41">
        <v>97</v>
      </c>
      <c r="K41" s="7">
        <v>4.4477605177164301E-2</v>
      </c>
      <c r="L41">
        <v>172</v>
      </c>
      <c r="M41" s="31">
        <v>3.9775257102247399E-2</v>
      </c>
    </row>
    <row r="42" spans="1:13" x14ac:dyDescent="0.35">
      <c r="A42" s="15" t="s">
        <v>64</v>
      </c>
      <c r="B42" s="30">
        <v>51</v>
      </c>
      <c r="C42" s="26">
        <v>1.80430766286418E-2</v>
      </c>
      <c r="D42">
        <v>45</v>
      </c>
      <c r="E42" s="7">
        <v>2.13756688169147E-2</v>
      </c>
      <c r="F42">
        <v>96</v>
      </c>
      <c r="G42" s="31">
        <v>1.9710592242143901E-2</v>
      </c>
      <c r="H42" s="37">
        <v>37</v>
      </c>
      <c r="I42" s="7">
        <v>1.8268851472596701E-2</v>
      </c>
      <c r="J42">
        <v>41</v>
      </c>
      <c r="K42" s="7">
        <v>2.1769614597262101E-2</v>
      </c>
      <c r="L42">
        <v>78</v>
      </c>
      <c r="M42" s="31">
        <v>2.00192330498077E-2</v>
      </c>
    </row>
    <row r="43" spans="1:13" x14ac:dyDescent="0.35">
      <c r="A43" s="15" t="s">
        <v>65</v>
      </c>
      <c r="B43" s="30">
        <v>31</v>
      </c>
      <c r="C43" s="26">
        <v>1.33779449271002E-2</v>
      </c>
      <c r="D43" s="39">
        <v>26</v>
      </c>
      <c r="E43" s="7">
        <v>1.41326786106328E-2</v>
      </c>
      <c r="F43">
        <v>57</v>
      </c>
      <c r="G43" s="31">
        <v>1.37555879539774E-2</v>
      </c>
      <c r="H43" s="37">
        <v>16</v>
      </c>
      <c r="I43" s="7">
        <v>6.8204674897693E-3</v>
      </c>
      <c r="J43">
        <v>16</v>
      </c>
      <c r="K43" s="7">
        <v>6.4724033802605399E-3</v>
      </c>
      <c r="L43">
        <v>32</v>
      </c>
      <c r="M43" s="31">
        <v>6.6464354335356501E-3</v>
      </c>
    </row>
    <row r="44" spans="1:13" ht="15" customHeight="1" x14ac:dyDescent="0.35">
      <c r="A44" s="18" t="s">
        <v>66</v>
      </c>
      <c r="B44" s="20">
        <v>86</v>
      </c>
      <c r="C44" s="19">
        <v>4.1468769313155601E-2</v>
      </c>
      <c r="D44" s="40">
        <v>78</v>
      </c>
      <c r="E44" s="33">
        <v>3.7519807679065001E-2</v>
      </c>
      <c r="F44" s="9">
        <v>164</v>
      </c>
      <c r="G44" s="32">
        <v>3.94928434242518E-2</v>
      </c>
      <c r="H44" s="38">
        <v>74</v>
      </c>
      <c r="I44" s="33">
        <v>3.5741387446387898E-2</v>
      </c>
      <c r="J44" s="9">
        <v>73</v>
      </c>
      <c r="K44" s="33">
        <v>3.6525020324287102E-2</v>
      </c>
      <c r="L44" s="9">
        <v>147</v>
      </c>
      <c r="M44" s="32">
        <v>3.6133203888668003E-2</v>
      </c>
    </row>
    <row r="45" spans="1:13" ht="15" customHeight="1" x14ac:dyDescent="0.35">
      <c r="H45" s="37"/>
    </row>
    <row r="46" spans="1:13" x14ac:dyDescent="0.35">
      <c r="A46" s="16"/>
      <c r="B46" s="374">
        <v>2021</v>
      </c>
      <c r="C46" s="375"/>
      <c r="D46" s="375"/>
      <c r="E46" s="375"/>
      <c r="F46" s="375"/>
      <c r="G46" s="376"/>
      <c r="H46" s="374">
        <v>2022</v>
      </c>
      <c r="I46" s="375"/>
      <c r="J46" s="375"/>
      <c r="K46" s="375"/>
      <c r="L46" s="375"/>
      <c r="M46" s="376"/>
    </row>
    <row r="47" spans="1:13" ht="15" customHeight="1" x14ac:dyDescent="0.35">
      <c r="A47" s="17" t="s">
        <v>67</v>
      </c>
      <c r="B47" s="380" t="s">
        <v>299</v>
      </c>
      <c r="C47" s="381"/>
      <c r="D47" s="381" t="s">
        <v>300</v>
      </c>
      <c r="E47" s="381"/>
      <c r="F47" s="381" t="s">
        <v>303</v>
      </c>
      <c r="G47" s="382"/>
      <c r="H47" s="380" t="s">
        <v>301</v>
      </c>
      <c r="I47" s="381"/>
      <c r="J47" s="381" t="s">
        <v>302</v>
      </c>
      <c r="K47" s="381"/>
      <c r="L47" s="381" t="s">
        <v>303</v>
      </c>
      <c r="M47" s="382"/>
    </row>
    <row r="48" spans="1:13" ht="27.75" customHeight="1" x14ac:dyDescent="0.35">
      <c r="A48" s="21"/>
      <c r="B48" s="22" t="s">
        <v>37</v>
      </c>
      <c r="C48" s="23" t="s">
        <v>38</v>
      </c>
      <c r="D48" s="23" t="s">
        <v>37</v>
      </c>
      <c r="E48" s="23" t="s">
        <v>38</v>
      </c>
      <c r="F48" s="23" t="s">
        <v>37</v>
      </c>
      <c r="G48" s="24" t="s">
        <v>38</v>
      </c>
      <c r="H48" s="22" t="s">
        <v>37</v>
      </c>
      <c r="I48" s="23" t="s">
        <v>38</v>
      </c>
      <c r="J48" s="23" t="s">
        <v>37</v>
      </c>
      <c r="K48" s="23" t="s">
        <v>38</v>
      </c>
      <c r="L48" s="23" t="s">
        <v>37</v>
      </c>
      <c r="M48" s="24" t="s">
        <v>38</v>
      </c>
    </row>
    <row r="49" spans="1:13" x14ac:dyDescent="0.35">
      <c r="A49" s="25" t="s">
        <v>68</v>
      </c>
      <c r="B49" s="30">
        <v>959</v>
      </c>
      <c r="C49" s="330">
        <v>0.51504168682252904</v>
      </c>
      <c r="D49" s="11">
        <v>975</v>
      </c>
      <c r="E49" s="331">
        <v>0.51504168445611898</v>
      </c>
      <c r="F49" s="11">
        <v>1934</v>
      </c>
      <c r="G49" s="331">
        <v>0.51504168563845798</v>
      </c>
      <c r="H49" s="27">
        <v>916</v>
      </c>
      <c r="I49" s="331">
        <v>0.515079077227381</v>
      </c>
      <c r="J49" s="11">
        <v>1005</v>
      </c>
      <c r="K49" s="331">
        <v>0.51507909397103702</v>
      </c>
      <c r="L49" s="11">
        <v>1921</v>
      </c>
      <c r="M49" s="332">
        <v>0.51507908559920901</v>
      </c>
    </row>
    <row r="50" spans="1:13" ht="15" customHeight="1" x14ac:dyDescent="0.35">
      <c r="A50" s="13" t="s">
        <v>69</v>
      </c>
      <c r="B50" s="20">
        <v>1089</v>
      </c>
      <c r="C50" s="19">
        <v>0.48495831317747001</v>
      </c>
      <c r="D50" s="9">
        <v>1076</v>
      </c>
      <c r="E50" s="33">
        <v>0.48495831554388102</v>
      </c>
      <c r="F50" s="9">
        <v>2165</v>
      </c>
      <c r="G50" s="33">
        <v>0.48495831436154202</v>
      </c>
      <c r="H50" s="20">
        <v>1084</v>
      </c>
      <c r="I50" s="33">
        <v>0.484920922772619</v>
      </c>
      <c r="J50" s="9">
        <v>995</v>
      </c>
      <c r="K50" s="33">
        <v>0.48492090602896298</v>
      </c>
      <c r="L50" s="9">
        <v>2079</v>
      </c>
      <c r="M50" s="32">
        <v>0.48492091440079099</v>
      </c>
    </row>
    <row r="51" spans="1:13" ht="15" customHeight="1" x14ac:dyDescent="0.35">
      <c r="H51" s="37"/>
    </row>
    <row r="52" spans="1:13" ht="15" customHeight="1" x14ac:dyDescent="0.35">
      <c r="A52" s="16"/>
      <c r="B52" s="374">
        <v>2021</v>
      </c>
      <c r="C52" s="375"/>
      <c r="D52" s="375"/>
      <c r="E52" s="375"/>
      <c r="F52" s="375"/>
      <c r="G52" s="376"/>
      <c r="H52" s="374">
        <v>2022</v>
      </c>
      <c r="I52" s="375"/>
      <c r="J52" s="375"/>
      <c r="K52" s="375"/>
      <c r="L52" s="375"/>
      <c r="M52" s="376"/>
    </row>
    <row r="53" spans="1:13" ht="15" customHeight="1" x14ac:dyDescent="0.35">
      <c r="A53" s="44" t="s">
        <v>70</v>
      </c>
      <c r="B53" s="383" t="s">
        <v>299</v>
      </c>
      <c r="C53" s="384"/>
      <c r="D53" s="384" t="s">
        <v>300</v>
      </c>
      <c r="E53" s="384"/>
      <c r="F53" s="384" t="s">
        <v>303</v>
      </c>
      <c r="G53" s="385"/>
      <c r="H53" s="383" t="s">
        <v>301</v>
      </c>
      <c r="I53" s="384"/>
      <c r="J53" s="384" t="s">
        <v>302</v>
      </c>
      <c r="K53" s="384"/>
      <c r="L53" s="384" t="s">
        <v>303</v>
      </c>
      <c r="M53" s="385"/>
    </row>
    <row r="54" spans="1:13" ht="27.75" customHeight="1" x14ac:dyDescent="0.35">
      <c r="A54" s="21"/>
      <c r="B54" s="22" t="s">
        <v>37</v>
      </c>
      <c r="C54" s="23" t="s">
        <v>38</v>
      </c>
      <c r="D54" s="23" t="s">
        <v>37</v>
      </c>
      <c r="E54" s="23" t="s">
        <v>38</v>
      </c>
      <c r="F54" s="23" t="s">
        <v>37</v>
      </c>
      <c r="G54" s="24" t="s">
        <v>38</v>
      </c>
      <c r="H54" s="22" t="s">
        <v>37</v>
      </c>
      <c r="I54" s="23" t="s">
        <v>38</v>
      </c>
      <c r="J54" s="23" t="s">
        <v>37</v>
      </c>
      <c r="K54" s="23" t="s">
        <v>38</v>
      </c>
      <c r="L54" s="23" t="s">
        <v>37</v>
      </c>
      <c r="M54" s="24" t="s">
        <v>38</v>
      </c>
    </row>
    <row r="55" spans="1:13" x14ac:dyDescent="0.35">
      <c r="A55" s="25" t="s">
        <v>71</v>
      </c>
      <c r="B55" s="27">
        <v>1026</v>
      </c>
      <c r="C55" s="330">
        <v>0.51234919031806503</v>
      </c>
      <c r="D55" s="11">
        <v>1048</v>
      </c>
      <c r="E55" s="331">
        <v>0.512239692761152</v>
      </c>
      <c r="F55" s="11">
        <v>2074</v>
      </c>
      <c r="G55" s="331">
        <v>0.51229440147038197</v>
      </c>
      <c r="H55" s="41">
        <v>1017</v>
      </c>
      <c r="I55" s="331">
        <v>0.51268849823096696</v>
      </c>
      <c r="J55" s="11">
        <v>1043</v>
      </c>
      <c r="K55" s="331">
        <v>0.51223759202360497</v>
      </c>
      <c r="L55" s="11">
        <v>2060</v>
      </c>
      <c r="M55" s="332">
        <v>0.51246304512537</v>
      </c>
    </row>
    <row r="56" spans="1:13" x14ac:dyDescent="0.35">
      <c r="A56" s="12" t="s">
        <v>72</v>
      </c>
      <c r="B56" s="28">
        <v>1019</v>
      </c>
      <c r="C56" s="26">
        <v>0.48655509731115698</v>
      </c>
      <c r="D56">
        <v>1000</v>
      </c>
      <c r="E56" s="7">
        <v>0.48587312099927998</v>
      </c>
      <c r="F56">
        <v>2019</v>
      </c>
      <c r="G56" s="7">
        <v>0.48621385959473401</v>
      </c>
      <c r="H56" s="42">
        <v>981</v>
      </c>
      <c r="I56" s="7">
        <v>0.48638719027041899</v>
      </c>
      <c r="J56">
        <v>954</v>
      </c>
      <c r="K56" s="7">
        <v>0.48640641300148102</v>
      </c>
      <c r="L56">
        <v>1935</v>
      </c>
      <c r="M56" s="31">
        <v>0.48639680163603199</v>
      </c>
    </row>
    <row r="57" spans="1:13" ht="15" customHeight="1" x14ac:dyDescent="0.35">
      <c r="A57" s="13" t="s">
        <v>73</v>
      </c>
      <c r="B57" s="29">
        <v>3</v>
      </c>
      <c r="C57" s="19">
        <v>1.0957123707778199E-3</v>
      </c>
      <c r="D57" s="9">
        <v>3</v>
      </c>
      <c r="E57" s="33">
        <v>1.8871862395678999E-3</v>
      </c>
      <c r="F57" s="9">
        <v>6</v>
      </c>
      <c r="G57" s="33">
        <v>1.49173893488327E-3</v>
      </c>
      <c r="H57" s="43">
        <v>2</v>
      </c>
      <c r="I57" s="33">
        <v>9.2431149861353298E-4</v>
      </c>
      <c r="J57" s="9">
        <v>3</v>
      </c>
      <c r="K57" s="33">
        <v>1.3559949749140899E-3</v>
      </c>
      <c r="L57" s="9">
        <v>5</v>
      </c>
      <c r="M57" s="32">
        <v>1.1401532385984701E-3</v>
      </c>
    </row>
    <row r="58" spans="1:13" ht="15" customHeight="1" x14ac:dyDescent="0.35">
      <c r="H58" s="37"/>
      <c r="I58" s="7"/>
    </row>
    <row r="59" spans="1:13" x14ac:dyDescent="0.35">
      <c r="A59" s="16" t="s">
        <v>75</v>
      </c>
      <c r="B59" s="374">
        <v>2021</v>
      </c>
      <c r="C59" s="375"/>
      <c r="D59" s="375"/>
      <c r="E59" s="375"/>
      <c r="F59" s="375"/>
      <c r="G59" s="376"/>
      <c r="H59" s="374">
        <v>2022</v>
      </c>
      <c r="I59" s="375"/>
      <c r="J59" s="375"/>
      <c r="K59" s="375"/>
      <c r="L59" s="375"/>
      <c r="M59" s="376"/>
    </row>
    <row r="60" spans="1:13" ht="15" customHeight="1" x14ac:dyDescent="0.35">
      <c r="A60" s="17"/>
      <c r="B60" s="380" t="s">
        <v>299</v>
      </c>
      <c r="C60" s="381"/>
      <c r="D60" s="381" t="s">
        <v>300</v>
      </c>
      <c r="E60" s="381"/>
      <c r="F60" s="381" t="s">
        <v>303</v>
      </c>
      <c r="G60" s="382"/>
      <c r="H60" s="380" t="s">
        <v>301</v>
      </c>
      <c r="I60" s="381"/>
      <c r="J60" s="381" t="s">
        <v>302</v>
      </c>
      <c r="K60" s="381"/>
      <c r="L60" s="381" t="s">
        <v>303</v>
      </c>
      <c r="M60" s="382"/>
    </row>
    <row r="61" spans="1:13" ht="27.75" customHeight="1" x14ac:dyDescent="0.35">
      <c r="A61" s="21"/>
      <c r="B61" s="22" t="s">
        <v>37</v>
      </c>
      <c r="C61" s="23" t="s">
        <v>38</v>
      </c>
      <c r="D61" s="23" t="s">
        <v>37</v>
      </c>
      <c r="E61" s="23" t="s">
        <v>38</v>
      </c>
      <c r="F61" s="23" t="s">
        <v>37</v>
      </c>
      <c r="G61" s="24" t="s">
        <v>38</v>
      </c>
      <c r="H61" s="22" t="s">
        <v>37</v>
      </c>
      <c r="I61" s="23" t="s">
        <v>38</v>
      </c>
      <c r="J61" s="23" t="s">
        <v>37</v>
      </c>
      <c r="K61" s="23" t="s">
        <v>38</v>
      </c>
      <c r="L61" s="23" t="s">
        <v>37</v>
      </c>
      <c r="M61" s="24" t="s">
        <v>38</v>
      </c>
    </row>
    <row r="62" spans="1:13" x14ac:dyDescent="0.35">
      <c r="A62" s="25" t="s">
        <v>76</v>
      </c>
      <c r="B62" s="27">
        <v>1259</v>
      </c>
      <c r="C62" s="330">
        <v>0.78135099262709495</v>
      </c>
      <c r="D62" s="11">
        <v>1270</v>
      </c>
      <c r="E62" s="331">
        <v>0.78205327675054104</v>
      </c>
      <c r="F62" s="11">
        <v>2529</v>
      </c>
      <c r="G62" s="331">
        <v>0.781702391680685</v>
      </c>
      <c r="H62" s="41">
        <v>1232</v>
      </c>
      <c r="I62" s="331">
        <v>0.78144217082783696</v>
      </c>
      <c r="J62" s="11">
        <v>1233</v>
      </c>
      <c r="K62" s="331">
        <v>0.78074454205622601</v>
      </c>
      <c r="L62" s="11">
        <v>2465</v>
      </c>
      <c r="M62" s="332">
        <v>0.78109335643906697</v>
      </c>
    </row>
    <row r="63" spans="1:13" x14ac:dyDescent="0.35">
      <c r="A63" s="12" t="s">
        <v>380</v>
      </c>
      <c r="B63" s="28">
        <v>222</v>
      </c>
      <c r="C63" s="26">
        <v>5.5089534545760502E-2</v>
      </c>
      <c r="D63">
        <v>234</v>
      </c>
      <c r="E63" s="7">
        <v>5.4367528692145103E-2</v>
      </c>
      <c r="F63">
        <v>456</v>
      </c>
      <c r="G63" s="7">
        <v>5.4728267410171498E-2</v>
      </c>
      <c r="H63" s="42">
        <v>239</v>
      </c>
      <c r="I63" s="7">
        <v>5.4733729917899397E-2</v>
      </c>
      <c r="J63">
        <v>196</v>
      </c>
      <c r="K63" s="7">
        <v>5.4733725987426103E-2</v>
      </c>
      <c r="L63">
        <v>435</v>
      </c>
      <c r="M63" s="31">
        <v>5.4733727952662702E-2</v>
      </c>
    </row>
    <row r="64" spans="1:13" x14ac:dyDescent="0.35">
      <c r="A64" s="12" t="s">
        <v>77</v>
      </c>
      <c r="B64" s="28">
        <v>338</v>
      </c>
      <c r="C64" s="26">
        <v>8.4393879892949705E-2</v>
      </c>
      <c r="D64">
        <v>317</v>
      </c>
      <c r="E64" s="7">
        <v>8.46321160333567E-2</v>
      </c>
      <c r="F64">
        <v>655</v>
      </c>
      <c r="G64" s="7">
        <v>8.4513085142613104E-2</v>
      </c>
      <c r="H64" s="42">
        <v>296</v>
      </c>
      <c r="I64" s="7">
        <v>8.5059168372411301E-2</v>
      </c>
      <c r="J64">
        <v>340</v>
      </c>
      <c r="K64" s="7">
        <v>8.5059166426405403E-2</v>
      </c>
      <c r="L64">
        <v>636</v>
      </c>
      <c r="M64" s="31">
        <v>8.5059167399408303E-2</v>
      </c>
    </row>
    <row r="65" spans="1:21" x14ac:dyDescent="0.35">
      <c r="A65" s="12" t="s">
        <v>78</v>
      </c>
      <c r="B65" s="28">
        <v>174</v>
      </c>
      <c r="C65" s="26">
        <v>5.6933514473106801E-2</v>
      </c>
      <c r="D65">
        <v>172</v>
      </c>
      <c r="E65" s="7">
        <v>5.8173251731799602E-2</v>
      </c>
      <c r="F65">
        <v>346</v>
      </c>
      <c r="G65" s="7">
        <v>5.7553836768401499E-2</v>
      </c>
      <c r="H65" s="42">
        <v>178</v>
      </c>
      <c r="I65" s="7">
        <v>5.8431953912352098E-2</v>
      </c>
      <c r="J65">
        <v>174</v>
      </c>
      <c r="K65" s="7">
        <v>5.8431953919008801E-2</v>
      </c>
      <c r="L65">
        <v>352</v>
      </c>
      <c r="M65" s="31">
        <v>5.8431953915680498E-2</v>
      </c>
    </row>
    <row r="66" spans="1:21" x14ac:dyDescent="0.35">
      <c r="A66" s="12" t="s">
        <v>79</v>
      </c>
      <c r="B66" s="28">
        <v>20</v>
      </c>
      <c r="C66" s="26">
        <v>7.65703542394283E-3</v>
      </c>
      <c r="D66">
        <v>29</v>
      </c>
      <c r="E66" s="7">
        <v>1.01292198334712E-2</v>
      </c>
      <c r="F66">
        <v>49</v>
      </c>
      <c r="G66" s="7">
        <v>8.8940322928820897E-3</v>
      </c>
      <c r="H66" s="42">
        <v>27</v>
      </c>
      <c r="I66" s="7">
        <v>1.07025554839462E-2</v>
      </c>
      <c r="J66">
        <v>31</v>
      </c>
      <c r="K66" s="7">
        <v>1.08521032992361E-2</v>
      </c>
      <c r="L66">
        <v>58</v>
      </c>
      <c r="M66" s="31">
        <v>1.0777329392226699E-2</v>
      </c>
    </row>
    <row r="67" spans="1:21" x14ac:dyDescent="0.35">
      <c r="A67" s="12" t="s">
        <v>74</v>
      </c>
      <c r="B67" s="28">
        <v>1</v>
      </c>
      <c r="C67" s="26">
        <v>2.4306346956018299E-4</v>
      </c>
      <c r="D67">
        <v>3</v>
      </c>
      <c r="E67" s="7">
        <v>1.0611306617583801E-3</v>
      </c>
      <c r="F67">
        <v>4</v>
      </c>
      <c r="G67" s="7">
        <v>6.52396426855295E-4</v>
      </c>
      <c r="H67" s="42">
        <v>2</v>
      </c>
      <c r="I67" s="7">
        <v>1.1912869982130701E-3</v>
      </c>
      <c r="J67">
        <v>2</v>
      </c>
      <c r="K67" s="7">
        <v>7.1513198677005795E-4</v>
      </c>
      <c r="L67">
        <v>4</v>
      </c>
      <c r="M67" s="31">
        <v>9.5320949046790501E-4</v>
      </c>
    </row>
    <row r="68" spans="1:21" ht="15" customHeight="1" x14ac:dyDescent="0.35">
      <c r="A68" s="13" t="s">
        <v>66</v>
      </c>
      <c r="B68" s="29">
        <v>32</v>
      </c>
      <c r="C68" s="19">
        <v>1.3152796496086401E-2</v>
      </c>
      <c r="D68" s="9">
        <v>25</v>
      </c>
      <c r="E68" s="33">
        <v>8.8781467057348802E-3</v>
      </c>
      <c r="F68" s="9">
        <v>57</v>
      </c>
      <c r="G68" s="33">
        <v>1.10139073476488E-2</v>
      </c>
      <c r="H68" s="43">
        <v>25</v>
      </c>
      <c r="I68" s="33">
        <v>7.8074759882887897E-3</v>
      </c>
      <c r="J68" s="9">
        <v>23</v>
      </c>
      <c r="K68" s="33">
        <v>8.9579123342786206E-3</v>
      </c>
      <c r="L68" s="9">
        <v>48</v>
      </c>
      <c r="M68" s="32">
        <v>8.3826941661730592E-3</v>
      </c>
    </row>
    <row r="69" spans="1:21" ht="15" customHeight="1" x14ac:dyDescent="0.35">
      <c r="A69" s="13" t="s">
        <v>377</v>
      </c>
      <c r="B69" s="29">
        <v>2</v>
      </c>
      <c r="C69" s="19">
        <v>1.17918307149814E-3</v>
      </c>
      <c r="D69" s="9">
        <v>1</v>
      </c>
      <c r="E69" s="33">
        <v>7.0532959119261102E-4</v>
      </c>
      <c r="F69" s="9">
        <v>3</v>
      </c>
      <c r="G69" s="33">
        <v>9.4208293074215903E-4</v>
      </c>
      <c r="H69" s="46">
        <v>1</v>
      </c>
      <c r="I69" s="47">
        <v>6.3165849905251199E-4</v>
      </c>
      <c r="J69" s="48">
        <v>1</v>
      </c>
      <c r="K69" s="47">
        <v>5.0546399064891603E-4</v>
      </c>
      <c r="L69" s="48">
        <v>2</v>
      </c>
      <c r="M69" s="49">
        <v>5.6856124431438804E-4</v>
      </c>
      <c r="O69" s="8"/>
      <c r="R69" s="7"/>
      <c r="U69" s="37"/>
    </row>
    <row r="70" spans="1:21" ht="15" customHeight="1" x14ac:dyDescent="0.35">
      <c r="A70" s="12"/>
      <c r="B70" s="28"/>
      <c r="C70" s="26"/>
      <c r="E70" s="7"/>
      <c r="G70" s="7"/>
      <c r="H70" s="42"/>
      <c r="I70" s="7"/>
      <c r="K70" s="7"/>
      <c r="M70" s="7"/>
      <c r="O70" s="8"/>
      <c r="R70" s="7"/>
      <c r="U70" s="37"/>
    </row>
    <row r="71" spans="1:21" ht="29" customHeight="1" x14ac:dyDescent="0.35">
      <c r="A71" s="16" t="s">
        <v>80</v>
      </c>
      <c r="B71" s="374">
        <v>2021</v>
      </c>
      <c r="C71" s="375"/>
      <c r="D71" s="375"/>
      <c r="E71" s="375"/>
      <c r="F71" s="375"/>
      <c r="G71" s="376"/>
      <c r="H71" s="374">
        <v>2022</v>
      </c>
      <c r="I71" s="375"/>
      <c r="J71" s="375"/>
      <c r="K71" s="375"/>
      <c r="L71" s="375"/>
      <c r="M71" s="376"/>
    </row>
    <row r="72" spans="1:21" ht="15" customHeight="1" x14ac:dyDescent="0.35">
      <c r="A72" s="17"/>
      <c r="B72" s="380" t="s">
        <v>299</v>
      </c>
      <c r="C72" s="381"/>
      <c r="D72" s="381" t="s">
        <v>300</v>
      </c>
      <c r="E72" s="381"/>
      <c r="F72" s="381" t="s">
        <v>303</v>
      </c>
      <c r="G72" s="382"/>
      <c r="H72" s="380" t="s">
        <v>301</v>
      </c>
      <c r="I72" s="381"/>
      <c r="J72" s="381" t="s">
        <v>302</v>
      </c>
      <c r="K72" s="381"/>
      <c r="L72" s="381" t="s">
        <v>303</v>
      </c>
      <c r="M72" s="382"/>
    </row>
    <row r="73" spans="1:21" ht="27.75" customHeight="1" x14ac:dyDescent="0.35">
      <c r="A73" s="21"/>
      <c r="B73" s="22" t="s">
        <v>37</v>
      </c>
      <c r="C73" s="23" t="s">
        <v>38</v>
      </c>
      <c r="D73" s="23" t="s">
        <v>37</v>
      </c>
      <c r="E73" s="23" t="s">
        <v>38</v>
      </c>
      <c r="F73" s="23" t="s">
        <v>37</v>
      </c>
      <c r="G73" s="24" t="s">
        <v>38</v>
      </c>
      <c r="H73" s="22" t="s">
        <v>37</v>
      </c>
      <c r="I73" s="23" t="s">
        <v>38</v>
      </c>
      <c r="J73" s="23" t="s">
        <v>37</v>
      </c>
      <c r="K73" s="23" t="s">
        <v>38</v>
      </c>
      <c r="L73" s="23" t="s">
        <v>37</v>
      </c>
      <c r="M73" s="24" t="s">
        <v>38</v>
      </c>
    </row>
    <row r="74" spans="1:21" x14ac:dyDescent="0.35">
      <c r="A74" s="25" t="s">
        <v>81</v>
      </c>
      <c r="B74" s="27">
        <v>241</v>
      </c>
      <c r="C74" s="330">
        <v>0.11914771043470999</v>
      </c>
      <c r="D74" s="11">
        <v>242</v>
      </c>
      <c r="E74" s="331">
        <v>0.115576791620224</v>
      </c>
      <c r="F74" s="11">
        <v>483</v>
      </c>
      <c r="G74" s="332">
        <v>0.117360944295529</v>
      </c>
      <c r="H74" s="41">
        <v>247</v>
      </c>
      <c r="I74" s="331">
        <v>0.120445954819331</v>
      </c>
      <c r="J74" s="11">
        <v>247</v>
      </c>
      <c r="K74" s="331">
        <v>0.12705327264951399</v>
      </c>
      <c r="L74" s="11">
        <v>494</v>
      </c>
      <c r="M74" s="332">
        <v>0.123749613762504</v>
      </c>
    </row>
    <row r="75" spans="1:21" x14ac:dyDescent="0.35">
      <c r="A75" s="12" t="s">
        <v>82</v>
      </c>
      <c r="B75" s="28">
        <v>1753</v>
      </c>
      <c r="C75" s="26">
        <v>0.859975632940155</v>
      </c>
      <c r="D75">
        <v>1775</v>
      </c>
      <c r="E75" s="7">
        <v>0.86873857853492797</v>
      </c>
      <c r="F75">
        <v>3528</v>
      </c>
      <c r="G75" s="31">
        <v>0.86436031242508404</v>
      </c>
      <c r="H75" s="42">
        <v>1714</v>
      </c>
      <c r="I75" s="7">
        <v>0.862095662706857</v>
      </c>
      <c r="J75">
        <v>1728</v>
      </c>
      <c r="K75" s="7">
        <v>0.86253966054301601</v>
      </c>
      <c r="L75">
        <v>3442</v>
      </c>
      <c r="M75" s="31">
        <v>0.862317661626823</v>
      </c>
    </row>
    <row r="76" spans="1:21" x14ac:dyDescent="0.35">
      <c r="A76" s="12" t="s">
        <v>74</v>
      </c>
      <c r="B76" s="28">
        <v>23</v>
      </c>
      <c r="C76" s="26">
        <v>9.4746159379871398E-3</v>
      </c>
      <c r="D76">
        <v>17</v>
      </c>
      <c r="E76" s="7">
        <v>7.7123495404445696E-3</v>
      </c>
      <c r="F76">
        <v>40</v>
      </c>
      <c r="G76" s="31">
        <v>8.5928378604314508E-3</v>
      </c>
      <c r="H76" s="42">
        <v>14</v>
      </c>
      <c r="I76" s="7">
        <v>6.16743249074885E-3</v>
      </c>
      <c r="J76">
        <v>13</v>
      </c>
      <c r="K76" s="7">
        <v>5.4705203987953704E-3</v>
      </c>
      <c r="L76">
        <v>27</v>
      </c>
      <c r="M76" s="31">
        <v>5.8189764418102403E-3</v>
      </c>
    </row>
    <row r="77" spans="1:21" ht="15" customHeight="1" x14ac:dyDescent="0.35">
      <c r="A77" s="13" t="s">
        <v>66</v>
      </c>
      <c r="B77" s="29">
        <v>30</v>
      </c>
      <c r="C77" s="45">
        <v>1.09754786877181E-2</v>
      </c>
      <c r="D77" s="9">
        <v>16</v>
      </c>
      <c r="E77" s="33">
        <v>7.5082422768898496E-3</v>
      </c>
      <c r="F77" s="9">
        <v>46</v>
      </c>
      <c r="G77" s="32">
        <v>9.2405916916121003E-3</v>
      </c>
      <c r="H77" s="43">
        <v>25</v>
      </c>
      <c r="I77" s="33">
        <v>1.1290949983063601E-2</v>
      </c>
      <c r="J77" s="9">
        <v>12</v>
      </c>
      <c r="K77" s="33">
        <v>4.9365464086738899E-3</v>
      </c>
      <c r="L77" s="9">
        <v>37</v>
      </c>
      <c r="M77" s="32">
        <v>8.1137481688625199E-3</v>
      </c>
    </row>
    <row r="78" spans="1:21" ht="15" customHeight="1" x14ac:dyDescent="0.35">
      <c r="A78" s="13" t="s">
        <v>377</v>
      </c>
      <c r="B78" s="29">
        <v>1</v>
      </c>
      <c r="C78" s="19">
        <v>4.2656199943009901E-4</v>
      </c>
      <c r="D78" s="9">
        <v>1</v>
      </c>
      <c r="E78" s="33">
        <v>4.6403802751416098E-4</v>
      </c>
      <c r="F78" s="9">
        <v>2</v>
      </c>
      <c r="G78" s="33">
        <v>4.45313727343919E-4</v>
      </c>
      <c r="H78" s="46">
        <v>0</v>
      </c>
      <c r="I78" s="47"/>
      <c r="J78" s="48">
        <v>0</v>
      </c>
      <c r="K78" s="47"/>
      <c r="L78" s="48">
        <v>0</v>
      </c>
      <c r="M78" s="49"/>
    </row>
    <row r="79" spans="1:21" x14ac:dyDescent="0.35">
      <c r="H79" s="14"/>
    </row>
    <row r="80" spans="1:21" x14ac:dyDescent="0.35">
      <c r="A80" s="6" t="s">
        <v>230</v>
      </c>
      <c r="H80" s="14"/>
    </row>
    <row r="81" spans="1:8" x14ac:dyDescent="0.35">
      <c r="A81" s="7" t="s">
        <v>231</v>
      </c>
      <c r="H81" s="14"/>
    </row>
    <row r="82" spans="1:8" x14ac:dyDescent="0.35">
      <c r="H82" s="14"/>
    </row>
    <row r="83" spans="1:8" x14ac:dyDescent="0.35">
      <c r="H83" s="14"/>
    </row>
    <row r="84" spans="1:8" x14ac:dyDescent="0.35">
      <c r="H84" s="14"/>
    </row>
    <row r="85" spans="1:8" x14ac:dyDescent="0.35">
      <c r="H85" s="14"/>
    </row>
    <row r="86" spans="1:8" x14ac:dyDescent="0.35">
      <c r="H86" s="14"/>
    </row>
    <row r="87" spans="1:8" x14ac:dyDescent="0.35">
      <c r="H87" s="14"/>
    </row>
    <row r="88" spans="1:8" x14ac:dyDescent="0.35">
      <c r="H88" s="14"/>
    </row>
    <row r="89" spans="1:8" x14ac:dyDescent="0.35">
      <c r="H89" s="14"/>
    </row>
    <row r="90" spans="1:8" x14ac:dyDescent="0.35">
      <c r="H90" s="14"/>
    </row>
    <row r="91" spans="1:8" x14ac:dyDescent="0.35">
      <c r="H91" s="14"/>
    </row>
    <row r="92" spans="1:8" x14ac:dyDescent="0.35">
      <c r="H92" s="14"/>
    </row>
    <row r="93" spans="1:8" x14ac:dyDescent="0.35">
      <c r="H93" s="14"/>
    </row>
    <row r="94" spans="1:8" x14ac:dyDescent="0.35">
      <c r="H94" s="14"/>
    </row>
    <row r="95" spans="1:8" x14ac:dyDescent="0.35">
      <c r="H95" s="14"/>
    </row>
    <row r="96" spans="1:8" x14ac:dyDescent="0.35">
      <c r="H96" s="14"/>
    </row>
    <row r="97" spans="8:8" x14ac:dyDescent="0.35">
      <c r="H97" s="14"/>
    </row>
    <row r="98" spans="8:8" x14ac:dyDescent="0.35">
      <c r="H98" s="14"/>
    </row>
    <row r="99" spans="8:8" x14ac:dyDescent="0.35">
      <c r="H99" s="14"/>
    </row>
    <row r="100" spans="8:8" x14ac:dyDescent="0.35">
      <c r="H100" s="14"/>
    </row>
    <row r="101" spans="8:8" x14ac:dyDescent="0.35">
      <c r="H101" s="14"/>
    </row>
    <row r="102" spans="8:8" x14ac:dyDescent="0.35">
      <c r="H102" s="14"/>
    </row>
    <row r="103" spans="8:8" x14ac:dyDescent="0.35">
      <c r="H103" s="14"/>
    </row>
    <row r="104" spans="8:8" x14ac:dyDescent="0.35">
      <c r="H104" s="14"/>
    </row>
    <row r="105" spans="8:8" x14ac:dyDescent="0.35">
      <c r="H105" s="14"/>
    </row>
  </sheetData>
  <mergeCells count="64">
    <mergeCell ref="L72:M72"/>
    <mergeCell ref="B72:C72"/>
    <mergeCell ref="D72:E72"/>
    <mergeCell ref="F72:G72"/>
    <mergeCell ref="H72:I72"/>
    <mergeCell ref="J72:K72"/>
    <mergeCell ref="B71:G71"/>
    <mergeCell ref="H71:M71"/>
    <mergeCell ref="B60:C60"/>
    <mergeCell ref="D60:E60"/>
    <mergeCell ref="F60:G60"/>
    <mergeCell ref="H60:I60"/>
    <mergeCell ref="J60:K60"/>
    <mergeCell ref="L60:M60"/>
    <mergeCell ref="B59:G59"/>
    <mergeCell ref="H59:M59"/>
    <mergeCell ref="B53:C53"/>
    <mergeCell ref="D53:E53"/>
    <mergeCell ref="F53:G53"/>
    <mergeCell ref="H53:I53"/>
    <mergeCell ref="J53:K53"/>
    <mergeCell ref="L53:M53"/>
    <mergeCell ref="B52:G52"/>
    <mergeCell ref="H52:M52"/>
    <mergeCell ref="B47:C47"/>
    <mergeCell ref="D47:E47"/>
    <mergeCell ref="F47:G47"/>
    <mergeCell ref="H47:I47"/>
    <mergeCell ref="J47:K47"/>
    <mergeCell ref="L47:M47"/>
    <mergeCell ref="B46:G46"/>
    <mergeCell ref="H46:M46"/>
    <mergeCell ref="B31:C31"/>
    <mergeCell ref="D31:E31"/>
    <mergeCell ref="F31:G31"/>
    <mergeCell ref="H31:I31"/>
    <mergeCell ref="J31:K31"/>
    <mergeCell ref="L31:M31"/>
    <mergeCell ref="L21:M21"/>
    <mergeCell ref="B30:G30"/>
    <mergeCell ref="H30:M30"/>
    <mergeCell ref="B21:C21"/>
    <mergeCell ref="D21:E21"/>
    <mergeCell ref="F21:G21"/>
    <mergeCell ref="H21:I21"/>
    <mergeCell ref="J21:K21"/>
    <mergeCell ref="B20:G20"/>
    <mergeCell ref="H20:M20"/>
    <mergeCell ref="D8:E8"/>
    <mergeCell ref="F8:G8"/>
    <mergeCell ref="H8:I8"/>
    <mergeCell ref="J8:K8"/>
    <mergeCell ref="L8:M8"/>
    <mergeCell ref="B8:C8"/>
    <mergeCell ref="B7:G7"/>
    <mergeCell ref="H7:M7"/>
    <mergeCell ref="B2:G2"/>
    <mergeCell ref="H2:M2"/>
    <mergeCell ref="B3:C3"/>
    <mergeCell ref="D3:E3"/>
    <mergeCell ref="F3:G3"/>
    <mergeCell ref="H3:I3"/>
    <mergeCell ref="J3:K3"/>
    <mergeCell ref="L3:M3"/>
  </mergeCells>
  <pageMargins left="0.7" right="0.7" top="0.75" bottom="0.75" header="0.3" footer="0.3"/>
  <pageSetup paperSize="9" orientation="portrait" horizontalDpi="90" verticalDpi="9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I56"/>
  <sheetViews>
    <sheetView zoomScaleNormal="100" workbookViewId="0"/>
  </sheetViews>
  <sheetFormatPr defaultColWidth="10.90625" defaultRowHeight="14.5" x14ac:dyDescent="0.35"/>
  <cols>
    <col min="1" max="1" width="41.1796875" customWidth="1"/>
    <col min="2" max="35" width="7.54296875" customWidth="1"/>
  </cols>
  <sheetData>
    <row r="1" spans="1:35" ht="29.5" customHeight="1" x14ac:dyDescent="0.35">
      <c r="A1" s="56" t="s">
        <v>310</v>
      </c>
      <c r="B1" s="386" t="s">
        <v>282</v>
      </c>
      <c r="C1" s="387"/>
      <c r="D1" s="386" t="s">
        <v>68</v>
      </c>
      <c r="E1" s="388"/>
      <c r="F1" s="388" t="s">
        <v>83</v>
      </c>
      <c r="G1" s="387"/>
      <c r="H1" s="389" t="s">
        <v>84</v>
      </c>
      <c r="I1" s="390"/>
      <c r="J1" s="390" t="s">
        <v>85</v>
      </c>
      <c r="K1" s="391"/>
      <c r="L1" s="386" t="s">
        <v>86</v>
      </c>
      <c r="M1" s="388"/>
      <c r="N1" s="388" t="s">
        <v>87</v>
      </c>
      <c r="O1" s="388"/>
      <c r="P1" s="388" t="s">
        <v>88</v>
      </c>
      <c r="Q1" s="388"/>
      <c r="R1" s="388" t="s">
        <v>89</v>
      </c>
      <c r="S1" s="387"/>
      <c r="T1" s="386" t="s">
        <v>90</v>
      </c>
      <c r="U1" s="388"/>
      <c r="V1" s="388" t="s">
        <v>91</v>
      </c>
      <c r="W1" s="387"/>
      <c r="X1" s="386" t="s">
        <v>92</v>
      </c>
      <c r="Y1" s="388"/>
      <c r="Z1" s="388" t="s">
        <v>93</v>
      </c>
      <c r="AA1" s="388"/>
      <c r="AB1" s="388" t="s">
        <v>94</v>
      </c>
      <c r="AC1" s="387"/>
      <c r="AD1" s="386" t="s">
        <v>95</v>
      </c>
      <c r="AE1" s="388"/>
      <c r="AF1" s="388" t="s">
        <v>96</v>
      </c>
      <c r="AG1" s="388"/>
      <c r="AH1" s="388" t="s">
        <v>97</v>
      </c>
      <c r="AI1" s="392"/>
    </row>
    <row r="2" spans="1:35" ht="15" customHeight="1" x14ac:dyDescent="0.35">
      <c r="A2" s="57"/>
      <c r="B2" s="65"/>
      <c r="C2" s="62"/>
      <c r="D2" s="65" t="s">
        <v>98</v>
      </c>
      <c r="E2" s="63"/>
      <c r="F2" s="63" t="s">
        <v>99</v>
      </c>
      <c r="G2" s="62"/>
      <c r="H2" s="70" t="s">
        <v>98</v>
      </c>
      <c r="I2" s="71"/>
      <c r="J2" s="71" t="s">
        <v>99</v>
      </c>
      <c r="K2" s="72"/>
      <c r="L2" s="65" t="s">
        <v>100</v>
      </c>
      <c r="M2" s="63"/>
      <c r="N2" s="63" t="s">
        <v>99</v>
      </c>
      <c r="O2" s="63"/>
      <c r="P2" s="63" t="s">
        <v>101</v>
      </c>
      <c r="Q2" s="63"/>
      <c r="R2" s="63" t="s">
        <v>102</v>
      </c>
      <c r="S2" s="62"/>
      <c r="T2" s="65" t="s">
        <v>100</v>
      </c>
      <c r="U2" s="63"/>
      <c r="V2" s="63" t="s">
        <v>99</v>
      </c>
      <c r="W2" s="62"/>
      <c r="X2" s="65" t="s">
        <v>100</v>
      </c>
      <c r="Y2" s="63"/>
      <c r="Z2" s="63" t="s">
        <v>99</v>
      </c>
      <c r="AA2" s="63"/>
      <c r="AB2" s="63" t="s">
        <v>101</v>
      </c>
      <c r="AC2" s="62"/>
      <c r="AD2" s="65" t="s">
        <v>100</v>
      </c>
      <c r="AE2" s="63"/>
      <c r="AF2" s="63" t="s">
        <v>99</v>
      </c>
      <c r="AG2" s="63"/>
      <c r="AH2" s="63" t="s">
        <v>101</v>
      </c>
      <c r="AI2" s="68"/>
    </row>
    <row r="3" spans="1:35" x14ac:dyDescent="0.35">
      <c r="A3" s="58"/>
      <c r="B3" s="98" t="s">
        <v>103</v>
      </c>
      <c r="C3" s="99" t="s">
        <v>104</v>
      </c>
      <c r="D3" s="98" t="s">
        <v>103</v>
      </c>
      <c r="E3" s="67" t="s">
        <v>104</v>
      </c>
      <c r="F3" s="67" t="s">
        <v>103</v>
      </c>
      <c r="G3" s="99" t="s">
        <v>104</v>
      </c>
      <c r="H3" s="98" t="s">
        <v>103</v>
      </c>
      <c r="I3" s="67" t="s">
        <v>104</v>
      </c>
      <c r="J3" s="67" t="s">
        <v>103</v>
      </c>
      <c r="K3" s="99" t="s">
        <v>104</v>
      </c>
      <c r="L3" s="98" t="s">
        <v>103</v>
      </c>
      <c r="M3" s="67" t="s">
        <v>104</v>
      </c>
      <c r="N3" s="67" t="s">
        <v>103</v>
      </c>
      <c r="O3" s="67" t="s">
        <v>104</v>
      </c>
      <c r="P3" s="67" t="s">
        <v>103</v>
      </c>
      <c r="Q3" s="67" t="s">
        <v>104</v>
      </c>
      <c r="R3" s="67" t="s">
        <v>103</v>
      </c>
      <c r="S3" s="99" t="s">
        <v>104</v>
      </c>
      <c r="T3" s="98" t="s">
        <v>103</v>
      </c>
      <c r="U3" s="67" t="s">
        <v>104</v>
      </c>
      <c r="V3" s="67" t="s">
        <v>103</v>
      </c>
      <c r="W3" s="99" t="s">
        <v>104</v>
      </c>
      <c r="X3" s="98" t="s">
        <v>103</v>
      </c>
      <c r="Y3" s="67" t="s">
        <v>104</v>
      </c>
      <c r="Z3" s="67" t="s">
        <v>103</v>
      </c>
      <c r="AA3" s="67" t="s">
        <v>104</v>
      </c>
      <c r="AB3" s="67" t="s">
        <v>103</v>
      </c>
      <c r="AC3" s="99" t="s">
        <v>104</v>
      </c>
      <c r="AD3" s="98" t="s">
        <v>103</v>
      </c>
      <c r="AE3" s="67" t="s">
        <v>104</v>
      </c>
      <c r="AF3" s="67" t="s">
        <v>103</v>
      </c>
      <c r="AG3" s="67" t="s">
        <v>104</v>
      </c>
      <c r="AH3" s="67" t="s">
        <v>103</v>
      </c>
      <c r="AI3" s="99" t="s">
        <v>104</v>
      </c>
    </row>
    <row r="4" spans="1:35" ht="15" customHeight="1" x14ac:dyDescent="0.35">
      <c r="A4" s="59" t="s">
        <v>37</v>
      </c>
      <c r="B4" s="73">
        <v>4000</v>
      </c>
      <c r="C4" s="96"/>
      <c r="D4" s="73">
        <v>1921</v>
      </c>
      <c r="E4" s="74"/>
      <c r="F4" s="74">
        <v>2079</v>
      </c>
      <c r="G4" s="96"/>
      <c r="H4" s="73">
        <v>2060</v>
      </c>
      <c r="I4" s="74"/>
      <c r="J4" s="74">
        <v>1935</v>
      </c>
      <c r="K4" s="96"/>
      <c r="L4" s="73">
        <v>2465</v>
      </c>
      <c r="M4" s="74"/>
      <c r="N4" s="74">
        <v>435</v>
      </c>
      <c r="O4" s="74"/>
      <c r="P4" s="74">
        <v>636</v>
      </c>
      <c r="Q4" s="74"/>
      <c r="R4" s="74">
        <v>352</v>
      </c>
      <c r="S4" s="96"/>
      <c r="T4" s="73">
        <v>494</v>
      </c>
      <c r="U4" s="74"/>
      <c r="V4" s="74">
        <v>3442</v>
      </c>
      <c r="W4" s="96"/>
      <c r="X4" s="73">
        <v>1046</v>
      </c>
      <c r="Y4" s="74"/>
      <c r="Z4" s="74">
        <v>1341</v>
      </c>
      <c r="AA4" s="74"/>
      <c r="AB4" s="74">
        <v>1613</v>
      </c>
      <c r="AC4" s="96"/>
      <c r="AD4" s="73">
        <v>303</v>
      </c>
      <c r="AE4" s="74"/>
      <c r="AF4" s="74">
        <v>2221</v>
      </c>
      <c r="AG4" s="74"/>
      <c r="AH4" s="74">
        <v>1297</v>
      </c>
      <c r="AI4" s="96"/>
    </row>
    <row r="5" spans="1:35" x14ac:dyDescent="0.35">
      <c r="A5" s="393" t="s">
        <v>105</v>
      </c>
      <c r="B5" s="69">
        <v>0.87870257071297397</v>
      </c>
      <c r="C5" s="61"/>
      <c r="D5" s="69">
        <v>0.86996623828687203</v>
      </c>
      <c r="E5" s="97"/>
      <c r="F5" s="97">
        <v>0.88798223257925601</v>
      </c>
      <c r="G5" s="61"/>
      <c r="H5" s="69">
        <v>0.88246728672317598</v>
      </c>
      <c r="I5" s="97"/>
      <c r="J5" s="90">
        <v>0.874451770788919</v>
      </c>
      <c r="K5" s="61"/>
      <c r="L5" s="55">
        <v>0.90526804747464595</v>
      </c>
      <c r="M5" s="97"/>
      <c r="N5" s="90">
        <v>0.83120625977453699</v>
      </c>
      <c r="O5" s="97"/>
      <c r="P5" s="90">
        <v>0.793764515796332</v>
      </c>
      <c r="Q5" s="97"/>
      <c r="R5" s="90">
        <v>0.73328849542419505</v>
      </c>
      <c r="S5" s="61"/>
      <c r="T5" s="69">
        <v>0.87481419033101604</v>
      </c>
      <c r="U5" s="97"/>
      <c r="V5" s="90">
        <v>0.88055044149781003</v>
      </c>
      <c r="W5" s="61"/>
      <c r="X5" s="69">
        <v>0.877421817369889</v>
      </c>
      <c r="Y5" s="97"/>
      <c r="Z5" s="90">
        <v>0.92575498830486602</v>
      </c>
      <c r="AA5" s="97"/>
      <c r="AB5" s="90">
        <v>0.839920680489459</v>
      </c>
      <c r="AC5" s="61"/>
      <c r="AD5" s="69">
        <v>0.77560707875389501</v>
      </c>
      <c r="AE5" s="97"/>
      <c r="AF5" s="90">
        <v>0.86058683093411403</v>
      </c>
      <c r="AG5" s="97"/>
      <c r="AH5" s="90">
        <v>0.93628027906613298</v>
      </c>
      <c r="AI5" s="61"/>
    </row>
    <row r="6" spans="1:35" x14ac:dyDescent="0.35">
      <c r="A6" s="393"/>
      <c r="B6" s="69"/>
      <c r="C6" s="61"/>
      <c r="D6" s="69"/>
      <c r="E6" s="97"/>
      <c r="F6" s="90"/>
      <c r="G6" s="61"/>
      <c r="H6" s="69"/>
      <c r="I6" s="97"/>
      <c r="J6" s="90"/>
      <c r="K6" s="61"/>
      <c r="L6" s="69"/>
      <c r="M6" s="97"/>
      <c r="N6" s="90"/>
      <c r="O6" s="97"/>
      <c r="P6" s="90"/>
      <c r="Q6" s="97"/>
      <c r="R6" s="90"/>
      <c r="S6" s="61"/>
      <c r="T6" s="69"/>
      <c r="U6" s="97"/>
      <c r="V6" s="90"/>
      <c r="W6" s="61"/>
      <c r="X6" s="69"/>
      <c r="Y6" s="97"/>
      <c r="Z6" s="90"/>
      <c r="AA6" s="97"/>
      <c r="AB6" s="90"/>
      <c r="AC6" s="61"/>
      <c r="AD6" s="69"/>
      <c r="AE6" s="97"/>
      <c r="AF6" s="90"/>
      <c r="AG6" s="97"/>
      <c r="AH6" s="90"/>
      <c r="AI6" s="61"/>
    </row>
    <row r="7" spans="1:35" x14ac:dyDescent="0.35">
      <c r="A7" s="393" t="s">
        <v>106</v>
      </c>
      <c r="B7" s="69">
        <v>6.1741162632588401E-2</v>
      </c>
      <c r="C7" s="61"/>
      <c r="D7" s="69">
        <v>7.1307544626824898E-2</v>
      </c>
      <c r="E7" s="97"/>
      <c r="F7" s="90">
        <v>5.1579828807313301E-2</v>
      </c>
      <c r="G7" s="61"/>
      <c r="H7" s="69">
        <v>6.0413237080988898E-2</v>
      </c>
      <c r="I7" s="97"/>
      <c r="J7" s="90">
        <v>6.3284978619611895E-2</v>
      </c>
      <c r="K7" s="61"/>
      <c r="L7" s="69">
        <v>4.5271347022584799E-2</v>
      </c>
      <c r="M7" s="97"/>
      <c r="N7" s="90">
        <v>0.10635889257937201</v>
      </c>
      <c r="O7" s="97"/>
      <c r="P7" s="90">
        <v>8.6549359128020906E-2</v>
      </c>
      <c r="Q7" s="97"/>
      <c r="R7" s="90">
        <v>0.192497223415657</v>
      </c>
      <c r="S7" s="61"/>
      <c r="T7" s="69">
        <v>8.4090665655808305E-2</v>
      </c>
      <c r="U7" s="97"/>
      <c r="V7" s="90">
        <v>5.8596500156782E-2</v>
      </c>
      <c r="W7" s="61"/>
      <c r="X7" s="69">
        <v>4.3467997395228303E-2</v>
      </c>
      <c r="Y7" s="97"/>
      <c r="Z7" s="90">
        <v>3.8648128278444598E-2</v>
      </c>
      <c r="AA7" s="97"/>
      <c r="AB7" s="90">
        <v>9.3341383537278694E-2</v>
      </c>
      <c r="AC7" s="61"/>
      <c r="AD7" s="69">
        <v>9.0706253898552303E-2</v>
      </c>
      <c r="AE7" s="97"/>
      <c r="AF7" s="90">
        <v>5.9074751399757701E-2</v>
      </c>
      <c r="AG7" s="97"/>
      <c r="AH7" s="90">
        <v>6.3571427814897705E-2</v>
      </c>
      <c r="AI7" s="61"/>
    </row>
    <row r="8" spans="1:35" x14ac:dyDescent="0.35">
      <c r="A8" s="393"/>
      <c r="B8" s="69"/>
      <c r="C8" s="61"/>
      <c r="D8" s="69"/>
      <c r="E8" s="97"/>
      <c r="F8" s="90"/>
      <c r="G8" s="61"/>
      <c r="H8" s="69"/>
      <c r="I8" s="97"/>
      <c r="J8" s="90"/>
      <c r="K8" s="61"/>
      <c r="L8" s="69"/>
      <c r="M8" s="97"/>
      <c r="N8" s="90"/>
      <c r="O8" s="97"/>
      <c r="P8" s="90"/>
      <c r="Q8" s="97"/>
      <c r="R8" s="90"/>
      <c r="S8" s="61"/>
      <c r="T8" s="69"/>
      <c r="U8" s="97"/>
      <c r="V8" s="90"/>
      <c r="W8" s="61"/>
      <c r="X8" s="69"/>
      <c r="Y8" s="97"/>
      <c r="Z8" s="90"/>
      <c r="AA8" s="97"/>
      <c r="AB8" s="90"/>
      <c r="AC8" s="61"/>
      <c r="AD8" s="69"/>
      <c r="AE8" s="97"/>
      <c r="AF8" s="90"/>
      <c r="AG8" s="97"/>
      <c r="AH8" s="90"/>
      <c r="AI8" s="61"/>
    </row>
    <row r="9" spans="1:35" x14ac:dyDescent="0.35">
      <c r="A9" s="393" t="s">
        <v>107</v>
      </c>
      <c r="B9" s="69">
        <v>6.9552896304471007E-2</v>
      </c>
      <c r="C9" s="61"/>
      <c r="D9" s="69">
        <v>6.8507345539147196E-2</v>
      </c>
      <c r="E9" s="97"/>
      <c r="F9" s="90">
        <v>7.0663471897639704E-2</v>
      </c>
      <c r="G9" s="61"/>
      <c r="H9" s="69">
        <v>7.3110696433083905E-2</v>
      </c>
      <c r="I9" s="97"/>
      <c r="J9" s="90">
        <v>6.5967469504757098E-2</v>
      </c>
      <c r="K9" s="61"/>
      <c r="L9" s="69">
        <v>4.6000460885364601E-2</v>
      </c>
      <c r="M9" s="97"/>
      <c r="N9" s="90">
        <v>0.14753426673646</v>
      </c>
      <c r="O9" s="97"/>
      <c r="P9" s="90">
        <v>0.115466136126954</v>
      </c>
      <c r="Q9" s="97"/>
      <c r="R9" s="90">
        <v>0.199418658843596</v>
      </c>
      <c r="S9" s="61"/>
      <c r="T9" s="69">
        <v>8.6104477981608293E-2</v>
      </c>
      <c r="U9" s="97"/>
      <c r="V9" s="90">
        <v>6.6401327173777697E-2</v>
      </c>
      <c r="W9" s="61"/>
      <c r="X9" s="69">
        <v>7.4006176560782497E-2</v>
      </c>
      <c r="Y9" s="97"/>
      <c r="Z9" s="90">
        <v>4.2652400507605298E-2</v>
      </c>
      <c r="AA9" s="97"/>
      <c r="AB9" s="90">
        <v>8.9251178918256402E-2</v>
      </c>
      <c r="AC9" s="61"/>
      <c r="AD9" s="69">
        <v>7.8784542692961299E-2</v>
      </c>
      <c r="AE9" s="97"/>
      <c r="AF9" s="90">
        <v>7.0610853943166296E-2</v>
      </c>
      <c r="AG9" s="97"/>
      <c r="AH9" s="90">
        <v>6.5213122884268199E-2</v>
      </c>
      <c r="AI9" s="61"/>
    </row>
    <row r="10" spans="1:35" x14ac:dyDescent="0.35">
      <c r="A10" s="393"/>
      <c r="B10" s="69"/>
      <c r="C10" s="61"/>
      <c r="D10" s="69"/>
      <c r="E10" s="97"/>
      <c r="F10" s="90"/>
      <c r="G10" s="61"/>
      <c r="H10" s="69"/>
      <c r="I10" s="97"/>
      <c r="J10" s="90"/>
      <c r="K10" s="61"/>
      <c r="L10" s="69"/>
      <c r="M10" s="97"/>
      <c r="N10" s="90"/>
      <c r="O10" s="97"/>
      <c r="P10" s="90"/>
      <c r="Q10" s="97"/>
      <c r="R10" s="90"/>
      <c r="S10" s="61"/>
      <c r="T10" s="69"/>
      <c r="U10" s="97"/>
      <c r="V10" s="90"/>
      <c r="W10" s="61"/>
      <c r="X10" s="69"/>
      <c r="Y10" s="97"/>
      <c r="Z10" s="90"/>
      <c r="AA10" s="97"/>
      <c r="AB10" s="90"/>
      <c r="AC10" s="61"/>
      <c r="AD10" s="69"/>
      <c r="AE10" s="97"/>
      <c r="AF10" s="90"/>
      <c r="AG10" s="97"/>
      <c r="AH10" s="90"/>
      <c r="AI10" s="61"/>
    </row>
    <row r="11" spans="1:35" x14ac:dyDescent="0.35">
      <c r="A11" s="393" t="s">
        <v>108</v>
      </c>
      <c r="B11" s="69">
        <v>2.7632473473675302E-2</v>
      </c>
      <c r="C11" s="61"/>
      <c r="D11" s="69">
        <v>2.8257777808077301E-2</v>
      </c>
      <c r="E11" s="97"/>
      <c r="F11" s="90">
        <v>2.6968280251192699E-2</v>
      </c>
      <c r="G11" s="61"/>
      <c r="H11" s="69">
        <v>2.52003178447693E-2</v>
      </c>
      <c r="I11" s="97"/>
      <c r="J11" s="90">
        <v>3.0259742258402299E-2</v>
      </c>
      <c r="K11" s="61"/>
      <c r="L11" s="69">
        <v>1.59100029763183E-2</v>
      </c>
      <c r="M11" s="97"/>
      <c r="N11" s="90">
        <v>7.8399194931512803E-2</v>
      </c>
      <c r="O11" s="97"/>
      <c r="P11" s="90">
        <v>5.82159995433532E-2</v>
      </c>
      <c r="Q11" s="97"/>
      <c r="R11" s="90">
        <v>7.8839207748903906E-2</v>
      </c>
      <c r="S11" s="61"/>
      <c r="T11" s="69">
        <v>4.0632429442305697E-2</v>
      </c>
      <c r="U11" s="97"/>
      <c r="V11" s="90">
        <v>2.55252269660886E-2</v>
      </c>
      <c r="W11" s="61"/>
      <c r="X11" s="69">
        <v>1.6035572249016299E-2</v>
      </c>
      <c r="Y11" s="97"/>
      <c r="Z11" s="90">
        <v>2.4121291724762201E-2</v>
      </c>
      <c r="AA11" s="97"/>
      <c r="AB11" s="90">
        <v>3.8299906148055E-2</v>
      </c>
      <c r="AC11" s="61"/>
      <c r="AD11" s="69">
        <v>1.6265858388067801E-2</v>
      </c>
      <c r="AE11" s="97"/>
      <c r="AF11" s="90">
        <v>2.1335984679453201E-2</v>
      </c>
      <c r="AG11" s="97"/>
      <c r="AH11" s="90">
        <v>4.2937599026913902E-2</v>
      </c>
      <c r="AI11" s="61"/>
    </row>
    <row r="12" spans="1:35" x14ac:dyDescent="0.35">
      <c r="A12" s="393"/>
      <c r="B12" s="69"/>
      <c r="C12" s="61"/>
      <c r="D12" s="69"/>
      <c r="E12" s="97"/>
      <c r="F12" s="90"/>
      <c r="G12" s="61"/>
      <c r="H12" s="69"/>
      <c r="I12" s="97"/>
      <c r="J12" s="90"/>
      <c r="K12" s="61"/>
      <c r="L12" s="69"/>
      <c r="M12" s="97"/>
      <c r="N12" s="90"/>
      <c r="O12" s="97"/>
      <c r="P12" s="90"/>
      <c r="Q12" s="97"/>
      <c r="R12" s="90"/>
      <c r="S12" s="61"/>
      <c r="T12" s="69"/>
      <c r="U12" s="97"/>
      <c r="V12" s="90"/>
      <c r="W12" s="61"/>
      <c r="X12" s="69"/>
      <c r="Y12" s="97"/>
      <c r="Z12" s="90"/>
      <c r="AA12" s="97"/>
      <c r="AB12" s="90"/>
      <c r="AC12" s="61"/>
      <c r="AD12" s="69"/>
      <c r="AE12" s="97"/>
      <c r="AF12" s="90"/>
      <c r="AG12" s="97"/>
      <c r="AH12" s="90"/>
      <c r="AI12" s="61"/>
    </row>
    <row r="13" spans="1:35" x14ac:dyDescent="0.35">
      <c r="A13" s="393" t="s">
        <v>109</v>
      </c>
      <c r="B13" s="69">
        <v>3.0207133197928698E-2</v>
      </c>
      <c r="C13" s="61"/>
      <c r="D13" s="69">
        <v>2.9718524834139799E-2</v>
      </c>
      <c r="E13" s="97"/>
      <c r="F13" s="90">
        <v>3.07261290625379E-2</v>
      </c>
      <c r="G13" s="61"/>
      <c r="H13" s="69">
        <v>3.06009540441009E-2</v>
      </c>
      <c r="I13" s="97"/>
      <c r="J13" s="90">
        <v>2.9863015249874999E-2</v>
      </c>
      <c r="K13" s="61"/>
      <c r="L13" s="69">
        <v>2.5794687833951901E-2</v>
      </c>
      <c r="M13" s="97"/>
      <c r="N13" s="90">
        <v>2.9223082253568799E-2</v>
      </c>
      <c r="O13" s="97"/>
      <c r="P13" s="90">
        <v>6.1856162695313001E-2</v>
      </c>
      <c r="Q13" s="97"/>
      <c r="R13" s="90">
        <v>3.6730899528613199E-2</v>
      </c>
      <c r="S13" s="61"/>
      <c r="T13" s="69">
        <v>2.13541027986228E-2</v>
      </c>
      <c r="U13" s="97"/>
      <c r="V13" s="90">
        <v>3.0387722418355499E-2</v>
      </c>
      <c r="W13" s="61"/>
      <c r="X13" s="69">
        <v>2.9840509634098102E-2</v>
      </c>
      <c r="Y13" s="97"/>
      <c r="Z13" s="90">
        <v>2.1860794427083999E-2</v>
      </c>
      <c r="AA13" s="97"/>
      <c r="AB13" s="90">
        <v>3.7481191303364102E-2</v>
      </c>
      <c r="AC13" s="61"/>
      <c r="AD13" s="69">
        <v>9.0494056185806304E-2</v>
      </c>
      <c r="AE13" s="97"/>
      <c r="AF13" s="90">
        <v>3.3768289864483297E-2</v>
      </c>
      <c r="AG13" s="97"/>
      <c r="AH13" s="90">
        <v>8.1626731665943603E-3</v>
      </c>
      <c r="AI13" s="61"/>
    </row>
    <row r="14" spans="1:35" x14ac:dyDescent="0.35">
      <c r="A14" s="393"/>
      <c r="B14" s="69"/>
      <c r="C14" s="61"/>
      <c r="D14" s="69"/>
      <c r="E14" s="97"/>
      <c r="F14" s="90"/>
      <c r="G14" s="61"/>
      <c r="H14" s="69"/>
      <c r="I14" s="97"/>
      <c r="J14" s="90"/>
      <c r="K14" s="61"/>
      <c r="L14" s="69"/>
      <c r="M14" s="97"/>
      <c r="N14" s="90"/>
      <c r="O14" s="97"/>
      <c r="P14" s="90"/>
      <c r="Q14" s="97"/>
      <c r="R14" s="90"/>
      <c r="S14" s="61"/>
      <c r="T14" s="69"/>
      <c r="U14" s="97"/>
      <c r="V14" s="90"/>
      <c r="W14" s="61"/>
      <c r="X14" s="69"/>
      <c r="Y14" s="97"/>
      <c r="Z14" s="90"/>
      <c r="AA14" s="97"/>
      <c r="AB14" s="90"/>
      <c r="AC14" s="61"/>
      <c r="AD14" s="69"/>
      <c r="AE14" s="97"/>
      <c r="AF14" s="90"/>
      <c r="AG14" s="97"/>
      <c r="AH14" s="90"/>
      <c r="AI14" s="61"/>
    </row>
    <row r="15" spans="1:35" x14ac:dyDescent="0.35">
      <c r="A15" s="393" t="s">
        <v>65</v>
      </c>
      <c r="B15" s="69">
        <v>2.2238899777611001E-4</v>
      </c>
      <c r="C15" s="61"/>
      <c r="D15" s="69">
        <v>1.1920596487540501E-4</v>
      </c>
      <c r="E15" s="97"/>
      <c r="F15" s="90">
        <v>3.3198918340951699E-4</v>
      </c>
      <c r="G15" s="61"/>
      <c r="H15" s="69">
        <v>1.1981449193272799E-4</v>
      </c>
      <c r="I15" s="97"/>
      <c r="J15" s="90">
        <v>3.3098181947047801E-4</v>
      </c>
      <c r="K15" s="61"/>
      <c r="L15" s="69">
        <v>2.0610660308781399E-4</v>
      </c>
      <c r="M15" s="97"/>
      <c r="N15" s="90"/>
      <c r="O15" s="97"/>
      <c r="P15" s="90">
        <v>7.2185634145323298E-4</v>
      </c>
      <c r="Q15" s="97"/>
      <c r="R15" s="90"/>
      <c r="S15" s="61"/>
      <c r="T15" s="69"/>
      <c r="U15" s="97"/>
      <c r="V15" s="90">
        <v>2.5789683740972801E-4</v>
      </c>
      <c r="W15" s="61"/>
      <c r="X15" s="69"/>
      <c r="Y15" s="97"/>
      <c r="Z15" s="90">
        <v>6.6193289159246496E-4</v>
      </c>
      <c r="AA15" s="97"/>
      <c r="AB15" s="90"/>
      <c r="AC15" s="61"/>
      <c r="AD15" s="69">
        <v>8.1033962505567495E-4</v>
      </c>
      <c r="AE15" s="97"/>
      <c r="AF15" s="90">
        <v>2.8945075131216799E-4</v>
      </c>
      <c r="AG15" s="97"/>
      <c r="AH15" s="90"/>
      <c r="AI15" s="61"/>
    </row>
    <row r="16" spans="1:35" x14ac:dyDescent="0.35">
      <c r="A16" s="393"/>
      <c r="B16" s="69"/>
      <c r="C16" s="61"/>
      <c r="D16" s="69"/>
      <c r="F16" s="90"/>
      <c r="G16" s="61"/>
      <c r="H16" s="69"/>
      <c r="J16" s="90"/>
      <c r="K16" s="61"/>
      <c r="L16" s="69"/>
      <c r="N16" s="90"/>
      <c r="P16" s="90"/>
      <c r="R16" s="90"/>
      <c r="S16" s="61"/>
      <c r="T16" s="69"/>
      <c r="V16" s="90"/>
      <c r="W16" s="61"/>
      <c r="X16" s="69"/>
      <c r="Z16" s="90"/>
      <c r="AB16" s="90"/>
      <c r="AC16" s="61"/>
      <c r="AD16" s="69"/>
      <c r="AF16" s="90"/>
      <c r="AH16" s="90"/>
      <c r="AI16" s="61"/>
    </row>
    <row r="17" spans="1:35" x14ac:dyDescent="0.35">
      <c r="A17" s="393" t="s">
        <v>66</v>
      </c>
      <c r="B17" s="69"/>
      <c r="C17" s="61"/>
      <c r="D17" s="69"/>
      <c r="F17" s="90"/>
      <c r="G17" s="61"/>
      <c r="H17" s="69"/>
      <c r="J17" s="90"/>
      <c r="K17" s="61"/>
      <c r="L17" s="69"/>
      <c r="N17" s="90"/>
      <c r="P17" s="90"/>
      <c r="R17" s="90"/>
      <c r="S17" s="61"/>
      <c r="T17" s="69"/>
      <c r="V17" s="90"/>
      <c r="W17" s="61"/>
      <c r="X17" s="69"/>
      <c r="Z17" s="90"/>
      <c r="AB17" s="90"/>
      <c r="AC17" s="61"/>
      <c r="AD17" s="69"/>
      <c r="AF17" s="90"/>
      <c r="AH17" s="90"/>
      <c r="AI17" s="61"/>
    </row>
    <row r="18" spans="1:35" x14ac:dyDescent="0.35">
      <c r="A18" s="393"/>
      <c r="B18" s="60"/>
      <c r="C18" s="75"/>
      <c r="D18" s="60"/>
      <c r="E18" s="64"/>
      <c r="F18" s="54"/>
      <c r="G18" s="75"/>
      <c r="H18" s="60"/>
      <c r="I18" s="53"/>
      <c r="J18" s="54"/>
      <c r="K18" s="75"/>
      <c r="L18" s="60"/>
      <c r="M18" s="53"/>
      <c r="N18" s="54"/>
      <c r="O18" s="53"/>
      <c r="P18" s="54"/>
      <c r="Q18" s="53"/>
      <c r="R18" s="54"/>
      <c r="S18" s="75"/>
      <c r="T18" s="60"/>
      <c r="U18" s="53"/>
      <c r="V18" s="66"/>
      <c r="W18" s="89"/>
      <c r="X18" s="91"/>
      <c r="Y18" s="64"/>
      <c r="Z18" s="66"/>
      <c r="AA18" s="64"/>
      <c r="AB18" s="66"/>
      <c r="AC18" s="89"/>
      <c r="AD18" s="91"/>
      <c r="AE18" s="64"/>
      <c r="AF18" s="66"/>
      <c r="AG18" s="64"/>
      <c r="AH18" s="66"/>
      <c r="AI18" s="89"/>
    </row>
    <row r="19" spans="1:35" x14ac:dyDescent="0.35">
      <c r="A19" s="394" t="s">
        <v>110</v>
      </c>
      <c r="B19" s="60">
        <v>0.96957047780429495</v>
      </c>
      <c r="C19" s="75"/>
      <c r="D19" s="60">
        <v>0.97016226920098503</v>
      </c>
      <c r="E19" s="64"/>
      <c r="F19" s="54">
        <v>0.96894188175405305</v>
      </c>
      <c r="G19" s="75"/>
      <c r="H19" s="60">
        <v>0.969279231463966</v>
      </c>
      <c r="I19" s="53"/>
      <c r="J19" s="54">
        <v>0.969806002930655</v>
      </c>
      <c r="K19" s="75"/>
      <c r="L19" s="60">
        <v>0.97399920556296005</v>
      </c>
      <c r="M19" s="53"/>
      <c r="N19" s="54">
        <v>0.97077691774643105</v>
      </c>
      <c r="O19" s="53"/>
      <c r="P19" s="54">
        <v>0.93742198096323404</v>
      </c>
      <c r="Q19" s="53"/>
      <c r="R19" s="54">
        <v>0.96326910047138703</v>
      </c>
      <c r="S19" s="75"/>
      <c r="T19" s="60">
        <v>0.97864589720137696</v>
      </c>
      <c r="U19" s="53"/>
      <c r="V19" s="66">
        <v>0.96935438074423497</v>
      </c>
      <c r="W19" s="89"/>
      <c r="X19" s="91">
        <v>0.97015949036590199</v>
      </c>
      <c r="Y19" s="64"/>
      <c r="Z19" s="66">
        <v>0.97747727268132401</v>
      </c>
      <c r="AA19" s="64"/>
      <c r="AB19" s="66">
        <v>0.96251880869663597</v>
      </c>
      <c r="AC19" s="89"/>
      <c r="AD19" s="91">
        <v>0.90869560418913797</v>
      </c>
      <c r="AE19" s="64"/>
      <c r="AF19" s="66">
        <v>0.96594225938420397</v>
      </c>
      <c r="AG19" s="64"/>
      <c r="AH19" s="66">
        <v>0.99183732683340597</v>
      </c>
      <c r="AI19" s="89"/>
    </row>
    <row r="20" spans="1:35" ht="15" customHeight="1" x14ac:dyDescent="0.35">
      <c r="A20" s="395"/>
      <c r="B20" s="76"/>
      <c r="C20" s="77"/>
      <c r="D20" s="76"/>
      <c r="E20" s="78"/>
      <c r="F20" s="79"/>
      <c r="G20" s="77"/>
      <c r="H20" s="76"/>
      <c r="I20" s="86"/>
      <c r="J20" s="79"/>
      <c r="K20" s="77"/>
      <c r="L20" s="76"/>
      <c r="M20" s="86"/>
      <c r="N20" s="79"/>
      <c r="O20" s="86"/>
      <c r="P20" s="79"/>
      <c r="Q20" s="86"/>
      <c r="R20" s="79"/>
      <c r="S20" s="77"/>
      <c r="T20" s="76"/>
      <c r="U20" s="86"/>
      <c r="V20" s="92"/>
      <c r="W20" s="93"/>
      <c r="X20" s="94"/>
      <c r="Y20" s="78"/>
      <c r="Z20" s="92"/>
      <c r="AA20" s="78"/>
      <c r="AB20" s="92"/>
      <c r="AC20" s="93"/>
      <c r="AD20" s="94"/>
      <c r="AE20" s="78"/>
      <c r="AF20" s="92"/>
      <c r="AG20" s="78"/>
      <c r="AH20" s="92"/>
      <c r="AI20" s="93"/>
    </row>
    <row r="21" spans="1:35" ht="15" customHeight="1" x14ac:dyDescent="0.35"/>
    <row r="22" spans="1:35" ht="58" customHeight="1" x14ac:dyDescent="0.35">
      <c r="A22" s="56" t="s">
        <v>311</v>
      </c>
      <c r="B22" s="386" t="s">
        <v>282</v>
      </c>
      <c r="C22" s="387"/>
      <c r="D22" s="386" t="s">
        <v>68</v>
      </c>
      <c r="E22" s="388"/>
      <c r="F22" s="388" t="s">
        <v>83</v>
      </c>
      <c r="G22" s="387"/>
      <c r="H22" s="389" t="s">
        <v>84</v>
      </c>
      <c r="I22" s="390"/>
      <c r="J22" s="390" t="s">
        <v>85</v>
      </c>
      <c r="K22" s="391"/>
      <c r="L22" s="386" t="s">
        <v>86</v>
      </c>
      <c r="M22" s="388"/>
      <c r="N22" s="388" t="s">
        <v>87</v>
      </c>
      <c r="O22" s="388"/>
      <c r="P22" s="388" t="s">
        <v>88</v>
      </c>
      <c r="Q22" s="388"/>
      <c r="R22" s="388" t="s">
        <v>89</v>
      </c>
      <c r="S22" s="387"/>
      <c r="T22" s="386" t="s">
        <v>90</v>
      </c>
      <c r="U22" s="388"/>
      <c r="V22" s="388" t="s">
        <v>91</v>
      </c>
      <c r="W22" s="387"/>
      <c r="X22" s="386" t="s">
        <v>92</v>
      </c>
      <c r="Y22" s="388"/>
      <c r="Z22" s="388" t="s">
        <v>93</v>
      </c>
      <c r="AA22" s="388"/>
      <c r="AB22" s="388" t="s">
        <v>94</v>
      </c>
      <c r="AC22" s="387"/>
      <c r="AD22" s="386" t="s">
        <v>95</v>
      </c>
      <c r="AE22" s="388"/>
      <c r="AF22" s="388" t="s">
        <v>96</v>
      </c>
      <c r="AG22" s="388"/>
      <c r="AH22" s="388" t="s">
        <v>97</v>
      </c>
      <c r="AI22" s="392"/>
    </row>
    <row r="23" spans="1:35" ht="15" customHeight="1" x14ac:dyDescent="0.35">
      <c r="A23" s="57"/>
      <c r="B23" s="65"/>
      <c r="C23" s="62"/>
      <c r="D23" s="65" t="s">
        <v>98</v>
      </c>
      <c r="E23" s="63"/>
      <c r="F23" s="63" t="s">
        <v>99</v>
      </c>
      <c r="G23" s="62"/>
      <c r="H23" s="70" t="s">
        <v>98</v>
      </c>
      <c r="I23" s="71"/>
      <c r="J23" s="71" t="s">
        <v>99</v>
      </c>
      <c r="K23" s="72"/>
      <c r="L23" s="65" t="s">
        <v>100</v>
      </c>
      <c r="M23" s="63"/>
      <c r="N23" s="63" t="s">
        <v>99</v>
      </c>
      <c r="O23" s="63"/>
      <c r="P23" s="63" t="s">
        <v>101</v>
      </c>
      <c r="Q23" s="63"/>
      <c r="R23" s="63" t="s">
        <v>102</v>
      </c>
      <c r="S23" s="62"/>
      <c r="T23" s="65" t="s">
        <v>100</v>
      </c>
      <c r="U23" s="63"/>
      <c r="V23" s="63" t="s">
        <v>99</v>
      </c>
      <c r="W23" s="62"/>
      <c r="X23" s="65" t="s">
        <v>100</v>
      </c>
      <c r="Y23" s="63"/>
      <c r="Z23" s="63" t="s">
        <v>99</v>
      </c>
      <c r="AA23" s="63"/>
      <c r="AB23" s="63" t="s">
        <v>101</v>
      </c>
      <c r="AC23" s="62"/>
      <c r="AD23" s="65" t="s">
        <v>100</v>
      </c>
      <c r="AE23" s="63"/>
      <c r="AF23" s="63" t="s">
        <v>99</v>
      </c>
      <c r="AG23" s="63"/>
      <c r="AH23" s="63" t="s">
        <v>101</v>
      </c>
      <c r="AI23" s="68"/>
    </row>
    <row r="24" spans="1:35" x14ac:dyDescent="0.35">
      <c r="A24" s="58"/>
      <c r="B24" s="98" t="s">
        <v>103</v>
      </c>
      <c r="C24" s="99" t="s">
        <v>104</v>
      </c>
      <c r="D24" s="98" t="s">
        <v>103</v>
      </c>
      <c r="E24" s="67" t="s">
        <v>104</v>
      </c>
      <c r="F24" s="67" t="s">
        <v>103</v>
      </c>
      <c r="G24" s="99" t="s">
        <v>104</v>
      </c>
      <c r="H24" s="98" t="s">
        <v>103</v>
      </c>
      <c r="I24" s="67" t="s">
        <v>104</v>
      </c>
      <c r="J24" s="67" t="s">
        <v>103</v>
      </c>
      <c r="K24" s="99" t="s">
        <v>104</v>
      </c>
      <c r="L24" s="98" t="s">
        <v>103</v>
      </c>
      <c r="M24" s="67" t="s">
        <v>104</v>
      </c>
      <c r="N24" s="67" t="s">
        <v>103</v>
      </c>
      <c r="O24" s="67" t="s">
        <v>104</v>
      </c>
      <c r="P24" s="67" t="s">
        <v>103</v>
      </c>
      <c r="Q24" s="67" t="s">
        <v>104</v>
      </c>
      <c r="R24" s="67" t="s">
        <v>103</v>
      </c>
      <c r="S24" s="99" t="s">
        <v>104</v>
      </c>
      <c r="T24" s="98" t="s">
        <v>103</v>
      </c>
      <c r="U24" s="67" t="s">
        <v>104</v>
      </c>
      <c r="V24" s="67" t="s">
        <v>103</v>
      </c>
      <c r="W24" s="99" t="s">
        <v>104</v>
      </c>
      <c r="X24" s="98" t="s">
        <v>103</v>
      </c>
      <c r="Y24" s="67" t="s">
        <v>104</v>
      </c>
      <c r="Z24" s="67" t="s">
        <v>103</v>
      </c>
      <c r="AA24" s="67" t="s">
        <v>104</v>
      </c>
      <c r="AB24" s="67" t="s">
        <v>103</v>
      </c>
      <c r="AC24" s="99" t="s">
        <v>104</v>
      </c>
      <c r="AD24" s="98" t="s">
        <v>103</v>
      </c>
      <c r="AE24" s="67" t="s">
        <v>104</v>
      </c>
      <c r="AF24" s="67" t="s">
        <v>103</v>
      </c>
      <c r="AG24" s="67" t="s">
        <v>104</v>
      </c>
      <c r="AH24" s="67" t="s">
        <v>103</v>
      </c>
      <c r="AI24" s="99" t="s">
        <v>104</v>
      </c>
    </row>
    <row r="25" spans="1:35" ht="15" customHeight="1" x14ac:dyDescent="0.35">
      <c r="A25" s="59" t="s">
        <v>37</v>
      </c>
      <c r="B25" s="73">
        <v>4000</v>
      </c>
      <c r="C25" s="96"/>
      <c r="D25" s="73">
        <v>1921</v>
      </c>
      <c r="E25" s="74"/>
      <c r="F25" s="74">
        <v>2079</v>
      </c>
      <c r="G25" s="96"/>
      <c r="H25" s="73">
        <v>2060</v>
      </c>
      <c r="I25" s="74"/>
      <c r="J25" s="74">
        <v>1935</v>
      </c>
      <c r="K25" s="96"/>
      <c r="L25" s="73">
        <v>2465</v>
      </c>
      <c r="M25" s="74"/>
      <c r="N25" s="74">
        <v>435</v>
      </c>
      <c r="O25" s="74"/>
      <c r="P25" s="74">
        <v>636</v>
      </c>
      <c r="Q25" s="74"/>
      <c r="R25" s="74">
        <v>352</v>
      </c>
      <c r="S25" s="96"/>
      <c r="T25" s="73">
        <v>494</v>
      </c>
      <c r="U25" s="74"/>
      <c r="V25" s="74">
        <v>3442</v>
      </c>
      <c r="W25" s="96"/>
      <c r="X25" s="73">
        <v>1046</v>
      </c>
      <c r="Y25" s="74"/>
      <c r="Z25" s="74">
        <v>1341</v>
      </c>
      <c r="AA25" s="74"/>
      <c r="AB25" s="74">
        <v>1613</v>
      </c>
      <c r="AC25" s="96"/>
      <c r="AD25" s="73">
        <v>303</v>
      </c>
      <c r="AE25" s="74"/>
      <c r="AF25" s="74">
        <v>2221</v>
      </c>
      <c r="AG25" s="74"/>
      <c r="AH25" s="74">
        <v>1297</v>
      </c>
      <c r="AI25" s="96"/>
    </row>
    <row r="26" spans="1:35" x14ac:dyDescent="0.35">
      <c r="A26" s="396" t="s">
        <v>111</v>
      </c>
      <c r="B26" s="60">
        <v>0.80548773344512303</v>
      </c>
      <c r="C26" s="75"/>
      <c r="D26" s="60">
        <v>0.818641654888415</v>
      </c>
      <c r="E26" s="53"/>
      <c r="F26" s="54">
        <v>0.79151574414161596</v>
      </c>
      <c r="G26" s="75"/>
      <c r="H26" s="60">
        <v>0.796847617698072</v>
      </c>
      <c r="I26" s="53"/>
      <c r="J26" s="54">
        <v>0.81449718564301499</v>
      </c>
      <c r="K26" s="75"/>
      <c r="L26" s="60">
        <v>0.82245354928452097</v>
      </c>
      <c r="M26" s="53"/>
      <c r="N26" s="54">
        <v>0.79165977611044702</v>
      </c>
      <c r="O26" s="53"/>
      <c r="P26" s="54">
        <v>0.69988035945789995</v>
      </c>
      <c r="Q26" s="53"/>
      <c r="R26" s="54">
        <v>0.75454432214825196</v>
      </c>
      <c r="S26" s="75"/>
      <c r="T26" s="60">
        <v>0.72534554349926705</v>
      </c>
      <c r="U26" s="53"/>
      <c r="V26" s="54">
        <v>0.81651430620211196</v>
      </c>
      <c r="W26" s="75"/>
      <c r="X26" s="60">
        <v>0.81456130299602003</v>
      </c>
      <c r="Y26" s="53"/>
      <c r="Z26" s="54">
        <v>0.79811149420032301</v>
      </c>
      <c r="AA26" s="53"/>
      <c r="AB26" s="54">
        <v>0.80566860066897295</v>
      </c>
      <c r="AC26" s="75"/>
      <c r="AD26" s="60">
        <v>0.80905649768226096</v>
      </c>
      <c r="AE26" s="53"/>
      <c r="AF26" s="54">
        <v>0.81508811150222205</v>
      </c>
      <c r="AG26" s="53"/>
      <c r="AH26" s="54">
        <v>0.78723824283796595</v>
      </c>
      <c r="AI26" s="75"/>
    </row>
    <row r="27" spans="1:35" x14ac:dyDescent="0.35">
      <c r="A27" s="396"/>
      <c r="B27" s="60"/>
      <c r="C27" s="75"/>
      <c r="D27" s="60"/>
      <c r="E27" s="53"/>
      <c r="F27" s="54"/>
      <c r="G27" s="75"/>
      <c r="H27" s="60"/>
      <c r="I27" s="53"/>
      <c r="J27" s="54"/>
      <c r="K27" s="75"/>
      <c r="L27" s="60"/>
      <c r="M27" s="53"/>
      <c r="N27" s="54"/>
      <c r="O27" s="53"/>
      <c r="P27" s="54"/>
      <c r="Q27" s="53"/>
      <c r="R27" s="54"/>
      <c r="S27" s="75"/>
      <c r="T27" s="60"/>
      <c r="U27" s="53"/>
      <c r="V27" s="54"/>
      <c r="W27" s="75"/>
      <c r="X27" s="60"/>
      <c r="Y27" s="53"/>
      <c r="Z27" s="54"/>
      <c r="AA27" s="53"/>
      <c r="AB27" s="54"/>
      <c r="AC27" s="75"/>
      <c r="AD27" s="60"/>
      <c r="AE27" s="53"/>
      <c r="AF27" s="54"/>
      <c r="AG27" s="53"/>
      <c r="AH27" s="54"/>
      <c r="AI27" s="75"/>
    </row>
    <row r="28" spans="1:35" x14ac:dyDescent="0.35">
      <c r="A28" s="396" t="s">
        <v>112</v>
      </c>
      <c r="B28" s="60">
        <v>0.66193707363062904</v>
      </c>
      <c r="C28" s="75"/>
      <c r="D28" s="60">
        <v>0.64645725817593802</v>
      </c>
      <c r="E28" s="53"/>
      <c r="F28" s="54">
        <v>0.67837960880051296</v>
      </c>
      <c r="G28" s="75"/>
      <c r="H28" s="60">
        <v>0.66427088906006404</v>
      </c>
      <c r="I28" s="53"/>
      <c r="J28" s="54">
        <v>0.66026547503658395</v>
      </c>
      <c r="K28" s="75"/>
      <c r="L28" s="60">
        <v>0.68561795044080698</v>
      </c>
      <c r="M28" s="53"/>
      <c r="N28" s="54">
        <v>0.63488517870658101</v>
      </c>
      <c r="O28" s="53"/>
      <c r="P28" s="54">
        <v>0.56397009560459699</v>
      </c>
      <c r="Q28" s="53"/>
      <c r="R28" s="54">
        <v>0.56681345050677701</v>
      </c>
      <c r="S28" s="75"/>
      <c r="T28" s="60">
        <v>0.59052584729253499</v>
      </c>
      <c r="U28" s="53"/>
      <c r="V28" s="54">
        <v>0.67252123725108104</v>
      </c>
      <c r="W28" s="75"/>
      <c r="X28" s="60">
        <v>0.68691202724038103</v>
      </c>
      <c r="Y28" s="53"/>
      <c r="Z28" s="54">
        <v>0.67824984885719597</v>
      </c>
      <c r="AA28" s="53"/>
      <c r="AB28" s="54">
        <v>0.63159252537923105</v>
      </c>
      <c r="AC28" s="75"/>
      <c r="AD28" s="60">
        <v>0.67209999469951098</v>
      </c>
      <c r="AE28" s="53"/>
      <c r="AF28" s="54">
        <v>0.65715852633141802</v>
      </c>
      <c r="AG28" s="53"/>
      <c r="AH28" s="54">
        <v>0.66651336554750995</v>
      </c>
      <c r="AI28" s="75"/>
    </row>
    <row r="29" spans="1:35" x14ac:dyDescent="0.35">
      <c r="A29" s="396"/>
      <c r="B29" s="60"/>
      <c r="C29" s="75"/>
      <c r="D29" s="60"/>
      <c r="E29" s="53"/>
      <c r="F29" s="54"/>
      <c r="G29" s="75"/>
      <c r="H29" s="60"/>
      <c r="I29" s="53"/>
      <c r="J29" s="54"/>
      <c r="K29" s="75"/>
      <c r="L29" s="60"/>
      <c r="M29" s="53"/>
      <c r="N29" s="54"/>
      <c r="O29" s="53"/>
      <c r="P29" s="54"/>
      <c r="Q29" s="53"/>
      <c r="R29" s="54"/>
      <c r="S29" s="75"/>
      <c r="T29" s="60"/>
      <c r="U29" s="53"/>
      <c r="V29" s="54"/>
      <c r="W29" s="75"/>
      <c r="X29" s="60"/>
      <c r="Y29" s="53"/>
      <c r="Z29" s="54"/>
      <c r="AA29" s="53"/>
      <c r="AB29" s="54"/>
      <c r="AC29" s="75"/>
      <c r="AD29" s="60"/>
      <c r="AE29" s="53"/>
      <c r="AF29" s="54"/>
      <c r="AG29" s="53"/>
      <c r="AH29" s="54"/>
      <c r="AI29" s="75"/>
    </row>
    <row r="30" spans="1:35" x14ac:dyDescent="0.35">
      <c r="A30" s="396" t="s">
        <v>113</v>
      </c>
      <c r="B30" s="60">
        <v>0.80690664518093402</v>
      </c>
      <c r="C30" s="75"/>
      <c r="D30" s="60">
        <v>0.81590453543371699</v>
      </c>
      <c r="E30" s="53"/>
      <c r="F30" s="54">
        <v>0.79734915869996303</v>
      </c>
      <c r="G30" s="75"/>
      <c r="H30" s="60">
        <v>0.80295574246623402</v>
      </c>
      <c r="I30" s="53"/>
      <c r="J30" s="54">
        <v>0.81061665235254798</v>
      </c>
      <c r="K30" s="75"/>
      <c r="L30" s="60">
        <v>0.839236454632318</v>
      </c>
      <c r="M30" s="53"/>
      <c r="N30" s="54">
        <v>0.75085436578653697</v>
      </c>
      <c r="O30" s="53"/>
      <c r="P30" s="54">
        <v>0.71128044741961105</v>
      </c>
      <c r="Q30" s="53"/>
      <c r="R30" s="54">
        <v>0.607552790314416</v>
      </c>
      <c r="S30" s="75"/>
      <c r="T30" s="60">
        <v>0.74394414277571697</v>
      </c>
      <c r="U30" s="53"/>
      <c r="V30" s="54">
        <v>0.81823896905120896</v>
      </c>
      <c r="W30" s="75"/>
      <c r="X30" s="60">
        <v>0.80874568567364102</v>
      </c>
      <c r="Y30" s="53"/>
      <c r="Z30" s="54">
        <v>0.83163206094606901</v>
      </c>
      <c r="AA30" s="53"/>
      <c r="AB30" s="54">
        <v>0.784857207280233</v>
      </c>
      <c r="AC30" s="75"/>
      <c r="AD30" s="60">
        <v>0.75789301733292802</v>
      </c>
      <c r="AE30" s="53"/>
      <c r="AF30" s="54">
        <v>0.79790050050212202</v>
      </c>
      <c r="AG30" s="53"/>
      <c r="AH30" s="54">
        <v>0.84128081723848502</v>
      </c>
      <c r="AI30" s="75"/>
    </row>
    <row r="31" spans="1:35" x14ac:dyDescent="0.35">
      <c r="A31" s="396"/>
      <c r="B31" s="60"/>
      <c r="C31" s="75"/>
      <c r="D31" s="60"/>
      <c r="E31" s="53"/>
      <c r="F31" s="54"/>
      <c r="G31" s="75"/>
      <c r="H31" s="60"/>
      <c r="I31" s="53"/>
      <c r="J31" s="54"/>
      <c r="K31" s="75"/>
      <c r="L31" s="60"/>
      <c r="M31" s="53"/>
      <c r="N31" s="54"/>
      <c r="O31" s="53"/>
      <c r="P31" s="54"/>
      <c r="Q31" s="53"/>
      <c r="R31" s="54"/>
      <c r="S31" s="75"/>
      <c r="T31" s="60"/>
      <c r="U31" s="53"/>
      <c r="V31" s="54"/>
      <c r="W31" s="75"/>
      <c r="X31" s="60"/>
      <c r="Y31" s="53"/>
      <c r="Z31" s="54"/>
      <c r="AA31" s="53"/>
      <c r="AB31" s="54"/>
      <c r="AC31" s="75"/>
      <c r="AD31" s="60"/>
      <c r="AE31" s="53"/>
      <c r="AF31" s="54"/>
      <c r="AG31" s="53"/>
      <c r="AH31" s="54"/>
      <c r="AI31" s="75"/>
    </row>
    <row r="32" spans="1:35" x14ac:dyDescent="0.35">
      <c r="A32" s="396" t="s">
        <v>114</v>
      </c>
      <c r="B32" s="60">
        <v>0.15518143844818599</v>
      </c>
      <c r="C32" s="75"/>
      <c r="D32" s="60">
        <v>0.137769919754794</v>
      </c>
      <c r="E32" s="53"/>
      <c r="F32" s="54">
        <v>0.17367581322384901</v>
      </c>
      <c r="G32" s="75"/>
      <c r="H32" s="60">
        <v>0.15293848885644601</v>
      </c>
      <c r="I32" s="53"/>
      <c r="J32" s="54">
        <v>0.15790834658779801</v>
      </c>
      <c r="K32" s="75"/>
      <c r="L32" s="60">
        <v>0.159694222175054</v>
      </c>
      <c r="M32" s="53"/>
      <c r="N32" s="54">
        <v>0.17745803211633901</v>
      </c>
      <c r="O32" s="53"/>
      <c r="P32" s="54">
        <v>0.120157170711577</v>
      </c>
      <c r="Q32" s="53"/>
      <c r="R32" s="54">
        <v>0.14397987919435401</v>
      </c>
      <c r="S32" s="75"/>
      <c r="T32" s="60">
        <v>0.16307590936747601</v>
      </c>
      <c r="U32" s="53"/>
      <c r="V32" s="54">
        <v>0.153357995913108</v>
      </c>
      <c r="W32" s="75"/>
      <c r="X32" s="60">
        <v>0.16032642630374799</v>
      </c>
      <c r="Y32" s="53"/>
      <c r="Z32" s="54">
        <v>0.15648198596666599</v>
      </c>
      <c r="AA32" s="53"/>
      <c r="AB32" s="54">
        <v>0.15066545265552</v>
      </c>
      <c r="AC32" s="75"/>
      <c r="AD32" s="60">
        <v>9.88145629580508E-2</v>
      </c>
      <c r="AE32" s="53"/>
      <c r="AF32" s="54">
        <v>0.15529967432028099</v>
      </c>
      <c r="AG32" s="53"/>
      <c r="AH32" s="54">
        <v>0.17462830886241801</v>
      </c>
      <c r="AI32" s="75"/>
    </row>
    <row r="33" spans="1:35" x14ac:dyDescent="0.35">
      <c r="A33" s="396"/>
      <c r="B33" s="60"/>
      <c r="C33" s="75"/>
      <c r="D33" s="60"/>
      <c r="E33" s="53"/>
      <c r="F33" s="54"/>
      <c r="G33" s="75"/>
      <c r="H33" s="60"/>
      <c r="I33" s="53"/>
      <c r="J33" s="54"/>
      <c r="K33" s="75"/>
      <c r="L33" s="60"/>
      <c r="M33" s="53"/>
      <c r="N33" s="54"/>
      <c r="O33" s="53"/>
      <c r="P33" s="54"/>
      <c r="Q33" s="53"/>
      <c r="R33" s="54"/>
      <c r="S33" s="75"/>
      <c r="T33" s="60"/>
      <c r="U33" s="53"/>
      <c r="V33" s="54"/>
      <c r="W33" s="75"/>
      <c r="X33" s="60"/>
      <c r="Y33" s="53"/>
      <c r="Z33" s="54"/>
      <c r="AA33" s="53"/>
      <c r="AB33" s="54"/>
      <c r="AC33" s="75"/>
      <c r="AD33" s="60"/>
      <c r="AE33" s="53"/>
      <c r="AF33" s="54"/>
      <c r="AG33" s="53"/>
      <c r="AH33" s="54"/>
      <c r="AI33" s="75"/>
    </row>
    <row r="34" spans="1:35" x14ac:dyDescent="0.35">
      <c r="A34" s="396" t="s">
        <v>115</v>
      </c>
      <c r="B34" s="60">
        <v>8.9610394103896096E-2</v>
      </c>
      <c r="C34" s="75"/>
      <c r="D34" s="60">
        <v>8.1843778474131407E-2</v>
      </c>
      <c r="E34" s="53"/>
      <c r="F34" s="54">
        <v>9.7860030607454601E-2</v>
      </c>
      <c r="G34" s="75"/>
      <c r="H34" s="60">
        <v>9.8643753389320604E-2</v>
      </c>
      <c r="I34" s="53"/>
      <c r="J34" s="54">
        <v>8.0002148924470801E-2</v>
      </c>
      <c r="K34" s="75"/>
      <c r="L34" s="60">
        <v>9.9913056904451902E-2</v>
      </c>
      <c r="M34" s="53"/>
      <c r="N34" s="54">
        <v>6.1165643959373302E-2</v>
      </c>
      <c r="O34" s="53"/>
      <c r="P34" s="54">
        <v>5.2481705874193103E-2</v>
      </c>
      <c r="Q34" s="53"/>
      <c r="R34" s="54">
        <v>5.3129854658549899E-2</v>
      </c>
      <c r="S34" s="75"/>
      <c r="T34" s="60">
        <v>0.125455830711069</v>
      </c>
      <c r="U34" s="53"/>
      <c r="V34" s="54">
        <v>8.35880116884338E-2</v>
      </c>
      <c r="W34" s="75"/>
      <c r="X34" s="60">
        <v>9.93279346981462E-2</v>
      </c>
      <c r="Y34" s="53"/>
      <c r="Z34" s="54">
        <v>4.53087392642555E-2</v>
      </c>
      <c r="AA34" s="53"/>
      <c r="AB34" s="54">
        <v>0.120466285535364</v>
      </c>
      <c r="AC34" s="75"/>
      <c r="AD34" s="60">
        <v>6.3127869314267102E-2</v>
      </c>
      <c r="AE34" s="53"/>
      <c r="AF34" s="54">
        <v>9.3156387342533897E-2</v>
      </c>
      <c r="AG34" s="53"/>
      <c r="AH34" s="54">
        <v>9.0876825191442301E-2</v>
      </c>
      <c r="AI34" s="75"/>
    </row>
    <row r="35" spans="1:35" x14ac:dyDescent="0.35">
      <c r="A35" s="396"/>
      <c r="B35" s="60"/>
      <c r="C35" s="75"/>
      <c r="D35" s="60"/>
      <c r="E35" s="53"/>
      <c r="F35" s="54"/>
      <c r="G35" s="75"/>
      <c r="H35" s="60"/>
      <c r="I35" s="53"/>
      <c r="J35" s="54"/>
      <c r="K35" s="75"/>
      <c r="L35" s="60"/>
      <c r="M35" s="53"/>
      <c r="N35" s="54"/>
      <c r="O35" s="53"/>
      <c r="P35" s="54"/>
      <c r="Q35" s="53"/>
      <c r="R35" s="54"/>
      <c r="S35" s="75"/>
      <c r="T35" s="60"/>
      <c r="U35" s="53"/>
      <c r="V35" s="54"/>
      <c r="W35" s="75"/>
      <c r="X35" s="60"/>
      <c r="Y35" s="53"/>
      <c r="Z35" s="54"/>
      <c r="AA35" s="53"/>
      <c r="AB35" s="54"/>
      <c r="AC35" s="75"/>
      <c r="AD35" s="60"/>
      <c r="AE35" s="53"/>
      <c r="AF35" s="54"/>
      <c r="AG35" s="53"/>
      <c r="AH35" s="54"/>
      <c r="AI35" s="75"/>
    </row>
    <row r="36" spans="1:35" x14ac:dyDescent="0.35">
      <c r="A36" s="396" t="s">
        <v>116</v>
      </c>
      <c r="B36" s="60">
        <v>0.37058238729417597</v>
      </c>
      <c r="C36" s="75"/>
      <c r="D36" s="60">
        <v>0.33961057756254898</v>
      </c>
      <c r="E36" s="53"/>
      <c r="F36" s="54">
        <v>0.40348039388073897</v>
      </c>
      <c r="G36" s="75"/>
      <c r="H36" s="60">
        <v>0.36140244191195697</v>
      </c>
      <c r="I36" s="53"/>
      <c r="J36" s="54">
        <v>0.37914114573858698</v>
      </c>
      <c r="K36" s="75"/>
      <c r="L36" s="60">
        <v>0.41366270063022098</v>
      </c>
      <c r="M36" s="53"/>
      <c r="N36" s="54">
        <v>0.31588476564318102</v>
      </c>
      <c r="O36" s="53"/>
      <c r="P36" s="54">
        <v>0.17592925968918099</v>
      </c>
      <c r="Q36" s="53"/>
      <c r="R36" s="54">
        <v>0.168846906361826</v>
      </c>
      <c r="S36" s="75"/>
      <c r="T36" s="60">
        <v>0.36063851794609603</v>
      </c>
      <c r="U36" s="53"/>
      <c r="V36" s="54">
        <v>0.37224156517277401</v>
      </c>
      <c r="W36" s="75"/>
      <c r="X36" s="60">
        <v>0.37610874690846902</v>
      </c>
      <c r="Y36" s="53"/>
      <c r="Z36" s="54">
        <v>0.39262878259922301</v>
      </c>
      <c r="AA36" s="53"/>
      <c r="AB36" s="54">
        <v>0.34833813882946602</v>
      </c>
      <c r="AC36" s="75"/>
      <c r="AD36" s="60">
        <v>0.31912660947077098</v>
      </c>
      <c r="AE36" s="53"/>
      <c r="AF36" s="54">
        <v>0.36931356337694199</v>
      </c>
      <c r="AG36" s="53"/>
      <c r="AH36" s="54">
        <v>0.385417346421284</v>
      </c>
      <c r="AI36" s="75"/>
    </row>
    <row r="37" spans="1:35" x14ac:dyDescent="0.35">
      <c r="A37" s="396"/>
      <c r="B37" s="60"/>
      <c r="C37" s="75"/>
      <c r="D37" s="60"/>
      <c r="E37" s="53"/>
      <c r="F37" s="54"/>
      <c r="G37" s="75"/>
      <c r="H37" s="60"/>
      <c r="I37" s="53"/>
      <c r="J37" s="54"/>
      <c r="K37" s="75"/>
      <c r="L37" s="60"/>
      <c r="M37" s="53"/>
      <c r="N37" s="54"/>
      <c r="O37" s="53"/>
      <c r="P37" s="54"/>
      <c r="Q37" s="53"/>
      <c r="R37" s="54"/>
      <c r="S37" s="75"/>
      <c r="T37" s="60"/>
      <c r="U37" s="53"/>
      <c r="V37" s="54"/>
      <c r="W37" s="75"/>
      <c r="X37" s="60"/>
      <c r="Y37" s="53"/>
      <c r="Z37" s="54"/>
      <c r="AA37" s="53"/>
      <c r="AB37" s="54"/>
      <c r="AC37" s="75"/>
      <c r="AD37" s="60"/>
      <c r="AE37" s="53"/>
      <c r="AF37" s="54"/>
      <c r="AG37" s="53"/>
      <c r="AH37" s="54"/>
      <c r="AI37" s="75"/>
    </row>
    <row r="38" spans="1:35" x14ac:dyDescent="0.35">
      <c r="A38" s="396" t="s">
        <v>117</v>
      </c>
      <c r="B38" s="60">
        <v>0.23692196813078001</v>
      </c>
      <c r="C38" s="75"/>
      <c r="D38" s="60">
        <v>0.221630130304411</v>
      </c>
      <c r="E38" s="53"/>
      <c r="F38" s="54">
        <v>0.25316483497943099</v>
      </c>
      <c r="G38" s="75"/>
      <c r="H38" s="60">
        <v>0.24298602589836199</v>
      </c>
      <c r="I38" s="53"/>
      <c r="J38" s="54">
        <v>0.23032395207553599</v>
      </c>
      <c r="K38" s="75"/>
      <c r="L38" s="60">
        <v>0.27625648018043603</v>
      </c>
      <c r="M38" s="53"/>
      <c r="N38" s="54">
        <v>0.136836594276599</v>
      </c>
      <c r="O38" s="53"/>
      <c r="P38" s="54">
        <v>7.8839049781091602E-2</v>
      </c>
      <c r="Q38" s="53"/>
      <c r="R38" s="54">
        <v>8.0439274027706897E-2</v>
      </c>
      <c r="S38" s="75"/>
      <c r="T38" s="60">
        <v>0.21051920040316899</v>
      </c>
      <c r="U38" s="53"/>
      <c r="V38" s="54">
        <v>0.242124917479041</v>
      </c>
      <c r="W38" s="75"/>
      <c r="X38" s="60">
        <v>0.23030121135120599</v>
      </c>
      <c r="Y38" s="53"/>
      <c r="Z38" s="54">
        <v>0.275276548067519</v>
      </c>
      <c r="AA38" s="53"/>
      <c r="AB38" s="54">
        <v>0.209016626846113</v>
      </c>
      <c r="AC38" s="75"/>
      <c r="AD38" s="60">
        <v>0.15935903053551601</v>
      </c>
      <c r="AE38" s="53"/>
      <c r="AF38" s="54">
        <v>0.225261713118142</v>
      </c>
      <c r="AG38" s="53"/>
      <c r="AH38" s="54">
        <v>0.28078355188866699</v>
      </c>
      <c r="AI38" s="75"/>
    </row>
    <row r="39" spans="1:35" x14ac:dyDescent="0.35">
      <c r="A39" s="396"/>
      <c r="B39" s="60"/>
      <c r="C39" s="75"/>
      <c r="D39" s="60"/>
      <c r="E39" s="53"/>
      <c r="F39" s="54"/>
      <c r="G39" s="75"/>
      <c r="H39" s="60"/>
      <c r="I39" s="53"/>
      <c r="J39" s="54"/>
      <c r="K39" s="75"/>
      <c r="L39" s="60"/>
      <c r="M39" s="53"/>
      <c r="N39" s="54"/>
      <c r="O39" s="53"/>
      <c r="P39" s="54"/>
      <c r="Q39" s="53"/>
      <c r="R39" s="54"/>
      <c r="S39" s="75"/>
      <c r="T39" s="60"/>
      <c r="U39" s="53"/>
      <c r="V39" s="54"/>
      <c r="W39" s="75"/>
      <c r="X39" s="60"/>
      <c r="Y39" s="53"/>
      <c r="Z39" s="54"/>
      <c r="AA39" s="53"/>
      <c r="AB39" s="54"/>
      <c r="AC39" s="75"/>
      <c r="AD39" s="60"/>
      <c r="AE39" s="53"/>
      <c r="AF39" s="54"/>
      <c r="AG39" s="53"/>
      <c r="AH39" s="54"/>
      <c r="AI39" s="75"/>
    </row>
    <row r="40" spans="1:35" x14ac:dyDescent="0.35">
      <c r="A40" s="396" t="s">
        <v>118</v>
      </c>
      <c r="B40" s="60">
        <v>0.24091957234080399</v>
      </c>
      <c r="C40" s="75"/>
      <c r="D40" s="60">
        <v>0.24115134691089199</v>
      </c>
      <c r="E40" s="53"/>
      <c r="F40" s="54">
        <v>0.24067338326114099</v>
      </c>
      <c r="G40" s="75"/>
      <c r="H40" s="60">
        <v>0.22575427768609199</v>
      </c>
      <c r="I40" s="53"/>
      <c r="J40" s="54">
        <v>0.25699880854378099</v>
      </c>
      <c r="K40" s="75"/>
      <c r="L40" s="60">
        <v>0.265802232168944</v>
      </c>
      <c r="M40" s="53"/>
      <c r="N40" s="54">
        <v>0.19890277071111601</v>
      </c>
      <c r="O40" s="53"/>
      <c r="P40" s="54">
        <v>0.13176780329026999</v>
      </c>
      <c r="Q40" s="53"/>
      <c r="R40" s="54">
        <v>0.13628525381604301</v>
      </c>
      <c r="S40" s="75"/>
      <c r="T40" s="60">
        <v>0.233276354031485</v>
      </c>
      <c r="U40" s="53"/>
      <c r="V40" s="54">
        <v>0.24267044004714899</v>
      </c>
      <c r="W40" s="75"/>
      <c r="X40" s="60">
        <v>0.22519009594307801</v>
      </c>
      <c r="Y40" s="53"/>
      <c r="Z40" s="54">
        <v>0.27922844048011403</v>
      </c>
      <c r="AA40" s="53"/>
      <c r="AB40" s="54">
        <v>0.21910841724636099</v>
      </c>
      <c r="AC40" s="75"/>
      <c r="AD40" s="60">
        <v>0.19420089920900599</v>
      </c>
      <c r="AE40" s="53"/>
      <c r="AF40" s="54">
        <v>0.24520513930773399</v>
      </c>
      <c r="AG40" s="53"/>
      <c r="AH40" s="54">
        <v>0.24242854204640499</v>
      </c>
      <c r="AI40" s="75"/>
    </row>
    <row r="41" spans="1:35" x14ac:dyDescent="0.35">
      <c r="A41" s="396"/>
      <c r="B41" s="60"/>
      <c r="C41" s="75"/>
      <c r="D41" s="60"/>
      <c r="E41" s="53"/>
      <c r="F41" s="54"/>
      <c r="G41" s="75"/>
      <c r="H41" s="60"/>
      <c r="I41" s="53"/>
      <c r="J41" s="54"/>
      <c r="K41" s="75"/>
      <c r="L41" s="60"/>
      <c r="M41" s="53"/>
      <c r="N41" s="54"/>
      <c r="O41" s="53"/>
      <c r="P41" s="54"/>
      <c r="Q41" s="53"/>
      <c r="R41" s="54"/>
      <c r="S41" s="75"/>
      <c r="T41" s="60"/>
      <c r="U41" s="53"/>
      <c r="V41" s="54"/>
      <c r="W41" s="75"/>
      <c r="X41" s="60"/>
      <c r="Y41" s="53"/>
      <c r="Z41" s="54"/>
      <c r="AA41" s="53"/>
      <c r="AB41" s="54"/>
      <c r="AC41" s="75"/>
      <c r="AD41" s="60"/>
      <c r="AE41" s="53"/>
      <c r="AF41" s="54"/>
      <c r="AG41" s="53"/>
      <c r="AH41" s="54"/>
      <c r="AI41" s="75"/>
    </row>
    <row r="42" spans="1:35" x14ac:dyDescent="0.35">
      <c r="A42" s="396" t="s">
        <v>119</v>
      </c>
      <c r="B42" s="60">
        <v>8.9020245109797599E-2</v>
      </c>
      <c r="C42" s="75"/>
      <c r="D42" s="60">
        <v>7.8824477597958104E-2</v>
      </c>
      <c r="E42" s="53"/>
      <c r="F42" s="54">
        <v>9.9850107157446605E-2</v>
      </c>
      <c r="G42" s="75"/>
      <c r="H42" s="60">
        <v>9.27182159315105E-2</v>
      </c>
      <c r="I42" s="53"/>
      <c r="J42" s="54">
        <v>8.5031931125559304E-2</v>
      </c>
      <c r="K42" s="75"/>
      <c r="L42" s="60">
        <v>9.0419858217352697E-2</v>
      </c>
      <c r="M42" s="53"/>
      <c r="N42" s="54">
        <v>0.11127569630123001</v>
      </c>
      <c r="O42" s="53"/>
      <c r="P42" s="54">
        <v>6.9178935922642307E-2</v>
      </c>
      <c r="Q42" s="53"/>
      <c r="R42" s="54">
        <v>8.2800067042083994E-2</v>
      </c>
      <c r="S42" s="75"/>
      <c r="T42" s="60">
        <v>0.12989982433480701</v>
      </c>
      <c r="U42" s="53"/>
      <c r="V42" s="54">
        <v>8.2216555390133506E-2</v>
      </c>
      <c r="W42" s="75"/>
      <c r="X42" s="60">
        <v>0.114738023845044</v>
      </c>
      <c r="Y42" s="53"/>
      <c r="Z42" s="54">
        <v>8.0635919309047399E-2</v>
      </c>
      <c r="AA42" s="53"/>
      <c r="AB42" s="54">
        <v>7.8984802141951693E-2</v>
      </c>
      <c r="AC42" s="75"/>
      <c r="AD42" s="60">
        <v>4.8455011496517299E-2</v>
      </c>
      <c r="AE42" s="53"/>
      <c r="AF42" s="54">
        <v>7.9730309665107496E-2</v>
      </c>
      <c r="AG42" s="53"/>
      <c r="AH42" s="54">
        <v>0.112035502493467</v>
      </c>
      <c r="AI42" s="75"/>
    </row>
    <row r="43" spans="1:35" x14ac:dyDescent="0.35">
      <c r="A43" s="396"/>
      <c r="B43" s="60"/>
      <c r="C43" s="75"/>
      <c r="D43" s="60"/>
      <c r="E43" s="53"/>
      <c r="F43" s="54"/>
      <c r="G43" s="75"/>
      <c r="H43" s="60"/>
      <c r="I43" s="53"/>
      <c r="J43" s="54"/>
      <c r="K43" s="75"/>
      <c r="L43" s="60"/>
      <c r="M43" s="53"/>
      <c r="N43" s="54"/>
      <c r="O43" s="53"/>
      <c r="P43" s="54"/>
      <c r="Q43" s="53"/>
      <c r="R43" s="54"/>
      <c r="S43" s="75"/>
      <c r="T43" s="60"/>
      <c r="U43" s="53"/>
      <c r="V43" s="54"/>
      <c r="W43" s="75"/>
      <c r="X43" s="60"/>
      <c r="Y43" s="53"/>
      <c r="Z43" s="54"/>
      <c r="AA43" s="53"/>
      <c r="AB43" s="54"/>
      <c r="AC43" s="75"/>
      <c r="AD43" s="60"/>
      <c r="AE43" s="53"/>
      <c r="AF43" s="54"/>
      <c r="AG43" s="53"/>
      <c r="AH43" s="54"/>
      <c r="AI43" s="75"/>
    </row>
    <row r="44" spans="1:35" x14ac:dyDescent="0.35">
      <c r="A44" s="396" t="s">
        <v>120</v>
      </c>
      <c r="B44" s="60">
        <v>1.3439347365606499E-3</v>
      </c>
      <c r="C44" s="75"/>
      <c r="D44" s="60">
        <v>1.4424430409671E-3</v>
      </c>
      <c r="E44" s="53"/>
      <c r="F44" s="54">
        <v>1.23930000984382E-3</v>
      </c>
      <c r="G44" s="75"/>
      <c r="H44" s="60">
        <v>1.41864374347641E-3</v>
      </c>
      <c r="I44" s="53"/>
      <c r="J44" s="54">
        <v>1.26837232842728E-3</v>
      </c>
      <c r="K44" s="75"/>
      <c r="L44" s="60">
        <v>1.05207557458775E-3</v>
      </c>
      <c r="M44" s="53"/>
      <c r="N44" s="54"/>
      <c r="O44" s="53"/>
      <c r="P44" s="54">
        <v>3.2134425438612299E-3</v>
      </c>
      <c r="Q44" s="53"/>
      <c r="R44" s="54">
        <v>4.2585046509097998E-3</v>
      </c>
      <c r="S44" s="75"/>
      <c r="T44" s="60"/>
      <c r="U44" s="53"/>
      <c r="V44" s="54">
        <v>1.5585146824259901E-3</v>
      </c>
      <c r="W44" s="75"/>
      <c r="X44" s="60">
        <v>2.80186053127805E-3</v>
      </c>
      <c r="Y44" s="53"/>
      <c r="Z44" s="54">
        <v>1.0481015861091699E-3</v>
      </c>
      <c r="AA44" s="53"/>
      <c r="AB44" s="54">
        <v>6.2386007233215704E-4</v>
      </c>
      <c r="AC44" s="75"/>
      <c r="AD44" s="60"/>
      <c r="AE44" s="53"/>
      <c r="AF44" s="54">
        <v>2.0444508423023899E-3</v>
      </c>
      <c r="AG44" s="53"/>
      <c r="AH44" s="54"/>
      <c r="AI44" s="75"/>
    </row>
    <row r="45" spans="1:35" x14ac:dyDescent="0.35">
      <c r="A45" s="396"/>
      <c r="B45" s="60"/>
      <c r="C45" s="75"/>
      <c r="D45" s="60"/>
      <c r="E45" s="53"/>
      <c r="F45" s="54"/>
      <c r="G45" s="75"/>
      <c r="H45" s="60"/>
      <c r="I45" s="53"/>
      <c r="J45" s="54"/>
      <c r="K45" s="75"/>
      <c r="L45" s="60"/>
      <c r="M45" s="53"/>
      <c r="N45" s="54"/>
      <c r="O45" s="53"/>
      <c r="P45" s="54"/>
      <c r="Q45" s="53"/>
      <c r="R45" s="54"/>
      <c r="S45" s="75"/>
      <c r="T45" s="60"/>
      <c r="U45" s="53"/>
      <c r="V45" s="54"/>
      <c r="W45" s="75"/>
      <c r="X45" s="60"/>
      <c r="Y45" s="53"/>
      <c r="Z45" s="54"/>
      <c r="AA45" s="53"/>
      <c r="AB45" s="54"/>
      <c r="AC45" s="75"/>
      <c r="AD45" s="60"/>
      <c r="AE45" s="53"/>
      <c r="AF45" s="54"/>
      <c r="AG45" s="53"/>
      <c r="AH45" s="54"/>
      <c r="AI45" s="75"/>
    </row>
    <row r="46" spans="1:35" x14ac:dyDescent="0.35">
      <c r="A46" s="396" t="s">
        <v>121</v>
      </c>
      <c r="B46" s="60">
        <v>2.4730614752693902E-3</v>
      </c>
      <c r="C46" s="75"/>
      <c r="D46" s="60">
        <v>2.94575828692771E-3</v>
      </c>
      <c r="E46" s="53"/>
      <c r="F46" s="54">
        <v>1.97096673304634E-3</v>
      </c>
      <c r="G46" s="75"/>
      <c r="H46" s="60">
        <v>2.45382471845832E-3</v>
      </c>
      <c r="I46" s="53"/>
      <c r="J46" s="54">
        <v>2.4991261944068699E-3</v>
      </c>
      <c r="K46" s="75"/>
      <c r="L46" s="60">
        <v>2.4836714006177098E-3</v>
      </c>
      <c r="M46" s="53"/>
      <c r="N46" s="54"/>
      <c r="O46" s="53"/>
      <c r="P46" s="54">
        <v>1.64785881268008E-3</v>
      </c>
      <c r="Q46" s="53"/>
      <c r="R46" s="54">
        <v>1.93546923028221E-3</v>
      </c>
      <c r="S46" s="75"/>
      <c r="T46" s="60">
        <v>2.2612070348663302E-3</v>
      </c>
      <c r="U46" s="53"/>
      <c r="V46" s="54">
        <v>2.1771660430612602E-3</v>
      </c>
      <c r="W46" s="75"/>
      <c r="X46" s="60">
        <v>4.5019180215320103E-3</v>
      </c>
      <c r="Y46" s="53"/>
      <c r="Z46" s="54">
        <v>2.9748561410311799E-3</v>
      </c>
      <c r="AA46" s="53"/>
      <c r="AB46" s="54">
        <v>7.0155841202670195E-4</v>
      </c>
      <c r="AC46" s="75"/>
      <c r="AD46" s="60"/>
      <c r="AE46" s="53"/>
      <c r="AF46" s="54">
        <v>3.4232666311783699E-3</v>
      </c>
      <c r="AG46" s="53"/>
      <c r="AH46" s="54">
        <v>7.78627841080818E-4</v>
      </c>
      <c r="AI46" s="75"/>
    </row>
    <row r="47" spans="1:35" x14ac:dyDescent="0.35">
      <c r="A47" s="396"/>
      <c r="B47" s="60"/>
      <c r="C47" s="75"/>
      <c r="D47" s="60"/>
      <c r="E47" s="53"/>
      <c r="F47" s="54"/>
      <c r="G47" s="75"/>
      <c r="H47" s="60"/>
      <c r="I47" s="53"/>
      <c r="J47" s="54"/>
      <c r="K47" s="75"/>
      <c r="L47" s="60"/>
      <c r="M47" s="53"/>
      <c r="N47" s="54"/>
      <c r="O47" s="53"/>
      <c r="P47" s="54"/>
      <c r="Q47" s="53"/>
      <c r="R47" s="54"/>
      <c r="S47" s="75"/>
      <c r="T47" s="60"/>
      <c r="U47" s="53"/>
      <c r="V47" s="54"/>
      <c r="W47" s="75"/>
      <c r="X47" s="60"/>
      <c r="Y47" s="53"/>
      <c r="Z47" s="54"/>
      <c r="AA47" s="53"/>
      <c r="AB47" s="54"/>
      <c r="AC47" s="75"/>
      <c r="AD47" s="60"/>
      <c r="AE47" s="53"/>
      <c r="AF47" s="54"/>
      <c r="AG47" s="53"/>
      <c r="AH47" s="54"/>
      <c r="AI47" s="75"/>
    </row>
    <row r="48" spans="1:35" x14ac:dyDescent="0.35">
      <c r="A48" s="399" t="s">
        <v>340</v>
      </c>
      <c r="B48" s="60">
        <v>9.7261249027387497E-4</v>
      </c>
      <c r="C48" s="75"/>
      <c r="D48" s="60">
        <v>1.40475077127755E-3</v>
      </c>
      <c r="E48" s="53"/>
      <c r="F48" s="54">
        <v>5.1359869230883904E-4</v>
      </c>
      <c r="G48" s="75"/>
      <c r="H48" s="60">
        <v>3.4529416299121699E-4</v>
      </c>
      <c r="I48" s="53"/>
      <c r="J48" s="54">
        <v>1.63582899675144E-3</v>
      </c>
      <c r="K48" s="75"/>
      <c r="L48" s="60">
        <v>8.1103684782711895E-4</v>
      </c>
      <c r="M48" s="53"/>
      <c r="N48" s="54"/>
      <c r="O48" s="53"/>
      <c r="P48" s="54">
        <v>1.90651405764246E-3</v>
      </c>
      <c r="Q48" s="53"/>
      <c r="R48" s="54">
        <v>1.4869988646366401E-3</v>
      </c>
      <c r="S48" s="75"/>
      <c r="T48" s="60"/>
      <c r="U48" s="53"/>
      <c r="V48" s="54">
        <v>1.02346302348662E-3</v>
      </c>
      <c r="W48" s="75"/>
      <c r="X48" s="60">
        <v>1.9843381648408402E-3</v>
      </c>
      <c r="Y48" s="53"/>
      <c r="Z48" s="54">
        <v>1.3287635549862099E-3</v>
      </c>
      <c r="AA48" s="53"/>
      <c r="AB48" s="54"/>
      <c r="AC48" s="75"/>
      <c r="AD48" s="60"/>
      <c r="AE48" s="53"/>
      <c r="AF48" s="54">
        <v>8.0265122961210096E-4</v>
      </c>
      <c r="AG48" s="53"/>
      <c r="AH48" s="54"/>
      <c r="AI48" s="75"/>
    </row>
    <row r="49" spans="1:35" x14ac:dyDescent="0.35">
      <c r="A49" s="399"/>
      <c r="B49" s="60"/>
      <c r="C49" s="75"/>
      <c r="D49" s="60"/>
      <c r="E49" s="53"/>
      <c r="F49" s="54"/>
      <c r="G49" s="75"/>
      <c r="H49" s="60"/>
      <c r="I49" s="53"/>
      <c r="J49" s="54"/>
      <c r="K49" s="75"/>
      <c r="L49" s="60"/>
      <c r="M49" s="53"/>
      <c r="N49" s="54"/>
      <c r="O49" s="53"/>
      <c r="P49" s="54"/>
      <c r="Q49" s="53"/>
      <c r="R49" s="54"/>
      <c r="S49" s="75"/>
      <c r="T49" s="60"/>
      <c r="U49" s="53"/>
      <c r="V49" s="54"/>
      <c r="W49" s="75"/>
      <c r="X49" s="60"/>
      <c r="Y49" s="53"/>
      <c r="Z49" s="54"/>
      <c r="AA49" s="53"/>
      <c r="AB49" s="54"/>
      <c r="AC49" s="75"/>
      <c r="AD49" s="60"/>
      <c r="AE49" s="53"/>
      <c r="AF49" s="54"/>
      <c r="AG49" s="53"/>
      <c r="AH49" s="54"/>
      <c r="AI49" s="75"/>
    </row>
    <row r="50" spans="1:35" x14ac:dyDescent="0.35">
      <c r="A50" s="396" t="s">
        <v>122</v>
      </c>
      <c r="B50" s="60">
        <v>1.0554141644458601E-2</v>
      </c>
      <c r="C50" s="75"/>
      <c r="D50" s="60">
        <v>8.3483926589578792E-3</v>
      </c>
      <c r="E50" s="53"/>
      <c r="F50" s="54">
        <v>1.28970704329951E-2</v>
      </c>
      <c r="G50" s="75"/>
      <c r="H50" s="60">
        <v>6.4186486194377102E-3</v>
      </c>
      <c r="I50" s="53"/>
      <c r="J50" s="54">
        <v>1.49359975290052E-2</v>
      </c>
      <c r="K50" s="75"/>
      <c r="L50" s="60">
        <v>9.7997187024495992E-3</v>
      </c>
      <c r="M50" s="53"/>
      <c r="N50" s="54">
        <v>1.0155872169388199E-2</v>
      </c>
      <c r="O50" s="53"/>
      <c r="P50" s="54">
        <v>1.26867511427847E-2</v>
      </c>
      <c r="Q50" s="53"/>
      <c r="R50" s="54">
        <v>1.7605148737579901E-2</v>
      </c>
      <c r="S50" s="75"/>
      <c r="T50" s="60">
        <v>1.4996018371451101E-2</v>
      </c>
      <c r="U50" s="53"/>
      <c r="V50" s="54">
        <v>9.6512686532182305E-3</v>
      </c>
      <c r="W50" s="75"/>
      <c r="X50" s="60">
        <v>1.24667029759369E-2</v>
      </c>
      <c r="Y50" s="53"/>
      <c r="Z50" s="54">
        <v>9.7572565997554993E-3</v>
      </c>
      <c r="AA50" s="53"/>
      <c r="AB50" s="54">
        <v>9.9538628884778095E-3</v>
      </c>
      <c r="AC50" s="75"/>
      <c r="AD50" s="60">
        <v>2.5109185034118998E-2</v>
      </c>
      <c r="AE50" s="53"/>
      <c r="AF50" s="54">
        <v>1.1593660610610601E-2</v>
      </c>
      <c r="AG50" s="53"/>
      <c r="AH50" s="54">
        <v>5.6342138841622997E-3</v>
      </c>
      <c r="AI50" s="75"/>
    </row>
    <row r="51" spans="1:35" ht="15" customHeight="1" x14ac:dyDescent="0.35">
      <c r="A51" s="396"/>
      <c r="B51" s="60"/>
      <c r="C51" s="75"/>
      <c r="D51" s="60"/>
      <c r="E51" s="53"/>
      <c r="F51" s="54"/>
      <c r="G51" s="75"/>
      <c r="H51" s="60"/>
      <c r="I51" s="53"/>
      <c r="J51" s="54"/>
      <c r="K51" s="75"/>
      <c r="L51" s="60"/>
      <c r="M51" s="53"/>
      <c r="N51" s="54"/>
      <c r="O51" s="53"/>
      <c r="P51" s="54"/>
      <c r="Q51" s="53"/>
      <c r="R51" s="54"/>
      <c r="S51" s="75"/>
      <c r="T51" s="60"/>
      <c r="U51" s="53"/>
      <c r="V51" s="54"/>
      <c r="W51" s="75"/>
      <c r="X51" s="60"/>
      <c r="Y51" s="53"/>
      <c r="Z51" s="54"/>
      <c r="AA51" s="53"/>
      <c r="AB51" s="54"/>
      <c r="AC51" s="75"/>
      <c r="AD51" s="60"/>
      <c r="AE51" s="53"/>
      <c r="AF51" s="54"/>
      <c r="AG51" s="53"/>
      <c r="AH51" s="54"/>
      <c r="AI51" s="75"/>
    </row>
    <row r="52" spans="1:35" x14ac:dyDescent="0.35">
      <c r="A52" s="397" t="s">
        <v>123</v>
      </c>
      <c r="B52" s="80">
        <v>3.4671215993287801</v>
      </c>
      <c r="C52" s="81"/>
      <c r="D52" s="80">
        <v>3.3901820717617599</v>
      </c>
      <c r="E52" s="82"/>
      <c r="F52" s="83">
        <v>3.5488461451851498</v>
      </c>
      <c r="G52" s="81"/>
      <c r="H52" s="80">
        <v>3.4449361015175</v>
      </c>
      <c r="I52" s="84"/>
      <c r="J52" s="83">
        <v>3.4897216435568801</v>
      </c>
      <c r="K52" s="81"/>
      <c r="L52" s="80">
        <v>3.66285622333656</v>
      </c>
      <c r="M52" s="84"/>
      <c r="N52" s="83">
        <v>3.1890786957807902</v>
      </c>
      <c r="O52" s="84"/>
      <c r="P52" s="83">
        <v>2.6161715788938502</v>
      </c>
      <c r="Q52" s="84"/>
      <c r="R52" s="83">
        <v>2.6119969468075901</v>
      </c>
      <c r="S52" s="81"/>
      <c r="T52" s="80">
        <v>3.2976771887330698</v>
      </c>
      <c r="U52" s="84"/>
      <c r="V52" s="85">
        <v>3.49312526684826</v>
      </c>
      <c r="W52" s="87"/>
      <c r="X52" s="88">
        <v>3.5286781579356701</v>
      </c>
      <c r="Y52" s="82"/>
      <c r="Z52" s="85">
        <v>3.5473110762901698</v>
      </c>
      <c r="AA52" s="82"/>
      <c r="AB52" s="85">
        <v>3.35865191947169</v>
      </c>
      <c r="AC52" s="87"/>
      <c r="AD52" s="88">
        <v>3.1472426777329501</v>
      </c>
      <c r="AE52" s="82"/>
      <c r="AF52" s="85">
        <v>3.44970758607711</v>
      </c>
      <c r="AG52" s="82"/>
      <c r="AH52" s="85">
        <v>3.5868367164118098</v>
      </c>
      <c r="AI52" s="87"/>
    </row>
    <row r="53" spans="1:35" ht="15" customHeight="1" x14ac:dyDescent="0.35">
      <c r="A53" s="398"/>
      <c r="B53" s="76"/>
      <c r="C53" s="77"/>
      <c r="D53" s="76"/>
      <c r="E53" s="78"/>
      <c r="F53" s="78"/>
      <c r="G53" s="77"/>
      <c r="H53" s="76"/>
      <c r="I53" s="86"/>
      <c r="J53" s="79"/>
      <c r="K53" s="77"/>
      <c r="L53" s="76"/>
      <c r="M53" s="86"/>
      <c r="N53" s="79"/>
      <c r="O53" s="86"/>
      <c r="P53" s="79"/>
      <c r="Q53" s="86"/>
      <c r="R53" s="79"/>
      <c r="S53" s="77"/>
      <c r="T53" s="76"/>
      <c r="U53" s="86"/>
      <c r="V53" s="92"/>
      <c r="W53" s="93"/>
      <c r="X53" s="94"/>
      <c r="Y53" s="78"/>
      <c r="Z53" s="92"/>
      <c r="AA53" s="78"/>
      <c r="AB53" s="92"/>
      <c r="AC53" s="93"/>
      <c r="AD53" s="94"/>
      <c r="AE53" s="78"/>
      <c r="AF53" s="92"/>
      <c r="AG53" s="78"/>
      <c r="AH53" s="92"/>
      <c r="AI53" s="93"/>
    </row>
    <row r="55" spans="1:35" x14ac:dyDescent="0.35">
      <c r="A55" s="6" t="s">
        <v>230</v>
      </c>
    </row>
    <row r="56" spans="1:35" x14ac:dyDescent="0.35">
      <c r="A56" s="7" t="s">
        <v>231</v>
      </c>
    </row>
  </sheetData>
  <mergeCells count="56">
    <mergeCell ref="A52:A53"/>
    <mergeCell ref="A40:A41"/>
    <mergeCell ref="A42:A43"/>
    <mergeCell ref="A44:A45"/>
    <mergeCell ref="A46:A47"/>
    <mergeCell ref="A50:A51"/>
    <mergeCell ref="A48:A49"/>
    <mergeCell ref="A30:A31"/>
    <mergeCell ref="A32:A33"/>
    <mergeCell ref="A34:A35"/>
    <mergeCell ref="A36:A37"/>
    <mergeCell ref="A38:A39"/>
    <mergeCell ref="A15:A16"/>
    <mergeCell ref="A17:A18"/>
    <mergeCell ref="A19:A20"/>
    <mergeCell ref="A26:A27"/>
    <mergeCell ref="A28:A29"/>
    <mergeCell ref="A5:A6"/>
    <mergeCell ref="A7:A8"/>
    <mergeCell ref="A9:A10"/>
    <mergeCell ref="A11:A12"/>
    <mergeCell ref="A13:A14"/>
    <mergeCell ref="AF22:AG22"/>
    <mergeCell ref="AH22:AI22"/>
    <mergeCell ref="L22:M22"/>
    <mergeCell ref="N22:O22"/>
    <mergeCell ref="P22:Q22"/>
    <mergeCell ref="R22:S22"/>
    <mergeCell ref="T22:U22"/>
    <mergeCell ref="V22:W22"/>
    <mergeCell ref="X22:Y22"/>
    <mergeCell ref="Z22:AA22"/>
    <mergeCell ref="AB22:AC22"/>
    <mergeCell ref="AD22:AE22"/>
    <mergeCell ref="N1:O1"/>
    <mergeCell ref="P1:Q1"/>
    <mergeCell ref="R1:S1"/>
    <mergeCell ref="AB1:AC1"/>
    <mergeCell ref="X1:Y1"/>
    <mergeCell ref="Z1:AA1"/>
    <mergeCell ref="AD1:AE1"/>
    <mergeCell ref="AF1:AG1"/>
    <mergeCell ref="T1:U1"/>
    <mergeCell ref="V1:W1"/>
    <mergeCell ref="AH1:AI1"/>
    <mergeCell ref="B22:C22"/>
    <mergeCell ref="L1:M1"/>
    <mergeCell ref="B1:C1"/>
    <mergeCell ref="D1:E1"/>
    <mergeCell ref="F1:G1"/>
    <mergeCell ref="H1:I1"/>
    <mergeCell ref="J1:K1"/>
    <mergeCell ref="D22:E22"/>
    <mergeCell ref="F22:G22"/>
    <mergeCell ref="H22:I22"/>
    <mergeCell ref="J22:K22"/>
  </mergeCells>
  <pageMargins left="0.7" right="0.7" top="0.75" bottom="0.75" header="0.3" footer="0.3"/>
  <pageSetup paperSize="9" orientation="portrait" horizontalDpi="90" verticalDpi="9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R58"/>
  <sheetViews>
    <sheetView zoomScaleNormal="100" workbookViewId="0">
      <selection sqref="A1:A3"/>
    </sheetView>
  </sheetViews>
  <sheetFormatPr defaultColWidth="10.90625" defaultRowHeight="14.5" x14ac:dyDescent="0.35"/>
  <cols>
    <col min="1" max="1" width="41.1796875" customWidth="1"/>
  </cols>
  <sheetData>
    <row r="1" spans="1:15" ht="30" customHeight="1" x14ac:dyDescent="0.35">
      <c r="A1" s="405" t="s">
        <v>310</v>
      </c>
      <c r="B1" s="386" t="s">
        <v>284</v>
      </c>
      <c r="C1" s="387"/>
      <c r="D1" s="374">
        <v>2021</v>
      </c>
      <c r="E1" s="375"/>
      <c r="F1" s="375"/>
      <c r="G1" s="375"/>
      <c r="H1" s="375"/>
      <c r="I1" s="376"/>
      <c r="J1" s="374">
        <v>2022</v>
      </c>
      <c r="K1" s="375"/>
      <c r="L1" s="375"/>
      <c r="M1" s="375"/>
      <c r="N1" s="375"/>
      <c r="O1" s="376"/>
    </row>
    <row r="2" spans="1:15" ht="30" customHeight="1" x14ac:dyDescent="0.35">
      <c r="A2" s="406"/>
      <c r="B2" s="404"/>
      <c r="C2" s="403"/>
      <c r="D2" s="404" t="s">
        <v>299</v>
      </c>
      <c r="E2" s="402"/>
      <c r="F2" s="402" t="s">
        <v>300</v>
      </c>
      <c r="G2" s="402"/>
      <c r="H2" s="402" t="s">
        <v>303</v>
      </c>
      <c r="I2" s="403"/>
      <c r="J2" s="404" t="s">
        <v>301</v>
      </c>
      <c r="K2" s="402"/>
      <c r="L2" s="402" t="s">
        <v>302</v>
      </c>
      <c r="M2" s="402"/>
      <c r="N2" s="402" t="s">
        <v>303</v>
      </c>
      <c r="O2" s="403"/>
    </row>
    <row r="3" spans="1:15" ht="15" customHeight="1" x14ac:dyDescent="0.35">
      <c r="A3" s="407"/>
      <c r="B3" s="380"/>
      <c r="C3" s="382"/>
      <c r="D3" s="52" t="s">
        <v>98</v>
      </c>
      <c r="E3" s="50"/>
      <c r="F3" s="50" t="s">
        <v>99</v>
      </c>
      <c r="G3" s="50"/>
      <c r="H3" s="50"/>
      <c r="I3" s="51"/>
      <c r="J3" s="50" t="s">
        <v>101</v>
      </c>
      <c r="K3" s="50"/>
      <c r="L3" s="50" t="s">
        <v>102</v>
      </c>
      <c r="M3" s="50"/>
      <c r="N3" s="50"/>
      <c r="O3" s="51"/>
    </row>
    <row r="4" spans="1:15" x14ac:dyDescent="0.35">
      <c r="A4" s="58"/>
      <c r="B4" s="98" t="s">
        <v>103</v>
      </c>
      <c r="C4" s="99" t="s">
        <v>104</v>
      </c>
      <c r="D4" s="60" t="s">
        <v>103</v>
      </c>
      <c r="E4" s="54" t="s">
        <v>104</v>
      </c>
      <c r="F4" s="54" t="s">
        <v>103</v>
      </c>
      <c r="G4" s="54" t="s">
        <v>104</v>
      </c>
      <c r="H4" s="54" t="s">
        <v>103</v>
      </c>
      <c r="I4" s="132" t="s">
        <v>104</v>
      </c>
      <c r="J4" s="54" t="s">
        <v>103</v>
      </c>
      <c r="K4" s="54" t="s">
        <v>104</v>
      </c>
      <c r="L4" s="54" t="s">
        <v>103</v>
      </c>
      <c r="M4" s="54" t="s">
        <v>104</v>
      </c>
      <c r="N4" s="54" t="s">
        <v>103</v>
      </c>
      <c r="O4" s="132" t="s">
        <v>104</v>
      </c>
    </row>
    <row r="5" spans="1:15" ht="15" customHeight="1" x14ac:dyDescent="0.35">
      <c r="A5" s="59" t="s">
        <v>37</v>
      </c>
      <c r="B5" s="106">
        <v>8099</v>
      </c>
      <c r="C5" s="107"/>
      <c r="D5" s="106">
        <v>2048</v>
      </c>
      <c r="E5" s="105"/>
      <c r="F5" s="105">
        <v>2051</v>
      </c>
      <c r="G5" s="105"/>
      <c r="H5" s="105">
        <v>4099</v>
      </c>
      <c r="I5" s="107"/>
      <c r="J5" s="105">
        <v>2000</v>
      </c>
      <c r="K5" s="105"/>
      <c r="L5" s="105">
        <v>2000</v>
      </c>
      <c r="M5" s="105"/>
      <c r="N5" s="105">
        <v>4000</v>
      </c>
      <c r="O5" s="107"/>
    </row>
    <row r="6" spans="1:15" x14ac:dyDescent="0.35">
      <c r="A6" s="393" t="s">
        <v>105</v>
      </c>
      <c r="B6" s="126">
        <v>0.88460863462260098</v>
      </c>
      <c r="C6" s="127"/>
      <c r="D6" s="126">
        <v>0.89197503778001597</v>
      </c>
      <c r="E6" s="127"/>
      <c r="F6" s="128">
        <v>0.88877141459519404</v>
      </c>
      <c r="G6" s="127"/>
      <c r="H6" s="128">
        <v>0.89037205386279195</v>
      </c>
      <c r="I6" s="129"/>
      <c r="J6" s="128">
        <v>0.87807686318288503</v>
      </c>
      <c r="K6" s="127"/>
      <c r="L6" s="128">
        <v>0.87932827823242699</v>
      </c>
      <c r="M6" s="127"/>
      <c r="N6" s="128">
        <v>0.87870257071297397</v>
      </c>
      <c r="O6" s="129"/>
    </row>
    <row r="7" spans="1:15" x14ac:dyDescent="0.35">
      <c r="A7" s="393"/>
      <c r="B7" s="103"/>
      <c r="C7" s="101"/>
      <c r="D7" s="103"/>
      <c r="E7" s="101"/>
      <c r="F7" s="100"/>
      <c r="G7" s="101"/>
      <c r="H7" s="100"/>
      <c r="I7" s="102"/>
      <c r="J7" s="100"/>
      <c r="K7" s="101"/>
      <c r="L7" s="100"/>
      <c r="M7" s="101"/>
      <c r="N7" s="100"/>
      <c r="O7" s="102"/>
    </row>
    <row r="8" spans="1:15" x14ac:dyDescent="0.35">
      <c r="A8" s="393" t="s">
        <v>106</v>
      </c>
      <c r="B8" s="103">
        <v>5.9056005240743698E-2</v>
      </c>
      <c r="C8" s="101"/>
      <c r="D8" s="103">
        <v>5.1930168425839897E-2</v>
      </c>
      <c r="E8" s="101"/>
      <c r="F8" s="100">
        <v>6.0934642256842697E-2</v>
      </c>
      <c r="G8" s="101"/>
      <c r="H8" s="100">
        <v>5.6435700413043501E-2</v>
      </c>
      <c r="I8" s="102"/>
      <c r="J8" s="100">
        <v>6.3887154404169297E-2</v>
      </c>
      <c r="K8" s="101"/>
      <c r="L8" s="100">
        <v>5.9595170897489301E-2</v>
      </c>
      <c r="M8" s="101"/>
      <c r="N8" s="100">
        <v>6.1741162632588401E-2</v>
      </c>
      <c r="O8" s="102"/>
    </row>
    <row r="9" spans="1:15" x14ac:dyDescent="0.35">
      <c r="A9" s="393"/>
      <c r="B9" s="103"/>
      <c r="C9" s="101"/>
      <c r="D9" s="103"/>
      <c r="E9" s="101"/>
      <c r="F9" s="100"/>
      <c r="G9" s="101"/>
      <c r="H9" s="100"/>
      <c r="I9" s="102"/>
      <c r="J9" s="100"/>
      <c r="K9" s="101"/>
      <c r="L9" s="100"/>
      <c r="M9" s="101"/>
      <c r="N9" s="100"/>
      <c r="O9" s="102"/>
    </row>
    <row r="10" spans="1:15" x14ac:dyDescent="0.35">
      <c r="A10" s="393" t="s">
        <v>107</v>
      </c>
      <c r="B10" s="103">
        <v>6.7810309355853304E-2</v>
      </c>
      <c r="C10" s="101"/>
      <c r="D10" s="103">
        <v>6.7780472656714899E-2</v>
      </c>
      <c r="E10" s="101"/>
      <c r="F10" s="100">
        <v>6.4441590554217901E-2</v>
      </c>
      <c r="G10" s="101"/>
      <c r="H10" s="100">
        <v>6.6109809784387297E-2</v>
      </c>
      <c r="I10" s="102"/>
      <c r="J10" s="100">
        <v>6.7465673398801496E-2</v>
      </c>
      <c r="K10" s="101"/>
      <c r="L10" s="100">
        <v>7.1640119174657804E-2</v>
      </c>
      <c r="M10" s="101"/>
      <c r="N10" s="100">
        <v>6.9552896304471007E-2</v>
      </c>
      <c r="O10" s="102"/>
    </row>
    <row r="11" spans="1:15" x14ac:dyDescent="0.35">
      <c r="A11" s="393"/>
      <c r="B11" s="103"/>
      <c r="C11" s="101"/>
      <c r="D11" s="103"/>
      <c r="E11" s="101"/>
      <c r="F11" s="100"/>
      <c r="G11" s="101"/>
      <c r="H11" s="100"/>
      <c r="I11" s="102"/>
      <c r="J11" s="100"/>
      <c r="K11" s="101"/>
      <c r="L11" s="100"/>
      <c r="M11" s="101"/>
      <c r="N11" s="100"/>
      <c r="O11" s="102"/>
    </row>
    <row r="12" spans="1:15" x14ac:dyDescent="0.35">
      <c r="A12" s="393" t="s">
        <v>108</v>
      </c>
      <c r="B12" s="103">
        <v>3.1395527289183399E-2</v>
      </c>
      <c r="C12" s="101"/>
      <c r="D12" s="103">
        <v>3.0721210540746401E-2</v>
      </c>
      <c r="E12" s="101"/>
      <c r="F12" s="100">
        <v>3.9407821807462801E-2</v>
      </c>
      <c r="G12" s="101"/>
      <c r="H12" s="100">
        <v>3.5067694928078499E-2</v>
      </c>
      <c r="I12" s="102"/>
      <c r="J12" s="100">
        <v>2.6446333460330498E-2</v>
      </c>
      <c r="K12" s="101"/>
      <c r="L12" s="100">
        <v>2.8818613466855599E-2</v>
      </c>
      <c r="M12" s="101"/>
      <c r="N12" s="100">
        <v>2.7632473473675302E-2</v>
      </c>
      <c r="O12" s="102"/>
    </row>
    <row r="13" spans="1:15" x14ac:dyDescent="0.35">
      <c r="A13" s="393"/>
      <c r="B13" s="103"/>
      <c r="C13" s="101"/>
      <c r="D13" s="103"/>
      <c r="E13" s="101"/>
      <c r="F13" s="100"/>
      <c r="G13" s="101"/>
      <c r="H13" s="100"/>
      <c r="I13" s="102"/>
      <c r="J13" s="100"/>
      <c r="K13" s="101"/>
      <c r="L13" s="100"/>
      <c r="M13" s="101"/>
      <c r="N13" s="100"/>
      <c r="O13" s="102"/>
    </row>
    <row r="14" spans="1:15" x14ac:dyDescent="0.35">
      <c r="A14" s="393" t="s">
        <v>109</v>
      </c>
      <c r="B14" s="103">
        <v>2.8783972194712799E-2</v>
      </c>
      <c r="C14" s="101"/>
      <c r="D14" s="103">
        <v>2.44023249805971E-2</v>
      </c>
      <c r="E14" s="101"/>
      <c r="F14" s="100">
        <v>3.03836648636743E-2</v>
      </c>
      <c r="G14" s="101"/>
      <c r="H14" s="100">
        <v>2.7395183716745999E-2</v>
      </c>
      <c r="I14" s="102"/>
      <c r="J14" s="100">
        <v>3.0305490954541801E-2</v>
      </c>
      <c r="K14" s="101"/>
      <c r="L14" s="100">
        <v>3.0108775442987699E-2</v>
      </c>
      <c r="M14" s="101"/>
      <c r="N14" s="100">
        <v>3.0207133197928698E-2</v>
      </c>
      <c r="O14" s="102"/>
    </row>
    <row r="15" spans="1:15" x14ac:dyDescent="0.35">
      <c r="A15" s="393"/>
      <c r="B15" s="103"/>
      <c r="C15" s="101"/>
      <c r="D15" s="103"/>
      <c r="E15" s="101"/>
      <c r="F15" s="100"/>
      <c r="G15" s="101"/>
      <c r="H15" s="100"/>
      <c r="I15" s="102"/>
      <c r="J15" s="100"/>
      <c r="K15" s="101"/>
      <c r="L15" s="100"/>
      <c r="M15" s="101"/>
      <c r="N15" s="100"/>
      <c r="O15" s="102"/>
    </row>
    <row r="16" spans="1:15" x14ac:dyDescent="0.35">
      <c r="A16" s="393" t="s">
        <v>65</v>
      </c>
      <c r="B16" s="103">
        <v>3.5190121755018702E-4</v>
      </c>
      <c r="C16" s="101"/>
      <c r="D16" s="103">
        <v>9.5727145679735503E-4</v>
      </c>
      <c r="E16" s="101"/>
      <c r="F16" s="100"/>
      <c r="G16" s="101"/>
      <c r="H16" s="100">
        <v>4.7828542718754202E-4</v>
      </c>
      <c r="I16" s="102"/>
      <c r="J16" s="100"/>
      <c r="K16" s="101"/>
      <c r="L16" s="100">
        <v>4.4477799177160699E-4</v>
      </c>
      <c r="M16" s="101"/>
      <c r="N16" s="100">
        <v>2.2238899777611001E-4</v>
      </c>
      <c r="O16" s="102"/>
    </row>
    <row r="17" spans="1:15" x14ac:dyDescent="0.35">
      <c r="A17" s="393"/>
      <c r="B17" s="103"/>
      <c r="C17" s="101"/>
      <c r="D17" s="103"/>
      <c r="E17" s="101"/>
      <c r="F17" s="100"/>
      <c r="G17" s="101"/>
      <c r="H17" s="100"/>
      <c r="I17" s="102"/>
      <c r="J17" s="100"/>
      <c r="K17" s="101"/>
      <c r="L17" s="100"/>
      <c r="M17" s="101"/>
      <c r="N17" s="100"/>
      <c r="O17" s="102"/>
    </row>
    <row r="18" spans="1:15" x14ac:dyDescent="0.35">
      <c r="A18" s="393" t="s">
        <v>66</v>
      </c>
      <c r="B18" s="103"/>
      <c r="C18" s="101"/>
      <c r="D18" s="103"/>
      <c r="E18" s="97"/>
      <c r="F18" s="100"/>
      <c r="G18" s="101"/>
      <c r="H18" s="100"/>
      <c r="I18" s="102"/>
      <c r="J18" s="90"/>
      <c r="K18" s="97"/>
      <c r="L18" s="90"/>
      <c r="M18" s="97"/>
      <c r="N18" s="90"/>
      <c r="O18" s="61"/>
    </row>
    <row r="19" spans="1:15" x14ac:dyDescent="0.35">
      <c r="A19" s="393"/>
      <c r="B19" s="103"/>
      <c r="C19" s="101"/>
      <c r="D19" s="103"/>
      <c r="E19" s="97"/>
      <c r="F19" s="100"/>
      <c r="G19" s="101"/>
      <c r="H19" s="100"/>
      <c r="I19" s="102"/>
      <c r="J19" s="90"/>
      <c r="K19" s="97"/>
      <c r="L19" s="90"/>
      <c r="M19" s="97"/>
      <c r="N19" s="90"/>
      <c r="O19" s="61"/>
    </row>
    <row r="20" spans="1:15" x14ac:dyDescent="0.35">
      <c r="A20" s="394" t="s">
        <v>110</v>
      </c>
      <c r="B20" s="103">
        <v>0.97086412658773702</v>
      </c>
      <c r="C20" s="101"/>
      <c r="D20" s="69">
        <v>0.97464040356260595</v>
      </c>
      <c r="E20" s="97"/>
      <c r="F20" s="90">
        <v>0.96961633513632595</v>
      </c>
      <c r="G20" s="97"/>
      <c r="H20" s="90">
        <v>0.97212653085606604</v>
      </c>
      <c r="I20" s="61"/>
      <c r="J20" s="90">
        <v>0.96969450904545795</v>
      </c>
      <c r="K20" s="97"/>
      <c r="L20" s="90">
        <v>0.96944644656524104</v>
      </c>
      <c r="M20" s="97"/>
      <c r="N20" s="90">
        <v>0.96957047780429495</v>
      </c>
      <c r="O20" s="61"/>
    </row>
    <row r="21" spans="1:15" ht="15" customHeight="1" x14ac:dyDescent="0.35">
      <c r="A21" s="395"/>
      <c r="B21" s="108"/>
      <c r="C21" s="109"/>
      <c r="D21" s="130"/>
      <c r="E21" s="45"/>
      <c r="F21" s="131"/>
      <c r="G21" s="45"/>
      <c r="H21" s="131"/>
      <c r="I21" s="104"/>
      <c r="J21" s="131"/>
      <c r="K21" s="45"/>
      <c r="L21" s="131"/>
      <c r="M21" s="45"/>
      <c r="N21" s="131"/>
      <c r="O21" s="104"/>
    </row>
    <row r="22" spans="1:15" ht="15" customHeight="1" x14ac:dyDescent="0.35"/>
    <row r="23" spans="1:15" ht="58" customHeight="1" x14ac:dyDescent="0.35">
      <c r="A23" s="405" t="s">
        <v>311</v>
      </c>
      <c r="B23" s="386" t="s">
        <v>284</v>
      </c>
      <c r="C23" s="387"/>
      <c r="D23" s="374">
        <v>2021</v>
      </c>
      <c r="E23" s="375"/>
      <c r="F23" s="375"/>
      <c r="G23" s="375"/>
      <c r="H23" s="375"/>
      <c r="I23" s="376"/>
      <c r="J23" s="375">
        <v>2022</v>
      </c>
      <c r="K23" s="375"/>
      <c r="L23" s="375"/>
      <c r="M23" s="375"/>
      <c r="N23" s="375"/>
      <c r="O23" s="376"/>
    </row>
    <row r="24" spans="1:15" x14ac:dyDescent="0.35">
      <c r="A24" s="406"/>
      <c r="B24" s="404"/>
      <c r="C24" s="403"/>
      <c r="D24" s="404" t="s">
        <v>299</v>
      </c>
      <c r="E24" s="402"/>
      <c r="F24" s="402" t="s">
        <v>300</v>
      </c>
      <c r="G24" s="402"/>
      <c r="H24" s="402" t="s">
        <v>303</v>
      </c>
      <c r="I24" s="403"/>
      <c r="J24" s="402" t="s">
        <v>301</v>
      </c>
      <c r="K24" s="402"/>
      <c r="L24" s="402" t="s">
        <v>302</v>
      </c>
      <c r="M24" s="402"/>
      <c r="N24" s="402" t="s">
        <v>303</v>
      </c>
      <c r="O24" s="403"/>
    </row>
    <row r="25" spans="1:15" ht="15" customHeight="1" x14ac:dyDescent="0.35">
      <c r="A25" s="407"/>
      <c r="B25" s="380"/>
      <c r="C25" s="382"/>
      <c r="D25" s="52" t="s">
        <v>98</v>
      </c>
      <c r="E25" s="50"/>
      <c r="F25" s="50" t="s">
        <v>99</v>
      </c>
      <c r="G25" s="50"/>
      <c r="H25" s="50"/>
      <c r="I25" s="51"/>
      <c r="J25" s="50" t="s">
        <v>101</v>
      </c>
      <c r="K25" s="50"/>
      <c r="L25" s="50" t="s">
        <v>102</v>
      </c>
      <c r="M25" s="50"/>
      <c r="N25" s="50"/>
      <c r="O25" s="51"/>
    </row>
    <row r="26" spans="1:15" x14ac:dyDescent="0.35">
      <c r="A26" s="58"/>
      <c r="B26" s="98" t="s">
        <v>103</v>
      </c>
      <c r="C26" s="99" t="s">
        <v>104</v>
      </c>
      <c r="D26" s="60" t="s">
        <v>103</v>
      </c>
      <c r="E26" s="54" t="s">
        <v>104</v>
      </c>
      <c r="F26" s="54" t="s">
        <v>103</v>
      </c>
      <c r="G26" s="54" t="s">
        <v>104</v>
      </c>
      <c r="H26" s="54" t="s">
        <v>103</v>
      </c>
      <c r="I26" s="132" t="s">
        <v>104</v>
      </c>
      <c r="J26" s="54" t="s">
        <v>103</v>
      </c>
      <c r="K26" s="54" t="s">
        <v>104</v>
      </c>
      <c r="L26" s="54" t="s">
        <v>103</v>
      </c>
      <c r="M26" s="54" t="s">
        <v>104</v>
      </c>
      <c r="N26" s="54" t="s">
        <v>103</v>
      </c>
      <c r="O26" s="132" t="s">
        <v>104</v>
      </c>
    </row>
    <row r="27" spans="1:15" ht="15" customHeight="1" x14ac:dyDescent="0.35">
      <c r="A27" s="59" t="s">
        <v>37</v>
      </c>
      <c r="B27" s="106">
        <v>8099</v>
      </c>
      <c r="C27" s="107"/>
      <c r="D27" s="106">
        <v>2048</v>
      </c>
      <c r="E27" s="105"/>
      <c r="F27" s="105">
        <v>2051</v>
      </c>
      <c r="G27" s="105"/>
      <c r="H27" s="105">
        <v>4099</v>
      </c>
      <c r="I27" s="107"/>
      <c r="J27" s="105">
        <v>2000</v>
      </c>
      <c r="K27" s="105"/>
      <c r="L27" s="105">
        <v>2000</v>
      </c>
      <c r="M27" s="105"/>
      <c r="N27" s="105">
        <v>4000</v>
      </c>
      <c r="O27" s="107"/>
    </row>
    <row r="28" spans="1:15" x14ac:dyDescent="0.35">
      <c r="A28" s="400" t="s">
        <v>111</v>
      </c>
      <c r="B28" s="128">
        <v>0.78598930506916698</v>
      </c>
      <c r="C28" s="127"/>
      <c r="D28" s="126">
        <v>0.79011905731590604</v>
      </c>
      <c r="E28" s="127"/>
      <c r="F28" s="128">
        <v>0.74383842909504605</v>
      </c>
      <c r="G28" s="127"/>
      <c r="H28" s="128">
        <v>0.76696180740319897</v>
      </c>
      <c r="I28" s="129"/>
      <c r="J28" s="126">
        <v>0.80185054579722403</v>
      </c>
      <c r="K28" s="127"/>
      <c r="L28" s="128">
        <v>0.80912492103118905</v>
      </c>
      <c r="M28" s="127"/>
      <c r="N28" s="67">
        <v>0.80548773344512303</v>
      </c>
      <c r="O28" s="129"/>
    </row>
    <row r="29" spans="1:15" x14ac:dyDescent="0.35">
      <c r="A29" s="401"/>
      <c r="B29" s="100"/>
      <c r="C29" s="101"/>
      <c r="D29" s="103"/>
      <c r="E29" s="101"/>
      <c r="F29" s="100"/>
      <c r="G29" s="101"/>
      <c r="H29" s="100"/>
      <c r="I29" s="102"/>
      <c r="J29" s="103"/>
      <c r="K29" s="101"/>
      <c r="L29" s="100"/>
      <c r="M29" s="101"/>
      <c r="N29" s="54"/>
      <c r="O29" s="102"/>
    </row>
    <row r="30" spans="1:15" x14ac:dyDescent="0.35">
      <c r="A30" s="401" t="s">
        <v>112</v>
      </c>
      <c r="B30" s="100">
        <v>0.62201624237019304</v>
      </c>
      <c r="C30" s="101"/>
      <c r="D30" s="103">
        <v>0.58921418859197405</v>
      </c>
      <c r="E30" s="101"/>
      <c r="F30" s="100">
        <v>0.57691399077378502</v>
      </c>
      <c r="G30" s="101"/>
      <c r="H30" s="100">
        <v>0.58305958858325702</v>
      </c>
      <c r="I30" s="102"/>
      <c r="J30" s="103">
        <v>0.65011573702482595</v>
      </c>
      <c r="K30" s="101"/>
      <c r="L30" s="100">
        <v>0.67375841003546899</v>
      </c>
      <c r="M30" s="101"/>
      <c r="N30" s="54">
        <v>0.66193707363062904</v>
      </c>
      <c r="O30" s="102"/>
    </row>
    <row r="31" spans="1:15" x14ac:dyDescent="0.35">
      <c r="A31" s="401"/>
      <c r="B31" s="100"/>
      <c r="C31" s="101"/>
      <c r="D31" s="103"/>
      <c r="E31" s="101"/>
      <c r="F31" s="100"/>
      <c r="G31" s="101"/>
      <c r="H31" s="100"/>
      <c r="I31" s="102"/>
      <c r="J31" s="103"/>
      <c r="K31" s="101"/>
      <c r="L31" s="100"/>
      <c r="M31" s="101"/>
      <c r="N31" s="54"/>
      <c r="O31" s="102"/>
    </row>
    <row r="32" spans="1:15" x14ac:dyDescent="0.35">
      <c r="A32" s="401" t="s">
        <v>113</v>
      </c>
      <c r="B32" s="100">
        <v>0.79106768652814996</v>
      </c>
      <c r="C32" s="101"/>
      <c r="D32" s="103">
        <v>0.78655232157881505</v>
      </c>
      <c r="E32" s="101"/>
      <c r="F32" s="100">
        <v>0.76468623004571701</v>
      </c>
      <c r="G32" s="101"/>
      <c r="H32" s="100">
        <v>0.77561127419653597</v>
      </c>
      <c r="I32" s="102"/>
      <c r="J32" s="103">
        <v>0.81660793277508803</v>
      </c>
      <c r="K32" s="101"/>
      <c r="L32" s="100">
        <v>0.79720535775170098</v>
      </c>
      <c r="M32" s="101"/>
      <c r="N32" s="54">
        <v>0.80690664518093402</v>
      </c>
      <c r="O32" s="102"/>
    </row>
    <row r="33" spans="1:15" x14ac:dyDescent="0.35">
      <c r="A33" s="401"/>
      <c r="B33" s="100"/>
      <c r="C33" s="101"/>
      <c r="D33" s="103"/>
      <c r="E33" s="101"/>
      <c r="F33" s="100"/>
      <c r="G33" s="101"/>
      <c r="H33" s="100"/>
      <c r="I33" s="102"/>
      <c r="J33" s="103"/>
      <c r="K33" s="101"/>
      <c r="L33" s="100"/>
      <c r="M33" s="101"/>
      <c r="N33" s="54"/>
      <c r="O33" s="102"/>
    </row>
    <row r="34" spans="1:15" x14ac:dyDescent="0.35">
      <c r="A34" s="401" t="s">
        <v>114</v>
      </c>
      <c r="B34" s="100">
        <v>0.150531146103351</v>
      </c>
      <c r="C34" s="101"/>
      <c r="D34" s="103">
        <v>0.15654333533395701</v>
      </c>
      <c r="E34" s="101"/>
      <c r="F34" s="100">
        <v>0.13545843362969201</v>
      </c>
      <c r="G34" s="101"/>
      <c r="H34" s="100">
        <v>0.14599316873249199</v>
      </c>
      <c r="I34" s="102"/>
      <c r="J34" s="103">
        <v>0.15424579976863101</v>
      </c>
      <c r="K34" s="101"/>
      <c r="L34" s="100">
        <v>0.15611707711183401</v>
      </c>
      <c r="M34" s="101"/>
      <c r="N34" s="54">
        <v>0.15518143844818599</v>
      </c>
      <c r="O34" s="102"/>
    </row>
    <row r="35" spans="1:15" x14ac:dyDescent="0.35">
      <c r="A35" s="401"/>
      <c r="B35" s="100"/>
      <c r="C35" s="101"/>
      <c r="D35" s="103"/>
      <c r="E35" s="101"/>
      <c r="F35" s="100"/>
      <c r="G35" s="101"/>
      <c r="H35" s="100"/>
      <c r="I35" s="102"/>
      <c r="J35" s="103"/>
      <c r="K35" s="101"/>
      <c r="L35" s="100"/>
      <c r="M35" s="101"/>
      <c r="N35" s="54"/>
      <c r="O35" s="102"/>
    </row>
    <row r="36" spans="1:15" x14ac:dyDescent="0.35">
      <c r="A36" s="401" t="s">
        <v>115</v>
      </c>
      <c r="B36" s="100">
        <v>9.7476182760852403E-2</v>
      </c>
      <c r="C36" s="101"/>
      <c r="D36" s="103">
        <v>9.7829526966825106E-2</v>
      </c>
      <c r="E36" s="101"/>
      <c r="F36" s="100">
        <v>0.112463752633074</v>
      </c>
      <c r="G36" s="101"/>
      <c r="H36" s="100">
        <v>0.10515199500712601</v>
      </c>
      <c r="I36" s="102"/>
      <c r="J36" s="103">
        <v>9.5693302356459994E-2</v>
      </c>
      <c r="K36" s="101"/>
      <c r="L36" s="100">
        <v>8.3527485954741507E-2</v>
      </c>
      <c r="M36" s="101"/>
      <c r="N36" s="54">
        <v>8.9610394103896096E-2</v>
      </c>
      <c r="O36" s="102"/>
    </row>
    <row r="37" spans="1:15" x14ac:dyDescent="0.35">
      <c r="A37" s="401"/>
      <c r="B37" s="100"/>
      <c r="C37" s="101"/>
      <c r="D37" s="103"/>
      <c r="E37" s="101"/>
      <c r="F37" s="100"/>
      <c r="G37" s="101"/>
      <c r="H37" s="100"/>
      <c r="I37" s="102"/>
      <c r="J37" s="103"/>
      <c r="K37" s="101"/>
      <c r="L37" s="100"/>
      <c r="M37" s="101"/>
      <c r="N37" s="54"/>
      <c r="O37" s="102"/>
    </row>
    <row r="38" spans="1:15" x14ac:dyDescent="0.35">
      <c r="A38" s="401" t="s">
        <v>116</v>
      </c>
      <c r="B38" s="100">
        <v>0.34852147590000199</v>
      </c>
      <c r="C38" s="101"/>
      <c r="D38" s="103">
        <v>0.30830721133294697</v>
      </c>
      <c r="E38" s="101"/>
      <c r="F38" s="100">
        <v>0.345652226646598</v>
      </c>
      <c r="G38" s="101"/>
      <c r="H38" s="100">
        <v>0.326993384919119</v>
      </c>
      <c r="I38" s="102"/>
      <c r="J38" s="103">
        <v>0.38039590592940598</v>
      </c>
      <c r="K38" s="101"/>
      <c r="L38" s="100">
        <v>0.36076886882577602</v>
      </c>
      <c r="M38" s="101"/>
      <c r="N38" s="54">
        <v>0.37058238729417597</v>
      </c>
      <c r="O38" s="102"/>
    </row>
    <row r="39" spans="1:15" x14ac:dyDescent="0.35">
      <c r="A39" s="401"/>
      <c r="B39" s="100"/>
      <c r="C39" s="101"/>
      <c r="D39" s="103"/>
      <c r="E39" s="101"/>
      <c r="F39" s="100"/>
      <c r="G39" s="101"/>
      <c r="H39" s="100"/>
      <c r="I39" s="102"/>
      <c r="J39" s="103"/>
      <c r="K39" s="101"/>
      <c r="L39" s="100"/>
      <c r="M39" s="101"/>
      <c r="N39" s="54"/>
      <c r="O39" s="102"/>
    </row>
    <row r="40" spans="1:15" x14ac:dyDescent="0.35">
      <c r="A40" s="401" t="s">
        <v>117</v>
      </c>
      <c r="B40" s="54">
        <v>0.22167161358123899</v>
      </c>
      <c r="C40" s="53"/>
      <c r="D40" s="60">
        <v>0.20285926026919099</v>
      </c>
      <c r="E40" s="64"/>
      <c r="F40" s="54">
        <v>0.21071416941561699</v>
      </c>
      <c r="G40" s="53"/>
      <c r="H40" s="54">
        <v>0.20678958924565499</v>
      </c>
      <c r="I40" s="75"/>
      <c r="J40" s="69">
        <v>0.22922539565616201</v>
      </c>
      <c r="K40" s="97"/>
      <c r="L40" s="90">
        <v>0.244618540474557</v>
      </c>
      <c r="M40" s="97"/>
      <c r="N40" s="66">
        <v>0.23692196813078001</v>
      </c>
      <c r="O40" s="61"/>
    </row>
    <row r="41" spans="1:15" x14ac:dyDescent="0.35">
      <c r="A41" s="401"/>
      <c r="B41" s="54"/>
      <c r="C41" s="53"/>
      <c r="D41" s="60"/>
      <c r="E41" s="64"/>
      <c r="F41" s="54"/>
      <c r="G41" s="53"/>
      <c r="H41" s="54"/>
      <c r="I41" s="75"/>
      <c r="J41" s="69"/>
      <c r="K41" s="97"/>
      <c r="L41" s="90"/>
      <c r="M41" s="97"/>
      <c r="N41" s="66"/>
      <c r="O41" s="61"/>
    </row>
    <row r="42" spans="1:15" x14ac:dyDescent="0.35">
      <c r="A42" s="401" t="s">
        <v>118</v>
      </c>
      <c r="B42" s="54">
        <v>0.23427611025995199</v>
      </c>
      <c r="C42" s="53"/>
      <c r="D42" s="91">
        <v>0.227712639436013</v>
      </c>
      <c r="E42" s="64"/>
      <c r="F42" s="66">
        <v>0.227873448203568</v>
      </c>
      <c r="G42" s="64"/>
      <c r="H42" s="66">
        <v>0.227793102665696</v>
      </c>
      <c r="I42" s="89"/>
      <c r="J42" s="91">
        <v>0.243957643634064</v>
      </c>
      <c r="K42" s="64"/>
      <c r="L42" s="66">
        <v>0.23788150109919201</v>
      </c>
      <c r="M42" s="64"/>
      <c r="N42" s="66">
        <v>0.24091957234080399</v>
      </c>
      <c r="O42" s="89"/>
    </row>
    <row r="43" spans="1:15" x14ac:dyDescent="0.35">
      <c r="A43" s="401"/>
      <c r="B43" s="54"/>
      <c r="C43" s="53"/>
      <c r="D43" s="91"/>
      <c r="E43" s="64"/>
      <c r="F43" s="66"/>
      <c r="G43" s="64"/>
      <c r="H43" s="66"/>
      <c r="I43" s="89"/>
      <c r="J43" s="91"/>
      <c r="K43" s="64"/>
      <c r="L43" s="66"/>
      <c r="M43" s="64"/>
      <c r="N43" s="66"/>
      <c r="O43" s="89"/>
    </row>
    <row r="44" spans="1:15" x14ac:dyDescent="0.35">
      <c r="A44" s="401" t="s">
        <v>119</v>
      </c>
      <c r="B44" s="54">
        <v>9.4158864865831096E-2</v>
      </c>
      <c r="C44" s="53"/>
      <c r="D44" s="103">
        <v>9.5919529463255701E-2</v>
      </c>
      <c r="E44" s="101"/>
      <c r="F44" s="100">
        <v>0.10242246210186801</v>
      </c>
      <c r="G44" s="101"/>
      <c r="H44" s="100">
        <v>9.9173375447350706E-2</v>
      </c>
      <c r="I44" s="102"/>
      <c r="J44" s="103">
        <v>9.1365536362951694E-2</v>
      </c>
      <c r="K44" s="101"/>
      <c r="L44" s="100">
        <v>8.6674953896513293E-2</v>
      </c>
      <c r="M44" s="101"/>
      <c r="N44" s="54">
        <v>8.9020245109797599E-2</v>
      </c>
      <c r="O44" s="102"/>
    </row>
    <row r="45" spans="1:15" x14ac:dyDescent="0.35">
      <c r="A45" s="401"/>
      <c r="B45" s="54"/>
      <c r="C45" s="53"/>
      <c r="D45" s="103"/>
      <c r="E45" s="101"/>
      <c r="F45" s="100"/>
      <c r="G45" s="101"/>
      <c r="H45" s="100"/>
      <c r="I45" s="102"/>
      <c r="J45" s="103"/>
      <c r="K45" s="101"/>
      <c r="L45" s="100"/>
      <c r="M45" s="101"/>
      <c r="N45" s="54"/>
      <c r="O45" s="102"/>
    </row>
    <row r="46" spans="1:15" x14ac:dyDescent="0.35">
      <c r="A46" s="401" t="s">
        <v>120</v>
      </c>
      <c r="B46" s="54">
        <v>1.3439347365606499E-3</v>
      </c>
      <c r="C46" s="53"/>
      <c r="D46" s="103"/>
      <c r="E46" s="101"/>
      <c r="F46" s="100"/>
      <c r="G46" s="101"/>
      <c r="H46" s="100"/>
      <c r="I46" s="102"/>
      <c r="J46" s="103">
        <v>1.22985949815521E-3</v>
      </c>
      <c r="K46" s="101"/>
      <c r="L46" s="100">
        <v>1.4580099730268201E-3</v>
      </c>
      <c r="M46" s="101"/>
      <c r="N46" s="54">
        <v>1.3439347365606499E-3</v>
      </c>
      <c r="O46" s="102"/>
    </row>
    <row r="47" spans="1:15" x14ac:dyDescent="0.35">
      <c r="A47" s="401"/>
      <c r="B47" s="54"/>
      <c r="C47" s="53"/>
      <c r="D47" s="103"/>
      <c r="E47" s="101"/>
      <c r="F47" s="100"/>
      <c r="G47" s="101"/>
      <c r="H47" s="100"/>
      <c r="I47" s="102"/>
      <c r="J47" s="103"/>
      <c r="K47" s="101"/>
      <c r="L47" s="100"/>
      <c r="M47" s="101"/>
      <c r="N47" s="54"/>
      <c r="O47" s="102"/>
    </row>
    <row r="48" spans="1:15" x14ac:dyDescent="0.35">
      <c r="A48" s="401" t="s">
        <v>121</v>
      </c>
      <c r="B48" s="54">
        <v>5.83347825070798E-3</v>
      </c>
      <c r="C48" s="53"/>
      <c r="D48" s="103">
        <v>8.1387453710029395E-3</v>
      </c>
      <c r="E48" s="101"/>
      <c r="F48" s="100">
        <v>1.00852968693205E-2</v>
      </c>
      <c r="G48" s="101"/>
      <c r="H48" s="100">
        <v>9.1127334357150296E-3</v>
      </c>
      <c r="I48" s="102"/>
      <c r="J48" s="103">
        <v>2.99078099551383E-3</v>
      </c>
      <c r="K48" s="101"/>
      <c r="L48" s="100">
        <v>1.9553419638261701E-3</v>
      </c>
      <c r="M48" s="101"/>
      <c r="N48" s="54">
        <v>2.4730614752693902E-3</v>
      </c>
      <c r="O48" s="102"/>
    </row>
    <row r="49" spans="1:18" x14ac:dyDescent="0.35">
      <c r="A49" s="401"/>
      <c r="B49" s="54"/>
      <c r="C49" s="53"/>
      <c r="D49" s="103"/>
      <c r="E49" s="101"/>
      <c r="F49" s="100"/>
      <c r="G49" s="101"/>
      <c r="H49" s="100"/>
      <c r="I49" s="102"/>
      <c r="J49" s="103"/>
      <c r="K49" s="101"/>
      <c r="L49" s="100"/>
      <c r="M49" s="101"/>
      <c r="N49" s="54"/>
      <c r="O49" s="102"/>
    </row>
    <row r="50" spans="1:18" x14ac:dyDescent="0.35">
      <c r="A50" s="401" t="s">
        <v>341</v>
      </c>
      <c r="B50" s="54">
        <v>2.0205759693438801E-3</v>
      </c>
      <c r="C50" s="53"/>
      <c r="D50" s="69">
        <v>3.6094261655487598E-3</v>
      </c>
      <c r="E50" s="97"/>
      <c r="F50" s="90">
        <v>2.4778595661948699E-3</v>
      </c>
      <c r="G50" s="97"/>
      <c r="H50" s="90">
        <v>3.0432287835888598E-3</v>
      </c>
      <c r="I50" s="61"/>
      <c r="J50" s="69">
        <v>1.22352799816471E-3</v>
      </c>
      <c r="K50" s="97"/>
      <c r="L50" s="90">
        <v>7.2169698664860599E-4</v>
      </c>
      <c r="M50" s="97"/>
      <c r="N50" s="66">
        <v>9.7261249027387497E-4</v>
      </c>
      <c r="O50" s="61"/>
      <c r="Q50" s="66"/>
      <c r="R50" s="97"/>
    </row>
    <row r="51" spans="1:18" x14ac:dyDescent="0.35">
      <c r="A51" s="401"/>
      <c r="B51" s="54"/>
      <c r="C51" s="53"/>
      <c r="D51" s="69"/>
      <c r="E51" s="97"/>
      <c r="F51" s="90"/>
      <c r="G51" s="97"/>
      <c r="H51" s="90"/>
      <c r="I51" s="61"/>
      <c r="J51" s="69"/>
      <c r="K51" s="97"/>
      <c r="L51" s="90"/>
      <c r="M51" s="97"/>
      <c r="N51" s="66"/>
      <c r="O51" s="61"/>
      <c r="Q51" s="66"/>
      <c r="R51" s="97"/>
    </row>
    <row r="52" spans="1:18" x14ac:dyDescent="0.35">
      <c r="A52" s="401" t="s">
        <v>122</v>
      </c>
      <c r="B52" s="54">
        <v>7.3045507086300599E-3</v>
      </c>
      <c r="C52" s="53"/>
      <c r="D52" s="103">
        <v>2.93556339199305E-3</v>
      </c>
      <c r="E52" s="101"/>
      <c r="F52" s="100">
        <v>5.32957383522434E-3</v>
      </c>
      <c r="G52" s="101"/>
      <c r="H52" s="100">
        <v>4.1334446710235197E-3</v>
      </c>
      <c r="I52" s="102"/>
      <c r="J52" s="103">
        <v>8.8688109866967794E-3</v>
      </c>
      <c r="K52" s="101"/>
      <c r="L52" s="100">
        <v>1.22394722735698E-2</v>
      </c>
      <c r="M52" s="101"/>
      <c r="N52" s="54">
        <v>1.0554141644458601E-2</v>
      </c>
      <c r="O52" s="102"/>
    </row>
    <row r="53" spans="1:18" ht="15" customHeight="1" x14ac:dyDescent="0.35">
      <c r="A53" s="401"/>
      <c r="B53" s="54"/>
      <c r="C53" s="53"/>
      <c r="D53" s="108"/>
      <c r="E53" s="109"/>
      <c r="F53" s="116"/>
      <c r="G53" s="109"/>
      <c r="H53" s="116"/>
      <c r="I53" s="117"/>
      <c r="J53" s="108"/>
      <c r="K53" s="109"/>
      <c r="L53" s="116"/>
      <c r="M53" s="109"/>
      <c r="N53" s="79"/>
      <c r="O53" s="117"/>
    </row>
    <row r="54" spans="1:18" x14ac:dyDescent="0.35">
      <c r="A54" s="408" t="s">
        <v>123</v>
      </c>
      <c r="B54" s="124">
        <v>3.35301317814737</v>
      </c>
      <c r="C54" s="115"/>
      <c r="D54" s="118">
        <v>3.25799263368088</v>
      </c>
      <c r="E54" s="119"/>
      <c r="F54" s="120">
        <v>3.2253527163801898</v>
      </c>
      <c r="G54" s="119"/>
      <c r="H54" s="120">
        <v>3.24166073087145</v>
      </c>
      <c r="I54" s="121"/>
      <c r="J54" s="120">
        <v>3.47232661029151</v>
      </c>
      <c r="K54" s="119"/>
      <c r="L54" s="120">
        <v>3.4619165884545402</v>
      </c>
      <c r="M54" s="119"/>
      <c r="N54" s="122">
        <v>3.4671215993287801</v>
      </c>
      <c r="O54" s="121"/>
    </row>
    <row r="55" spans="1:18" ht="15" customHeight="1" x14ac:dyDescent="0.35">
      <c r="A55" s="409"/>
      <c r="B55" s="125"/>
      <c r="C55" s="110"/>
      <c r="D55" s="123"/>
      <c r="E55" s="111"/>
      <c r="F55" s="112"/>
      <c r="G55" s="111"/>
      <c r="H55" s="112"/>
      <c r="I55" s="113"/>
      <c r="J55" s="116"/>
      <c r="K55" s="111"/>
      <c r="L55" s="116"/>
      <c r="M55" s="111"/>
      <c r="N55" s="114"/>
      <c r="O55" s="113"/>
    </row>
    <row r="57" spans="1:18" x14ac:dyDescent="0.35">
      <c r="A57" s="6" t="s">
        <v>230</v>
      </c>
    </row>
    <row r="58" spans="1:18" x14ac:dyDescent="0.35">
      <c r="A58" s="7" t="s">
        <v>231</v>
      </c>
    </row>
  </sheetData>
  <mergeCells count="42">
    <mergeCell ref="H24:I24"/>
    <mergeCell ref="J23:O23"/>
    <mergeCell ref="A52:A53"/>
    <mergeCell ref="A54:A55"/>
    <mergeCell ref="A40:A41"/>
    <mergeCell ref="A42:A43"/>
    <mergeCell ref="A44:A45"/>
    <mergeCell ref="A46:A47"/>
    <mergeCell ref="A50:A51"/>
    <mergeCell ref="A34:A35"/>
    <mergeCell ref="A18:A19"/>
    <mergeCell ref="A20:A21"/>
    <mergeCell ref="D1:I1"/>
    <mergeCell ref="A48:A49"/>
    <mergeCell ref="A38:A39"/>
    <mergeCell ref="A36:A37"/>
    <mergeCell ref="A6:A7"/>
    <mergeCell ref="A8:A9"/>
    <mergeCell ref="A10:A11"/>
    <mergeCell ref="A12:A13"/>
    <mergeCell ref="A14:A15"/>
    <mergeCell ref="A16:A17"/>
    <mergeCell ref="D2:E2"/>
    <mergeCell ref="F2:G2"/>
    <mergeCell ref="H2:I2"/>
    <mergeCell ref="F24:G24"/>
    <mergeCell ref="J1:O1"/>
    <mergeCell ref="D23:I23"/>
    <mergeCell ref="A28:A29"/>
    <mergeCell ref="A30:A31"/>
    <mergeCell ref="A32:A33"/>
    <mergeCell ref="J24:K24"/>
    <mergeCell ref="L24:M24"/>
    <mergeCell ref="N24:O24"/>
    <mergeCell ref="J2:K2"/>
    <mergeCell ref="L2:M2"/>
    <mergeCell ref="N2:O2"/>
    <mergeCell ref="A1:A3"/>
    <mergeCell ref="B1:C3"/>
    <mergeCell ref="B23:C25"/>
    <mergeCell ref="A23:A25"/>
    <mergeCell ref="D24:E24"/>
  </mergeCells>
  <pageMargins left="0.7" right="0.7" top="0.75" bottom="0.75" header="0.3" footer="0.3"/>
  <pageSetup paperSize="9" orientation="portrait" horizontalDpi="90" verticalDpi="9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AM95"/>
  <sheetViews>
    <sheetView zoomScaleNormal="100" workbookViewId="0"/>
  </sheetViews>
  <sheetFormatPr defaultColWidth="10.90625" defaultRowHeight="14.5" x14ac:dyDescent="0.35"/>
  <cols>
    <col min="1" max="1" width="45.1796875" customWidth="1"/>
    <col min="2" max="39" width="6.54296875" customWidth="1"/>
  </cols>
  <sheetData>
    <row r="1" spans="1:39" ht="72.5" customHeight="1" x14ac:dyDescent="0.35">
      <c r="A1" s="135" t="s">
        <v>306</v>
      </c>
      <c r="B1" s="416" t="s">
        <v>282</v>
      </c>
      <c r="C1" s="387"/>
      <c r="D1" s="417" t="s">
        <v>68</v>
      </c>
      <c r="E1" s="418"/>
      <c r="F1" s="419" t="s">
        <v>83</v>
      </c>
      <c r="G1" s="387"/>
      <c r="H1" s="420" t="s">
        <v>84</v>
      </c>
      <c r="I1" s="421"/>
      <c r="J1" s="421" t="s">
        <v>85</v>
      </c>
      <c r="K1" s="422"/>
      <c r="L1" s="416" t="s">
        <v>86</v>
      </c>
      <c r="M1" s="388"/>
      <c r="N1" s="419" t="s">
        <v>87</v>
      </c>
      <c r="O1" s="388"/>
      <c r="P1" s="419" t="s">
        <v>88</v>
      </c>
      <c r="Q1" s="388"/>
      <c r="R1" s="419" t="s">
        <v>89</v>
      </c>
      <c r="S1" s="387"/>
      <c r="T1" s="416" t="s">
        <v>90</v>
      </c>
      <c r="U1" s="388"/>
      <c r="V1" s="419" t="s">
        <v>91</v>
      </c>
      <c r="W1" s="387"/>
      <c r="X1" s="416" t="s">
        <v>92</v>
      </c>
      <c r="Y1" s="388"/>
      <c r="Z1" s="419" t="s">
        <v>93</v>
      </c>
      <c r="AA1" s="388"/>
      <c r="AB1" s="419" t="s">
        <v>94</v>
      </c>
      <c r="AC1" s="387"/>
      <c r="AD1" s="416" t="s">
        <v>95</v>
      </c>
      <c r="AE1" s="388"/>
      <c r="AF1" s="419" t="s">
        <v>96</v>
      </c>
      <c r="AG1" s="388"/>
      <c r="AH1" s="419" t="s">
        <v>97</v>
      </c>
      <c r="AI1" s="392"/>
      <c r="AJ1" s="416" t="s">
        <v>124</v>
      </c>
      <c r="AK1" s="423"/>
      <c r="AL1" s="419" t="s">
        <v>125</v>
      </c>
      <c r="AM1" s="392"/>
    </row>
    <row r="2" spans="1:39" ht="15" customHeight="1" x14ac:dyDescent="0.35">
      <c r="A2" s="149"/>
      <c r="B2" s="133"/>
      <c r="C2" s="147"/>
      <c r="D2" s="137" t="s">
        <v>98</v>
      </c>
      <c r="E2" s="138"/>
      <c r="F2" s="134" t="s">
        <v>99</v>
      </c>
      <c r="G2" s="62"/>
      <c r="H2" s="137" t="s">
        <v>98</v>
      </c>
      <c r="I2" s="138"/>
      <c r="J2" s="134" t="s">
        <v>99</v>
      </c>
      <c r="K2" s="139"/>
      <c r="L2" s="133" t="s">
        <v>100</v>
      </c>
      <c r="M2" s="63"/>
      <c r="N2" s="134" t="s">
        <v>99</v>
      </c>
      <c r="O2" s="63"/>
      <c r="P2" s="134" t="s">
        <v>101</v>
      </c>
      <c r="Q2" s="63"/>
      <c r="R2" s="134" t="s">
        <v>102</v>
      </c>
      <c r="S2" s="62"/>
      <c r="T2" s="133" t="s">
        <v>100</v>
      </c>
      <c r="U2" s="63"/>
      <c r="V2" s="134" t="s">
        <v>99</v>
      </c>
      <c r="W2" s="62"/>
      <c r="X2" s="133" t="s">
        <v>100</v>
      </c>
      <c r="Y2" s="63"/>
      <c r="Z2" s="134" t="s">
        <v>99</v>
      </c>
      <c r="AA2" s="63"/>
      <c r="AB2" s="134" t="s">
        <v>101</v>
      </c>
      <c r="AC2" s="62"/>
      <c r="AD2" s="133" t="s">
        <v>100</v>
      </c>
      <c r="AE2" s="63"/>
      <c r="AF2" s="134" t="s">
        <v>99</v>
      </c>
      <c r="AG2" s="63"/>
      <c r="AH2" s="134" t="s">
        <v>101</v>
      </c>
      <c r="AI2" s="68"/>
      <c r="AJ2" s="133" t="s">
        <v>100</v>
      </c>
      <c r="AK2" s="136"/>
      <c r="AL2" s="134" t="s">
        <v>99</v>
      </c>
      <c r="AM2" s="143"/>
    </row>
    <row r="3" spans="1:39" x14ac:dyDescent="0.35">
      <c r="A3" s="151"/>
      <c r="B3" s="144" t="s">
        <v>103</v>
      </c>
      <c r="C3" s="146" t="s">
        <v>104</v>
      </c>
      <c r="D3" s="144" t="s">
        <v>103</v>
      </c>
      <c r="E3" s="145" t="s">
        <v>104</v>
      </c>
      <c r="F3" s="145" t="s">
        <v>103</v>
      </c>
      <c r="G3" s="146" t="s">
        <v>104</v>
      </c>
      <c r="H3" s="144" t="s">
        <v>103</v>
      </c>
      <c r="I3" s="145" t="s">
        <v>104</v>
      </c>
      <c r="J3" s="145" t="s">
        <v>103</v>
      </c>
      <c r="K3" s="146" t="s">
        <v>104</v>
      </c>
      <c r="L3" s="144" t="s">
        <v>103</v>
      </c>
      <c r="M3" s="145" t="s">
        <v>104</v>
      </c>
      <c r="N3" s="145" t="s">
        <v>103</v>
      </c>
      <c r="O3" s="145" t="s">
        <v>104</v>
      </c>
      <c r="P3" s="145" t="s">
        <v>103</v>
      </c>
      <c r="Q3" s="145" t="s">
        <v>104</v>
      </c>
      <c r="R3" s="145" t="s">
        <v>103</v>
      </c>
      <c r="S3" s="146" t="s">
        <v>104</v>
      </c>
      <c r="T3" s="144" t="s">
        <v>103</v>
      </c>
      <c r="U3" s="145" t="s">
        <v>104</v>
      </c>
      <c r="V3" s="145" t="s">
        <v>103</v>
      </c>
      <c r="W3" s="146" t="s">
        <v>104</v>
      </c>
      <c r="X3" s="144" t="s">
        <v>103</v>
      </c>
      <c r="Y3" s="145" t="s">
        <v>104</v>
      </c>
      <c r="Z3" s="145" t="s">
        <v>103</v>
      </c>
      <c r="AA3" s="145" t="s">
        <v>104</v>
      </c>
      <c r="AB3" s="145" t="s">
        <v>103</v>
      </c>
      <c r="AC3" s="146" t="s">
        <v>104</v>
      </c>
      <c r="AD3" s="144" t="s">
        <v>103</v>
      </c>
      <c r="AE3" s="145" t="s">
        <v>104</v>
      </c>
      <c r="AF3" s="145" t="s">
        <v>103</v>
      </c>
      <c r="AG3" s="145" t="s">
        <v>104</v>
      </c>
      <c r="AH3" s="145" t="s">
        <v>103</v>
      </c>
      <c r="AI3" s="146" t="s">
        <v>104</v>
      </c>
      <c r="AJ3" s="144" t="s">
        <v>103</v>
      </c>
      <c r="AK3" s="145" t="s">
        <v>104</v>
      </c>
      <c r="AL3" s="145" t="s">
        <v>103</v>
      </c>
      <c r="AM3" s="146" t="s">
        <v>104</v>
      </c>
    </row>
    <row r="4" spans="1:39" ht="15" customHeight="1" x14ac:dyDescent="0.35">
      <c r="A4" s="152" t="s">
        <v>37</v>
      </c>
      <c r="B4" s="73">
        <v>4000</v>
      </c>
      <c r="C4" s="96"/>
      <c r="D4" s="73">
        <v>1921</v>
      </c>
      <c r="E4" s="74"/>
      <c r="F4" s="74">
        <v>2079</v>
      </c>
      <c r="G4" s="96"/>
      <c r="H4" s="73">
        <v>2060</v>
      </c>
      <c r="I4" s="74"/>
      <c r="J4" s="74">
        <v>1935</v>
      </c>
      <c r="K4" s="96"/>
      <c r="L4" s="73">
        <v>2465</v>
      </c>
      <c r="M4" s="74"/>
      <c r="N4" s="74">
        <v>435</v>
      </c>
      <c r="O4" s="74"/>
      <c r="P4" s="74">
        <v>636</v>
      </c>
      <c r="Q4" s="74"/>
      <c r="R4" s="74">
        <v>352</v>
      </c>
      <c r="S4" s="96"/>
      <c r="T4" s="73">
        <v>494</v>
      </c>
      <c r="U4" s="74"/>
      <c r="V4" s="74">
        <v>3442</v>
      </c>
      <c r="W4" s="96"/>
      <c r="X4" s="73">
        <v>1046</v>
      </c>
      <c r="Y4" s="74"/>
      <c r="Z4" s="74">
        <v>1341</v>
      </c>
      <c r="AA4" s="74"/>
      <c r="AB4" s="74">
        <v>1613</v>
      </c>
      <c r="AC4" s="96"/>
      <c r="AD4" s="73">
        <v>303</v>
      </c>
      <c r="AE4" s="74"/>
      <c r="AF4" s="74">
        <v>2221</v>
      </c>
      <c r="AG4" s="74"/>
      <c r="AH4" s="74">
        <v>1297</v>
      </c>
      <c r="AI4" s="96"/>
      <c r="AJ4" s="73">
        <v>1517</v>
      </c>
      <c r="AK4" s="142"/>
      <c r="AL4" s="74">
        <v>2483</v>
      </c>
      <c r="AM4" s="141"/>
    </row>
    <row r="5" spans="1:39" x14ac:dyDescent="0.35">
      <c r="A5" s="412" t="s">
        <v>126</v>
      </c>
      <c r="B5" s="69">
        <v>0.234902485150975</v>
      </c>
      <c r="C5" s="61"/>
      <c r="D5" s="69">
        <v>0.27137244990176301</v>
      </c>
      <c r="E5" s="97"/>
      <c r="F5" s="90">
        <v>0.19616438263196301</v>
      </c>
      <c r="G5" s="61"/>
      <c r="H5" s="69">
        <v>0.250274726514295</v>
      </c>
      <c r="I5" s="97"/>
      <c r="J5" s="90">
        <v>0.21925706814853399</v>
      </c>
      <c r="K5" s="61"/>
      <c r="L5" s="69">
        <v>0.23965931931804901</v>
      </c>
      <c r="M5" s="97"/>
      <c r="N5" s="90">
        <v>0.244979396022692</v>
      </c>
      <c r="O5" s="97"/>
      <c r="P5" s="90">
        <v>0.22065977584961899</v>
      </c>
      <c r="Q5" s="97"/>
      <c r="R5" s="90">
        <v>0.201464337462817</v>
      </c>
      <c r="S5" s="61"/>
      <c r="T5" s="69">
        <v>0.266259525332665</v>
      </c>
      <c r="U5" s="97"/>
      <c r="V5" s="90">
        <v>0.23150377713137199</v>
      </c>
      <c r="W5" s="61"/>
      <c r="X5" s="69">
        <v>0.208039350980013</v>
      </c>
      <c r="Y5" s="97"/>
      <c r="Z5" s="90">
        <v>0.23722941032078401</v>
      </c>
      <c r="AA5" s="97"/>
      <c r="AB5" s="90">
        <v>0.250801678003086</v>
      </c>
      <c r="AC5" s="61"/>
      <c r="AD5" s="69">
        <v>0.22932498219601699</v>
      </c>
      <c r="AE5" s="97"/>
      <c r="AF5" s="90">
        <v>0.21382267385050999</v>
      </c>
      <c r="AG5" s="97"/>
      <c r="AH5" s="90">
        <v>0.278283645662811</v>
      </c>
      <c r="AI5" s="61"/>
      <c r="AJ5" s="69">
        <v>0.19689272661896001</v>
      </c>
      <c r="AK5" s="97"/>
      <c r="AL5" s="90">
        <v>0.24937880157983799</v>
      </c>
      <c r="AM5" s="61"/>
    </row>
    <row r="6" spans="1:39" x14ac:dyDescent="0.35">
      <c r="A6" s="412"/>
      <c r="B6" s="69"/>
      <c r="C6" s="61"/>
      <c r="D6" s="69"/>
      <c r="E6" s="97"/>
      <c r="F6" s="90"/>
      <c r="G6" s="61"/>
      <c r="H6" s="69"/>
      <c r="I6" s="97"/>
      <c r="J6" s="90"/>
      <c r="K6" s="61"/>
      <c r="L6" s="69"/>
      <c r="M6" s="97"/>
      <c r="N6" s="90"/>
      <c r="O6" s="97"/>
      <c r="P6" s="90"/>
      <c r="Q6" s="97"/>
      <c r="R6" s="90"/>
      <c r="S6" s="61"/>
      <c r="T6" s="69"/>
      <c r="U6" s="97"/>
      <c r="V6" s="90"/>
      <c r="W6" s="61"/>
      <c r="X6" s="69"/>
      <c r="Y6" s="97"/>
      <c r="Z6" s="90"/>
      <c r="AA6" s="97"/>
      <c r="AB6" s="90"/>
      <c r="AC6" s="61"/>
      <c r="AD6" s="69"/>
      <c r="AE6" s="97"/>
      <c r="AF6" s="90"/>
      <c r="AG6" s="97"/>
      <c r="AH6" s="90"/>
      <c r="AI6" s="61"/>
      <c r="AJ6" s="69"/>
      <c r="AK6" s="97"/>
      <c r="AL6" s="90"/>
      <c r="AM6" s="61"/>
    </row>
    <row r="7" spans="1:39" x14ac:dyDescent="0.35">
      <c r="A7" s="412" t="s">
        <v>127</v>
      </c>
      <c r="B7" s="69">
        <v>0.36917622855823801</v>
      </c>
      <c r="C7" s="61"/>
      <c r="D7" s="69">
        <v>0.39021748865273698</v>
      </c>
      <c r="E7" s="97"/>
      <c r="F7" s="90">
        <v>0.34682637173112602</v>
      </c>
      <c r="G7" s="61"/>
      <c r="H7" s="69">
        <v>0.36582159661763802</v>
      </c>
      <c r="I7" s="97"/>
      <c r="J7" s="90">
        <v>0.37357601565585102</v>
      </c>
      <c r="K7" s="61"/>
      <c r="L7" s="69">
        <v>0.36199215028730197</v>
      </c>
      <c r="M7" s="97"/>
      <c r="N7" s="90">
        <v>0.37634561109791698</v>
      </c>
      <c r="O7" s="97"/>
      <c r="P7" s="90">
        <v>0.39405638380434099</v>
      </c>
      <c r="Q7" s="97"/>
      <c r="R7" s="90">
        <v>0.40753169569229503</v>
      </c>
      <c r="S7" s="61"/>
      <c r="T7" s="69">
        <v>0.37102013610305001</v>
      </c>
      <c r="U7" s="97"/>
      <c r="V7" s="90">
        <v>0.36834106902612201</v>
      </c>
      <c r="W7" s="61"/>
      <c r="X7" s="69">
        <v>0.38894846668442201</v>
      </c>
      <c r="Y7" s="97"/>
      <c r="Z7" s="90">
        <v>0.388057733549938</v>
      </c>
      <c r="AA7" s="97"/>
      <c r="AB7" s="90">
        <v>0.340126860981178</v>
      </c>
      <c r="AC7" s="61"/>
      <c r="AD7" s="69">
        <v>0.27825144518325601</v>
      </c>
      <c r="AE7" s="97"/>
      <c r="AF7" s="90">
        <v>0.38960096612689199</v>
      </c>
      <c r="AG7" s="97"/>
      <c r="AH7" s="90">
        <v>0.36013069910504603</v>
      </c>
      <c r="AI7" s="61"/>
      <c r="AJ7" s="69">
        <v>0.35297346790670198</v>
      </c>
      <c r="AK7" s="97"/>
      <c r="AL7" s="90">
        <v>0.37534717779000398</v>
      </c>
      <c r="AM7" s="61"/>
    </row>
    <row r="8" spans="1:39" x14ac:dyDescent="0.35">
      <c r="A8" s="412"/>
      <c r="B8" s="69"/>
      <c r="C8" s="61"/>
      <c r="D8" s="69"/>
      <c r="E8" s="97"/>
      <c r="F8" s="90"/>
      <c r="G8" s="61"/>
      <c r="H8" s="69"/>
      <c r="I8" s="97"/>
      <c r="J8" s="90"/>
      <c r="K8" s="61"/>
      <c r="L8" s="69"/>
      <c r="M8" s="97"/>
      <c r="N8" s="90"/>
      <c r="O8" s="97"/>
      <c r="P8" s="90"/>
      <c r="Q8" s="97"/>
      <c r="R8" s="90"/>
      <c r="S8" s="61"/>
      <c r="T8" s="69"/>
      <c r="U8" s="97"/>
      <c r="V8" s="90"/>
      <c r="W8" s="61"/>
      <c r="X8" s="69"/>
      <c r="Y8" s="97"/>
      <c r="Z8" s="90"/>
      <c r="AA8" s="97"/>
      <c r="AB8" s="90"/>
      <c r="AC8" s="61"/>
      <c r="AD8" s="69"/>
      <c r="AE8" s="97"/>
      <c r="AF8" s="90"/>
      <c r="AG8" s="97"/>
      <c r="AH8" s="90"/>
      <c r="AI8" s="61"/>
      <c r="AJ8" s="69"/>
      <c r="AK8" s="97"/>
      <c r="AL8" s="90"/>
      <c r="AM8" s="61"/>
    </row>
    <row r="9" spans="1:39" x14ac:dyDescent="0.35">
      <c r="A9" s="412" t="s">
        <v>128</v>
      </c>
      <c r="B9" s="69">
        <v>0.30005152399948498</v>
      </c>
      <c r="C9" s="61"/>
      <c r="D9" s="69">
        <v>0.26532603527160398</v>
      </c>
      <c r="E9" s="97"/>
      <c r="F9" s="90">
        <v>0.33693665815181301</v>
      </c>
      <c r="G9" s="61"/>
      <c r="H9" s="69">
        <v>0.29550143503248599</v>
      </c>
      <c r="I9" s="97"/>
      <c r="J9" s="90">
        <v>0.30377286769871098</v>
      </c>
      <c r="K9" s="61"/>
      <c r="L9" s="69">
        <v>0.30630670122224102</v>
      </c>
      <c r="M9" s="97"/>
      <c r="N9" s="90">
        <v>0.281946460124674</v>
      </c>
      <c r="O9" s="97"/>
      <c r="P9" s="90">
        <v>0.27738891921271502</v>
      </c>
      <c r="Q9" s="97"/>
      <c r="R9" s="90">
        <v>0.250163016539178</v>
      </c>
      <c r="S9" s="61"/>
      <c r="T9" s="69">
        <v>0.26602685390172698</v>
      </c>
      <c r="U9" s="97"/>
      <c r="V9" s="90">
        <v>0.30571409973956798</v>
      </c>
      <c r="W9" s="61"/>
      <c r="X9" s="69">
        <v>0.30794568784582499</v>
      </c>
      <c r="Y9" s="97"/>
      <c r="Z9" s="90">
        <v>0.296241284651522</v>
      </c>
      <c r="AA9" s="97"/>
      <c r="AB9" s="90">
        <v>0.29801276068070198</v>
      </c>
      <c r="AC9" s="61"/>
      <c r="AD9" s="69">
        <v>0.35009734306944901</v>
      </c>
      <c r="AE9" s="97"/>
      <c r="AF9" s="90">
        <v>0.29493976246569797</v>
      </c>
      <c r="AG9" s="97"/>
      <c r="AH9" s="90">
        <v>0.28887901250207298</v>
      </c>
      <c r="AI9" s="61"/>
      <c r="AJ9" s="69">
        <v>0.334168534724545</v>
      </c>
      <c r="AK9" s="97"/>
      <c r="AL9" s="90">
        <v>0.28705779128616399</v>
      </c>
      <c r="AM9" s="61"/>
    </row>
    <row r="10" spans="1:39" x14ac:dyDescent="0.35">
      <c r="A10" s="412"/>
      <c r="B10" s="69"/>
      <c r="C10" s="61"/>
      <c r="D10" s="69"/>
      <c r="E10" s="97"/>
      <c r="F10" s="90"/>
      <c r="G10" s="61"/>
      <c r="H10" s="69"/>
      <c r="I10" s="97"/>
      <c r="J10" s="90"/>
      <c r="K10" s="61"/>
      <c r="L10" s="69"/>
      <c r="M10" s="97"/>
      <c r="N10" s="90"/>
      <c r="O10" s="97"/>
      <c r="P10" s="90"/>
      <c r="Q10" s="97"/>
      <c r="R10" s="90"/>
      <c r="S10" s="61"/>
      <c r="T10" s="69"/>
      <c r="U10" s="97"/>
      <c r="V10" s="90"/>
      <c r="W10" s="61"/>
      <c r="X10" s="69"/>
      <c r="Y10" s="97"/>
      <c r="Z10" s="90"/>
      <c r="AA10" s="97"/>
      <c r="AB10" s="90"/>
      <c r="AC10" s="61"/>
      <c r="AD10" s="69"/>
      <c r="AE10" s="97"/>
      <c r="AF10" s="90"/>
      <c r="AG10" s="97"/>
      <c r="AH10" s="90"/>
      <c r="AI10" s="61"/>
      <c r="AJ10" s="69"/>
      <c r="AK10" s="97"/>
      <c r="AL10" s="90"/>
      <c r="AM10" s="61"/>
    </row>
    <row r="11" spans="1:39" x14ac:dyDescent="0.35">
      <c r="A11" s="412" t="s">
        <v>129</v>
      </c>
      <c r="B11" s="69">
        <v>6.18192246318078E-2</v>
      </c>
      <c r="C11" s="61"/>
      <c r="D11" s="69">
        <v>3.89342245883042E-2</v>
      </c>
      <c r="E11" s="97"/>
      <c r="F11" s="90">
        <v>8.6127487167589306E-2</v>
      </c>
      <c r="G11" s="61"/>
      <c r="H11" s="69">
        <v>5.4243612756937502E-2</v>
      </c>
      <c r="I11" s="97"/>
      <c r="J11" s="90">
        <v>6.93775777288127E-2</v>
      </c>
      <c r="K11" s="61"/>
      <c r="L11" s="69">
        <v>6.4515210097049497E-2</v>
      </c>
      <c r="M11" s="97"/>
      <c r="N11" s="90">
        <v>5.12875301378381E-2</v>
      </c>
      <c r="O11" s="97"/>
      <c r="P11" s="90">
        <v>4.5854907004689603E-2</v>
      </c>
      <c r="Q11" s="97"/>
      <c r="R11" s="90">
        <v>7.1884900752378605E-2</v>
      </c>
      <c r="S11" s="61"/>
      <c r="T11" s="69">
        <v>6.0172724577769399E-2</v>
      </c>
      <c r="U11" s="97"/>
      <c r="V11" s="90">
        <v>6.1472028903955998E-2</v>
      </c>
      <c r="W11" s="61"/>
      <c r="X11" s="69">
        <v>6.7096903769079702E-2</v>
      </c>
      <c r="Y11" s="97"/>
      <c r="Z11" s="90">
        <v>5.42485821573832E-2</v>
      </c>
      <c r="AA11" s="97"/>
      <c r="AB11" s="90">
        <v>6.4687435778080102E-2</v>
      </c>
      <c r="AC11" s="61"/>
      <c r="AD11" s="69">
        <v>7.8729785824460996E-2</v>
      </c>
      <c r="AE11" s="97"/>
      <c r="AF11" s="90">
        <v>6.08045063459135E-2</v>
      </c>
      <c r="AG11" s="97"/>
      <c r="AH11" s="90">
        <v>5.7352684463317698E-2</v>
      </c>
      <c r="AI11" s="61"/>
      <c r="AJ11" s="69">
        <v>8.3183866314668897E-2</v>
      </c>
      <c r="AK11" s="97"/>
      <c r="AL11" s="90">
        <v>5.3682332282705997E-2</v>
      </c>
      <c r="AM11" s="61"/>
    </row>
    <row r="12" spans="1:39" x14ac:dyDescent="0.35">
      <c r="A12" s="412"/>
      <c r="B12" s="69"/>
      <c r="C12" s="61"/>
      <c r="D12" s="69"/>
      <c r="E12" s="97"/>
      <c r="F12" s="90"/>
      <c r="G12" s="61"/>
      <c r="H12" s="69"/>
      <c r="I12" s="97"/>
      <c r="J12" s="90"/>
      <c r="K12" s="61"/>
      <c r="L12" s="69"/>
      <c r="M12" s="97"/>
      <c r="N12" s="90"/>
      <c r="O12" s="97"/>
      <c r="P12" s="90"/>
      <c r="Q12" s="97"/>
      <c r="R12" s="90"/>
      <c r="S12" s="61"/>
      <c r="T12" s="69"/>
      <c r="U12" s="97"/>
      <c r="V12" s="90"/>
      <c r="W12" s="61"/>
      <c r="X12" s="69"/>
      <c r="Y12" s="97"/>
      <c r="Z12" s="90"/>
      <c r="AA12" s="97"/>
      <c r="AB12" s="90"/>
      <c r="AC12" s="61"/>
      <c r="AD12" s="69"/>
      <c r="AE12" s="97"/>
      <c r="AF12" s="90"/>
      <c r="AG12" s="97"/>
      <c r="AH12" s="90"/>
      <c r="AI12" s="61"/>
      <c r="AJ12" s="69"/>
      <c r="AK12" s="97"/>
      <c r="AL12" s="90"/>
      <c r="AM12" s="61"/>
    </row>
    <row r="13" spans="1:39" x14ac:dyDescent="0.35">
      <c r="A13" s="412" t="s">
        <v>228</v>
      </c>
      <c r="B13" s="69">
        <v>3.4050537659494597E-2</v>
      </c>
      <c r="C13" s="61"/>
      <c r="D13" s="69">
        <v>3.41498015855927E-2</v>
      </c>
      <c r="E13" s="97"/>
      <c r="F13" s="90">
        <v>3.3945100317509101E-2</v>
      </c>
      <c r="G13" s="61"/>
      <c r="H13" s="69">
        <v>3.4158629078643497E-2</v>
      </c>
      <c r="I13" s="97"/>
      <c r="J13" s="90">
        <v>3.4016470768090903E-2</v>
      </c>
      <c r="K13" s="61"/>
      <c r="L13" s="69">
        <v>2.7526619075358499E-2</v>
      </c>
      <c r="M13" s="97"/>
      <c r="N13" s="90">
        <v>4.5441002616878202E-2</v>
      </c>
      <c r="O13" s="97"/>
      <c r="P13" s="90">
        <v>6.2040014128635697E-2</v>
      </c>
      <c r="Q13" s="97"/>
      <c r="R13" s="90">
        <v>6.8956049553331303E-2</v>
      </c>
      <c r="S13" s="61"/>
      <c r="T13" s="69">
        <v>3.6520760084789002E-2</v>
      </c>
      <c r="U13" s="97"/>
      <c r="V13" s="90">
        <v>3.2969025198982302E-2</v>
      </c>
      <c r="W13" s="61"/>
      <c r="X13" s="69">
        <v>2.79695907206606E-2</v>
      </c>
      <c r="Y13" s="97"/>
      <c r="Z13" s="90">
        <v>2.4222989320372899E-2</v>
      </c>
      <c r="AA13" s="97"/>
      <c r="AB13" s="90">
        <v>4.6371264556953597E-2</v>
      </c>
      <c r="AC13" s="61"/>
      <c r="AD13" s="69">
        <v>6.3596443726817303E-2</v>
      </c>
      <c r="AE13" s="97"/>
      <c r="AF13" s="90">
        <v>4.0832091210987E-2</v>
      </c>
      <c r="AG13" s="97"/>
      <c r="AH13" s="90">
        <v>1.53539582667529E-2</v>
      </c>
      <c r="AI13" s="61"/>
      <c r="AJ13" s="69">
        <v>3.2781404435123902E-2</v>
      </c>
      <c r="AK13" s="97"/>
      <c r="AL13" s="90">
        <v>3.4533897061288697E-2</v>
      </c>
      <c r="AM13" s="61"/>
    </row>
    <row r="14" spans="1:39" x14ac:dyDescent="0.35">
      <c r="A14" s="412"/>
      <c r="B14" s="69"/>
      <c r="C14" s="61"/>
      <c r="D14" s="69"/>
      <c r="E14" s="97"/>
      <c r="F14" s="90"/>
      <c r="G14" s="61"/>
      <c r="H14" s="69"/>
      <c r="I14" s="97"/>
      <c r="J14" s="90"/>
      <c r="K14" s="61"/>
      <c r="L14" s="69"/>
      <c r="M14" s="97"/>
      <c r="N14" s="90"/>
      <c r="O14" s="97"/>
      <c r="P14" s="90"/>
      <c r="Q14" s="97"/>
      <c r="R14" s="90"/>
      <c r="S14" s="61"/>
      <c r="T14" s="69"/>
      <c r="U14" s="97"/>
      <c r="V14" s="90"/>
      <c r="W14" s="61"/>
      <c r="X14" s="69"/>
      <c r="Y14" s="97"/>
      <c r="Z14" s="90"/>
      <c r="AA14" s="97"/>
      <c r="AB14" s="90"/>
      <c r="AC14" s="61"/>
      <c r="AD14" s="69"/>
      <c r="AE14" s="97"/>
      <c r="AF14" s="90"/>
      <c r="AG14" s="97"/>
      <c r="AH14" s="90"/>
      <c r="AI14" s="61"/>
      <c r="AJ14" s="69"/>
      <c r="AK14" s="97"/>
      <c r="AL14" s="90"/>
      <c r="AM14" s="61"/>
    </row>
    <row r="15" spans="1:39" x14ac:dyDescent="0.35">
      <c r="A15" s="412" t="s">
        <v>65</v>
      </c>
      <c r="B15" s="69"/>
      <c r="C15" s="61"/>
      <c r="D15" s="69"/>
      <c r="E15" s="97"/>
      <c r="F15" s="90"/>
      <c r="G15" s="61"/>
      <c r="H15" s="69"/>
      <c r="I15" s="97"/>
      <c r="J15" s="90"/>
      <c r="K15" s="61"/>
      <c r="L15" s="69"/>
      <c r="M15" s="97"/>
      <c r="N15" s="90"/>
      <c r="O15" s="97"/>
      <c r="P15" s="90"/>
      <c r="Q15" s="97"/>
      <c r="R15" s="90"/>
      <c r="S15" s="61"/>
      <c r="T15" s="69"/>
      <c r="U15" s="97"/>
      <c r="V15" s="90"/>
      <c r="W15" s="61"/>
      <c r="X15" s="69"/>
      <c r="Y15" s="97"/>
      <c r="Z15" s="90"/>
      <c r="AA15" s="97"/>
      <c r="AB15" s="90"/>
      <c r="AC15" s="61"/>
      <c r="AD15" s="69"/>
      <c r="AE15" s="97"/>
      <c r="AF15" s="90"/>
      <c r="AG15" s="97"/>
      <c r="AH15" s="90"/>
      <c r="AI15" s="61"/>
      <c r="AJ15" s="69"/>
      <c r="AK15" s="97"/>
      <c r="AL15" s="90"/>
      <c r="AM15" s="61"/>
    </row>
    <row r="16" spans="1:39" x14ac:dyDescent="0.35">
      <c r="A16" s="412"/>
      <c r="B16" s="69"/>
      <c r="C16" s="61"/>
      <c r="D16" s="69"/>
      <c r="E16" s="97"/>
      <c r="F16" s="90"/>
      <c r="G16" s="61"/>
      <c r="H16" s="69"/>
      <c r="I16" s="97"/>
      <c r="J16" s="90"/>
      <c r="K16" s="61"/>
      <c r="L16" s="69"/>
      <c r="M16" s="97"/>
      <c r="N16" s="90"/>
      <c r="O16" s="97"/>
      <c r="P16" s="90"/>
      <c r="Q16" s="97"/>
      <c r="R16" s="90"/>
      <c r="S16" s="61"/>
      <c r="T16" s="69"/>
      <c r="U16" s="97"/>
      <c r="V16" s="90"/>
      <c r="W16" s="61"/>
      <c r="X16" s="69"/>
      <c r="Y16" s="97"/>
      <c r="Z16" s="90"/>
      <c r="AA16" s="97"/>
      <c r="AB16" s="90"/>
      <c r="AC16" s="61"/>
      <c r="AD16" s="69"/>
      <c r="AE16" s="97"/>
      <c r="AF16" s="90"/>
      <c r="AG16" s="97"/>
      <c r="AH16" s="90"/>
      <c r="AI16" s="61"/>
      <c r="AJ16" s="69"/>
      <c r="AK16" s="97"/>
      <c r="AL16" s="90"/>
      <c r="AM16" s="61"/>
    </row>
    <row r="17" spans="1:39" x14ac:dyDescent="0.35">
      <c r="A17" s="412" t="s">
        <v>66</v>
      </c>
      <c r="B17" s="69"/>
      <c r="C17" s="61"/>
      <c r="D17" s="69"/>
      <c r="E17" s="97"/>
      <c r="F17" s="90"/>
      <c r="G17" s="61"/>
      <c r="H17" s="69"/>
      <c r="I17" s="97"/>
      <c r="J17" s="90"/>
      <c r="K17" s="61"/>
      <c r="L17" s="69"/>
      <c r="M17" s="97"/>
      <c r="N17" s="90"/>
      <c r="O17" s="97"/>
      <c r="P17" s="90"/>
      <c r="Q17" s="97"/>
      <c r="R17" s="90"/>
      <c r="S17" s="61"/>
      <c r="T17" s="69"/>
      <c r="U17" s="97"/>
      <c r="V17" s="90"/>
      <c r="W17" s="61"/>
      <c r="X17" s="69"/>
      <c r="Y17" s="97"/>
      <c r="Z17" s="90"/>
      <c r="AA17" s="97"/>
      <c r="AB17" s="90"/>
      <c r="AC17" s="61"/>
      <c r="AD17" s="69"/>
      <c r="AE17" s="97"/>
      <c r="AF17" s="90"/>
      <c r="AG17" s="97"/>
      <c r="AH17" s="90"/>
      <c r="AI17" s="61"/>
      <c r="AJ17" s="69"/>
      <c r="AK17" s="97"/>
      <c r="AL17" s="90"/>
      <c r="AM17" s="61"/>
    </row>
    <row r="18" spans="1:39" x14ac:dyDescent="0.35">
      <c r="A18" s="412"/>
      <c r="B18" s="69"/>
      <c r="C18" s="61"/>
      <c r="D18" s="69"/>
      <c r="E18" s="97"/>
      <c r="F18" s="90"/>
      <c r="G18" s="61"/>
      <c r="H18" s="69"/>
      <c r="I18" s="97"/>
      <c r="J18" s="90"/>
      <c r="K18" s="61"/>
      <c r="L18" s="69"/>
      <c r="M18" s="97"/>
      <c r="N18" s="90"/>
      <c r="O18" s="97"/>
      <c r="P18" s="90"/>
      <c r="Q18" s="97"/>
      <c r="R18" s="90"/>
      <c r="S18" s="61"/>
      <c r="T18" s="69"/>
      <c r="U18" s="97"/>
      <c r="V18" s="90"/>
      <c r="W18" s="61"/>
      <c r="X18" s="69"/>
      <c r="Y18" s="97"/>
      <c r="Z18" s="90"/>
      <c r="AA18" s="97"/>
      <c r="AB18" s="90"/>
      <c r="AC18" s="61"/>
      <c r="AD18" s="69"/>
      <c r="AE18" s="97"/>
      <c r="AF18" s="90"/>
      <c r="AG18" s="97"/>
      <c r="AH18" s="90"/>
      <c r="AI18" s="61"/>
      <c r="AJ18" s="69"/>
      <c r="AK18" s="97"/>
      <c r="AL18" s="90"/>
      <c r="AM18" s="61"/>
    </row>
    <row r="19" spans="1:39" x14ac:dyDescent="0.35">
      <c r="A19" s="413" t="s">
        <v>232</v>
      </c>
      <c r="B19" s="60">
        <v>0.60407871370921296</v>
      </c>
      <c r="C19" s="75"/>
      <c r="D19" s="60">
        <v>0.66158993855449999</v>
      </c>
      <c r="E19" s="64"/>
      <c r="F19" s="54">
        <v>0.54299075436308897</v>
      </c>
      <c r="G19" s="75"/>
      <c r="H19" s="60">
        <v>0.61609632313193297</v>
      </c>
      <c r="I19" s="53"/>
      <c r="J19" s="54">
        <v>0.59283308380438504</v>
      </c>
      <c r="K19" s="75"/>
      <c r="L19" s="60">
        <v>0.60165146960535099</v>
      </c>
      <c r="M19" s="53"/>
      <c r="N19" s="54">
        <v>0.62132500712060901</v>
      </c>
      <c r="O19" s="53"/>
      <c r="P19" s="54">
        <v>0.61471615965395898</v>
      </c>
      <c r="Q19" s="53"/>
      <c r="R19" s="54">
        <v>0.60899603315511197</v>
      </c>
      <c r="S19" s="75"/>
      <c r="T19" s="60">
        <v>0.63727966143571402</v>
      </c>
      <c r="U19" s="53"/>
      <c r="V19" s="90">
        <v>0.599844846157494</v>
      </c>
      <c r="W19" s="61"/>
      <c r="X19" s="69">
        <v>0.59698781766443498</v>
      </c>
      <c r="Y19" s="97"/>
      <c r="Z19" s="90">
        <v>0.62528714387072104</v>
      </c>
      <c r="AA19" s="97"/>
      <c r="AB19" s="90">
        <v>0.59092853898426501</v>
      </c>
      <c r="AC19" s="61"/>
      <c r="AD19" s="69">
        <v>0.507576427379272</v>
      </c>
      <c r="AE19" s="97"/>
      <c r="AF19" s="90">
        <v>0.603423639977402</v>
      </c>
      <c r="AG19" s="97"/>
      <c r="AH19" s="90">
        <v>0.63841434476785697</v>
      </c>
      <c r="AI19" s="61"/>
      <c r="AJ19" s="69">
        <v>0.54986619452566199</v>
      </c>
      <c r="AK19" s="97"/>
      <c r="AL19" s="90">
        <v>0.62472597936984098</v>
      </c>
      <c r="AM19" s="61"/>
    </row>
    <row r="20" spans="1:39" ht="15" customHeight="1" x14ac:dyDescent="0.35">
      <c r="A20" s="414"/>
      <c r="B20" s="130"/>
      <c r="C20" s="104"/>
      <c r="D20" s="130"/>
      <c r="E20" s="45"/>
      <c r="F20" s="131"/>
      <c r="G20" s="104"/>
      <c r="H20" s="130"/>
      <c r="I20" s="45"/>
      <c r="J20" s="131"/>
      <c r="K20" s="104"/>
      <c r="L20" s="130"/>
      <c r="M20" s="45"/>
      <c r="N20" s="131"/>
      <c r="O20" s="45"/>
      <c r="P20" s="131"/>
      <c r="Q20" s="45"/>
      <c r="R20" s="131"/>
      <c r="S20" s="104"/>
      <c r="T20" s="130"/>
      <c r="U20" s="45"/>
      <c r="V20" s="131"/>
      <c r="W20" s="104"/>
      <c r="X20" s="130"/>
      <c r="Y20" s="45"/>
      <c r="Z20" s="131"/>
      <c r="AA20" s="45"/>
      <c r="AB20" s="131"/>
      <c r="AC20" s="104"/>
      <c r="AD20" s="130"/>
      <c r="AE20" s="45"/>
      <c r="AF20" s="131"/>
      <c r="AG20" s="45"/>
      <c r="AH20" s="131"/>
      <c r="AI20" s="104"/>
      <c r="AJ20" s="130"/>
      <c r="AK20" s="45"/>
      <c r="AL20" s="131"/>
      <c r="AM20" s="104"/>
    </row>
    <row r="21" spans="1:39" ht="15" customHeight="1" x14ac:dyDescent="0.35"/>
    <row r="22" spans="1:39" ht="43.5" customHeight="1" x14ac:dyDescent="0.35">
      <c r="A22" s="135" t="s">
        <v>307</v>
      </c>
      <c r="B22" s="416" t="s">
        <v>282</v>
      </c>
      <c r="C22" s="387"/>
      <c r="D22" s="417" t="s">
        <v>68</v>
      </c>
      <c r="E22" s="418"/>
      <c r="F22" s="419" t="s">
        <v>83</v>
      </c>
      <c r="G22" s="387"/>
      <c r="H22" s="420" t="s">
        <v>84</v>
      </c>
      <c r="I22" s="421"/>
      <c r="J22" s="421" t="s">
        <v>85</v>
      </c>
      <c r="K22" s="422"/>
      <c r="L22" s="416" t="s">
        <v>86</v>
      </c>
      <c r="M22" s="388"/>
      <c r="N22" s="419" t="s">
        <v>87</v>
      </c>
      <c r="O22" s="388"/>
      <c r="P22" s="419" t="s">
        <v>88</v>
      </c>
      <c r="Q22" s="388"/>
      <c r="R22" s="419" t="s">
        <v>89</v>
      </c>
      <c r="S22" s="387"/>
      <c r="T22" s="416" t="s">
        <v>90</v>
      </c>
      <c r="U22" s="388"/>
      <c r="V22" s="419" t="s">
        <v>91</v>
      </c>
      <c r="W22" s="387"/>
      <c r="X22" s="416" t="s">
        <v>92</v>
      </c>
      <c r="Y22" s="388"/>
      <c r="Z22" s="419" t="s">
        <v>93</v>
      </c>
      <c r="AA22" s="388"/>
      <c r="AB22" s="419" t="s">
        <v>94</v>
      </c>
      <c r="AC22" s="387"/>
      <c r="AD22" s="416" t="s">
        <v>95</v>
      </c>
      <c r="AE22" s="388"/>
      <c r="AF22" s="419" t="s">
        <v>96</v>
      </c>
      <c r="AG22" s="388"/>
      <c r="AH22" s="419" t="s">
        <v>97</v>
      </c>
      <c r="AI22" s="392"/>
      <c r="AJ22" s="416" t="s">
        <v>124</v>
      </c>
      <c r="AK22" s="423"/>
      <c r="AL22" s="419" t="s">
        <v>125</v>
      </c>
      <c r="AM22" s="392"/>
    </row>
    <row r="23" spans="1:39" ht="15" customHeight="1" x14ac:dyDescent="0.35">
      <c r="A23" s="149"/>
      <c r="B23" s="133"/>
      <c r="C23" s="147"/>
      <c r="D23" s="137" t="s">
        <v>98</v>
      </c>
      <c r="E23" s="138"/>
      <c r="F23" s="134" t="s">
        <v>99</v>
      </c>
      <c r="G23" s="62"/>
      <c r="H23" s="137" t="s">
        <v>98</v>
      </c>
      <c r="I23" s="138"/>
      <c r="J23" s="134" t="s">
        <v>99</v>
      </c>
      <c r="K23" s="139"/>
      <c r="L23" s="133" t="s">
        <v>100</v>
      </c>
      <c r="M23" s="63"/>
      <c r="N23" s="134" t="s">
        <v>99</v>
      </c>
      <c r="O23" s="63"/>
      <c r="P23" s="134" t="s">
        <v>101</v>
      </c>
      <c r="Q23" s="63"/>
      <c r="R23" s="134" t="s">
        <v>102</v>
      </c>
      <c r="S23" s="62"/>
      <c r="T23" s="133" t="s">
        <v>100</v>
      </c>
      <c r="U23" s="63"/>
      <c r="V23" s="134" t="s">
        <v>99</v>
      </c>
      <c r="W23" s="62"/>
      <c r="X23" s="133" t="s">
        <v>100</v>
      </c>
      <c r="Y23" s="63"/>
      <c r="Z23" s="134" t="s">
        <v>99</v>
      </c>
      <c r="AA23" s="63"/>
      <c r="AB23" s="134" t="s">
        <v>101</v>
      </c>
      <c r="AC23" s="62"/>
      <c r="AD23" s="133" t="s">
        <v>100</v>
      </c>
      <c r="AE23" s="63"/>
      <c r="AF23" s="134" t="s">
        <v>99</v>
      </c>
      <c r="AG23" s="63"/>
      <c r="AH23" s="134" t="s">
        <v>101</v>
      </c>
      <c r="AI23" s="68"/>
      <c r="AJ23" s="133" t="s">
        <v>100</v>
      </c>
      <c r="AK23" s="136"/>
      <c r="AL23" s="134" t="s">
        <v>99</v>
      </c>
      <c r="AM23" s="143"/>
    </row>
    <row r="24" spans="1:39" x14ac:dyDescent="0.35">
      <c r="A24" s="151"/>
      <c r="B24" s="144" t="s">
        <v>103</v>
      </c>
      <c r="C24" s="146" t="s">
        <v>104</v>
      </c>
      <c r="D24" s="144" t="s">
        <v>103</v>
      </c>
      <c r="E24" s="145" t="s">
        <v>104</v>
      </c>
      <c r="F24" s="145" t="s">
        <v>103</v>
      </c>
      <c r="G24" s="146" t="s">
        <v>104</v>
      </c>
      <c r="H24" s="144" t="s">
        <v>103</v>
      </c>
      <c r="I24" s="145" t="s">
        <v>104</v>
      </c>
      <c r="J24" s="145" t="s">
        <v>103</v>
      </c>
      <c r="K24" s="146" t="s">
        <v>104</v>
      </c>
      <c r="L24" s="144" t="s">
        <v>103</v>
      </c>
      <c r="M24" s="145" t="s">
        <v>104</v>
      </c>
      <c r="N24" s="145" t="s">
        <v>103</v>
      </c>
      <c r="O24" s="145" t="s">
        <v>104</v>
      </c>
      <c r="P24" s="145" t="s">
        <v>103</v>
      </c>
      <c r="Q24" s="145" t="s">
        <v>104</v>
      </c>
      <c r="R24" s="145" t="s">
        <v>103</v>
      </c>
      <c r="S24" s="146" t="s">
        <v>104</v>
      </c>
      <c r="T24" s="144" t="s">
        <v>103</v>
      </c>
      <c r="U24" s="145" t="s">
        <v>104</v>
      </c>
      <c r="V24" s="145" t="s">
        <v>103</v>
      </c>
      <c r="W24" s="146" t="s">
        <v>104</v>
      </c>
      <c r="X24" s="144" t="s">
        <v>103</v>
      </c>
      <c r="Y24" s="145" t="s">
        <v>104</v>
      </c>
      <c r="Z24" s="145" t="s">
        <v>103</v>
      </c>
      <c r="AA24" s="145" t="s">
        <v>104</v>
      </c>
      <c r="AB24" s="145" t="s">
        <v>103</v>
      </c>
      <c r="AC24" s="146" t="s">
        <v>104</v>
      </c>
      <c r="AD24" s="144" t="s">
        <v>103</v>
      </c>
      <c r="AE24" s="145" t="s">
        <v>104</v>
      </c>
      <c r="AF24" s="145" t="s">
        <v>103</v>
      </c>
      <c r="AG24" s="145" t="s">
        <v>104</v>
      </c>
      <c r="AH24" s="145" t="s">
        <v>103</v>
      </c>
      <c r="AI24" s="146" t="s">
        <v>104</v>
      </c>
      <c r="AJ24" s="144" t="s">
        <v>103</v>
      </c>
      <c r="AK24" s="145" t="s">
        <v>104</v>
      </c>
      <c r="AL24" s="145" t="s">
        <v>103</v>
      </c>
      <c r="AM24" s="146" t="s">
        <v>104</v>
      </c>
    </row>
    <row r="25" spans="1:39" ht="15" customHeight="1" x14ac:dyDescent="0.35">
      <c r="A25" s="152" t="s">
        <v>37</v>
      </c>
      <c r="B25" s="73">
        <v>4000</v>
      </c>
      <c r="C25" s="96"/>
      <c r="D25" s="73">
        <v>1921</v>
      </c>
      <c r="E25" s="74"/>
      <c r="F25" s="74">
        <v>2079</v>
      </c>
      <c r="G25" s="96"/>
      <c r="H25" s="73">
        <v>2060</v>
      </c>
      <c r="I25" s="74"/>
      <c r="J25" s="74">
        <v>1935</v>
      </c>
      <c r="K25" s="96"/>
      <c r="L25" s="73">
        <v>2465</v>
      </c>
      <c r="M25" s="74"/>
      <c r="N25" s="74">
        <v>435</v>
      </c>
      <c r="O25" s="74"/>
      <c r="P25" s="74">
        <v>636</v>
      </c>
      <c r="Q25" s="74"/>
      <c r="R25" s="74">
        <v>352</v>
      </c>
      <c r="S25" s="96"/>
      <c r="T25" s="73">
        <v>494</v>
      </c>
      <c r="U25" s="74"/>
      <c r="V25" s="74">
        <v>3442</v>
      </c>
      <c r="W25" s="96"/>
      <c r="X25" s="73">
        <v>1046</v>
      </c>
      <c r="Y25" s="74"/>
      <c r="Z25" s="74">
        <v>1341</v>
      </c>
      <c r="AA25" s="74"/>
      <c r="AB25" s="74">
        <v>1613</v>
      </c>
      <c r="AC25" s="96"/>
      <c r="AD25" s="73">
        <v>303</v>
      </c>
      <c r="AE25" s="74"/>
      <c r="AF25" s="74">
        <v>2221</v>
      </c>
      <c r="AG25" s="74"/>
      <c r="AH25" s="74">
        <v>1297</v>
      </c>
      <c r="AI25" s="96"/>
      <c r="AJ25" s="73">
        <v>1517</v>
      </c>
      <c r="AK25" s="142"/>
      <c r="AL25" s="74">
        <v>2483</v>
      </c>
      <c r="AM25" s="141"/>
    </row>
    <row r="26" spans="1:39" x14ac:dyDescent="0.35">
      <c r="A26" s="412" t="s">
        <v>126</v>
      </c>
      <c r="B26" s="238">
        <v>0.12526943249730599</v>
      </c>
      <c r="C26" s="148"/>
      <c r="D26" s="69">
        <v>0.118575241349962</v>
      </c>
      <c r="E26" s="97"/>
      <c r="F26" s="90">
        <v>0.13237994836206499</v>
      </c>
      <c r="G26" s="61"/>
      <c r="H26" s="69">
        <v>0.13956903910459101</v>
      </c>
      <c r="I26" s="97"/>
      <c r="J26" s="90">
        <v>0.110497144577778</v>
      </c>
      <c r="K26" s="61"/>
      <c r="L26" s="69">
        <v>0.12566609030695</v>
      </c>
      <c r="M26" s="97"/>
      <c r="N26" s="90">
        <v>0.12666776848575201</v>
      </c>
      <c r="O26" s="97"/>
      <c r="P26" s="90">
        <v>0.113141577774598</v>
      </c>
      <c r="Q26" s="97"/>
      <c r="R26" s="90">
        <v>0.14701446449134301</v>
      </c>
      <c r="S26" s="61"/>
      <c r="T26" s="69">
        <v>0.18976967928344701</v>
      </c>
      <c r="U26" s="97"/>
      <c r="V26" s="90">
        <v>0.115644368879846</v>
      </c>
      <c r="W26" s="61"/>
      <c r="X26" s="69">
        <v>0.130288441291188</v>
      </c>
      <c r="Y26" s="97"/>
      <c r="Z26" s="90">
        <v>0.10113332943808399</v>
      </c>
      <c r="AA26" s="97"/>
      <c r="AB26" s="90">
        <v>0.14226309266304901</v>
      </c>
      <c r="AC26" s="61"/>
      <c r="AD26" s="69">
        <v>0.14179542842506701</v>
      </c>
      <c r="AE26" s="97"/>
      <c r="AF26" s="90">
        <v>0.10929846844883701</v>
      </c>
      <c r="AG26" s="97"/>
      <c r="AH26" s="90">
        <v>0.14704186344793399</v>
      </c>
      <c r="AI26" s="61"/>
      <c r="AJ26" s="69">
        <v>0.124764719028644</v>
      </c>
      <c r="AK26" s="97"/>
      <c r="AL26" s="90">
        <v>0.12546165660396799</v>
      </c>
      <c r="AM26" s="61"/>
    </row>
    <row r="27" spans="1:39" x14ac:dyDescent="0.35">
      <c r="A27" s="412"/>
      <c r="B27" s="69"/>
      <c r="C27" s="61"/>
      <c r="D27" s="69"/>
      <c r="E27" s="97"/>
      <c r="F27" s="90"/>
      <c r="G27" s="61"/>
      <c r="H27" s="69"/>
      <c r="I27" s="97"/>
      <c r="J27" s="90"/>
      <c r="K27" s="61"/>
      <c r="L27" s="69"/>
      <c r="M27" s="97"/>
      <c r="N27" s="90"/>
      <c r="O27" s="97"/>
      <c r="P27" s="90"/>
      <c r="Q27" s="97"/>
      <c r="R27" s="90"/>
      <c r="S27" s="61"/>
      <c r="T27" s="69"/>
      <c r="U27" s="97"/>
      <c r="V27" s="90"/>
      <c r="W27" s="61"/>
      <c r="X27" s="69"/>
      <c r="Y27" s="97"/>
      <c r="Z27" s="90"/>
      <c r="AA27" s="97"/>
      <c r="AB27" s="90"/>
      <c r="AC27" s="61"/>
      <c r="AD27" s="69"/>
      <c r="AE27" s="97"/>
      <c r="AF27" s="90"/>
      <c r="AG27" s="97"/>
      <c r="AH27" s="90"/>
      <c r="AI27" s="61"/>
      <c r="AJ27" s="69"/>
      <c r="AK27" s="97"/>
      <c r="AL27" s="90"/>
      <c r="AM27" s="61"/>
    </row>
    <row r="28" spans="1:39" x14ac:dyDescent="0.35">
      <c r="A28" s="412" t="s">
        <v>127</v>
      </c>
      <c r="B28" s="69">
        <v>0.376808220731918</v>
      </c>
      <c r="C28" s="61"/>
      <c r="D28" s="69">
        <v>0.40968118739345299</v>
      </c>
      <c r="E28" s="97"/>
      <c r="F28" s="90">
        <v>0.34189082058249398</v>
      </c>
      <c r="G28" s="61"/>
      <c r="H28" s="69">
        <v>0.38267113824954202</v>
      </c>
      <c r="I28" s="97"/>
      <c r="J28" s="90">
        <v>0.37028312808217401</v>
      </c>
      <c r="K28" s="61"/>
      <c r="L28" s="69">
        <v>0.37320701255720601</v>
      </c>
      <c r="M28" s="97"/>
      <c r="N28" s="90">
        <v>0.42560726518018999</v>
      </c>
      <c r="O28" s="97"/>
      <c r="P28" s="90">
        <v>0.39539935484849997</v>
      </c>
      <c r="Q28" s="97"/>
      <c r="R28" s="90">
        <v>0.36240787136428898</v>
      </c>
      <c r="S28" s="61"/>
      <c r="T28" s="69">
        <v>0.34426168921818501</v>
      </c>
      <c r="U28" s="97"/>
      <c r="V28" s="90">
        <v>0.38086645627333998</v>
      </c>
      <c r="W28" s="61"/>
      <c r="X28" s="69">
        <v>0.37869878943130802</v>
      </c>
      <c r="Y28" s="97"/>
      <c r="Z28" s="90">
        <v>0.38114555553256801</v>
      </c>
      <c r="AA28" s="97"/>
      <c r="AB28" s="90">
        <v>0.37189788839733101</v>
      </c>
      <c r="AC28" s="61"/>
      <c r="AD28" s="69">
        <v>0.37809194716212902</v>
      </c>
      <c r="AE28" s="97"/>
      <c r="AF28" s="90">
        <v>0.389639953073733</v>
      </c>
      <c r="AG28" s="97"/>
      <c r="AH28" s="90">
        <v>0.36163113075356701</v>
      </c>
      <c r="AI28" s="61"/>
      <c r="AJ28" s="69">
        <v>0.34985048330991397</v>
      </c>
      <c r="AK28" s="97"/>
      <c r="AL28" s="90">
        <v>0.38707528772205402</v>
      </c>
      <c r="AM28" s="61"/>
    </row>
    <row r="29" spans="1:39" x14ac:dyDescent="0.35">
      <c r="A29" s="412"/>
      <c r="B29" s="69"/>
      <c r="C29" s="61"/>
      <c r="D29" s="69"/>
      <c r="E29" s="97"/>
      <c r="F29" s="90"/>
      <c r="G29" s="61"/>
      <c r="H29" s="69"/>
      <c r="I29" s="97"/>
      <c r="J29" s="90"/>
      <c r="K29" s="61"/>
      <c r="L29" s="69"/>
      <c r="M29" s="97"/>
      <c r="N29" s="90"/>
      <c r="O29" s="97"/>
      <c r="P29" s="90"/>
      <c r="Q29" s="97"/>
      <c r="R29" s="90"/>
      <c r="S29" s="61"/>
      <c r="T29" s="69"/>
      <c r="U29" s="97"/>
      <c r="V29" s="90"/>
      <c r="W29" s="61"/>
      <c r="X29" s="69"/>
      <c r="Y29" s="97"/>
      <c r="Z29" s="90"/>
      <c r="AA29" s="97"/>
      <c r="AB29" s="90"/>
      <c r="AC29" s="61"/>
      <c r="AD29" s="69"/>
      <c r="AE29" s="97"/>
      <c r="AF29" s="90"/>
      <c r="AG29" s="97"/>
      <c r="AH29" s="90"/>
      <c r="AI29" s="61"/>
      <c r="AJ29" s="69"/>
      <c r="AK29" s="97"/>
      <c r="AL29" s="90"/>
      <c r="AM29" s="61"/>
    </row>
    <row r="30" spans="1:39" x14ac:dyDescent="0.35">
      <c r="A30" s="412" t="s">
        <v>128</v>
      </c>
      <c r="B30" s="69">
        <v>0.43328461941715402</v>
      </c>
      <c r="C30" s="61"/>
      <c r="D30" s="69">
        <v>0.42581932598086197</v>
      </c>
      <c r="E30" s="97"/>
      <c r="F30" s="90">
        <v>0.44121419391621802</v>
      </c>
      <c r="G30" s="61"/>
      <c r="H30" s="69">
        <v>0.41663643046233501</v>
      </c>
      <c r="I30" s="97"/>
      <c r="J30" s="90">
        <v>0.450727813834855</v>
      </c>
      <c r="K30" s="61"/>
      <c r="L30" s="69">
        <v>0.43893023253269797</v>
      </c>
      <c r="M30" s="97"/>
      <c r="N30" s="90">
        <v>0.40208167528729599</v>
      </c>
      <c r="O30" s="97"/>
      <c r="P30" s="90">
        <v>0.41039201849942802</v>
      </c>
      <c r="Q30" s="97"/>
      <c r="R30" s="90">
        <v>0.39776463407535001</v>
      </c>
      <c r="S30" s="61"/>
      <c r="T30" s="69">
        <v>0.38574877990529499</v>
      </c>
      <c r="U30" s="97"/>
      <c r="V30" s="90">
        <v>0.44105839370047401</v>
      </c>
      <c r="W30" s="61"/>
      <c r="X30" s="69">
        <v>0.433072729201671</v>
      </c>
      <c r="Y30" s="97"/>
      <c r="Z30" s="90">
        <v>0.44934695270970598</v>
      </c>
      <c r="AA30" s="97"/>
      <c r="AB30" s="90">
        <v>0.41989580567592</v>
      </c>
      <c r="AC30" s="61"/>
      <c r="AD30" s="69">
        <v>0.38563780393613001</v>
      </c>
      <c r="AE30" s="97"/>
      <c r="AF30" s="90">
        <v>0.43543439858396299</v>
      </c>
      <c r="AG30" s="97"/>
      <c r="AH30" s="90">
        <v>0.43899212922993702</v>
      </c>
      <c r="AI30" s="61"/>
      <c r="AJ30" s="69">
        <v>0.44966538674470902</v>
      </c>
      <c r="AK30" s="97"/>
      <c r="AL30" s="90">
        <v>0.42704587493837698</v>
      </c>
      <c r="AM30" s="61"/>
    </row>
    <row r="31" spans="1:39" x14ac:dyDescent="0.35">
      <c r="A31" s="412"/>
      <c r="B31" s="69"/>
      <c r="C31" s="61"/>
      <c r="D31" s="69"/>
      <c r="E31" s="97"/>
      <c r="F31" s="90"/>
      <c r="G31" s="61"/>
      <c r="H31" s="69"/>
      <c r="I31" s="97"/>
      <c r="J31" s="90"/>
      <c r="K31" s="61"/>
      <c r="L31" s="69"/>
      <c r="M31" s="97"/>
      <c r="N31" s="90"/>
      <c r="O31" s="97"/>
      <c r="P31" s="90"/>
      <c r="Q31" s="97"/>
      <c r="R31" s="90"/>
      <c r="S31" s="61"/>
      <c r="T31" s="69"/>
      <c r="U31" s="97"/>
      <c r="V31" s="90"/>
      <c r="W31" s="61"/>
      <c r="X31" s="69"/>
      <c r="Y31" s="97"/>
      <c r="Z31" s="90"/>
      <c r="AA31" s="97"/>
      <c r="AB31" s="90"/>
      <c r="AC31" s="61"/>
      <c r="AD31" s="69"/>
      <c r="AE31" s="97"/>
      <c r="AF31" s="90"/>
      <c r="AG31" s="97"/>
      <c r="AH31" s="90"/>
      <c r="AI31" s="61"/>
      <c r="AJ31" s="69"/>
      <c r="AK31" s="97"/>
      <c r="AL31" s="90"/>
      <c r="AM31" s="61"/>
    </row>
    <row r="32" spans="1:39" x14ac:dyDescent="0.35">
      <c r="A32" s="412" t="s">
        <v>129</v>
      </c>
      <c r="B32" s="69">
        <v>6.4137246108627505E-2</v>
      </c>
      <c r="C32" s="61"/>
      <c r="D32" s="69">
        <v>4.5924245275724203E-2</v>
      </c>
      <c r="E32" s="97"/>
      <c r="F32" s="90">
        <v>8.3482948750926697E-2</v>
      </c>
      <c r="G32" s="61"/>
      <c r="H32" s="69">
        <v>6.01467729916592E-2</v>
      </c>
      <c r="I32" s="97"/>
      <c r="J32" s="90">
        <v>6.8491913505192806E-2</v>
      </c>
      <c r="K32" s="61"/>
      <c r="L32" s="69">
        <v>6.1555920137878702E-2</v>
      </c>
      <c r="M32" s="97"/>
      <c r="N32" s="90">
        <v>4.5643291046762902E-2</v>
      </c>
      <c r="O32" s="97"/>
      <c r="P32" s="90">
        <v>8.1067048877473596E-2</v>
      </c>
      <c r="Q32" s="97"/>
      <c r="R32" s="90">
        <v>9.2813030069018101E-2</v>
      </c>
      <c r="S32" s="61"/>
      <c r="T32" s="69">
        <v>8.0219851593073599E-2</v>
      </c>
      <c r="U32" s="97"/>
      <c r="V32" s="90">
        <v>6.1850390337632101E-2</v>
      </c>
      <c r="W32" s="61"/>
      <c r="X32" s="69">
        <v>5.6052649717687399E-2</v>
      </c>
      <c r="Y32" s="97"/>
      <c r="Z32" s="90">
        <v>6.8374162319641801E-2</v>
      </c>
      <c r="AA32" s="97"/>
      <c r="AB32" s="90">
        <v>6.5943213263699202E-2</v>
      </c>
      <c r="AC32" s="61"/>
      <c r="AD32" s="69">
        <v>9.4474820476673493E-2</v>
      </c>
      <c r="AE32" s="97"/>
      <c r="AF32" s="90">
        <v>6.4727335036038405E-2</v>
      </c>
      <c r="AG32" s="97"/>
      <c r="AH32" s="90">
        <v>5.2334876568562103E-2</v>
      </c>
      <c r="AI32" s="61"/>
      <c r="AJ32" s="69">
        <v>7.5719410916733204E-2</v>
      </c>
      <c r="AK32" s="97"/>
      <c r="AL32" s="90">
        <v>5.9726087259719098E-2</v>
      </c>
      <c r="AM32" s="61"/>
    </row>
    <row r="33" spans="1:39" x14ac:dyDescent="0.35">
      <c r="A33" s="412"/>
      <c r="B33" s="69"/>
      <c r="C33" s="61"/>
      <c r="D33" s="69"/>
      <c r="E33" s="97"/>
      <c r="F33" s="90"/>
      <c r="G33" s="61"/>
      <c r="H33" s="69"/>
      <c r="I33" s="97"/>
      <c r="J33" s="90"/>
      <c r="K33" s="61"/>
      <c r="L33" s="69"/>
      <c r="M33" s="97"/>
      <c r="N33" s="90"/>
      <c r="O33" s="97"/>
      <c r="P33" s="90"/>
      <c r="Q33" s="97"/>
      <c r="R33" s="90"/>
      <c r="S33" s="61"/>
      <c r="T33" s="69"/>
      <c r="U33" s="97"/>
      <c r="V33" s="90"/>
      <c r="W33" s="61"/>
      <c r="X33" s="69"/>
      <c r="Y33" s="97"/>
      <c r="Z33" s="90"/>
      <c r="AA33" s="97"/>
      <c r="AB33" s="90"/>
      <c r="AC33" s="61"/>
      <c r="AD33" s="69"/>
      <c r="AE33" s="97"/>
      <c r="AF33" s="90"/>
      <c r="AG33" s="97"/>
      <c r="AH33" s="90"/>
      <c r="AI33" s="61"/>
      <c r="AJ33" s="69"/>
      <c r="AK33" s="97"/>
      <c r="AL33" s="90"/>
      <c r="AM33" s="61"/>
    </row>
    <row r="34" spans="1:39" x14ac:dyDescent="0.35">
      <c r="A34" s="412" t="s">
        <v>65</v>
      </c>
      <c r="B34" s="69"/>
      <c r="C34" s="61"/>
      <c r="D34" s="69"/>
      <c r="E34" s="97"/>
      <c r="F34" s="90"/>
      <c r="G34" s="61"/>
      <c r="H34" s="69"/>
      <c r="I34" s="97"/>
      <c r="J34" s="90"/>
      <c r="K34" s="61"/>
      <c r="L34" s="69"/>
      <c r="M34" s="97"/>
      <c r="N34" s="90"/>
      <c r="O34" s="97"/>
      <c r="P34" s="90"/>
      <c r="Q34" s="97"/>
      <c r="R34" s="90"/>
      <c r="S34" s="61"/>
      <c r="T34" s="69"/>
      <c r="U34" s="97"/>
      <c r="V34" s="90"/>
      <c r="W34" s="61"/>
      <c r="X34" s="69"/>
      <c r="Y34" s="97"/>
      <c r="Z34" s="90"/>
      <c r="AA34" s="97"/>
      <c r="AB34" s="90"/>
      <c r="AC34" s="61"/>
      <c r="AD34" s="69"/>
      <c r="AE34" s="97"/>
      <c r="AF34" s="90"/>
      <c r="AG34" s="97"/>
      <c r="AH34" s="90"/>
      <c r="AI34" s="61"/>
      <c r="AJ34" s="69"/>
      <c r="AK34" s="97"/>
      <c r="AL34" s="90"/>
      <c r="AM34" s="61"/>
    </row>
    <row r="35" spans="1:39" x14ac:dyDescent="0.35">
      <c r="A35" s="412"/>
      <c r="B35" s="69"/>
      <c r="C35" s="61"/>
      <c r="D35" s="69"/>
      <c r="E35" s="97"/>
      <c r="F35" s="90"/>
      <c r="G35" s="61"/>
      <c r="H35" s="69"/>
      <c r="I35" s="97"/>
      <c r="J35" s="90"/>
      <c r="K35" s="61"/>
      <c r="L35" s="69"/>
      <c r="M35" s="97"/>
      <c r="N35" s="90"/>
      <c r="O35" s="97"/>
      <c r="P35" s="90"/>
      <c r="Q35" s="97"/>
      <c r="R35" s="90"/>
      <c r="S35" s="61"/>
      <c r="T35" s="69"/>
      <c r="U35" s="97"/>
      <c r="V35" s="90"/>
      <c r="W35" s="61"/>
      <c r="X35" s="69"/>
      <c r="Y35" s="97"/>
      <c r="Z35" s="90"/>
      <c r="AA35" s="97"/>
      <c r="AB35" s="90"/>
      <c r="AC35" s="61"/>
      <c r="AD35" s="69"/>
      <c r="AE35" s="97"/>
      <c r="AF35" s="90"/>
      <c r="AG35" s="97"/>
      <c r="AH35" s="90"/>
      <c r="AI35" s="61"/>
      <c r="AJ35" s="69"/>
      <c r="AK35" s="97"/>
      <c r="AL35" s="90"/>
      <c r="AM35" s="61"/>
    </row>
    <row r="36" spans="1:39" x14ac:dyDescent="0.35">
      <c r="A36" s="412" t="s">
        <v>66</v>
      </c>
      <c r="B36" s="69">
        <v>5.0048124499518798E-4</v>
      </c>
      <c r="C36" s="61"/>
      <c r="D36" s="69"/>
      <c r="E36" s="97"/>
      <c r="F36" s="90">
        <v>1.03208838829652E-3</v>
      </c>
      <c r="G36" s="61"/>
      <c r="H36" s="69">
        <v>9.7661919187314104E-4</v>
      </c>
      <c r="I36" s="97"/>
      <c r="J36" s="90"/>
      <c r="K36" s="61"/>
      <c r="L36" s="69">
        <v>6.4074446526704001E-4</v>
      </c>
      <c r="M36" s="97"/>
      <c r="N36" s="90"/>
      <c r="O36" s="97"/>
      <c r="P36" s="90"/>
      <c r="Q36" s="97"/>
      <c r="R36" s="90"/>
      <c r="S36" s="61"/>
      <c r="T36" s="69"/>
      <c r="U36" s="97"/>
      <c r="V36" s="90">
        <v>5.8039080870846897E-4</v>
      </c>
      <c r="W36" s="61"/>
      <c r="X36" s="69">
        <v>1.88739035814555E-3</v>
      </c>
      <c r="Y36" s="97"/>
      <c r="Z36" s="90"/>
      <c r="AA36" s="97"/>
      <c r="AB36" s="90"/>
      <c r="AC36" s="61"/>
      <c r="AD36" s="69"/>
      <c r="AE36" s="97"/>
      <c r="AF36" s="90">
        <v>8.9984485742865598E-4</v>
      </c>
      <c r="AG36" s="97"/>
      <c r="AH36" s="90"/>
      <c r="AI36" s="61"/>
      <c r="AJ36" s="69"/>
      <c r="AK36" s="97"/>
      <c r="AL36" s="90">
        <v>6.9109347588212704E-4</v>
      </c>
      <c r="AM36" s="61"/>
    </row>
    <row r="37" spans="1:39" x14ac:dyDescent="0.35">
      <c r="A37" s="412"/>
      <c r="B37" s="69"/>
      <c r="C37" s="61"/>
      <c r="D37" s="69"/>
      <c r="E37" s="97"/>
      <c r="F37" s="90"/>
      <c r="G37" s="61"/>
      <c r="H37" s="69"/>
      <c r="I37" s="97"/>
      <c r="J37" s="90"/>
      <c r="K37" s="61"/>
      <c r="L37" s="69"/>
      <c r="M37" s="97"/>
      <c r="N37" s="90"/>
      <c r="O37" s="97"/>
      <c r="P37" s="90"/>
      <c r="Q37" s="97"/>
      <c r="R37" s="90"/>
      <c r="S37" s="61"/>
      <c r="T37" s="69"/>
      <c r="U37" s="97"/>
      <c r="V37" s="90"/>
      <c r="W37" s="61"/>
      <c r="X37" s="69"/>
      <c r="Y37" s="97"/>
      <c r="Z37" s="90"/>
      <c r="AA37" s="97"/>
      <c r="AB37" s="90"/>
      <c r="AC37" s="61"/>
      <c r="AD37" s="69"/>
      <c r="AE37" s="97"/>
      <c r="AF37" s="90"/>
      <c r="AG37" s="97"/>
      <c r="AH37" s="90"/>
      <c r="AI37" s="61"/>
      <c r="AJ37" s="69"/>
      <c r="AK37" s="97"/>
      <c r="AL37" s="90"/>
      <c r="AM37" s="61"/>
    </row>
    <row r="38" spans="1:39" x14ac:dyDescent="0.35">
      <c r="A38" s="413" t="s">
        <v>232</v>
      </c>
      <c r="B38" s="60">
        <v>0.50207765322922304</v>
      </c>
      <c r="C38" s="75"/>
      <c r="D38" s="60">
        <v>0.52825642874341405</v>
      </c>
      <c r="E38" s="64"/>
      <c r="F38" s="54">
        <v>0.474270768944559</v>
      </c>
      <c r="G38" s="75"/>
      <c r="H38" s="60">
        <v>0.52224017735413297</v>
      </c>
      <c r="I38" s="53"/>
      <c r="J38" s="54">
        <v>0.48078027265995199</v>
      </c>
      <c r="K38" s="75"/>
      <c r="L38" s="60">
        <v>0.49887310286415598</v>
      </c>
      <c r="M38" s="53"/>
      <c r="N38" s="54">
        <v>0.552275033665941</v>
      </c>
      <c r="O38" s="53"/>
      <c r="P38" s="54">
        <v>0.50854093262309796</v>
      </c>
      <c r="Q38" s="53"/>
      <c r="R38" s="54">
        <v>0.50942233585563201</v>
      </c>
      <c r="S38" s="75"/>
      <c r="T38" s="60">
        <v>0.53403136850163102</v>
      </c>
      <c r="U38" s="53"/>
      <c r="V38" s="90">
        <v>0.49651082515318501</v>
      </c>
      <c r="W38" s="61"/>
      <c r="X38" s="69">
        <v>0.50898723072249596</v>
      </c>
      <c r="Y38" s="97"/>
      <c r="Z38" s="90">
        <v>0.48227888497065202</v>
      </c>
      <c r="AA38" s="97"/>
      <c r="AB38" s="90">
        <v>0.51416098106038</v>
      </c>
      <c r="AC38" s="61"/>
      <c r="AD38" s="69">
        <v>0.519887375587197</v>
      </c>
      <c r="AE38" s="97"/>
      <c r="AF38" s="90">
        <v>0.49893842152257001</v>
      </c>
      <c r="AG38" s="97"/>
      <c r="AH38" s="90">
        <v>0.50867299420150103</v>
      </c>
      <c r="AI38" s="61"/>
      <c r="AJ38" s="69">
        <v>0.47461520233855797</v>
      </c>
      <c r="AK38" s="97"/>
      <c r="AL38" s="90">
        <v>0.51253694432602204</v>
      </c>
      <c r="AM38" s="61"/>
    </row>
    <row r="39" spans="1:39" ht="15" customHeight="1" x14ac:dyDescent="0.35">
      <c r="A39" s="414"/>
      <c r="B39" s="130"/>
      <c r="C39" s="104"/>
      <c r="D39" s="130"/>
      <c r="E39" s="45"/>
      <c r="F39" s="131"/>
      <c r="G39" s="104"/>
      <c r="H39" s="130"/>
      <c r="I39" s="45"/>
      <c r="J39" s="131"/>
      <c r="K39" s="104"/>
      <c r="L39" s="130"/>
      <c r="M39" s="45"/>
      <c r="N39" s="131"/>
      <c r="O39" s="45"/>
      <c r="P39" s="131"/>
      <c r="Q39" s="45"/>
      <c r="R39" s="131"/>
      <c r="S39" s="104"/>
      <c r="T39" s="130"/>
      <c r="U39" s="45"/>
      <c r="V39" s="131"/>
      <c r="W39" s="104"/>
      <c r="X39" s="130"/>
      <c r="Y39" s="45"/>
      <c r="Z39" s="131"/>
      <c r="AA39" s="45"/>
      <c r="AB39" s="131"/>
      <c r="AC39" s="104"/>
      <c r="AD39" s="130"/>
      <c r="AE39" s="45"/>
      <c r="AF39" s="131"/>
      <c r="AG39" s="45"/>
      <c r="AH39" s="131"/>
      <c r="AI39" s="104"/>
      <c r="AJ39" s="130"/>
      <c r="AK39" s="45"/>
      <c r="AL39" s="131"/>
      <c r="AM39" s="104"/>
    </row>
    <row r="40" spans="1:39" x14ac:dyDescent="0.35">
      <c r="A40" s="155"/>
    </row>
    <row r="41" spans="1:39" ht="15" customHeight="1" x14ac:dyDescent="0.35">
      <c r="A41" s="155"/>
    </row>
    <row r="42" spans="1:39" ht="58" customHeight="1" x14ac:dyDescent="0.35">
      <c r="A42" s="135" t="s">
        <v>308</v>
      </c>
      <c r="B42" s="416" t="s">
        <v>282</v>
      </c>
      <c r="C42" s="387"/>
      <c r="D42" s="417" t="s">
        <v>68</v>
      </c>
      <c r="E42" s="418"/>
      <c r="F42" s="419" t="s">
        <v>83</v>
      </c>
      <c r="G42" s="387"/>
      <c r="H42" s="420" t="s">
        <v>84</v>
      </c>
      <c r="I42" s="421"/>
      <c r="J42" s="421" t="s">
        <v>85</v>
      </c>
      <c r="K42" s="422"/>
      <c r="L42" s="416" t="s">
        <v>86</v>
      </c>
      <c r="M42" s="388"/>
      <c r="N42" s="419" t="s">
        <v>87</v>
      </c>
      <c r="O42" s="388"/>
      <c r="P42" s="419" t="s">
        <v>88</v>
      </c>
      <c r="Q42" s="388"/>
      <c r="R42" s="419" t="s">
        <v>89</v>
      </c>
      <c r="S42" s="387"/>
      <c r="T42" s="416" t="s">
        <v>90</v>
      </c>
      <c r="U42" s="388"/>
      <c r="V42" s="419" t="s">
        <v>91</v>
      </c>
      <c r="W42" s="387"/>
      <c r="X42" s="416" t="s">
        <v>92</v>
      </c>
      <c r="Y42" s="388"/>
      <c r="Z42" s="419" t="s">
        <v>93</v>
      </c>
      <c r="AA42" s="388"/>
      <c r="AB42" s="419" t="s">
        <v>94</v>
      </c>
      <c r="AC42" s="387"/>
      <c r="AD42" s="416" t="s">
        <v>95</v>
      </c>
      <c r="AE42" s="388"/>
      <c r="AF42" s="419" t="s">
        <v>96</v>
      </c>
      <c r="AG42" s="388"/>
      <c r="AH42" s="419" t="s">
        <v>97</v>
      </c>
      <c r="AI42" s="392"/>
    </row>
    <row r="43" spans="1:39" ht="15" customHeight="1" x14ac:dyDescent="0.35">
      <c r="A43" s="149"/>
      <c r="B43" s="133"/>
      <c r="C43" s="62"/>
      <c r="D43" s="137" t="s">
        <v>98</v>
      </c>
      <c r="E43" s="138"/>
      <c r="F43" s="134" t="s">
        <v>99</v>
      </c>
      <c r="G43" s="62"/>
      <c r="H43" s="137" t="s">
        <v>98</v>
      </c>
      <c r="I43" s="138"/>
      <c r="J43" s="134" t="s">
        <v>99</v>
      </c>
      <c r="K43" s="139"/>
      <c r="L43" s="133" t="s">
        <v>100</v>
      </c>
      <c r="M43" s="63"/>
      <c r="N43" s="134" t="s">
        <v>99</v>
      </c>
      <c r="O43" s="63"/>
      <c r="P43" s="134" t="s">
        <v>101</v>
      </c>
      <c r="Q43" s="63"/>
      <c r="R43" s="134" t="s">
        <v>102</v>
      </c>
      <c r="S43" s="62"/>
      <c r="T43" s="133" t="s">
        <v>100</v>
      </c>
      <c r="U43" s="63"/>
      <c r="V43" s="134" t="s">
        <v>99</v>
      </c>
      <c r="W43" s="62"/>
      <c r="X43" s="133" t="s">
        <v>100</v>
      </c>
      <c r="Y43" s="63"/>
      <c r="Z43" s="134" t="s">
        <v>99</v>
      </c>
      <c r="AA43" s="63"/>
      <c r="AB43" s="134" t="s">
        <v>101</v>
      </c>
      <c r="AC43" s="62"/>
      <c r="AD43" s="133" t="s">
        <v>100</v>
      </c>
      <c r="AE43" s="63"/>
      <c r="AF43" s="134" t="s">
        <v>99</v>
      </c>
      <c r="AG43" s="63"/>
      <c r="AH43" s="134" t="s">
        <v>101</v>
      </c>
      <c r="AI43" s="68"/>
    </row>
    <row r="44" spans="1:39" x14ac:dyDescent="0.35">
      <c r="A44" s="154"/>
      <c r="B44" s="144" t="s">
        <v>103</v>
      </c>
      <c r="C44" s="146" t="s">
        <v>104</v>
      </c>
      <c r="D44" s="144" t="s">
        <v>103</v>
      </c>
      <c r="E44" s="145" t="s">
        <v>104</v>
      </c>
      <c r="F44" s="145" t="s">
        <v>103</v>
      </c>
      <c r="G44" s="146" t="s">
        <v>104</v>
      </c>
      <c r="H44" s="144" t="s">
        <v>103</v>
      </c>
      <c r="I44" s="145" t="s">
        <v>104</v>
      </c>
      <c r="J44" s="145" t="s">
        <v>103</v>
      </c>
      <c r="K44" s="146" t="s">
        <v>104</v>
      </c>
      <c r="L44" s="144" t="s">
        <v>103</v>
      </c>
      <c r="M44" s="145" t="s">
        <v>104</v>
      </c>
      <c r="N44" s="145" t="s">
        <v>103</v>
      </c>
      <c r="O44" s="145" t="s">
        <v>104</v>
      </c>
      <c r="P44" s="145" t="s">
        <v>103</v>
      </c>
      <c r="Q44" s="145" t="s">
        <v>104</v>
      </c>
      <c r="R44" s="145" t="s">
        <v>103</v>
      </c>
      <c r="S44" s="146" t="s">
        <v>104</v>
      </c>
      <c r="T44" s="144" t="s">
        <v>103</v>
      </c>
      <c r="U44" s="145" t="s">
        <v>104</v>
      </c>
      <c r="V44" s="145" t="s">
        <v>103</v>
      </c>
      <c r="W44" s="146" t="s">
        <v>104</v>
      </c>
      <c r="X44" s="144" t="s">
        <v>103</v>
      </c>
      <c r="Y44" s="145" t="s">
        <v>104</v>
      </c>
      <c r="Z44" s="145" t="s">
        <v>103</v>
      </c>
      <c r="AA44" s="145" t="s">
        <v>104</v>
      </c>
      <c r="AB44" s="145" t="s">
        <v>103</v>
      </c>
      <c r="AC44" s="146" t="s">
        <v>104</v>
      </c>
      <c r="AD44" s="144" t="s">
        <v>103</v>
      </c>
      <c r="AE44" s="145" t="s">
        <v>104</v>
      </c>
      <c r="AF44" s="145" t="s">
        <v>103</v>
      </c>
      <c r="AG44" s="145" t="s">
        <v>104</v>
      </c>
      <c r="AH44" s="145" t="s">
        <v>103</v>
      </c>
      <c r="AI44" s="146" t="s">
        <v>104</v>
      </c>
    </row>
    <row r="45" spans="1:39" ht="15" customHeight="1" x14ac:dyDescent="0.35">
      <c r="A45" s="150" t="s">
        <v>37</v>
      </c>
      <c r="B45" s="73">
        <v>4000</v>
      </c>
      <c r="C45" s="96"/>
      <c r="D45" s="73">
        <v>1921</v>
      </c>
      <c r="E45" s="74"/>
      <c r="F45" s="74">
        <v>2079</v>
      </c>
      <c r="G45" s="96"/>
      <c r="H45" s="73">
        <v>2060</v>
      </c>
      <c r="I45" s="74"/>
      <c r="J45" s="74">
        <v>1935</v>
      </c>
      <c r="K45" s="96"/>
      <c r="L45" s="73">
        <v>2465</v>
      </c>
      <c r="M45" s="74"/>
      <c r="N45" s="74">
        <v>435</v>
      </c>
      <c r="O45" s="74"/>
      <c r="P45" s="74">
        <v>636</v>
      </c>
      <c r="Q45" s="74"/>
      <c r="R45" s="74">
        <v>352</v>
      </c>
      <c r="S45" s="96"/>
      <c r="T45" s="73">
        <v>494</v>
      </c>
      <c r="U45" s="74"/>
      <c r="V45" s="74">
        <v>3442</v>
      </c>
      <c r="W45" s="96"/>
      <c r="X45" s="73">
        <v>1046</v>
      </c>
      <c r="Y45" s="74"/>
      <c r="Z45" s="74">
        <v>1341</v>
      </c>
      <c r="AA45" s="74"/>
      <c r="AB45" s="74">
        <v>1613</v>
      </c>
      <c r="AC45" s="96"/>
      <c r="AD45" s="73">
        <v>303</v>
      </c>
      <c r="AE45" s="74"/>
      <c r="AF45" s="74">
        <v>2221</v>
      </c>
      <c r="AG45" s="74"/>
      <c r="AH45" s="74">
        <v>1297</v>
      </c>
      <c r="AI45" s="96"/>
    </row>
    <row r="46" spans="1:39" x14ac:dyDescent="0.35">
      <c r="A46" s="415" t="s">
        <v>126</v>
      </c>
      <c r="B46" s="103">
        <v>9.8061738519382602E-2</v>
      </c>
      <c r="C46" s="102"/>
      <c r="D46" s="103">
        <v>9.9433594606655101E-2</v>
      </c>
      <c r="E46" s="101"/>
      <c r="F46" s="100">
        <v>9.6604564044078398E-2</v>
      </c>
      <c r="G46" s="102"/>
      <c r="H46" s="103">
        <v>9.2215277719917901E-2</v>
      </c>
      <c r="I46" s="101"/>
      <c r="J46" s="100">
        <v>0.104451378629683</v>
      </c>
      <c r="K46" s="102"/>
      <c r="L46" s="103">
        <v>9.0375582460339707E-2</v>
      </c>
      <c r="M46" s="101"/>
      <c r="N46" s="100">
        <v>0.11992031111127401</v>
      </c>
      <c r="O46" s="101"/>
      <c r="P46" s="100">
        <v>0.11544015127375799</v>
      </c>
      <c r="Q46" s="101"/>
      <c r="R46" s="100">
        <v>0.14848744705262301</v>
      </c>
      <c r="S46" s="102"/>
      <c r="T46" s="103">
        <v>0.142279422445072</v>
      </c>
      <c r="U46" s="101"/>
      <c r="V46" s="100">
        <v>9.1926732438427597E-2</v>
      </c>
      <c r="W46" s="102"/>
      <c r="X46" s="103">
        <v>0.10162675197186199</v>
      </c>
      <c r="Y46" s="101"/>
      <c r="Z46" s="100">
        <v>8.7279661184141905E-2</v>
      </c>
      <c r="AA46" s="101"/>
      <c r="AB46" s="100">
        <v>0.1047736359256</v>
      </c>
      <c r="AC46" s="102"/>
      <c r="AD46" s="103">
        <v>8.9996572416676204E-2</v>
      </c>
      <c r="AE46" s="101"/>
      <c r="AF46" s="100">
        <v>8.7284596523131502E-2</v>
      </c>
      <c r="AG46" s="101"/>
      <c r="AH46" s="100">
        <v>0.120460095325258</v>
      </c>
      <c r="AI46" s="102"/>
    </row>
    <row r="47" spans="1:39" x14ac:dyDescent="0.35">
      <c r="A47" s="415"/>
      <c r="B47" s="103"/>
      <c r="C47" s="102"/>
      <c r="D47" s="103"/>
      <c r="E47" s="101"/>
      <c r="F47" s="100"/>
      <c r="G47" s="102"/>
      <c r="H47" s="103"/>
      <c r="I47" s="101"/>
      <c r="J47" s="100"/>
      <c r="K47" s="102"/>
      <c r="L47" s="103"/>
      <c r="M47" s="101"/>
      <c r="N47" s="100"/>
      <c r="O47" s="101"/>
      <c r="P47" s="100"/>
      <c r="Q47" s="101"/>
      <c r="R47" s="100"/>
      <c r="S47" s="102"/>
      <c r="T47" s="103"/>
      <c r="U47" s="101"/>
      <c r="V47" s="100"/>
      <c r="W47" s="102"/>
      <c r="X47" s="103"/>
      <c r="Y47" s="101"/>
      <c r="Z47" s="100"/>
      <c r="AA47" s="101"/>
      <c r="AB47" s="100"/>
      <c r="AC47" s="102"/>
      <c r="AD47" s="103"/>
      <c r="AE47" s="101"/>
      <c r="AF47" s="100"/>
      <c r="AG47" s="101"/>
      <c r="AH47" s="100"/>
      <c r="AI47" s="102"/>
      <c r="AJ47" s="6"/>
      <c r="AK47" s="6"/>
      <c r="AL47" s="6"/>
      <c r="AM47" s="6"/>
    </row>
    <row r="48" spans="1:39" x14ac:dyDescent="0.35">
      <c r="A48" s="415" t="s">
        <v>127</v>
      </c>
      <c r="B48" s="103">
        <v>0.278846485961535</v>
      </c>
      <c r="C48" s="102"/>
      <c r="D48" s="103">
        <v>0.31846050479578702</v>
      </c>
      <c r="E48" s="101"/>
      <c r="F48" s="100">
        <v>0.236768794544019</v>
      </c>
      <c r="G48" s="102"/>
      <c r="H48" s="103">
        <v>0.27111358161768301</v>
      </c>
      <c r="I48" s="101"/>
      <c r="J48" s="100">
        <v>0.28707929027079199</v>
      </c>
      <c r="K48" s="102"/>
      <c r="L48" s="103">
        <v>0.27543764528914999</v>
      </c>
      <c r="M48" s="101"/>
      <c r="N48" s="100">
        <v>0.27789174366222802</v>
      </c>
      <c r="O48" s="101"/>
      <c r="P48" s="100">
        <v>0.30856462965707399</v>
      </c>
      <c r="Q48" s="101"/>
      <c r="R48" s="100">
        <v>0.25816089636365003</v>
      </c>
      <c r="S48" s="102"/>
      <c r="T48" s="103">
        <v>0.32098121679004799</v>
      </c>
      <c r="U48" s="101"/>
      <c r="V48" s="100">
        <v>0.27418378795537601</v>
      </c>
      <c r="W48" s="102"/>
      <c r="X48" s="103">
        <v>0.26586589920978598</v>
      </c>
      <c r="Y48" s="101"/>
      <c r="Z48" s="100">
        <v>0.26935756033691199</v>
      </c>
      <c r="AA48" s="101"/>
      <c r="AB48" s="100">
        <v>0.29546901896712902</v>
      </c>
      <c r="AC48" s="102"/>
      <c r="AD48" s="103">
        <v>0.319897950169237</v>
      </c>
      <c r="AE48" s="101"/>
      <c r="AF48" s="100">
        <v>0.27230506062930998</v>
      </c>
      <c r="AG48" s="101"/>
      <c r="AH48" s="100">
        <v>0.29078868695017401</v>
      </c>
      <c r="AI48" s="102"/>
      <c r="AJ48" s="6"/>
      <c r="AK48" s="6"/>
      <c r="AL48" s="6"/>
      <c r="AM48" s="6"/>
    </row>
    <row r="49" spans="1:39" x14ac:dyDescent="0.35">
      <c r="A49" s="415"/>
      <c r="B49" s="103"/>
      <c r="C49" s="102"/>
      <c r="D49" s="103"/>
      <c r="E49" s="101"/>
      <c r="F49" s="100"/>
      <c r="G49" s="102"/>
      <c r="H49" s="103"/>
      <c r="I49" s="101"/>
      <c r="J49" s="100"/>
      <c r="K49" s="102"/>
      <c r="L49" s="103"/>
      <c r="M49" s="101"/>
      <c r="N49" s="100"/>
      <c r="O49" s="101"/>
      <c r="P49" s="100"/>
      <c r="Q49" s="101"/>
      <c r="R49" s="100"/>
      <c r="S49" s="102"/>
      <c r="T49" s="103"/>
      <c r="U49" s="101"/>
      <c r="V49" s="100"/>
      <c r="W49" s="102"/>
      <c r="X49" s="103"/>
      <c r="Y49" s="101"/>
      <c r="Z49" s="100"/>
      <c r="AA49" s="101"/>
      <c r="AB49" s="100"/>
      <c r="AC49" s="102"/>
      <c r="AD49" s="103"/>
      <c r="AE49" s="101"/>
      <c r="AF49" s="100"/>
      <c r="AG49" s="101"/>
      <c r="AH49" s="100"/>
      <c r="AI49" s="102"/>
      <c r="AJ49" s="6"/>
      <c r="AK49" s="6"/>
      <c r="AL49" s="6"/>
      <c r="AM49" s="6"/>
    </row>
    <row r="50" spans="1:39" x14ac:dyDescent="0.35">
      <c r="A50" s="415" t="s">
        <v>128</v>
      </c>
      <c r="B50" s="103">
        <v>0.46128642713713602</v>
      </c>
      <c r="C50" s="102"/>
      <c r="D50" s="103">
        <v>0.45297301994975198</v>
      </c>
      <c r="E50" s="101"/>
      <c r="F50" s="100">
        <v>0.47011686122468699</v>
      </c>
      <c r="G50" s="102"/>
      <c r="H50" s="103">
        <v>0.46358447186407697</v>
      </c>
      <c r="I50" s="101"/>
      <c r="J50" s="100">
        <v>0.45817058988030201</v>
      </c>
      <c r="K50" s="102"/>
      <c r="L50" s="103">
        <v>0.46955404025505398</v>
      </c>
      <c r="M50" s="101"/>
      <c r="N50" s="100">
        <v>0.431422966188024</v>
      </c>
      <c r="O50" s="101"/>
      <c r="P50" s="100">
        <v>0.44094017460604501</v>
      </c>
      <c r="Q50" s="101"/>
      <c r="R50" s="100">
        <v>0.43637290962088199</v>
      </c>
      <c r="S50" s="102"/>
      <c r="T50" s="103">
        <v>0.37534630713800599</v>
      </c>
      <c r="U50" s="101"/>
      <c r="V50" s="100">
        <v>0.47234031906352397</v>
      </c>
      <c r="W50" s="102"/>
      <c r="X50" s="103">
        <v>0.44332797361642401</v>
      </c>
      <c r="Y50" s="101"/>
      <c r="Z50" s="100">
        <v>0.48368535209941199</v>
      </c>
      <c r="AA50" s="101"/>
      <c r="AB50" s="100">
        <v>0.45435846759659398</v>
      </c>
      <c r="AC50" s="102"/>
      <c r="AD50" s="103">
        <v>0.39662291731668298</v>
      </c>
      <c r="AE50" s="101"/>
      <c r="AF50" s="100">
        <v>0.47094650028895402</v>
      </c>
      <c r="AG50" s="101"/>
      <c r="AH50" s="100">
        <v>0.45085393469274598</v>
      </c>
      <c r="AI50" s="102"/>
      <c r="AJ50" s="6"/>
      <c r="AK50" s="6"/>
      <c r="AL50" s="6"/>
      <c r="AM50" s="6"/>
    </row>
    <row r="51" spans="1:39" x14ac:dyDescent="0.35">
      <c r="A51" s="415"/>
      <c r="B51" s="103"/>
      <c r="C51" s="102"/>
      <c r="D51" s="103"/>
      <c r="E51" s="101"/>
      <c r="F51" s="100"/>
      <c r="G51" s="102"/>
      <c r="H51" s="103"/>
      <c r="I51" s="101"/>
      <c r="J51" s="100"/>
      <c r="K51" s="102"/>
      <c r="L51" s="103"/>
      <c r="M51" s="101"/>
      <c r="N51" s="100"/>
      <c r="O51" s="101"/>
      <c r="P51" s="100"/>
      <c r="Q51" s="101"/>
      <c r="R51" s="100"/>
      <c r="S51" s="102"/>
      <c r="T51" s="103"/>
      <c r="U51" s="101"/>
      <c r="V51" s="100"/>
      <c r="W51" s="102"/>
      <c r="X51" s="103"/>
      <c r="Y51" s="101"/>
      <c r="Z51" s="100"/>
      <c r="AA51" s="101"/>
      <c r="AB51" s="100"/>
      <c r="AC51" s="102"/>
      <c r="AD51" s="103"/>
      <c r="AE51" s="101"/>
      <c r="AF51" s="100"/>
      <c r="AG51" s="101"/>
      <c r="AH51" s="100"/>
      <c r="AI51" s="102"/>
      <c r="AJ51" s="6"/>
      <c r="AK51" s="6"/>
      <c r="AL51" s="6"/>
      <c r="AM51" s="6"/>
    </row>
    <row r="52" spans="1:39" x14ac:dyDescent="0.35">
      <c r="A52" s="415" t="s">
        <v>129</v>
      </c>
      <c r="B52" s="103">
        <v>0.15993756840062401</v>
      </c>
      <c r="C52" s="102"/>
      <c r="D52" s="103">
        <v>0.12771430675668499</v>
      </c>
      <c r="E52" s="101"/>
      <c r="F52" s="100">
        <v>0.19416485711860701</v>
      </c>
      <c r="G52" s="102"/>
      <c r="H52" s="103">
        <v>0.17014909261743399</v>
      </c>
      <c r="I52" s="101"/>
      <c r="J52" s="100">
        <v>0.14955371011466501</v>
      </c>
      <c r="K52" s="102"/>
      <c r="L52" s="103">
        <v>0.16244910891265499</v>
      </c>
      <c r="M52" s="101"/>
      <c r="N52" s="100">
        <v>0.17076497903847401</v>
      </c>
      <c r="O52" s="101"/>
      <c r="P52" s="100">
        <v>0.13314853040548</v>
      </c>
      <c r="Q52" s="101"/>
      <c r="R52" s="100">
        <v>0.156978746962845</v>
      </c>
      <c r="S52" s="102"/>
      <c r="T52" s="103">
        <v>0.15755906594133601</v>
      </c>
      <c r="U52" s="101"/>
      <c r="V52" s="100">
        <v>0.159933369114443</v>
      </c>
      <c r="W52" s="102"/>
      <c r="X52" s="103">
        <v>0.185632331465165</v>
      </c>
      <c r="Y52" s="101"/>
      <c r="Z52" s="100">
        <v>0.158292722412712</v>
      </c>
      <c r="AA52" s="101"/>
      <c r="AB52" s="100">
        <v>0.14424060356580201</v>
      </c>
      <c r="AC52" s="102"/>
      <c r="AD52" s="103">
        <v>0.193482560097404</v>
      </c>
      <c r="AE52" s="101"/>
      <c r="AF52" s="100">
        <v>0.16772755517726101</v>
      </c>
      <c r="AG52" s="101"/>
      <c r="AH52" s="100">
        <v>0.13562246318958801</v>
      </c>
      <c r="AI52" s="102"/>
      <c r="AJ52" s="6"/>
      <c r="AK52" s="6"/>
      <c r="AL52" s="6"/>
      <c r="AM52" s="6"/>
    </row>
    <row r="53" spans="1:39" x14ac:dyDescent="0.35">
      <c r="A53" s="415"/>
      <c r="B53" s="103"/>
      <c r="C53" s="102"/>
      <c r="D53" s="103"/>
      <c r="E53" s="101"/>
      <c r="F53" s="100"/>
      <c r="G53" s="102"/>
      <c r="H53" s="103"/>
      <c r="I53" s="101"/>
      <c r="J53" s="100"/>
      <c r="K53" s="102"/>
      <c r="L53" s="103"/>
      <c r="M53" s="101"/>
      <c r="N53" s="100"/>
      <c r="O53" s="101"/>
      <c r="P53" s="100"/>
      <c r="Q53" s="101"/>
      <c r="R53" s="100"/>
      <c r="S53" s="102"/>
      <c r="T53" s="103"/>
      <c r="U53" s="101"/>
      <c r="V53" s="100"/>
      <c r="W53" s="102"/>
      <c r="X53" s="103"/>
      <c r="Y53" s="101"/>
      <c r="Z53" s="100"/>
      <c r="AA53" s="101"/>
      <c r="AB53" s="100"/>
      <c r="AC53" s="102"/>
      <c r="AD53" s="103"/>
      <c r="AE53" s="101"/>
      <c r="AF53" s="100"/>
      <c r="AG53" s="101"/>
      <c r="AH53" s="100"/>
      <c r="AI53" s="102"/>
      <c r="AJ53" s="6"/>
      <c r="AK53" s="6"/>
      <c r="AL53" s="6"/>
      <c r="AM53" s="6"/>
    </row>
    <row r="54" spans="1:39" x14ac:dyDescent="0.35">
      <c r="A54" s="415" t="s">
        <v>65</v>
      </c>
      <c r="B54" s="103">
        <v>1.00491798995082E-3</v>
      </c>
      <c r="C54" s="102"/>
      <c r="D54" s="103">
        <v>1.0298680523559999E-3</v>
      </c>
      <c r="E54" s="101"/>
      <c r="F54" s="100">
        <v>9.7841623482404602E-4</v>
      </c>
      <c r="G54" s="102"/>
      <c r="H54" s="103">
        <v>1.9609569890156201E-3</v>
      </c>
      <c r="I54" s="101"/>
      <c r="J54" s="100"/>
      <c r="K54" s="102"/>
      <c r="L54" s="103">
        <v>1.2865529858455699E-3</v>
      </c>
      <c r="M54" s="101"/>
      <c r="N54" s="100"/>
      <c r="O54" s="101"/>
      <c r="P54" s="100"/>
      <c r="Q54" s="101"/>
      <c r="R54" s="100"/>
      <c r="S54" s="102"/>
      <c r="T54" s="103">
        <v>3.8339876855374498E-3</v>
      </c>
      <c r="U54" s="101"/>
      <c r="V54" s="100">
        <v>6.15160187829863E-4</v>
      </c>
      <c r="W54" s="102"/>
      <c r="X54" s="103">
        <v>1.04809902265625E-3</v>
      </c>
      <c r="Y54" s="101"/>
      <c r="Z54" s="100">
        <v>7.8877342421218599E-4</v>
      </c>
      <c r="AA54" s="101"/>
      <c r="AB54" s="100">
        <v>1.1582739448752701E-3</v>
      </c>
      <c r="AC54" s="102"/>
      <c r="AD54" s="103"/>
      <c r="AE54" s="101"/>
      <c r="AF54" s="100">
        <v>4.7646547533118302E-4</v>
      </c>
      <c r="AG54" s="101"/>
      <c r="AH54" s="100">
        <v>2.2748198422340498E-3</v>
      </c>
      <c r="AI54" s="102"/>
      <c r="AJ54" s="6"/>
      <c r="AK54" s="6"/>
      <c r="AL54" s="6"/>
      <c r="AM54" s="6"/>
    </row>
    <row r="55" spans="1:39" x14ac:dyDescent="0.35">
      <c r="A55" s="415"/>
      <c r="B55" s="103"/>
      <c r="C55" s="102"/>
      <c r="D55" s="103"/>
      <c r="E55" s="101"/>
      <c r="F55" s="100"/>
      <c r="G55" s="102"/>
      <c r="H55" s="103"/>
      <c r="I55" s="101"/>
      <c r="J55" s="100"/>
      <c r="K55" s="102"/>
      <c r="L55" s="103"/>
      <c r="M55" s="101"/>
      <c r="N55" s="100"/>
      <c r="O55" s="101"/>
      <c r="P55" s="100"/>
      <c r="Q55" s="101"/>
      <c r="R55" s="100"/>
      <c r="S55" s="102"/>
      <c r="T55" s="103"/>
      <c r="U55" s="101"/>
      <c r="V55" s="100"/>
      <c r="W55" s="102"/>
      <c r="X55" s="103"/>
      <c r="Y55" s="101"/>
      <c r="Z55" s="100"/>
      <c r="AA55" s="101"/>
      <c r="AB55" s="100"/>
      <c r="AC55" s="102"/>
      <c r="AD55" s="103"/>
      <c r="AE55" s="101"/>
      <c r="AF55" s="100"/>
      <c r="AG55" s="101"/>
      <c r="AH55" s="100"/>
      <c r="AI55" s="102"/>
      <c r="AJ55" s="6"/>
      <c r="AK55" s="6"/>
      <c r="AL55" s="6"/>
      <c r="AM55" s="6"/>
    </row>
    <row r="56" spans="1:39" x14ac:dyDescent="0.35">
      <c r="A56" s="415" t="s">
        <v>66</v>
      </c>
      <c r="B56" s="103">
        <v>8.6286199137137998E-4</v>
      </c>
      <c r="C56" s="102"/>
      <c r="D56" s="103">
        <v>3.88705838764433E-4</v>
      </c>
      <c r="E56" s="101"/>
      <c r="F56" s="100">
        <v>1.3665068337841201E-3</v>
      </c>
      <c r="G56" s="102"/>
      <c r="H56" s="103">
        <v>9.7661919187314104E-4</v>
      </c>
      <c r="I56" s="101"/>
      <c r="J56" s="100">
        <v>7.4503110455763203E-4</v>
      </c>
      <c r="K56" s="102"/>
      <c r="L56" s="103">
        <v>8.9707009695672198E-4</v>
      </c>
      <c r="M56" s="101"/>
      <c r="N56" s="100"/>
      <c r="O56" s="101"/>
      <c r="P56" s="100">
        <v>1.90651405764246E-3</v>
      </c>
      <c r="Q56" s="101"/>
      <c r="R56" s="100"/>
      <c r="S56" s="102"/>
      <c r="T56" s="103"/>
      <c r="U56" s="101"/>
      <c r="V56" s="100">
        <v>1.0006312403987301E-3</v>
      </c>
      <c r="W56" s="102"/>
      <c r="X56" s="103">
        <v>2.4989447141063599E-3</v>
      </c>
      <c r="Y56" s="101"/>
      <c r="Z56" s="100">
        <v>5.9593054261009601E-4</v>
      </c>
      <c r="AA56" s="101"/>
      <c r="AB56" s="100"/>
      <c r="AC56" s="102"/>
      <c r="AD56" s="103"/>
      <c r="AE56" s="101"/>
      <c r="AF56" s="100">
        <v>1.25982190601226E-3</v>
      </c>
      <c r="AG56" s="101"/>
      <c r="AH56" s="100"/>
      <c r="AI56" s="102"/>
    </row>
    <row r="57" spans="1:39" x14ac:dyDescent="0.35">
      <c r="A57" s="415"/>
      <c r="B57" s="103"/>
      <c r="C57" s="102"/>
      <c r="D57" s="103"/>
      <c r="E57" s="101"/>
      <c r="F57" s="100"/>
      <c r="G57" s="102"/>
      <c r="H57" s="103"/>
      <c r="I57" s="101"/>
      <c r="J57" s="100"/>
      <c r="K57" s="102"/>
      <c r="L57" s="103"/>
      <c r="M57" s="101"/>
      <c r="N57" s="100"/>
      <c r="O57" s="101"/>
      <c r="P57" s="100"/>
      <c r="Q57" s="101"/>
      <c r="R57" s="100"/>
      <c r="S57" s="102"/>
      <c r="T57" s="103"/>
      <c r="U57" s="101"/>
      <c r="V57" s="100"/>
      <c r="W57" s="102"/>
      <c r="X57" s="103"/>
      <c r="Y57" s="101"/>
      <c r="Z57" s="100"/>
      <c r="AA57" s="101"/>
      <c r="AB57" s="100"/>
      <c r="AC57" s="102"/>
      <c r="AD57" s="103"/>
      <c r="AE57" s="101"/>
      <c r="AF57" s="100"/>
      <c r="AG57" s="101"/>
      <c r="AH57" s="100"/>
      <c r="AI57" s="102"/>
      <c r="AJ57" s="6"/>
      <c r="AK57" s="6"/>
      <c r="AL57" s="6"/>
      <c r="AM57" s="6"/>
    </row>
    <row r="58" spans="1:39" x14ac:dyDescent="0.35">
      <c r="A58" s="413" t="s">
        <v>232</v>
      </c>
      <c r="B58" s="60">
        <v>0.37690822448091799</v>
      </c>
      <c r="C58" s="75"/>
      <c r="D58" s="60">
        <v>0.41789409940244199</v>
      </c>
      <c r="E58" s="64"/>
      <c r="F58" s="54">
        <v>0.33337335858809702</v>
      </c>
      <c r="G58" s="75"/>
      <c r="H58" s="60">
        <v>0.36332885933760101</v>
      </c>
      <c r="I58" s="53"/>
      <c r="J58" s="54">
        <v>0.391530668900475</v>
      </c>
      <c r="K58" s="75"/>
      <c r="L58" s="60">
        <v>0.36581322774948899</v>
      </c>
      <c r="M58" s="53"/>
      <c r="N58" s="54">
        <v>0.39781205477350201</v>
      </c>
      <c r="O58" s="53"/>
      <c r="P58" s="54">
        <v>0.42400478093083199</v>
      </c>
      <c r="Q58" s="53"/>
      <c r="R58" s="54">
        <v>0.40664834341627198</v>
      </c>
      <c r="S58" s="75"/>
      <c r="T58" s="60">
        <v>0.46326063923512001</v>
      </c>
      <c r="U58" s="53"/>
      <c r="V58" s="90">
        <v>0.36611052039380398</v>
      </c>
      <c r="W58" s="61"/>
      <c r="X58" s="69">
        <v>0.36749265118164798</v>
      </c>
      <c r="Y58" s="97"/>
      <c r="Z58" s="90">
        <v>0.35663722152105398</v>
      </c>
      <c r="AA58" s="97"/>
      <c r="AB58" s="90">
        <v>0.40024265489272898</v>
      </c>
      <c r="AC58" s="61"/>
      <c r="AD58" s="69">
        <v>0.40989452258591302</v>
      </c>
      <c r="AE58" s="97"/>
      <c r="AF58" s="90">
        <v>0.35958965715244101</v>
      </c>
      <c r="AG58" s="97"/>
      <c r="AH58" s="90">
        <v>0.41124878227543199</v>
      </c>
      <c r="AI58" s="61"/>
      <c r="AJ58" s="90"/>
      <c r="AK58" s="97"/>
      <c r="AL58" s="7"/>
      <c r="AM58" s="7"/>
    </row>
    <row r="59" spans="1:39" ht="15" customHeight="1" x14ac:dyDescent="0.35">
      <c r="A59" s="414"/>
      <c r="B59" s="76"/>
      <c r="C59" s="77"/>
      <c r="D59" s="76"/>
      <c r="E59" s="78"/>
      <c r="F59" s="79"/>
      <c r="G59" s="77"/>
      <c r="H59" s="76"/>
      <c r="I59" s="86"/>
      <c r="J59" s="79"/>
      <c r="K59" s="77"/>
      <c r="L59" s="76"/>
      <c r="M59" s="86"/>
      <c r="N59" s="79"/>
      <c r="O59" s="86"/>
      <c r="P59" s="79"/>
      <c r="Q59" s="86"/>
      <c r="R59" s="79"/>
      <c r="S59" s="77"/>
      <c r="T59" s="76"/>
      <c r="U59" s="86"/>
      <c r="V59" s="131"/>
      <c r="W59" s="104"/>
      <c r="X59" s="130"/>
      <c r="Y59" s="45"/>
      <c r="Z59" s="131"/>
      <c r="AA59" s="45"/>
      <c r="AB59" s="131"/>
      <c r="AC59" s="104"/>
      <c r="AD59" s="130"/>
      <c r="AE59" s="45"/>
      <c r="AF59" s="131"/>
      <c r="AG59" s="45"/>
      <c r="AH59" s="131"/>
      <c r="AI59" s="104"/>
      <c r="AJ59" s="90"/>
      <c r="AK59" s="97"/>
      <c r="AL59" s="7"/>
      <c r="AM59" s="7"/>
    </row>
    <row r="60" spans="1:39" x14ac:dyDescent="0.35">
      <c r="A60" s="155"/>
      <c r="B60" s="54"/>
      <c r="C60" s="53"/>
      <c r="D60" s="54"/>
      <c r="E60" s="64"/>
      <c r="F60" s="54"/>
      <c r="G60" s="53"/>
      <c r="H60" s="54"/>
      <c r="I60" s="53"/>
      <c r="J60" s="54"/>
      <c r="K60" s="53"/>
      <c r="L60" s="54"/>
      <c r="M60" s="53"/>
      <c r="N60" s="54"/>
      <c r="O60" s="53"/>
      <c r="P60" s="54"/>
      <c r="Q60" s="53"/>
      <c r="R60" s="54"/>
      <c r="S60" s="53"/>
      <c r="T60" s="54"/>
      <c r="U60" s="53"/>
      <c r="V60" s="90"/>
      <c r="W60" s="97"/>
      <c r="X60" s="90"/>
      <c r="Y60" s="97"/>
      <c r="Z60" s="90"/>
      <c r="AA60" s="97"/>
      <c r="AB60" s="90"/>
      <c r="AC60" s="97"/>
      <c r="AD60" s="90"/>
      <c r="AE60" s="97"/>
      <c r="AF60" s="90"/>
      <c r="AG60" s="97"/>
      <c r="AH60" s="90"/>
      <c r="AI60" s="97"/>
      <c r="AJ60" s="90"/>
      <c r="AK60" s="97"/>
      <c r="AM60" s="5"/>
    </row>
    <row r="61" spans="1:39" ht="15" customHeight="1" x14ac:dyDescent="0.35"/>
    <row r="62" spans="1:39" ht="87" customHeight="1" x14ac:dyDescent="0.35">
      <c r="A62" s="135" t="s">
        <v>309</v>
      </c>
      <c r="B62" s="416" t="s">
        <v>282</v>
      </c>
      <c r="C62" s="387"/>
      <c r="D62" s="417" t="s">
        <v>68</v>
      </c>
      <c r="E62" s="418"/>
      <c r="F62" s="419" t="s">
        <v>83</v>
      </c>
      <c r="G62" s="387"/>
      <c r="H62" s="421" t="s">
        <v>84</v>
      </c>
      <c r="I62" s="421"/>
      <c r="J62" s="421" t="s">
        <v>85</v>
      </c>
      <c r="K62" s="421"/>
      <c r="L62" s="416" t="s">
        <v>86</v>
      </c>
      <c r="M62" s="388"/>
      <c r="N62" s="419" t="s">
        <v>87</v>
      </c>
      <c r="O62" s="388"/>
      <c r="P62" s="419" t="s">
        <v>88</v>
      </c>
      <c r="Q62" s="388"/>
      <c r="R62" s="419" t="s">
        <v>89</v>
      </c>
      <c r="S62" s="388"/>
      <c r="T62" s="416" t="s">
        <v>90</v>
      </c>
      <c r="U62" s="388"/>
      <c r="V62" s="419" t="s">
        <v>91</v>
      </c>
      <c r="W62" s="388"/>
      <c r="X62" s="416" t="s">
        <v>92</v>
      </c>
      <c r="Y62" s="388"/>
      <c r="Z62" s="419" t="s">
        <v>93</v>
      </c>
      <c r="AA62" s="388"/>
      <c r="AB62" s="419" t="s">
        <v>94</v>
      </c>
      <c r="AC62" s="388"/>
      <c r="AD62" s="416" t="s">
        <v>95</v>
      </c>
      <c r="AE62" s="388"/>
      <c r="AF62" s="419" t="s">
        <v>96</v>
      </c>
      <c r="AG62" s="388"/>
      <c r="AH62" s="419" t="s">
        <v>97</v>
      </c>
      <c r="AI62" s="423"/>
      <c r="AJ62" s="416" t="s">
        <v>124</v>
      </c>
      <c r="AK62" s="423"/>
      <c r="AL62" s="419" t="s">
        <v>125</v>
      </c>
      <c r="AM62" s="392"/>
    </row>
    <row r="63" spans="1:39" ht="15" customHeight="1" x14ac:dyDescent="0.35">
      <c r="A63" s="149"/>
      <c r="B63" s="133"/>
      <c r="C63" s="147"/>
      <c r="D63" s="138" t="s">
        <v>98</v>
      </c>
      <c r="E63" s="138"/>
      <c r="F63" s="134" t="s">
        <v>99</v>
      </c>
      <c r="G63" s="62"/>
      <c r="H63" s="138" t="s">
        <v>98</v>
      </c>
      <c r="I63" s="138"/>
      <c r="J63" s="134" t="s">
        <v>99</v>
      </c>
      <c r="K63" s="140"/>
      <c r="L63" s="133" t="s">
        <v>100</v>
      </c>
      <c r="M63" s="63"/>
      <c r="N63" s="134" t="s">
        <v>99</v>
      </c>
      <c r="O63" s="63"/>
      <c r="P63" s="134" t="s">
        <v>101</v>
      </c>
      <c r="Q63" s="63"/>
      <c r="R63" s="134" t="s">
        <v>102</v>
      </c>
      <c r="S63" s="63"/>
      <c r="T63" s="133" t="s">
        <v>100</v>
      </c>
      <c r="U63" s="63"/>
      <c r="V63" s="134" t="s">
        <v>99</v>
      </c>
      <c r="W63" s="63"/>
      <c r="X63" s="133" t="s">
        <v>100</v>
      </c>
      <c r="Y63" s="63"/>
      <c r="Z63" s="134" t="s">
        <v>99</v>
      </c>
      <c r="AA63" s="63"/>
      <c r="AB63" s="134" t="s">
        <v>101</v>
      </c>
      <c r="AC63" s="63"/>
      <c r="AD63" s="133" t="s">
        <v>100</v>
      </c>
      <c r="AE63" s="63"/>
      <c r="AF63" s="134" t="s">
        <v>99</v>
      </c>
      <c r="AG63" s="63"/>
      <c r="AH63" s="134" t="s">
        <v>101</v>
      </c>
      <c r="AI63" s="136"/>
      <c r="AJ63" s="133" t="s">
        <v>100</v>
      </c>
      <c r="AK63" s="136"/>
      <c r="AL63" s="134" t="s">
        <v>99</v>
      </c>
      <c r="AM63" s="143"/>
    </row>
    <row r="64" spans="1:39" x14ac:dyDescent="0.35">
      <c r="A64" s="154"/>
      <c r="B64" s="144" t="s">
        <v>103</v>
      </c>
      <c r="C64" s="146" t="s">
        <v>104</v>
      </c>
      <c r="D64" s="145" t="s">
        <v>103</v>
      </c>
      <c r="E64" s="145" t="s">
        <v>104</v>
      </c>
      <c r="F64" s="145" t="s">
        <v>103</v>
      </c>
      <c r="G64" s="146" t="s">
        <v>104</v>
      </c>
      <c r="H64" s="145" t="s">
        <v>103</v>
      </c>
      <c r="I64" s="145" t="s">
        <v>104</v>
      </c>
      <c r="J64" s="145" t="s">
        <v>103</v>
      </c>
      <c r="K64" s="145" t="s">
        <v>104</v>
      </c>
      <c r="L64" s="144" t="s">
        <v>103</v>
      </c>
      <c r="M64" s="145" t="s">
        <v>104</v>
      </c>
      <c r="N64" s="145" t="s">
        <v>103</v>
      </c>
      <c r="O64" s="145" t="s">
        <v>104</v>
      </c>
      <c r="P64" s="145" t="s">
        <v>103</v>
      </c>
      <c r="Q64" s="145" t="s">
        <v>104</v>
      </c>
      <c r="R64" s="145" t="s">
        <v>103</v>
      </c>
      <c r="S64" s="145" t="s">
        <v>104</v>
      </c>
      <c r="T64" s="144" t="s">
        <v>103</v>
      </c>
      <c r="U64" s="145" t="s">
        <v>104</v>
      </c>
      <c r="V64" s="145" t="s">
        <v>103</v>
      </c>
      <c r="W64" s="145" t="s">
        <v>104</v>
      </c>
      <c r="X64" s="144" t="s">
        <v>103</v>
      </c>
      <c r="Y64" s="145" t="s">
        <v>104</v>
      </c>
      <c r="Z64" s="145" t="s">
        <v>103</v>
      </c>
      <c r="AA64" s="145" t="s">
        <v>104</v>
      </c>
      <c r="AB64" s="145" t="s">
        <v>103</v>
      </c>
      <c r="AC64" s="145" t="s">
        <v>104</v>
      </c>
      <c r="AD64" s="144" t="s">
        <v>103</v>
      </c>
      <c r="AE64" s="145" t="s">
        <v>104</v>
      </c>
      <c r="AF64" s="145" t="s">
        <v>103</v>
      </c>
      <c r="AG64" s="145" t="s">
        <v>104</v>
      </c>
      <c r="AH64" s="145" t="s">
        <v>103</v>
      </c>
      <c r="AI64" s="145" t="s">
        <v>104</v>
      </c>
      <c r="AJ64" s="144" t="s">
        <v>103</v>
      </c>
      <c r="AK64" s="145" t="s">
        <v>104</v>
      </c>
      <c r="AL64" s="145" t="s">
        <v>103</v>
      </c>
      <c r="AM64" s="146" t="s">
        <v>104</v>
      </c>
    </row>
    <row r="65" spans="1:39" ht="15" customHeight="1" x14ac:dyDescent="0.35">
      <c r="A65" s="150" t="s">
        <v>37</v>
      </c>
      <c r="B65" s="73">
        <v>4000</v>
      </c>
      <c r="C65" s="96"/>
      <c r="D65" s="73">
        <v>1921</v>
      </c>
      <c r="E65" s="74"/>
      <c r="F65" s="74">
        <v>2079</v>
      </c>
      <c r="G65" s="96"/>
      <c r="H65" s="73">
        <v>2060</v>
      </c>
      <c r="I65" s="74"/>
      <c r="J65" s="74">
        <v>1935</v>
      </c>
      <c r="K65" s="96"/>
      <c r="L65" s="73">
        <v>2465</v>
      </c>
      <c r="M65" s="74"/>
      <c r="N65" s="74">
        <v>435</v>
      </c>
      <c r="O65" s="74"/>
      <c r="P65" s="74">
        <v>636</v>
      </c>
      <c r="Q65" s="74"/>
      <c r="R65" s="74">
        <v>352</v>
      </c>
      <c r="S65" s="96"/>
      <c r="T65" s="73">
        <v>494</v>
      </c>
      <c r="U65" s="74"/>
      <c r="V65" s="74">
        <v>3442</v>
      </c>
      <c r="W65" s="96"/>
      <c r="X65" s="73">
        <v>1046</v>
      </c>
      <c r="Y65" s="74"/>
      <c r="Z65" s="74">
        <v>1341</v>
      </c>
      <c r="AA65" s="74"/>
      <c r="AB65" s="74">
        <v>1613</v>
      </c>
      <c r="AC65" s="96"/>
      <c r="AD65" s="73">
        <v>303</v>
      </c>
      <c r="AE65" s="74"/>
      <c r="AF65" s="74">
        <v>2221</v>
      </c>
      <c r="AG65" s="74"/>
      <c r="AH65" s="74">
        <v>1297</v>
      </c>
      <c r="AI65" s="96"/>
      <c r="AJ65" s="73">
        <v>1517</v>
      </c>
      <c r="AK65" s="142"/>
      <c r="AL65" s="74">
        <v>2483</v>
      </c>
      <c r="AM65" s="141"/>
    </row>
    <row r="66" spans="1:39" x14ac:dyDescent="0.35">
      <c r="A66" s="410" t="s">
        <v>111</v>
      </c>
      <c r="B66" s="100">
        <v>0.64294805357051898</v>
      </c>
      <c r="C66" s="102"/>
      <c r="D66" s="100">
        <v>0.70643094970167897</v>
      </c>
      <c r="E66" s="101"/>
      <c r="F66" s="100">
        <v>0.57551703313117097</v>
      </c>
      <c r="G66" s="102"/>
      <c r="H66" s="100">
        <v>0.65507939711210394</v>
      </c>
      <c r="I66" s="101"/>
      <c r="J66" s="100">
        <v>0.63044246004933402</v>
      </c>
      <c r="K66" s="101"/>
      <c r="L66" s="103">
        <v>0.63371523130949403</v>
      </c>
      <c r="M66" s="101"/>
      <c r="N66" s="100">
        <v>0.71989172087920195</v>
      </c>
      <c r="O66" s="101"/>
      <c r="P66" s="100">
        <v>0.64967543930809601</v>
      </c>
      <c r="Q66" s="101"/>
      <c r="R66" s="100">
        <v>0.666983585154592</v>
      </c>
      <c r="S66" s="101"/>
      <c r="T66" s="103">
        <v>0.57406288496331903</v>
      </c>
      <c r="U66" s="101"/>
      <c r="V66" s="100">
        <v>0.65308808247745598</v>
      </c>
      <c r="W66" s="101"/>
      <c r="X66" s="103">
        <v>0.64042066604692205</v>
      </c>
      <c r="Y66" s="101"/>
      <c r="Z66" s="100">
        <v>0.61117181390696795</v>
      </c>
      <c r="AA66" s="101"/>
      <c r="AB66" s="100">
        <v>0.67139419577751602</v>
      </c>
      <c r="AC66" s="101"/>
      <c r="AD66" s="103">
        <v>0.64420518100739699</v>
      </c>
      <c r="AE66" s="101"/>
      <c r="AF66" s="100">
        <v>0.64067517729025902</v>
      </c>
      <c r="AG66" s="101"/>
      <c r="AH66" s="100">
        <v>0.65761956073437899</v>
      </c>
      <c r="AI66" s="101"/>
      <c r="AJ66" s="103">
        <v>0.57229072228536004</v>
      </c>
      <c r="AK66" s="101"/>
      <c r="AL66" s="100">
        <v>0.66985845566742797</v>
      </c>
      <c r="AM66" s="102"/>
    </row>
    <row r="67" spans="1:39" x14ac:dyDescent="0.35">
      <c r="A67" s="410"/>
      <c r="B67" s="100"/>
      <c r="C67" s="102"/>
      <c r="D67" s="100"/>
      <c r="E67" s="101"/>
      <c r="F67" s="100"/>
      <c r="G67" s="102"/>
      <c r="H67" s="100"/>
      <c r="I67" s="101"/>
      <c r="J67" s="100"/>
      <c r="K67" s="101"/>
      <c r="L67" s="103"/>
      <c r="M67" s="101"/>
      <c r="N67" s="100"/>
      <c r="O67" s="101"/>
      <c r="P67" s="100"/>
      <c r="Q67" s="101"/>
      <c r="R67" s="100"/>
      <c r="S67" s="101"/>
      <c r="T67" s="103"/>
      <c r="U67" s="101"/>
      <c r="V67" s="100"/>
      <c r="W67" s="101"/>
      <c r="X67" s="103"/>
      <c r="Y67" s="101"/>
      <c r="Z67" s="100"/>
      <c r="AA67" s="101"/>
      <c r="AB67" s="100"/>
      <c r="AC67" s="101"/>
      <c r="AD67" s="103"/>
      <c r="AE67" s="101"/>
      <c r="AF67" s="100"/>
      <c r="AG67" s="101"/>
      <c r="AH67" s="100"/>
      <c r="AI67" s="101"/>
      <c r="AJ67" s="103"/>
      <c r="AK67" s="101"/>
      <c r="AL67" s="100"/>
      <c r="AM67" s="102"/>
    </row>
    <row r="68" spans="1:39" x14ac:dyDescent="0.35">
      <c r="A68" s="410" t="s">
        <v>112</v>
      </c>
      <c r="B68" s="100">
        <v>0.45418247995817501</v>
      </c>
      <c r="C68" s="102"/>
      <c r="D68" s="100">
        <v>0.46458065187923803</v>
      </c>
      <c r="E68" s="101"/>
      <c r="F68" s="100">
        <v>0.44313762557893599</v>
      </c>
      <c r="G68" s="102"/>
      <c r="H68" s="100">
        <v>0.44949631907632398</v>
      </c>
      <c r="I68" s="101"/>
      <c r="J68" s="100">
        <v>0.45885191939474601</v>
      </c>
      <c r="K68" s="101"/>
      <c r="L68" s="103">
        <v>0.45338843243155902</v>
      </c>
      <c r="M68" s="101"/>
      <c r="N68" s="100">
        <v>0.469216536198516</v>
      </c>
      <c r="O68" s="101"/>
      <c r="P68" s="100">
        <v>0.46960720486471502</v>
      </c>
      <c r="Q68" s="101"/>
      <c r="R68" s="100">
        <v>0.44766317032917302</v>
      </c>
      <c r="S68" s="101"/>
      <c r="T68" s="103">
        <v>0.42322027830147202</v>
      </c>
      <c r="U68" s="101"/>
      <c r="V68" s="100">
        <v>0.46028963825468999</v>
      </c>
      <c r="W68" s="101"/>
      <c r="X68" s="103">
        <v>0.48981264761640197</v>
      </c>
      <c r="Y68" s="101"/>
      <c r="Z68" s="100">
        <v>0.44868544173191</v>
      </c>
      <c r="AA68" s="101"/>
      <c r="AB68" s="100">
        <v>0.435125026869007</v>
      </c>
      <c r="AC68" s="101"/>
      <c r="AD68" s="103">
        <v>0.44066026106547901</v>
      </c>
      <c r="AE68" s="101"/>
      <c r="AF68" s="100">
        <v>0.45182434903964203</v>
      </c>
      <c r="AG68" s="101"/>
      <c r="AH68" s="100">
        <v>0.46716552676747702</v>
      </c>
      <c r="AI68" s="101"/>
      <c r="AJ68" s="103">
        <v>0.42363611326207401</v>
      </c>
      <c r="AK68" s="101"/>
      <c r="AL68" s="100">
        <v>0.46581630472115998</v>
      </c>
      <c r="AM68" s="102"/>
    </row>
    <row r="69" spans="1:39" x14ac:dyDescent="0.35">
      <c r="A69" s="410"/>
      <c r="B69" s="100"/>
      <c r="C69" s="102"/>
      <c r="D69" s="100"/>
      <c r="E69" s="101"/>
      <c r="F69" s="100"/>
      <c r="G69" s="102"/>
      <c r="H69" s="100"/>
      <c r="I69" s="101"/>
      <c r="J69" s="100"/>
      <c r="K69" s="101"/>
      <c r="L69" s="103"/>
      <c r="M69" s="101"/>
      <c r="N69" s="100"/>
      <c r="O69" s="101"/>
      <c r="P69" s="100"/>
      <c r="Q69" s="101"/>
      <c r="R69" s="100"/>
      <c r="S69" s="101"/>
      <c r="T69" s="103"/>
      <c r="U69" s="101"/>
      <c r="V69" s="100"/>
      <c r="W69" s="101"/>
      <c r="X69" s="103"/>
      <c r="Y69" s="101"/>
      <c r="Z69" s="100"/>
      <c r="AA69" s="101"/>
      <c r="AB69" s="100"/>
      <c r="AC69" s="101"/>
      <c r="AD69" s="103"/>
      <c r="AE69" s="101"/>
      <c r="AF69" s="100"/>
      <c r="AG69" s="101"/>
      <c r="AH69" s="100"/>
      <c r="AI69" s="101"/>
      <c r="AJ69" s="103"/>
      <c r="AK69" s="101"/>
      <c r="AL69" s="100"/>
      <c r="AM69" s="102"/>
    </row>
    <row r="70" spans="1:39" x14ac:dyDescent="0.35">
      <c r="A70" s="410" t="s">
        <v>113</v>
      </c>
      <c r="B70" s="100">
        <v>0.72120701353793004</v>
      </c>
      <c r="C70" s="102"/>
      <c r="D70" s="100">
        <v>0.76727545263882402</v>
      </c>
      <c r="E70" s="101"/>
      <c r="F70" s="100">
        <v>0.67227348895198202</v>
      </c>
      <c r="G70" s="102"/>
      <c r="H70" s="100">
        <v>0.72536616897288198</v>
      </c>
      <c r="I70" s="101"/>
      <c r="J70" s="100">
        <v>0.71740270101876202</v>
      </c>
      <c r="K70" s="101"/>
      <c r="L70" s="103">
        <v>0.73761183953112797</v>
      </c>
      <c r="M70" s="101"/>
      <c r="N70" s="100">
        <v>0.70975721122305802</v>
      </c>
      <c r="O70" s="101"/>
      <c r="P70" s="100">
        <v>0.67640339876001498</v>
      </c>
      <c r="Q70" s="101"/>
      <c r="R70" s="100">
        <v>0.59728792744730097</v>
      </c>
      <c r="S70" s="101"/>
      <c r="T70" s="103">
        <v>0.65418406150192898</v>
      </c>
      <c r="U70" s="101"/>
      <c r="V70" s="100">
        <v>0.73078140485895904</v>
      </c>
      <c r="W70" s="101"/>
      <c r="X70" s="103">
        <v>0.71564865687205104</v>
      </c>
      <c r="Y70" s="101"/>
      <c r="Z70" s="100">
        <v>0.74722190990638404</v>
      </c>
      <c r="AA70" s="101"/>
      <c r="AB70" s="100">
        <v>0.70298937196237699</v>
      </c>
      <c r="AC70" s="101"/>
      <c r="AD70" s="103">
        <v>0.66696761718191699</v>
      </c>
      <c r="AE70" s="101"/>
      <c r="AF70" s="100">
        <v>0.71681954996745501</v>
      </c>
      <c r="AG70" s="101"/>
      <c r="AH70" s="100">
        <v>0.75081968962519297</v>
      </c>
      <c r="AI70" s="101"/>
      <c r="AJ70" s="103">
        <v>0.67299376252570697</v>
      </c>
      <c r="AK70" s="101"/>
      <c r="AL70" s="100">
        <v>0.73956941058207903</v>
      </c>
      <c r="AM70" s="102"/>
    </row>
    <row r="71" spans="1:39" x14ac:dyDescent="0.35">
      <c r="A71" s="410"/>
      <c r="B71" s="100"/>
      <c r="C71" s="102"/>
      <c r="D71" s="100"/>
      <c r="E71" s="101"/>
      <c r="F71" s="100"/>
      <c r="G71" s="102"/>
      <c r="H71" s="100"/>
      <c r="I71" s="101"/>
      <c r="J71" s="100"/>
      <c r="K71" s="101"/>
      <c r="L71" s="103"/>
      <c r="M71" s="101"/>
      <c r="N71" s="100"/>
      <c r="O71" s="101"/>
      <c r="P71" s="100"/>
      <c r="Q71" s="101"/>
      <c r="R71" s="100"/>
      <c r="S71" s="101"/>
      <c r="T71" s="103"/>
      <c r="U71" s="101"/>
      <c r="V71" s="100"/>
      <c r="W71" s="101"/>
      <c r="X71" s="103"/>
      <c r="Y71" s="101"/>
      <c r="Z71" s="100"/>
      <c r="AA71" s="101"/>
      <c r="AB71" s="100"/>
      <c r="AC71" s="101"/>
      <c r="AD71" s="103"/>
      <c r="AE71" s="101"/>
      <c r="AF71" s="100"/>
      <c r="AG71" s="101"/>
      <c r="AH71" s="100"/>
      <c r="AI71" s="101"/>
      <c r="AJ71" s="103"/>
      <c r="AK71" s="101"/>
      <c r="AL71" s="100"/>
      <c r="AM71" s="102"/>
    </row>
    <row r="72" spans="1:39" x14ac:dyDescent="0.35">
      <c r="A72" s="410" t="s">
        <v>114</v>
      </c>
      <c r="B72" s="100">
        <v>0.175233743247663</v>
      </c>
      <c r="C72" s="102"/>
      <c r="D72" s="100">
        <v>0.19323823668530499</v>
      </c>
      <c r="E72" s="101"/>
      <c r="F72" s="100">
        <v>0.15610951547951801</v>
      </c>
      <c r="G72" s="102"/>
      <c r="H72" s="100">
        <v>0.183036304186694</v>
      </c>
      <c r="I72" s="101"/>
      <c r="J72" s="100">
        <v>0.166774476961949</v>
      </c>
      <c r="K72" s="101"/>
      <c r="L72" s="103">
        <v>0.17122193020858201</v>
      </c>
      <c r="M72" s="101"/>
      <c r="N72" s="100">
        <v>0.19885874849545501</v>
      </c>
      <c r="O72" s="101"/>
      <c r="P72" s="100">
        <v>0.17363920672948699</v>
      </c>
      <c r="Q72" s="101"/>
      <c r="R72" s="100">
        <v>0.20227197346273901</v>
      </c>
      <c r="S72" s="101"/>
      <c r="T72" s="103">
        <v>0.15966176743256899</v>
      </c>
      <c r="U72" s="101"/>
      <c r="V72" s="100">
        <v>0.177015529504047</v>
      </c>
      <c r="W72" s="101"/>
      <c r="X72" s="103">
        <v>0.17951331090434999</v>
      </c>
      <c r="Y72" s="101"/>
      <c r="Z72" s="100">
        <v>0.17769087297761799</v>
      </c>
      <c r="AA72" s="101"/>
      <c r="AB72" s="100">
        <v>0.17031889176051901</v>
      </c>
      <c r="AC72" s="101"/>
      <c r="AD72" s="103">
        <v>0.10613849868287099</v>
      </c>
      <c r="AE72" s="101"/>
      <c r="AF72" s="100">
        <v>0.17316146427582699</v>
      </c>
      <c r="AG72" s="101"/>
      <c r="AH72" s="100">
        <v>0.19943031667701699</v>
      </c>
      <c r="AI72" s="101"/>
      <c r="AJ72" s="103">
        <v>0.15285761892327701</v>
      </c>
      <c r="AK72" s="101"/>
      <c r="AL72" s="100">
        <v>0.18375586674125199</v>
      </c>
      <c r="AM72" s="102"/>
    </row>
    <row r="73" spans="1:39" x14ac:dyDescent="0.35">
      <c r="A73" s="410"/>
      <c r="B73" s="100"/>
      <c r="C73" s="102"/>
      <c r="D73" s="100"/>
      <c r="E73" s="101"/>
      <c r="F73" s="100"/>
      <c r="G73" s="102"/>
      <c r="H73" s="100"/>
      <c r="I73" s="101"/>
      <c r="J73" s="100"/>
      <c r="K73" s="101"/>
      <c r="L73" s="103"/>
      <c r="M73" s="101"/>
      <c r="N73" s="100"/>
      <c r="O73" s="101"/>
      <c r="P73" s="100"/>
      <c r="Q73" s="101"/>
      <c r="R73" s="100"/>
      <c r="S73" s="101"/>
      <c r="T73" s="103"/>
      <c r="U73" s="101"/>
      <c r="V73" s="100"/>
      <c r="W73" s="101"/>
      <c r="X73" s="103"/>
      <c r="Y73" s="101"/>
      <c r="Z73" s="100"/>
      <c r="AA73" s="101"/>
      <c r="AB73" s="100"/>
      <c r="AC73" s="101"/>
      <c r="AD73" s="103"/>
      <c r="AE73" s="101"/>
      <c r="AF73" s="100"/>
      <c r="AG73" s="101"/>
      <c r="AH73" s="100"/>
      <c r="AI73" s="101"/>
      <c r="AJ73" s="103"/>
      <c r="AK73" s="101"/>
      <c r="AL73" s="100"/>
      <c r="AM73" s="102"/>
    </row>
    <row r="74" spans="1:39" x14ac:dyDescent="0.35">
      <c r="A74" s="410" t="s">
        <v>115</v>
      </c>
      <c r="B74" s="100">
        <v>0.25965988315340099</v>
      </c>
      <c r="C74" s="102"/>
      <c r="D74" s="100">
        <v>0.26099466696319201</v>
      </c>
      <c r="E74" s="101"/>
      <c r="F74" s="100">
        <v>0.25824208655234299</v>
      </c>
      <c r="G74" s="102"/>
      <c r="H74" s="100">
        <v>0.24721137248470301</v>
      </c>
      <c r="I74" s="101"/>
      <c r="J74" s="100">
        <v>0.27308334157411901</v>
      </c>
      <c r="K74" s="101"/>
      <c r="L74" s="103">
        <v>0.27635452447770598</v>
      </c>
      <c r="M74" s="101"/>
      <c r="N74" s="100">
        <v>0.20870476602009699</v>
      </c>
      <c r="O74" s="101"/>
      <c r="P74" s="100">
        <v>0.17494014232851399</v>
      </c>
      <c r="Q74" s="101"/>
      <c r="R74" s="100">
        <v>0.20338030537725699</v>
      </c>
      <c r="S74" s="101"/>
      <c r="T74" s="103">
        <v>0.31170250913507902</v>
      </c>
      <c r="U74" s="101"/>
      <c r="V74" s="100">
        <v>0.251706242070945</v>
      </c>
      <c r="W74" s="101"/>
      <c r="X74" s="103">
        <v>0.26878528294752602</v>
      </c>
      <c r="Y74" s="101"/>
      <c r="Z74" s="100">
        <v>0.220509476268336</v>
      </c>
      <c r="AA74" s="101"/>
      <c r="AB74" s="100">
        <v>0.286570425177333</v>
      </c>
      <c r="AC74" s="101"/>
      <c r="AD74" s="103">
        <v>0.24850904249667199</v>
      </c>
      <c r="AE74" s="101"/>
      <c r="AF74" s="100">
        <v>0.254720735779698</v>
      </c>
      <c r="AG74" s="101"/>
      <c r="AH74" s="100">
        <v>0.26191259706853698</v>
      </c>
      <c r="AI74" s="101"/>
      <c r="AJ74" s="103">
        <v>0.25493496498080498</v>
      </c>
      <c r="AK74" s="101"/>
      <c r="AL74" s="100">
        <v>0.26145940551841101</v>
      </c>
      <c r="AM74" s="102"/>
    </row>
    <row r="75" spans="1:39" x14ac:dyDescent="0.35">
      <c r="A75" s="410"/>
      <c r="B75" s="100"/>
      <c r="C75" s="102"/>
      <c r="D75" s="100"/>
      <c r="E75" s="101"/>
      <c r="F75" s="100"/>
      <c r="G75" s="102"/>
      <c r="H75" s="100"/>
      <c r="I75" s="101"/>
      <c r="J75" s="100"/>
      <c r="K75" s="101"/>
      <c r="L75" s="103"/>
      <c r="M75" s="101"/>
      <c r="N75" s="100"/>
      <c r="O75" s="101"/>
      <c r="P75" s="100"/>
      <c r="Q75" s="101"/>
      <c r="R75" s="100"/>
      <c r="S75" s="101"/>
      <c r="T75" s="103"/>
      <c r="U75" s="101"/>
      <c r="V75" s="100"/>
      <c r="W75" s="101"/>
      <c r="X75" s="103"/>
      <c r="Y75" s="101"/>
      <c r="Z75" s="100"/>
      <c r="AA75" s="101"/>
      <c r="AB75" s="100"/>
      <c r="AC75" s="101"/>
      <c r="AD75" s="103"/>
      <c r="AE75" s="101"/>
      <c r="AF75" s="100"/>
      <c r="AG75" s="101"/>
      <c r="AH75" s="100"/>
      <c r="AI75" s="101"/>
      <c r="AJ75" s="103"/>
      <c r="AK75" s="101"/>
      <c r="AL75" s="100"/>
      <c r="AM75" s="102"/>
    </row>
    <row r="76" spans="1:39" x14ac:dyDescent="0.35">
      <c r="A76" s="410" t="s">
        <v>116</v>
      </c>
      <c r="B76" s="100">
        <v>0.27274016102259802</v>
      </c>
      <c r="C76" s="102"/>
      <c r="D76" s="100">
        <v>0.29084837783235101</v>
      </c>
      <c r="E76" s="101"/>
      <c r="F76" s="100">
        <v>0.253505759124868</v>
      </c>
      <c r="G76" s="102"/>
      <c r="H76" s="100">
        <v>0.27178200005259801</v>
      </c>
      <c r="I76" s="101"/>
      <c r="J76" s="100">
        <v>0.27305649980660401</v>
      </c>
      <c r="K76" s="101"/>
      <c r="L76" s="103">
        <v>0.29756319428366002</v>
      </c>
      <c r="M76" s="101"/>
      <c r="N76" s="100">
        <v>0.23460938715329799</v>
      </c>
      <c r="O76" s="101"/>
      <c r="P76" s="100">
        <v>0.172893322995784</v>
      </c>
      <c r="Q76" s="101"/>
      <c r="R76" s="100">
        <v>0.12754412485038499</v>
      </c>
      <c r="S76" s="101"/>
      <c r="T76" s="103">
        <v>0.30738569570499302</v>
      </c>
      <c r="U76" s="101"/>
      <c r="V76" s="100">
        <v>0.26807605651056798</v>
      </c>
      <c r="W76" s="101"/>
      <c r="X76" s="103">
        <v>0.30099531516512801</v>
      </c>
      <c r="Y76" s="101"/>
      <c r="Z76" s="100">
        <v>0.27995154863991201</v>
      </c>
      <c r="AA76" s="101"/>
      <c r="AB76" s="100">
        <v>0.24788117552789901</v>
      </c>
      <c r="AC76" s="101"/>
      <c r="AD76" s="103">
        <v>0.255468367952497</v>
      </c>
      <c r="AE76" s="101"/>
      <c r="AF76" s="100">
        <v>0.26758853454628501</v>
      </c>
      <c r="AG76" s="101"/>
      <c r="AH76" s="100">
        <v>0.29084654091990397</v>
      </c>
      <c r="AI76" s="101"/>
      <c r="AJ76" s="103">
        <v>0.241576088064414</v>
      </c>
      <c r="AK76" s="101"/>
      <c r="AL76" s="100">
        <v>0.28460924408911797</v>
      </c>
      <c r="AM76" s="102"/>
    </row>
    <row r="77" spans="1:39" x14ac:dyDescent="0.35">
      <c r="A77" s="410"/>
      <c r="B77" s="100"/>
      <c r="C77" s="102"/>
      <c r="D77" s="100"/>
      <c r="E77" s="101"/>
      <c r="F77" s="100"/>
      <c r="G77" s="102"/>
      <c r="H77" s="100"/>
      <c r="I77" s="101"/>
      <c r="J77" s="100"/>
      <c r="K77" s="101"/>
      <c r="L77" s="103"/>
      <c r="M77" s="101"/>
      <c r="N77" s="100"/>
      <c r="O77" s="101"/>
      <c r="P77" s="100"/>
      <c r="Q77" s="101"/>
      <c r="R77" s="100"/>
      <c r="S77" s="101"/>
      <c r="T77" s="103"/>
      <c r="U77" s="101"/>
      <c r="V77" s="100"/>
      <c r="W77" s="101"/>
      <c r="X77" s="103"/>
      <c r="Y77" s="101"/>
      <c r="Z77" s="100"/>
      <c r="AA77" s="101"/>
      <c r="AB77" s="100"/>
      <c r="AC77" s="101"/>
      <c r="AD77" s="103"/>
      <c r="AE77" s="101"/>
      <c r="AF77" s="100"/>
      <c r="AG77" s="101"/>
      <c r="AH77" s="100"/>
      <c r="AI77" s="101"/>
      <c r="AJ77" s="103"/>
      <c r="AK77" s="101"/>
      <c r="AL77" s="100"/>
      <c r="AM77" s="102"/>
    </row>
    <row r="78" spans="1:39" x14ac:dyDescent="0.35">
      <c r="A78" s="410" t="s">
        <v>117</v>
      </c>
      <c r="B78" s="100">
        <v>0.136890456881095</v>
      </c>
      <c r="C78" s="102"/>
      <c r="D78" s="100">
        <v>0.14198330132856399</v>
      </c>
      <c r="E78" s="101"/>
      <c r="F78" s="100">
        <v>0.13148087857007801</v>
      </c>
      <c r="G78" s="102"/>
      <c r="H78" s="100">
        <v>0.131197457489278</v>
      </c>
      <c r="I78" s="101"/>
      <c r="J78" s="100">
        <v>0.143209429151546</v>
      </c>
      <c r="K78" s="101"/>
      <c r="L78" s="103">
        <v>0.15266475841143301</v>
      </c>
      <c r="M78" s="101"/>
      <c r="N78" s="100">
        <v>0.110657718119824</v>
      </c>
      <c r="O78" s="101"/>
      <c r="P78" s="100">
        <v>6.8463742590146995E-2</v>
      </c>
      <c r="Q78" s="101"/>
      <c r="R78" s="100">
        <v>5.9482128053751797E-2</v>
      </c>
      <c r="S78" s="101"/>
      <c r="T78" s="103">
        <v>0.117930473965515</v>
      </c>
      <c r="U78" s="101"/>
      <c r="V78" s="100">
        <v>0.13953896591857501</v>
      </c>
      <c r="W78" s="101"/>
      <c r="X78" s="103">
        <v>0.13409457629954399</v>
      </c>
      <c r="Y78" s="101"/>
      <c r="Z78" s="100">
        <v>0.160754422735746</v>
      </c>
      <c r="AA78" s="101"/>
      <c r="AB78" s="100">
        <v>0.11864803858494399</v>
      </c>
      <c r="AC78" s="101"/>
      <c r="AD78" s="103">
        <v>0.134753264893957</v>
      </c>
      <c r="AE78" s="101"/>
      <c r="AF78" s="100">
        <v>0.13063630862216299</v>
      </c>
      <c r="AG78" s="101"/>
      <c r="AH78" s="100">
        <v>0.154552919877193</v>
      </c>
      <c r="AI78" s="101"/>
      <c r="AJ78" s="103">
        <v>0.11978929857823201</v>
      </c>
      <c r="AK78" s="101"/>
      <c r="AL78" s="100">
        <v>0.143403567946608</v>
      </c>
      <c r="AM78" s="102"/>
    </row>
    <row r="79" spans="1:39" x14ac:dyDescent="0.35">
      <c r="A79" s="410"/>
      <c r="B79" s="100"/>
      <c r="C79" s="102"/>
      <c r="D79" s="100"/>
      <c r="E79" s="101"/>
      <c r="F79" s="100"/>
      <c r="G79" s="102"/>
      <c r="H79" s="100"/>
      <c r="I79" s="101"/>
      <c r="J79" s="100"/>
      <c r="K79" s="101"/>
      <c r="L79" s="103"/>
      <c r="M79" s="101"/>
      <c r="N79" s="100"/>
      <c r="O79" s="101"/>
      <c r="P79" s="100"/>
      <c r="Q79" s="101"/>
      <c r="R79" s="100"/>
      <c r="S79" s="101"/>
      <c r="T79" s="103"/>
      <c r="U79" s="101"/>
      <c r="V79" s="100"/>
      <c r="W79" s="101"/>
      <c r="X79" s="103"/>
      <c r="Y79" s="101"/>
      <c r="Z79" s="100"/>
      <c r="AA79" s="101"/>
      <c r="AB79" s="100"/>
      <c r="AC79" s="101"/>
      <c r="AD79" s="103"/>
      <c r="AE79" s="101"/>
      <c r="AF79" s="100"/>
      <c r="AG79" s="101"/>
      <c r="AH79" s="100"/>
      <c r="AI79" s="101"/>
      <c r="AJ79" s="103"/>
      <c r="AK79" s="101"/>
      <c r="AL79" s="100"/>
      <c r="AM79" s="102"/>
    </row>
    <row r="80" spans="1:39" x14ac:dyDescent="0.35">
      <c r="A80" s="410" t="s">
        <v>118</v>
      </c>
      <c r="B80" s="100">
        <v>0.14731315977686801</v>
      </c>
      <c r="C80" s="102"/>
      <c r="D80" s="100">
        <v>0.155097979969788</v>
      </c>
      <c r="E80" s="101"/>
      <c r="F80" s="100">
        <v>0.13904418653310099</v>
      </c>
      <c r="G80" s="102"/>
      <c r="H80" s="100">
        <v>0.14690756526401899</v>
      </c>
      <c r="I80" s="101"/>
      <c r="J80" s="100">
        <v>0.14713564222383499</v>
      </c>
      <c r="K80" s="101"/>
      <c r="L80" s="103">
        <v>0.15028668546264601</v>
      </c>
      <c r="M80" s="101"/>
      <c r="N80" s="100">
        <v>0.13437082492927599</v>
      </c>
      <c r="O80" s="101"/>
      <c r="P80" s="100">
        <v>0.13393083878409501</v>
      </c>
      <c r="Q80" s="101"/>
      <c r="R80" s="100">
        <v>0.12628241367486701</v>
      </c>
      <c r="S80" s="101"/>
      <c r="T80" s="103">
        <v>0.15428943354692501</v>
      </c>
      <c r="U80" s="101"/>
      <c r="V80" s="100">
        <v>0.14687533506449099</v>
      </c>
      <c r="W80" s="101"/>
      <c r="X80" s="103">
        <v>0.14720889620550801</v>
      </c>
      <c r="Y80" s="101"/>
      <c r="Z80" s="100">
        <v>0.16641837808637799</v>
      </c>
      <c r="AA80" s="101"/>
      <c r="AB80" s="100">
        <v>0.13128969941753901</v>
      </c>
      <c r="AC80" s="101"/>
      <c r="AD80" s="103">
        <v>0.123946500665415</v>
      </c>
      <c r="AE80" s="101"/>
      <c r="AF80" s="100">
        <v>0.14677506889786299</v>
      </c>
      <c r="AG80" s="101"/>
      <c r="AH80" s="100">
        <v>0.156908435212088</v>
      </c>
      <c r="AI80" s="101"/>
      <c r="AJ80" s="103">
        <v>0.14047221576539101</v>
      </c>
      <c r="AK80" s="101"/>
      <c r="AL80" s="100">
        <v>0.14991858727777899</v>
      </c>
      <c r="AM80" s="102"/>
    </row>
    <row r="81" spans="1:39" x14ac:dyDescent="0.35">
      <c r="A81" s="410"/>
      <c r="B81" s="100"/>
      <c r="C81" s="102"/>
      <c r="D81" s="100"/>
      <c r="E81" s="101"/>
      <c r="F81" s="100"/>
      <c r="G81" s="102"/>
      <c r="H81" s="100"/>
      <c r="I81" s="101"/>
      <c r="J81" s="100"/>
      <c r="K81" s="101"/>
      <c r="L81" s="103"/>
      <c r="M81" s="101"/>
      <c r="N81" s="100"/>
      <c r="O81" s="101"/>
      <c r="P81" s="100"/>
      <c r="Q81" s="101"/>
      <c r="R81" s="100"/>
      <c r="S81" s="101"/>
      <c r="T81" s="103"/>
      <c r="U81" s="101"/>
      <c r="V81" s="100"/>
      <c r="W81" s="101"/>
      <c r="X81" s="103"/>
      <c r="Y81" s="101"/>
      <c r="Z81" s="100"/>
      <c r="AA81" s="101"/>
      <c r="AB81" s="100"/>
      <c r="AC81" s="101"/>
      <c r="AD81" s="103"/>
      <c r="AE81" s="101"/>
      <c r="AF81" s="100"/>
      <c r="AG81" s="101"/>
      <c r="AH81" s="100"/>
      <c r="AI81" s="101"/>
      <c r="AJ81" s="103"/>
      <c r="AK81" s="101"/>
      <c r="AL81" s="100"/>
      <c r="AM81" s="102"/>
    </row>
    <row r="82" spans="1:39" x14ac:dyDescent="0.35">
      <c r="A82" s="410" t="s">
        <v>119</v>
      </c>
      <c r="B82" s="100">
        <v>8.5365668146343304E-2</v>
      </c>
      <c r="C82" s="102"/>
      <c r="D82" s="100">
        <v>8.4747000089713906E-2</v>
      </c>
      <c r="E82" s="101"/>
      <c r="F82" s="100">
        <v>8.6022812368080806E-2</v>
      </c>
      <c r="G82" s="102"/>
      <c r="H82" s="100">
        <v>0.102154626512997</v>
      </c>
      <c r="I82" s="101"/>
      <c r="J82" s="100">
        <v>6.7576247542653206E-2</v>
      </c>
      <c r="K82" s="101"/>
      <c r="L82" s="103">
        <v>7.8879899727684805E-2</v>
      </c>
      <c r="M82" s="101"/>
      <c r="N82" s="100">
        <v>0.123335234689886</v>
      </c>
      <c r="O82" s="101"/>
      <c r="P82" s="100">
        <v>0.115108249956347</v>
      </c>
      <c r="Q82" s="101"/>
      <c r="R82" s="100">
        <v>8.3541395145356606E-2</v>
      </c>
      <c r="S82" s="101"/>
      <c r="T82" s="103">
        <v>0.11989769422717</v>
      </c>
      <c r="U82" s="101"/>
      <c r="V82" s="100">
        <v>7.9866987104686399E-2</v>
      </c>
      <c r="W82" s="101"/>
      <c r="X82" s="103">
        <v>9.3615624285808802E-2</v>
      </c>
      <c r="Y82" s="101"/>
      <c r="Z82" s="100">
        <v>7.2286931342994007E-2</v>
      </c>
      <c r="AA82" s="101"/>
      <c r="AB82" s="100">
        <v>9.0897440656754605E-2</v>
      </c>
      <c r="AC82" s="101"/>
      <c r="AD82" s="103">
        <v>5.84116321194302E-2</v>
      </c>
      <c r="AE82" s="101"/>
      <c r="AF82" s="100">
        <v>7.4948523057757094E-2</v>
      </c>
      <c r="AG82" s="101"/>
      <c r="AH82" s="100">
        <v>0.110475216954539</v>
      </c>
      <c r="AI82" s="101"/>
      <c r="AJ82" s="103">
        <v>7.0814804873279194E-2</v>
      </c>
      <c r="AK82" s="101"/>
      <c r="AL82" s="100">
        <v>9.0907479228267599E-2</v>
      </c>
      <c r="AM82" s="102"/>
    </row>
    <row r="83" spans="1:39" x14ac:dyDescent="0.35">
      <c r="A83" s="410"/>
      <c r="B83" s="100"/>
      <c r="C83" s="102"/>
      <c r="D83" s="100"/>
      <c r="E83" s="101"/>
      <c r="F83" s="100"/>
      <c r="G83" s="102"/>
      <c r="H83" s="100"/>
      <c r="I83" s="101"/>
      <c r="J83" s="100"/>
      <c r="K83" s="101"/>
      <c r="L83" s="103"/>
      <c r="M83" s="101"/>
      <c r="N83" s="100"/>
      <c r="O83" s="101"/>
      <c r="P83" s="100"/>
      <c r="Q83" s="101"/>
      <c r="R83" s="100"/>
      <c r="S83" s="101"/>
      <c r="T83" s="103"/>
      <c r="U83" s="101"/>
      <c r="V83" s="100"/>
      <c r="W83" s="101"/>
      <c r="X83" s="103"/>
      <c r="Y83" s="101"/>
      <c r="Z83" s="100"/>
      <c r="AA83" s="101"/>
      <c r="AB83" s="100"/>
      <c r="AC83" s="101"/>
      <c r="AD83" s="103"/>
      <c r="AE83" s="101"/>
      <c r="AF83" s="100"/>
      <c r="AG83" s="101"/>
      <c r="AH83" s="100"/>
      <c r="AI83" s="101"/>
      <c r="AJ83" s="103"/>
      <c r="AK83" s="101"/>
      <c r="AL83" s="100"/>
      <c r="AM83" s="102"/>
    </row>
    <row r="84" spans="1:39" x14ac:dyDescent="0.35">
      <c r="A84" s="410" t="s">
        <v>120</v>
      </c>
      <c r="B84" s="100">
        <v>1.4641084853589199E-3</v>
      </c>
      <c r="C84" s="102"/>
      <c r="D84" s="100">
        <v>5.3237503700784804E-4</v>
      </c>
      <c r="E84" s="101"/>
      <c r="F84" s="100">
        <v>2.4537882420918099E-3</v>
      </c>
      <c r="G84" s="102"/>
      <c r="H84" s="100">
        <v>1.1611329825822901E-3</v>
      </c>
      <c r="I84" s="101"/>
      <c r="J84" s="100">
        <v>1.7867525822252699E-3</v>
      </c>
      <c r="K84" s="101"/>
      <c r="L84" s="103">
        <v>1.45148365341525E-3</v>
      </c>
      <c r="M84" s="101"/>
      <c r="N84" s="100"/>
      <c r="O84" s="101"/>
      <c r="P84" s="100">
        <v>3.8839346398146799E-3</v>
      </c>
      <c r="Q84" s="101"/>
      <c r="R84" s="100"/>
      <c r="S84" s="101"/>
      <c r="T84" s="103"/>
      <c r="U84" s="101"/>
      <c r="V84" s="100">
        <v>1.69787602702787E-3</v>
      </c>
      <c r="W84" s="101"/>
      <c r="X84" s="103">
        <v>1.3244338821209701E-3</v>
      </c>
      <c r="Y84" s="101"/>
      <c r="Z84" s="100">
        <v>1.9957013710902899E-3</v>
      </c>
      <c r="AA84" s="101"/>
      <c r="AB84" s="100">
        <v>1.10919405175037E-3</v>
      </c>
      <c r="AC84" s="101"/>
      <c r="AD84" s="103"/>
      <c r="AE84" s="101"/>
      <c r="AF84" s="100">
        <v>2.03842588109306E-3</v>
      </c>
      <c r="AG84" s="101"/>
      <c r="AH84" s="100"/>
      <c r="AI84" s="101"/>
      <c r="AJ84" s="103">
        <v>2.8427743288136002E-3</v>
      </c>
      <c r="AK84" s="101"/>
      <c r="AL84" s="100">
        <v>9.3903272138888202E-4</v>
      </c>
      <c r="AM84" s="102"/>
    </row>
    <row r="85" spans="1:39" x14ac:dyDescent="0.35">
      <c r="A85" s="410"/>
      <c r="B85" s="100"/>
      <c r="C85" s="102"/>
      <c r="D85" s="100"/>
      <c r="E85" s="101"/>
      <c r="F85" s="100"/>
      <c r="G85" s="102"/>
      <c r="H85" s="100"/>
      <c r="I85" s="101"/>
      <c r="J85" s="100"/>
      <c r="K85" s="101"/>
      <c r="L85" s="103"/>
      <c r="M85" s="101"/>
      <c r="N85" s="100"/>
      <c r="O85" s="101"/>
      <c r="P85" s="100"/>
      <c r="Q85" s="101"/>
      <c r="R85" s="100"/>
      <c r="S85" s="101"/>
      <c r="T85" s="103"/>
      <c r="U85" s="101"/>
      <c r="V85" s="100"/>
      <c r="W85" s="101"/>
      <c r="X85" s="103"/>
      <c r="Y85" s="101"/>
      <c r="Z85" s="100"/>
      <c r="AA85" s="101"/>
      <c r="AB85" s="100"/>
      <c r="AC85" s="101"/>
      <c r="AD85" s="103"/>
      <c r="AE85" s="101"/>
      <c r="AF85" s="100"/>
      <c r="AG85" s="101"/>
      <c r="AH85" s="100"/>
      <c r="AI85" s="101"/>
      <c r="AJ85" s="103"/>
      <c r="AK85" s="101"/>
      <c r="AL85" s="100"/>
      <c r="AM85" s="102"/>
    </row>
    <row r="86" spans="1:39" x14ac:dyDescent="0.35">
      <c r="A86" s="410" t="s">
        <v>121</v>
      </c>
      <c r="B86" s="100">
        <v>8.8884374111156302E-4</v>
      </c>
      <c r="C86" s="102"/>
      <c r="D86" s="100">
        <v>5.2797377118146997E-4</v>
      </c>
      <c r="E86" s="101"/>
      <c r="F86" s="100">
        <v>1.2721569136553599E-3</v>
      </c>
      <c r="G86" s="102"/>
      <c r="H86" s="100">
        <v>1.7344543173725101E-3</v>
      </c>
      <c r="I86" s="101"/>
      <c r="J86" s="100"/>
      <c r="K86" s="101"/>
      <c r="L86" s="103">
        <v>6.7854532410336005E-4</v>
      </c>
      <c r="M86" s="101"/>
      <c r="N86" s="100"/>
      <c r="O86" s="101"/>
      <c r="P86" s="100"/>
      <c r="Q86" s="101"/>
      <c r="R86" s="100">
        <v>4.5997819566347001E-3</v>
      </c>
      <c r="S86" s="101"/>
      <c r="T86" s="103"/>
      <c r="U86" s="101"/>
      <c r="V86" s="100">
        <v>9.2631929920724003E-4</v>
      </c>
      <c r="W86" s="101"/>
      <c r="X86" s="103">
        <v>3.3963834266097698E-4</v>
      </c>
      <c r="Y86" s="101"/>
      <c r="Z86" s="100">
        <v>2.3775445190435101E-3</v>
      </c>
      <c r="AA86" s="101"/>
      <c r="AB86" s="100"/>
      <c r="AC86" s="101"/>
      <c r="AD86" s="103"/>
      <c r="AE86" s="101"/>
      <c r="AF86" s="100">
        <v>1.43617653005811E-3</v>
      </c>
      <c r="AG86" s="101"/>
      <c r="AH86" s="100"/>
      <c r="AI86" s="101"/>
      <c r="AJ86" s="103">
        <v>3.26534307301449E-4</v>
      </c>
      <c r="AK86" s="101"/>
      <c r="AL86" s="100">
        <v>1.10300372552486E-3</v>
      </c>
      <c r="AM86" s="102"/>
    </row>
    <row r="87" spans="1:39" x14ac:dyDescent="0.35">
      <c r="A87" s="410"/>
      <c r="B87" s="100"/>
      <c r="C87" s="102"/>
      <c r="D87" s="100"/>
      <c r="E87" s="101"/>
      <c r="F87" s="100"/>
      <c r="G87" s="102"/>
      <c r="H87" s="100"/>
      <c r="I87" s="101"/>
      <c r="J87" s="100"/>
      <c r="K87" s="101"/>
      <c r="L87" s="103"/>
      <c r="M87" s="101"/>
      <c r="N87" s="100"/>
      <c r="O87" s="101"/>
      <c r="P87" s="100"/>
      <c r="Q87" s="101"/>
      <c r="R87" s="100"/>
      <c r="S87" s="101"/>
      <c r="T87" s="103"/>
      <c r="U87" s="101"/>
      <c r="V87" s="100"/>
      <c r="W87" s="101"/>
      <c r="X87" s="103"/>
      <c r="Y87" s="101"/>
      <c r="Z87" s="100"/>
      <c r="AA87" s="101"/>
      <c r="AB87" s="100"/>
      <c r="AC87" s="101"/>
      <c r="AD87" s="103"/>
      <c r="AE87" s="101"/>
      <c r="AF87" s="100"/>
      <c r="AG87" s="101"/>
      <c r="AH87" s="100"/>
      <c r="AI87" s="101"/>
      <c r="AJ87" s="103"/>
      <c r="AK87" s="101"/>
      <c r="AL87" s="100"/>
      <c r="AM87" s="102"/>
    </row>
    <row r="88" spans="1:39" x14ac:dyDescent="0.35">
      <c r="A88" s="410" t="s">
        <v>296</v>
      </c>
      <c r="B88" s="100"/>
      <c r="C88" s="102"/>
      <c r="D88" s="100"/>
      <c r="E88" s="101"/>
      <c r="F88" s="100"/>
      <c r="G88" s="102"/>
      <c r="H88" s="100"/>
      <c r="I88" s="101"/>
      <c r="J88" s="100"/>
      <c r="K88" s="101"/>
      <c r="L88" s="103"/>
      <c r="M88" s="101"/>
      <c r="N88" s="100"/>
      <c r="O88" s="101"/>
      <c r="P88" s="100"/>
      <c r="Q88" s="101"/>
      <c r="R88" s="100"/>
      <c r="S88" s="101"/>
      <c r="T88" s="103"/>
      <c r="U88" s="101"/>
      <c r="V88" s="100"/>
      <c r="W88" s="101"/>
      <c r="X88" s="103"/>
      <c r="Y88" s="101"/>
      <c r="Z88" s="100"/>
      <c r="AA88" s="101"/>
      <c r="AB88" s="100"/>
      <c r="AC88" s="101"/>
      <c r="AD88" s="103"/>
      <c r="AE88" s="101"/>
      <c r="AF88" s="100"/>
      <c r="AG88" s="101"/>
      <c r="AH88" s="100"/>
      <c r="AI88" s="101"/>
      <c r="AJ88" s="103"/>
      <c r="AK88" s="101"/>
      <c r="AL88" s="100"/>
      <c r="AM88" s="102"/>
    </row>
    <row r="89" spans="1:39" x14ac:dyDescent="0.35">
      <c r="A89" s="410"/>
      <c r="B89" s="100"/>
      <c r="C89" s="102"/>
      <c r="D89" s="100"/>
      <c r="E89" s="101"/>
      <c r="F89" s="100"/>
      <c r="G89" s="102"/>
      <c r="H89" s="100"/>
      <c r="I89" s="101"/>
      <c r="J89" s="100"/>
      <c r="K89" s="101"/>
      <c r="L89" s="103"/>
      <c r="M89" s="101"/>
      <c r="N89" s="100"/>
      <c r="O89" s="101"/>
      <c r="P89" s="100"/>
      <c r="Q89" s="101"/>
      <c r="R89" s="100"/>
      <c r="S89" s="101"/>
      <c r="T89" s="103"/>
      <c r="U89" s="101"/>
      <c r="V89" s="100"/>
      <c r="W89" s="101"/>
      <c r="X89" s="103"/>
      <c r="Y89" s="101"/>
      <c r="Z89" s="100"/>
      <c r="AA89" s="101"/>
      <c r="AB89" s="100"/>
      <c r="AC89" s="101"/>
      <c r="AD89" s="103"/>
      <c r="AE89" s="101"/>
      <c r="AF89" s="100"/>
      <c r="AG89" s="101"/>
      <c r="AH89" s="100"/>
      <c r="AI89" s="101"/>
      <c r="AJ89" s="103"/>
      <c r="AK89" s="101"/>
      <c r="AL89" s="100"/>
      <c r="AM89" s="102"/>
    </row>
    <row r="90" spans="1:39" x14ac:dyDescent="0.35">
      <c r="A90" s="410" t="s">
        <v>122</v>
      </c>
      <c r="B90" s="100">
        <v>9.07643115923569E-3</v>
      </c>
      <c r="C90" s="102"/>
      <c r="D90" s="100">
        <v>8.4155770013655904E-3</v>
      </c>
      <c r="E90" s="101"/>
      <c r="F90" s="100">
        <v>9.7783851175853292E-3</v>
      </c>
      <c r="G90" s="102"/>
      <c r="H90" s="100">
        <v>6.6140758799029097E-3</v>
      </c>
      <c r="I90" s="101"/>
      <c r="J90" s="100">
        <v>1.16920211522811E-2</v>
      </c>
      <c r="K90" s="101"/>
      <c r="L90" s="103">
        <v>9.0662791724004793E-3</v>
      </c>
      <c r="M90" s="101"/>
      <c r="N90" s="100">
        <v>7.9279132244754694E-3</v>
      </c>
      <c r="O90" s="101"/>
      <c r="P90" s="100">
        <v>9.5271828619132998E-3</v>
      </c>
      <c r="Q90" s="101"/>
      <c r="R90" s="100">
        <v>1.28443803809438E-2</v>
      </c>
      <c r="S90" s="101"/>
      <c r="T90" s="103">
        <v>6.7701402545777599E-3</v>
      </c>
      <c r="U90" s="101"/>
      <c r="V90" s="100">
        <v>9.4053297059871997E-3</v>
      </c>
      <c r="W90" s="101"/>
      <c r="X90" s="103">
        <v>9.78833726870223E-3</v>
      </c>
      <c r="Y90" s="101"/>
      <c r="Z90" s="100">
        <v>1.1226192270404899E-2</v>
      </c>
      <c r="AA90" s="101"/>
      <c r="AB90" s="100">
        <v>6.7923453195041497E-3</v>
      </c>
      <c r="AC90" s="101"/>
      <c r="AD90" s="103">
        <v>5.4291487908526299E-3</v>
      </c>
      <c r="AE90" s="101"/>
      <c r="AF90" s="100">
        <v>1.0461959477745199E-2</v>
      </c>
      <c r="AG90" s="101"/>
      <c r="AH90" s="100">
        <v>7.9426296267686401E-3</v>
      </c>
      <c r="AI90" s="101"/>
      <c r="AJ90" s="103">
        <v>9.4857777114066098E-3</v>
      </c>
      <c r="AK90" s="101"/>
      <c r="AL90" s="100">
        <v>8.9205282951514905E-3</v>
      </c>
      <c r="AM90" s="102"/>
    </row>
    <row r="91" spans="1:39" ht="15" customHeight="1" x14ac:dyDescent="0.35">
      <c r="A91" s="411"/>
      <c r="B91" s="116"/>
      <c r="C91" s="117"/>
      <c r="D91" s="116"/>
      <c r="E91" s="109"/>
      <c r="F91" s="116"/>
      <c r="G91" s="117"/>
      <c r="H91" s="116"/>
      <c r="I91" s="109"/>
      <c r="J91" s="116"/>
      <c r="K91" s="109"/>
      <c r="L91" s="108"/>
      <c r="M91" s="109"/>
      <c r="N91" s="116"/>
      <c r="O91" s="109"/>
      <c r="P91" s="116"/>
      <c r="Q91" s="109"/>
      <c r="R91" s="116"/>
      <c r="S91" s="109"/>
      <c r="T91" s="108"/>
      <c r="U91" s="109"/>
      <c r="V91" s="116"/>
      <c r="W91" s="109"/>
      <c r="X91" s="108"/>
      <c r="Y91" s="109"/>
      <c r="Z91" s="116"/>
      <c r="AA91" s="109"/>
      <c r="AB91" s="116"/>
      <c r="AC91" s="109"/>
      <c r="AD91" s="108"/>
      <c r="AE91" s="109"/>
      <c r="AF91" s="116"/>
      <c r="AG91" s="109"/>
      <c r="AH91" s="116"/>
      <c r="AI91" s="109"/>
      <c r="AJ91" s="108"/>
      <c r="AK91" s="109"/>
      <c r="AL91" s="116"/>
      <c r="AM91" s="117"/>
    </row>
    <row r="94" spans="1:39" x14ac:dyDescent="0.35">
      <c r="A94" s="5" t="s">
        <v>230</v>
      </c>
    </row>
    <row r="95" spans="1:39" x14ac:dyDescent="0.35">
      <c r="A95" t="s">
        <v>231</v>
      </c>
    </row>
  </sheetData>
  <mergeCells count="109">
    <mergeCell ref="T42:U42"/>
    <mergeCell ref="V42:W42"/>
    <mergeCell ref="X42:Y42"/>
    <mergeCell ref="Z42:AA42"/>
    <mergeCell ref="H42:I42"/>
    <mergeCell ref="J42:K42"/>
    <mergeCell ref="L42:M42"/>
    <mergeCell ref="N42:O42"/>
    <mergeCell ref="P42:Q42"/>
    <mergeCell ref="R42:S42"/>
    <mergeCell ref="AJ1:AK1"/>
    <mergeCell ref="AL1:AM1"/>
    <mergeCell ref="AJ22:AK22"/>
    <mergeCell ref="AL22:AM22"/>
    <mergeCell ref="AJ62:AK62"/>
    <mergeCell ref="AL62:AM62"/>
    <mergeCell ref="AB62:AC62"/>
    <mergeCell ref="AD62:AE62"/>
    <mergeCell ref="AF62:AG62"/>
    <mergeCell ref="AH62:AI62"/>
    <mergeCell ref="AB22:AC22"/>
    <mergeCell ref="AB1:AC1"/>
    <mergeCell ref="AD1:AE1"/>
    <mergeCell ref="AF1:AG1"/>
    <mergeCell ref="AH1:AI1"/>
    <mergeCell ref="AD22:AE22"/>
    <mergeCell ref="AF22:AG22"/>
    <mergeCell ref="AH22:AI22"/>
    <mergeCell ref="AD42:AE42"/>
    <mergeCell ref="AF42:AG42"/>
    <mergeCell ref="AH42:AI42"/>
    <mergeCell ref="AB42:AC42"/>
    <mergeCell ref="R62:S62"/>
    <mergeCell ref="T62:U62"/>
    <mergeCell ref="V62:W62"/>
    <mergeCell ref="X62:Y62"/>
    <mergeCell ref="Z62:AA62"/>
    <mergeCell ref="H62:I62"/>
    <mergeCell ref="J62:K62"/>
    <mergeCell ref="L62:M62"/>
    <mergeCell ref="N62:O62"/>
    <mergeCell ref="P62:Q62"/>
    <mergeCell ref="R22:S22"/>
    <mergeCell ref="T22:U22"/>
    <mergeCell ref="V22:W22"/>
    <mergeCell ref="X22:Y22"/>
    <mergeCell ref="Z22:AA22"/>
    <mergeCell ref="H22:I22"/>
    <mergeCell ref="J22:K22"/>
    <mergeCell ref="L22:M22"/>
    <mergeCell ref="N22:O22"/>
    <mergeCell ref="P22:Q22"/>
    <mergeCell ref="R1:S1"/>
    <mergeCell ref="T1:U1"/>
    <mergeCell ref="V1:W1"/>
    <mergeCell ref="X1:Y1"/>
    <mergeCell ref="Z1:AA1"/>
    <mergeCell ref="H1:I1"/>
    <mergeCell ref="J1:K1"/>
    <mergeCell ref="L1:M1"/>
    <mergeCell ref="N1:O1"/>
    <mergeCell ref="P1:Q1"/>
    <mergeCell ref="B1:C1"/>
    <mergeCell ref="D1:E1"/>
    <mergeCell ref="B62:C62"/>
    <mergeCell ref="D62:E62"/>
    <mergeCell ref="F1:G1"/>
    <mergeCell ref="F62:G62"/>
    <mergeCell ref="B22:C22"/>
    <mergeCell ref="D22:E22"/>
    <mergeCell ref="F22:G22"/>
    <mergeCell ref="B42:C42"/>
    <mergeCell ref="D42:E42"/>
    <mergeCell ref="F42:G42"/>
    <mergeCell ref="A5:A6"/>
    <mergeCell ref="A7:A8"/>
    <mergeCell ref="A9:A10"/>
    <mergeCell ref="A11:A12"/>
    <mergeCell ref="A15:A16"/>
    <mergeCell ref="A17:A18"/>
    <mergeCell ref="A19:A20"/>
    <mergeCell ref="A26:A27"/>
    <mergeCell ref="A28:A29"/>
    <mergeCell ref="A13:A14"/>
    <mergeCell ref="A30:A31"/>
    <mergeCell ref="A32:A33"/>
    <mergeCell ref="A34:A35"/>
    <mergeCell ref="A36:A37"/>
    <mergeCell ref="A38:A39"/>
    <mergeCell ref="A66:A67"/>
    <mergeCell ref="A46:A47"/>
    <mergeCell ref="A48:A49"/>
    <mergeCell ref="A50:A51"/>
    <mergeCell ref="A52:A53"/>
    <mergeCell ref="A54:A55"/>
    <mergeCell ref="A56:A57"/>
    <mergeCell ref="A58:A59"/>
    <mergeCell ref="A68:A69"/>
    <mergeCell ref="A70:A71"/>
    <mergeCell ref="A72:A73"/>
    <mergeCell ref="A74:A75"/>
    <mergeCell ref="A76:A77"/>
    <mergeCell ref="A90:A91"/>
    <mergeCell ref="A78:A79"/>
    <mergeCell ref="A80:A81"/>
    <mergeCell ref="A82:A83"/>
    <mergeCell ref="A84:A85"/>
    <mergeCell ref="A86:A87"/>
    <mergeCell ref="A88:A89"/>
  </mergeCells>
  <pageMargins left="0.7" right="0.7" top="0.75" bottom="0.75" header="0.3" footer="0.3"/>
  <pageSetup paperSize="9"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O96"/>
  <sheetViews>
    <sheetView zoomScaleNormal="100" workbookViewId="0">
      <selection sqref="A1:A3"/>
    </sheetView>
  </sheetViews>
  <sheetFormatPr defaultColWidth="10.90625" defaultRowHeight="14.5" x14ac:dyDescent="0.35"/>
  <cols>
    <col min="1" max="1" width="45.1796875" customWidth="1"/>
  </cols>
  <sheetData>
    <row r="1" spans="1:15" ht="72.650000000000006" customHeight="1" x14ac:dyDescent="0.35">
      <c r="A1" s="428" t="s">
        <v>306</v>
      </c>
      <c r="B1" s="416" t="s">
        <v>284</v>
      </c>
      <c r="C1" s="387"/>
      <c r="D1" s="374">
        <v>2021</v>
      </c>
      <c r="E1" s="375"/>
      <c r="F1" s="375"/>
      <c r="G1" s="375"/>
      <c r="H1" s="375"/>
      <c r="I1" s="376"/>
      <c r="J1" s="374">
        <v>2022</v>
      </c>
      <c r="K1" s="375"/>
      <c r="L1" s="375"/>
      <c r="M1" s="375"/>
      <c r="N1" s="375"/>
      <c r="O1" s="376"/>
    </row>
    <row r="2" spans="1:15" x14ac:dyDescent="0.35">
      <c r="A2" s="429"/>
      <c r="B2" s="133"/>
      <c r="C2" s="62"/>
      <c r="D2" s="425" t="s">
        <v>299</v>
      </c>
      <c r="E2" s="424"/>
      <c r="F2" s="424" t="s">
        <v>300</v>
      </c>
      <c r="G2" s="424"/>
      <c r="H2" s="402" t="s">
        <v>303</v>
      </c>
      <c r="I2" s="403"/>
      <c r="J2" s="425" t="s">
        <v>301</v>
      </c>
      <c r="K2" s="424"/>
      <c r="L2" s="424" t="s">
        <v>302</v>
      </c>
      <c r="M2" s="424"/>
      <c r="N2" s="402" t="s">
        <v>303</v>
      </c>
      <c r="O2" s="403"/>
    </row>
    <row r="3" spans="1:15" ht="15" customHeight="1" thickBot="1" x14ac:dyDescent="0.4">
      <c r="A3" s="430"/>
      <c r="B3" s="133"/>
      <c r="C3" s="62"/>
      <c r="D3" s="160" t="s">
        <v>98</v>
      </c>
      <c r="E3" s="161"/>
      <c r="F3" s="162" t="s">
        <v>99</v>
      </c>
      <c r="G3" s="50"/>
      <c r="H3" s="50"/>
      <c r="I3" s="51"/>
      <c r="J3" s="162" t="s">
        <v>101</v>
      </c>
      <c r="K3" s="50"/>
      <c r="L3" s="50" t="s">
        <v>102</v>
      </c>
      <c r="M3" s="50"/>
      <c r="N3" s="162"/>
      <c r="O3" s="51"/>
    </row>
    <row r="4" spans="1:15" x14ac:dyDescent="0.35">
      <c r="A4" s="151"/>
      <c r="B4" s="144" t="s">
        <v>103</v>
      </c>
      <c r="C4" s="146" t="s">
        <v>104</v>
      </c>
      <c r="D4" s="176" t="s">
        <v>103</v>
      </c>
      <c r="E4" s="174" t="s">
        <v>104</v>
      </c>
      <c r="F4" s="174" t="s">
        <v>103</v>
      </c>
      <c r="G4" s="174" t="s">
        <v>104</v>
      </c>
      <c r="H4" s="174" t="s">
        <v>103</v>
      </c>
      <c r="I4" s="175" t="s">
        <v>104</v>
      </c>
      <c r="J4" s="174" t="s">
        <v>103</v>
      </c>
      <c r="K4" s="174" t="s">
        <v>104</v>
      </c>
      <c r="L4" s="174" t="s">
        <v>103</v>
      </c>
      <c r="M4" s="174" t="s">
        <v>104</v>
      </c>
      <c r="N4" s="174" t="s">
        <v>103</v>
      </c>
      <c r="O4" s="175" t="s">
        <v>104</v>
      </c>
    </row>
    <row r="5" spans="1:15" ht="15" customHeight="1" thickBot="1" x14ac:dyDescent="0.4">
      <c r="A5" s="59" t="s">
        <v>37</v>
      </c>
      <c r="B5" s="106">
        <v>8099</v>
      </c>
      <c r="C5" s="107"/>
      <c r="D5" s="106">
        <v>2048</v>
      </c>
      <c r="E5" s="105"/>
      <c r="F5" s="105">
        <v>2051</v>
      </c>
      <c r="G5" s="105"/>
      <c r="H5" s="105">
        <v>4099</v>
      </c>
      <c r="I5" s="107"/>
      <c r="J5" s="105">
        <v>2000</v>
      </c>
      <c r="K5" s="105"/>
      <c r="L5" s="105">
        <v>2000</v>
      </c>
      <c r="M5" s="105"/>
      <c r="N5" s="105">
        <v>4000</v>
      </c>
      <c r="O5" s="107"/>
    </row>
    <row r="6" spans="1:15" x14ac:dyDescent="0.35">
      <c r="A6" s="426" t="s">
        <v>126</v>
      </c>
      <c r="B6" s="126">
        <v>0.22228971222692201</v>
      </c>
      <c r="C6" s="129"/>
      <c r="D6" s="126">
        <v>0.201748182664481</v>
      </c>
      <c r="E6" s="127"/>
      <c r="F6" s="128">
        <v>0.21820290657316699</v>
      </c>
      <c r="G6" s="127"/>
      <c r="H6" s="128">
        <v>0.20998156601398099</v>
      </c>
      <c r="I6" s="127"/>
      <c r="J6" s="126">
        <v>0.29108806906336798</v>
      </c>
      <c r="K6" s="127"/>
      <c r="L6" s="128">
        <v>0.17871690219373701</v>
      </c>
      <c r="M6" s="127"/>
      <c r="N6" s="167">
        <v>0.234902485150975</v>
      </c>
      <c r="O6" s="148"/>
    </row>
    <row r="7" spans="1:15" x14ac:dyDescent="0.35">
      <c r="A7" s="412"/>
      <c r="B7" s="103"/>
      <c r="C7" s="102"/>
      <c r="D7" s="103"/>
      <c r="E7" s="101"/>
      <c r="F7" s="100"/>
      <c r="G7" s="101"/>
      <c r="H7" s="100"/>
      <c r="I7" s="101"/>
      <c r="J7" s="103"/>
      <c r="K7" s="101"/>
      <c r="L7" s="100"/>
      <c r="M7" s="101"/>
      <c r="N7" s="90"/>
      <c r="O7" s="61"/>
    </row>
    <row r="8" spans="1:15" x14ac:dyDescent="0.35">
      <c r="A8" s="412" t="s">
        <v>127</v>
      </c>
      <c r="B8" s="103">
        <v>0.37644851268233298</v>
      </c>
      <c r="C8" s="102"/>
      <c r="D8" s="103">
        <v>0.42681977676642202</v>
      </c>
      <c r="E8" s="101"/>
      <c r="F8" s="100">
        <v>0.34033382979814403</v>
      </c>
      <c r="G8" s="101"/>
      <c r="H8" s="100">
        <v>0.38354515485930601</v>
      </c>
      <c r="I8" s="101"/>
      <c r="J8" s="103">
        <v>0.39874579590188097</v>
      </c>
      <c r="K8" s="101"/>
      <c r="L8" s="100">
        <v>0.33960666171727699</v>
      </c>
      <c r="M8" s="101"/>
      <c r="N8" s="90">
        <v>0.36917622855823801</v>
      </c>
      <c r="O8" s="61"/>
    </row>
    <row r="9" spans="1:15" x14ac:dyDescent="0.35">
      <c r="A9" s="412"/>
      <c r="B9" s="103"/>
      <c r="C9" s="102"/>
      <c r="D9" s="103"/>
      <c r="E9" s="101"/>
      <c r="F9" s="100"/>
      <c r="G9" s="101"/>
      <c r="H9" s="100"/>
      <c r="I9" s="101"/>
      <c r="J9" s="103"/>
      <c r="K9" s="101"/>
      <c r="L9" s="100"/>
      <c r="M9" s="101"/>
      <c r="N9" s="90"/>
      <c r="O9" s="61"/>
    </row>
    <row r="10" spans="1:15" x14ac:dyDescent="0.35">
      <c r="A10" s="412" t="s">
        <v>128</v>
      </c>
      <c r="B10" s="103">
        <v>0.30397268382010501</v>
      </c>
      <c r="C10" s="102"/>
      <c r="D10" s="103">
        <v>0.29011314398599802</v>
      </c>
      <c r="E10" s="101"/>
      <c r="F10" s="100">
        <v>0.325459264794973</v>
      </c>
      <c r="G10" s="101"/>
      <c r="H10" s="100">
        <v>0.30779913885002702</v>
      </c>
      <c r="I10" s="101"/>
      <c r="J10" s="103">
        <v>0.246928205129608</v>
      </c>
      <c r="K10" s="101"/>
      <c r="L10" s="100">
        <v>0.35317484196626497</v>
      </c>
      <c r="M10" s="101"/>
      <c r="N10" s="90">
        <v>0.30005152399948498</v>
      </c>
      <c r="O10" s="61"/>
    </row>
    <row r="11" spans="1:15" x14ac:dyDescent="0.35">
      <c r="A11" s="412"/>
      <c r="B11" s="103"/>
      <c r="C11" s="102"/>
      <c r="D11" s="103"/>
      <c r="E11" s="101"/>
      <c r="F11" s="100"/>
      <c r="G11" s="101"/>
      <c r="H11" s="100"/>
      <c r="I11" s="101"/>
      <c r="J11" s="103"/>
      <c r="K11" s="101"/>
      <c r="L11" s="100"/>
      <c r="M11" s="101"/>
      <c r="N11" s="90"/>
      <c r="O11" s="61"/>
    </row>
    <row r="12" spans="1:15" x14ac:dyDescent="0.35">
      <c r="A12" s="412" t="s">
        <v>129</v>
      </c>
      <c r="B12" s="103">
        <v>6.4055882194073002E-2</v>
      </c>
      <c r="C12" s="102"/>
      <c r="D12" s="103">
        <v>4.7715224211329003E-2</v>
      </c>
      <c r="E12" s="101"/>
      <c r="F12" s="100">
        <v>8.4734721103453606E-2</v>
      </c>
      <c r="G12" s="101"/>
      <c r="H12" s="100">
        <v>6.6238519467446993E-2</v>
      </c>
      <c r="I12" s="101"/>
      <c r="J12" s="103">
        <v>3.3448785949826802E-2</v>
      </c>
      <c r="K12" s="101"/>
      <c r="L12" s="100">
        <v>9.0189662831491199E-2</v>
      </c>
      <c r="M12" s="101"/>
      <c r="N12" s="90">
        <v>6.18192246318078E-2</v>
      </c>
      <c r="O12" s="61"/>
    </row>
    <row r="13" spans="1:15" x14ac:dyDescent="0.35">
      <c r="A13" s="412"/>
      <c r="B13" s="103"/>
      <c r="C13" s="102"/>
      <c r="D13" s="103"/>
      <c r="E13" s="101"/>
      <c r="F13" s="100"/>
      <c r="G13" s="101"/>
      <c r="H13" s="100"/>
      <c r="I13" s="101"/>
      <c r="J13" s="103"/>
      <c r="K13" s="101"/>
      <c r="L13" s="100"/>
      <c r="M13" s="101"/>
      <c r="N13" s="90"/>
      <c r="O13" s="61"/>
    </row>
    <row r="14" spans="1:15" x14ac:dyDescent="0.35">
      <c r="A14" s="412" t="s">
        <v>228</v>
      </c>
      <c r="B14" s="103">
        <v>2.4735823960282E-2</v>
      </c>
      <c r="C14" s="102"/>
      <c r="D14" s="103"/>
      <c r="E14" s="101"/>
      <c r="F14" s="100">
        <v>3.1269277730262598E-2</v>
      </c>
      <c r="G14" s="101"/>
      <c r="H14" s="100">
        <v>1.56460814562401E-2</v>
      </c>
      <c r="I14" s="101"/>
      <c r="J14" s="103">
        <v>2.9789143955316299E-2</v>
      </c>
      <c r="K14" s="101"/>
      <c r="L14" s="100">
        <v>3.8311931291229298E-2</v>
      </c>
      <c r="M14" s="101"/>
      <c r="N14" s="90">
        <v>3.4050537659494597E-2</v>
      </c>
      <c r="O14" s="61"/>
    </row>
    <row r="15" spans="1:15" x14ac:dyDescent="0.35">
      <c r="A15" s="412"/>
      <c r="B15" s="103"/>
      <c r="C15" s="102"/>
      <c r="D15" s="103"/>
      <c r="E15" s="101"/>
      <c r="F15" s="100"/>
      <c r="G15" s="101"/>
      <c r="H15" s="100"/>
      <c r="I15" s="101"/>
      <c r="J15" s="103"/>
      <c r="K15" s="101"/>
      <c r="L15" s="100"/>
      <c r="M15" s="101"/>
      <c r="N15" s="90"/>
      <c r="O15" s="61"/>
    </row>
    <row r="16" spans="1:15" x14ac:dyDescent="0.35">
      <c r="A16" s="412" t="s">
        <v>65</v>
      </c>
      <c r="B16" s="103">
        <v>8.4973851162847593E-3</v>
      </c>
      <c r="C16" s="102"/>
      <c r="D16" s="103">
        <v>3.36036723717692E-2</v>
      </c>
      <c r="E16" s="101"/>
      <c r="F16" s="100"/>
      <c r="G16" s="101"/>
      <c r="H16" s="100">
        <v>1.6789539352999001E-2</v>
      </c>
      <c r="I16" s="101"/>
      <c r="J16" s="103"/>
      <c r="K16" s="101"/>
      <c r="L16" s="100"/>
      <c r="M16" s="101"/>
      <c r="N16" s="90"/>
      <c r="O16" s="61"/>
    </row>
    <row r="17" spans="1:15" x14ac:dyDescent="0.35">
      <c r="A17" s="412"/>
      <c r="B17" s="103"/>
      <c r="C17" s="102"/>
      <c r="D17" s="103"/>
      <c r="E17" s="101"/>
      <c r="F17" s="100"/>
      <c r="G17" s="101"/>
      <c r="H17" s="100"/>
      <c r="I17" s="101"/>
      <c r="J17" s="103"/>
      <c r="K17" s="101"/>
      <c r="L17" s="100"/>
      <c r="M17" s="101"/>
      <c r="N17" s="90"/>
      <c r="O17" s="61"/>
    </row>
    <row r="18" spans="1:15" x14ac:dyDescent="0.35">
      <c r="A18" s="412" t="s">
        <v>66</v>
      </c>
      <c r="B18" s="103"/>
      <c r="C18" s="102"/>
      <c r="D18" s="103"/>
      <c r="E18" s="101"/>
      <c r="F18" s="100"/>
      <c r="G18" s="101"/>
      <c r="H18" s="100"/>
      <c r="I18" s="101"/>
      <c r="J18" s="103"/>
      <c r="K18" s="101"/>
      <c r="L18" s="100"/>
      <c r="M18" s="101"/>
      <c r="N18" s="90"/>
      <c r="O18" s="61"/>
    </row>
    <row r="19" spans="1:15" x14ac:dyDescent="0.35">
      <c r="A19" s="412"/>
      <c r="B19" s="103"/>
      <c r="C19" s="102"/>
      <c r="D19" s="103"/>
      <c r="E19" s="101"/>
      <c r="F19" s="100"/>
      <c r="G19" s="101"/>
      <c r="H19" s="100"/>
      <c r="I19" s="101"/>
      <c r="J19" s="103"/>
      <c r="K19" s="101"/>
      <c r="L19" s="100"/>
      <c r="M19" s="101"/>
      <c r="N19" s="90"/>
      <c r="O19" s="61"/>
    </row>
    <row r="20" spans="1:15" x14ac:dyDescent="0.35">
      <c r="A20" s="413" t="s">
        <v>232</v>
      </c>
      <c r="B20" s="103">
        <v>0.59873822490925499</v>
      </c>
      <c r="C20" s="102"/>
      <c r="D20" s="103">
        <v>0.62856795943090304</v>
      </c>
      <c r="E20" s="101"/>
      <c r="F20" s="100">
        <v>0.55853673637131096</v>
      </c>
      <c r="G20" s="101"/>
      <c r="H20" s="100">
        <v>0.59352672087328695</v>
      </c>
      <c r="I20" s="101"/>
      <c r="J20" s="103">
        <v>0.68983386496524901</v>
      </c>
      <c r="K20" s="101"/>
      <c r="L20" s="100">
        <v>0.51832356391101397</v>
      </c>
      <c r="M20" s="101"/>
      <c r="N20" s="54">
        <v>0.60407871370921296</v>
      </c>
      <c r="O20" s="75"/>
    </row>
    <row r="21" spans="1:15" ht="15" customHeight="1" thickBot="1" x14ac:dyDescent="0.4">
      <c r="A21" s="414"/>
      <c r="B21" s="108"/>
      <c r="C21" s="117"/>
      <c r="D21" s="108"/>
      <c r="E21" s="109"/>
      <c r="F21" s="116"/>
      <c r="G21" s="109"/>
      <c r="H21" s="116"/>
      <c r="I21" s="109"/>
      <c r="J21" s="108"/>
      <c r="K21" s="109"/>
      <c r="L21" s="116"/>
      <c r="M21" s="109"/>
      <c r="N21" s="131"/>
      <c r="O21" s="104"/>
    </row>
    <row r="22" spans="1:15" ht="15" customHeight="1" thickBot="1" x14ac:dyDescent="0.4">
      <c r="B22" s="90"/>
      <c r="C22" s="97"/>
      <c r="D22" s="90"/>
      <c r="E22" s="97"/>
      <c r="F22" s="97"/>
      <c r="G22" s="97"/>
      <c r="H22" s="90"/>
      <c r="I22" s="97"/>
      <c r="J22" s="7"/>
      <c r="K22" s="7"/>
      <c r="L22" s="7"/>
      <c r="M22" s="7"/>
      <c r="N22" s="7"/>
      <c r="O22" s="7"/>
    </row>
    <row r="23" spans="1:15" ht="43.5" customHeight="1" x14ac:dyDescent="0.35">
      <c r="A23" s="431" t="s">
        <v>307</v>
      </c>
      <c r="B23" s="386" t="s">
        <v>284</v>
      </c>
      <c r="C23" s="387"/>
      <c r="D23" s="374">
        <v>2021</v>
      </c>
      <c r="E23" s="375"/>
      <c r="F23" s="375"/>
      <c r="G23" s="375"/>
      <c r="H23" s="375"/>
      <c r="I23" s="376"/>
      <c r="J23" s="375">
        <v>2022</v>
      </c>
      <c r="K23" s="375"/>
      <c r="L23" s="375"/>
      <c r="M23" s="375"/>
      <c r="N23" s="375"/>
      <c r="O23" s="376"/>
    </row>
    <row r="24" spans="1:15" x14ac:dyDescent="0.35">
      <c r="A24" s="432"/>
      <c r="B24" s="404"/>
      <c r="C24" s="403"/>
      <c r="D24" s="425" t="s">
        <v>299</v>
      </c>
      <c r="E24" s="424"/>
      <c r="F24" s="424" t="s">
        <v>300</v>
      </c>
      <c r="G24" s="424"/>
      <c r="H24" s="402" t="s">
        <v>303</v>
      </c>
      <c r="I24" s="403"/>
      <c r="J24" s="424" t="s">
        <v>301</v>
      </c>
      <c r="K24" s="424"/>
      <c r="L24" s="424" t="s">
        <v>302</v>
      </c>
      <c r="M24" s="424"/>
      <c r="N24" s="402" t="s">
        <v>303</v>
      </c>
      <c r="O24" s="403"/>
    </row>
    <row r="25" spans="1:15" ht="15" customHeight="1" thickBot="1" x14ac:dyDescent="0.4">
      <c r="A25" s="433"/>
      <c r="B25" s="380"/>
      <c r="C25" s="382"/>
      <c r="D25" s="160" t="s">
        <v>98</v>
      </c>
      <c r="E25" s="161"/>
      <c r="F25" s="162" t="s">
        <v>99</v>
      </c>
      <c r="G25" s="50"/>
      <c r="H25" s="50"/>
      <c r="I25" s="51"/>
      <c r="J25" s="162" t="s">
        <v>101</v>
      </c>
      <c r="K25" s="50"/>
      <c r="L25" s="50" t="s">
        <v>102</v>
      </c>
      <c r="M25" s="50"/>
      <c r="N25" s="162"/>
      <c r="O25" s="51"/>
    </row>
    <row r="26" spans="1:15" x14ac:dyDescent="0.35">
      <c r="A26" s="151"/>
      <c r="B26" s="98" t="s">
        <v>103</v>
      </c>
      <c r="C26" s="99" t="s">
        <v>104</v>
      </c>
      <c r="D26" s="176" t="s">
        <v>103</v>
      </c>
      <c r="E26" s="174" t="s">
        <v>104</v>
      </c>
      <c r="F26" s="174" t="s">
        <v>103</v>
      </c>
      <c r="G26" s="174" t="s">
        <v>104</v>
      </c>
      <c r="H26" s="174" t="s">
        <v>103</v>
      </c>
      <c r="I26" s="175" t="s">
        <v>104</v>
      </c>
      <c r="J26" s="144" t="s">
        <v>103</v>
      </c>
      <c r="K26" s="145" t="s">
        <v>104</v>
      </c>
      <c r="L26" s="145" t="s">
        <v>103</v>
      </c>
      <c r="M26" s="145" t="s">
        <v>104</v>
      </c>
      <c r="N26" s="145" t="s">
        <v>103</v>
      </c>
      <c r="O26" s="146" t="s">
        <v>104</v>
      </c>
    </row>
    <row r="27" spans="1:15" ht="15" customHeight="1" thickBot="1" x14ac:dyDescent="0.4">
      <c r="A27" s="59" t="s">
        <v>37</v>
      </c>
      <c r="B27" s="106">
        <v>8099</v>
      </c>
      <c r="C27" s="107"/>
      <c r="D27" s="106">
        <v>2048</v>
      </c>
      <c r="E27" s="105"/>
      <c r="F27" s="105">
        <v>2051</v>
      </c>
      <c r="G27" s="105"/>
      <c r="H27" s="105">
        <v>4099</v>
      </c>
      <c r="I27" s="107"/>
      <c r="J27" s="169">
        <v>2000</v>
      </c>
      <c r="K27" s="170"/>
      <c r="L27" s="170">
        <v>2000</v>
      </c>
      <c r="M27" s="170"/>
      <c r="N27" s="170">
        <v>4000</v>
      </c>
      <c r="O27" s="171"/>
    </row>
    <row r="28" spans="1:15" x14ac:dyDescent="0.35">
      <c r="A28" s="412" t="s">
        <v>126</v>
      </c>
      <c r="B28" s="126">
        <v>0.13112046838444599</v>
      </c>
      <c r="C28" s="129"/>
      <c r="D28" s="126">
        <v>0.13546653027708699</v>
      </c>
      <c r="E28" s="127"/>
      <c r="F28" s="128">
        <v>0.13819185243378701</v>
      </c>
      <c r="G28" s="127"/>
      <c r="H28" s="128">
        <v>0.13683018865212401</v>
      </c>
      <c r="I28" s="129"/>
      <c r="J28" s="100">
        <v>0.13290003630065</v>
      </c>
      <c r="K28" s="101"/>
      <c r="L28" s="100">
        <v>0.117638828823682</v>
      </c>
      <c r="M28" s="101"/>
      <c r="N28" s="90">
        <v>0.12526943249730599</v>
      </c>
      <c r="O28" s="61"/>
    </row>
    <row r="29" spans="1:15" x14ac:dyDescent="0.35">
      <c r="A29" s="412"/>
      <c r="B29" s="103"/>
      <c r="C29" s="102"/>
      <c r="D29" s="103"/>
      <c r="E29" s="101"/>
      <c r="F29" s="100"/>
      <c r="G29" s="101"/>
      <c r="H29" s="100"/>
      <c r="I29" s="102"/>
      <c r="J29" s="100"/>
      <c r="K29" s="101"/>
      <c r="L29" s="100"/>
      <c r="M29" s="101"/>
      <c r="N29" s="90"/>
      <c r="O29" s="61"/>
    </row>
    <row r="30" spans="1:15" x14ac:dyDescent="0.35">
      <c r="A30" s="412" t="s">
        <v>127</v>
      </c>
      <c r="B30" s="103">
        <v>0.38229036492971602</v>
      </c>
      <c r="C30" s="102"/>
      <c r="D30" s="103">
        <v>0.42565003949543301</v>
      </c>
      <c r="E30" s="101"/>
      <c r="F30" s="100">
        <v>0.34968576294674297</v>
      </c>
      <c r="G30" s="101"/>
      <c r="H30" s="100">
        <v>0.38764010306844399</v>
      </c>
      <c r="I30" s="102"/>
      <c r="J30" s="100">
        <v>0.43455295234817098</v>
      </c>
      <c r="K30" s="101"/>
      <c r="L30" s="100">
        <v>0.31906349009732499</v>
      </c>
      <c r="M30" s="101"/>
      <c r="N30" s="90">
        <v>0.376808220731918</v>
      </c>
      <c r="O30" s="61"/>
    </row>
    <row r="31" spans="1:15" x14ac:dyDescent="0.35">
      <c r="A31" s="412"/>
      <c r="B31" s="103"/>
      <c r="C31" s="102"/>
      <c r="D31" s="103"/>
      <c r="E31" s="101"/>
      <c r="F31" s="100"/>
      <c r="G31" s="101"/>
      <c r="H31" s="100"/>
      <c r="I31" s="102"/>
      <c r="J31" s="100"/>
      <c r="K31" s="101"/>
      <c r="L31" s="100"/>
      <c r="M31" s="101"/>
      <c r="N31" s="90"/>
      <c r="O31" s="61"/>
    </row>
    <row r="32" spans="1:15" x14ac:dyDescent="0.35">
      <c r="A32" s="412" t="s">
        <v>128</v>
      </c>
      <c r="B32" s="103">
        <v>0.42353494307786399</v>
      </c>
      <c r="C32" s="102"/>
      <c r="D32" s="103">
        <v>0.40190808412471801</v>
      </c>
      <c r="E32" s="101"/>
      <c r="F32" s="100">
        <v>0.42611568546397499</v>
      </c>
      <c r="G32" s="101"/>
      <c r="H32" s="100">
        <v>0.41402074325555699</v>
      </c>
      <c r="I32" s="102"/>
      <c r="J32" s="100">
        <v>0.400330901399504</v>
      </c>
      <c r="K32" s="101"/>
      <c r="L32" s="100">
        <v>0.46623833687459099</v>
      </c>
      <c r="M32" s="101"/>
      <c r="N32" s="90">
        <v>0.43328461941715402</v>
      </c>
      <c r="O32" s="61"/>
    </row>
    <row r="33" spans="1:15" x14ac:dyDescent="0.35">
      <c r="A33" s="412"/>
      <c r="B33" s="103"/>
      <c r="C33" s="102"/>
      <c r="D33" s="103"/>
      <c r="E33" s="101"/>
      <c r="F33" s="100"/>
      <c r="G33" s="101"/>
      <c r="H33" s="100"/>
      <c r="I33" s="102"/>
      <c r="J33" s="100"/>
      <c r="K33" s="101"/>
      <c r="L33" s="100"/>
      <c r="M33" s="101"/>
      <c r="N33" s="90"/>
      <c r="O33" s="61"/>
    </row>
    <row r="34" spans="1:15" x14ac:dyDescent="0.35">
      <c r="A34" s="412" t="s">
        <v>129</v>
      </c>
      <c r="B34" s="103">
        <v>6.2617166569884503E-2</v>
      </c>
      <c r="C34" s="102"/>
      <c r="D34" s="103">
        <v>3.6224467218142799E-2</v>
      </c>
      <c r="E34" s="101"/>
      <c r="F34" s="100">
        <v>8.6006699155494706E-2</v>
      </c>
      <c r="G34" s="101"/>
      <c r="H34" s="100">
        <v>6.1133800356062501E-2</v>
      </c>
      <c r="I34" s="102"/>
      <c r="J34" s="100">
        <v>3.12151474531773E-2</v>
      </c>
      <c r="K34" s="101"/>
      <c r="L34" s="100">
        <v>9.7059344204402098E-2</v>
      </c>
      <c r="M34" s="101"/>
      <c r="N34" s="90">
        <v>6.4137246108627505E-2</v>
      </c>
      <c r="O34" s="61"/>
    </row>
    <row r="35" spans="1:15" x14ac:dyDescent="0.35">
      <c r="A35" s="412"/>
      <c r="B35" s="103"/>
      <c r="C35" s="102"/>
      <c r="D35" s="103"/>
      <c r="E35" s="101"/>
      <c r="F35" s="100"/>
      <c r="G35" s="101"/>
      <c r="H35" s="100"/>
      <c r="I35" s="102"/>
      <c r="J35" s="100"/>
      <c r="K35" s="101"/>
      <c r="L35" s="100"/>
      <c r="M35" s="101"/>
      <c r="N35" s="90"/>
      <c r="O35" s="61"/>
    </row>
    <row r="36" spans="1:15" x14ac:dyDescent="0.35">
      <c r="A36" s="412" t="s">
        <v>65</v>
      </c>
      <c r="B36" s="103"/>
      <c r="C36" s="102"/>
      <c r="D36" s="103"/>
      <c r="E36" s="101"/>
      <c r="F36" s="100"/>
      <c r="G36" s="101"/>
      <c r="H36" s="100"/>
      <c r="I36" s="102"/>
      <c r="J36" s="100"/>
      <c r="K36" s="101"/>
      <c r="L36" s="100"/>
      <c r="M36" s="101"/>
      <c r="N36" s="90"/>
      <c r="O36" s="61"/>
    </row>
    <row r="37" spans="1:15" x14ac:dyDescent="0.35">
      <c r="A37" s="412"/>
      <c r="B37" s="103"/>
      <c r="C37" s="102"/>
      <c r="D37" s="103"/>
      <c r="E37" s="101"/>
      <c r="F37" s="100"/>
      <c r="G37" s="101"/>
      <c r="H37" s="100"/>
      <c r="I37" s="102"/>
      <c r="J37" s="100"/>
      <c r="K37" s="101"/>
      <c r="L37" s="100"/>
      <c r="M37" s="101"/>
      <c r="N37" s="90"/>
      <c r="O37" s="61"/>
    </row>
    <row r="38" spans="1:15" x14ac:dyDescent="0.35">
      <c r="A38" s="412" t="s">
        <v>66</v>
      </c>
      <c r="B38" s="103">
        <v>4.3705703808947599E-4</v>
      </c>
      <c r="C38" s="102"/>
      <c r="D38" s="103">
        <v>7.5087888461823496E-4</v>
      </c>
      <c r="E38" s="101"/>
      <c r="F38" s="100"/>
      <c r="G38" s="101"/>
      <c r="H38" s="100">
        <v>3.7516466781246899E-4</v>
      </c>
      <c r="I38" s="102"/>
      <c r="J38" s="100">
        <v>1.0009624984985599E-3</v>
      </c>
      <c r="K38" s="101"/>
      <c r="L38" s="100"/>
      <c r="M38" s="101"/>
      <c r="N38" s="90">
        <v>5.0048124499518798E-4</v>
      </c>
      <c r="O38" s="61"/>
    </row>
    <row r="39" spans="1:15" x14ac:dyDescent="0.35">
      <c r="A39" s="412"/>
      <c r="B39" s="103"/>
      <c r="C39" s="102"/>
      <c r="D39" s="103"/>
      <c r="E39" s="101"/>
      <c r="F39" s="100"/>
      <c r="G39" s="101"/>
      <c r="H39" s="100"/>
      <c r="I39" s="102"/>
      <c r="J39" s="100"/>
      <c r="K39" s="101"/>
      <c r="L39" s="100"/>
      <c r="M39" s="101"/>
      <c r="N39" s="90"/>
      <c r="O39" s="61"/>
    </row>
    <row r="40" spans="1:15" x14ac:dyDescent="0.35">
      <c r="A40" s="413" t="s">
        <v>232</v>
      </c>
      <c r="B40" s="103">
        <v>0.51341083331416204</v>
      </c>
      <c r="C40" s="102"/>
      <c r="D40" s="103">
        <v>0.561116569772521</v>
      </c>
      <c r="E40" s="101"/>
      <c r="F40" s="100">
        <v>0.48787761538053098</v>
      </c>
      <c r="G40" s="101"/>
      <c r="H40" s="100">
        <v>0.52447029172056803</v>
      </c>
      <c r="I40" s="102"/>
      <c r="J40" s="100">
        <v>0.56745298864882099</v>
      </c>
      <c r="K40" s="101"/>
      <c r="L40" s="100">
        <v>0.43670231892100703</v>
      </c>
      <c r="M40" s="101"/>
      <c r="N40" s="54">
        <v>0.50207765322922304</v>
      </c>
      <c r="O40" s="75"/>
    </row>
    <row r="41" spans="1:15" ht="15" customHeight="1" thickBot="1" x14ac:dyDescent="0.4">
      <c r="A41" s="414"/>
      <c r="B41" s="108"/>
      <c r="C41" s="117"/>
      <c r="D41" s="108"/>
      <c r="E41" s="109"/>
      <c r="F41" s="116"/>
      <c r="G41" s="109"/>
      <c r="H41" s="116"/>
      <c r="I41" s="117"/>
      <c r="J41" s="116"/>
      <c r="K41" s="109"/>
      <c r="L41" s="116"/>
      <c r="M41" s="109"/>
      <c r="N41" s="131"/>
      <c r="O41" s="104"/>
    </row>
    <row r="42" spans="1:15" ht="15" customHeight="1" thickBot="1" x14ac:dyDescent="0.4">
      <c r="B42" s="90"/>
      <c r="C42" s="97"/>
      <c r="D42" s="90"/>
      <c r="E42" s="97"/>
      <c r="F42" s="97"/>
      <c r="G42" s="97"/>
      <c r="H42" s="90"/>
      <c r="I42" s="97"/>
      <c r="J42" s="7"/>
      <c r="K42" s="7"/>
      <c r="L42" s="7"/>
      <c r="M42" s="7"/>
      <c r="N42" s="7"/>
      <c r="O42" s="7"/>
    </row>
    <row r="43" spans="1:15" ht="58" customHeight="1" x14ac:dyDescent="0.35">
      <c r="A43" s="431" t="s">
        <v>308</v>
      </c>
      <c r="B43" s="386" t="s">
        <v>284</v>
      </c>
      <c r="C43" s="387"/>
      <c r="D43" s="374">
        <v>2021</v>
      </c>
      <c r="E43" s="375"/>
      <c r="F43" s="375"/>
      <c r="G43" s="375"/>
      <c r="H43" s="375"/>
      <c r="I43" s="376"/>
      <c r="J43" s="374">
        <v>2022</v>
      </c>
      <c r="K43" s="375"/>
      <c r="L43" s="375"/>
      <c r="M43" s="375"/>
      <c r="N43" s="375"/>
      <c r="O43" s="376"/>
    </row>
    <row r="44" spans="1:15" x14ac:dyDescent="0.35">
      <c r="A44" s="432"/>
      <c r="B44" s="404"/>
      <c r="C44" s="403"/>
      <c r="D44" s="425" t="s">
        <v>299</v>
      </c>
      <c r="E44" s="424"/>
      <c r="F44" s="424" t="s">
        <v>300</v>
      </c>
      <c r="G44" s="424"/>
      <c r="H44" s="402" t="s">
        <v>303</v>
      </c>
      <c r="I44" s="403"/>
      <c r="J44" s="425" t="s">
        <v>301</v>
      </c>
      <c r="K44" s="424"/>
      <c r="L44" s="424" t="s">
        <v>302</v>
      </c>
      <c r="M44" s="424"/>
      <c r="N44" s="402" t="s">
        <v>303</v>
      </c>
      <c r="O44" s="403"/>
    </row>
    <row r="45" spans="1:15" ht="15" customHeight="1" thickBot="1" x14ac:dyDescent="0.4">
      <c r="A45" s="433"/>
      <c r="B45" s="380"/>
      <c r="C45" s="382"/>
      <c r="D45" s="160" t="s">
        <v>98</v>
      </c>
      <c r="E45" s="161"/>
      <c r="F45" s="162" t="s">
        <v>99</v>
      </c>
      <c r="G45" s="50"/>
      <c r="H45" s="50"/>
      <c r="I45" s="51"/>
      <c r="J45" s="164" t="s">
        <v>101</v>
      </c>
      <c r="K45" s="50"/>
      <c r="L45" s="50" t="s">
        <v>102</v>
      </c>
      <c r="M45" s="50"/>
      <c r="N45" s="162"/>
      <c r="O45" s="51"/>
    </row>
    <row r="46" spans="1:15" x14ac:dyDescent="0.35">
      <c r="A46" s="154"/>
      <c r="B46" s="98" t="s">
        <v>103</v>
      </c>
      <c r="C46" s="99" t="s">
        <v>104</v>
      </c>
      <c r="D46" s="144" t="s">
        <v>103</v>
      </c>
      <c r="E46" s="145" t="s">
        <v>104</v>
      </c>
      <c r="F46" s="145" t="s">
        <v>103</v>
      </c>
      <c r="G46" s="145" t="s">
        <v>104</v>
      </c>
      <c r="H46" s="145" t="s">
        <v>103</v>
      </c>
      <c r="I46" s="146" t="s">
        <v>104</v>
      </c>
      <c r="J46" s="174" t="s">
        <v>103</v>
      </c>
      <c r="K46" s="174" t="s">
        <v>104</v>
      </c>
      <c r="L46" s="174" t="s">
        <v>103</v>
      </c>
      <c r="M46" s="174" t="s">
        <v>104</v>
      </c>
      <c r="N46" s="174" t="s">
        <v>103</v>
      </c>
      <c r="O46" s="175" t="s">
        <v>104</v>
      </c>
    </row>
    <row r="47" spans="1:15" ht="15" customHeight="1" thickBot="1" x14ac:dyDescent="0.4">
      <c r="A47" s="59" t="s">
        <v>37</v>
      </c>
      <c r="B47" s="106">
        <v>8099</v>
      </c>
      <c r="C47" s="107"/>
      <c r="D47" s="106">
        <v>2048</v>
      </c>
      <c r="E47" s="105"/>
      <c r="F47" s="105">
        <v>2051</v>
      </c>
      <c r="G47" s="105"/>
      <c r="H47" s="105">
        <v>4099</v>
      </c>
      <c r="I47" s="107"/>
      <c r="J47" s="105">
        <v>2000</v>
      </c>
      <c r="K47" s="105"/>
      <c r="L47" s="105">
        <v>2000</v>
      </c>
      <c r="M47" s="105"/>
      <c r="N47" s="105">
        <v>4000</v>
      </c>
      <c r="O47" s="107"/>
    </row>
    <row r="48" spans="1:15" x14ac:dyDescent="0.35">
      <c r="A48" s="415" t="s">
        <v>126</v>
      </c>
      <c r="B48" s="126">
        <v>0.109553905400607</v>
      </c>
      <c r="C48" s="127"/>
      <c r="D48" s="126">
        <v>0.10927556081676899</v>
      </c>
      <c r="E48" s="127"/>
      <c r="F48" s="128">
        <v>0.132244650128261</v>
      </c>
      <c r="G48" s="127"/>
      <c r="H48" s="128">
        <v>0.12076851071613499</v>
      </c>
      <c r="I48" s="129"/>
      <c r="J48" s="128">
        <v>9.4789662357815496E-2</v>
      </c>
      <c r="K48" s="127"/>
      <c r="L48" s="128">
        <v>0.101333814625324</v>
      </c>
      <c r="M48" s="127"/>
      <c r="N48" s="128">
        <v>9.8061738519382602E-2</v>
      </c>
      <c r="O48" s="129"/>
    </row>
    <row r="49" spans="1:15" x14ac:dyDescent="0.35">
      <c r="A49" s="415"/>
      <c r="B49" s="103"/>
      <c r="C49" s="101"/>
      <c r="D49" s="103"/>
      <c r="E49" s="101"/>
      <c r="F49" s="100"/>
      <c r="G49" s="101"/>
      <c r="H49" s="100"/>
      <c r="I49" s="102"/>
      <c r="J49" s="100"/>
      <c r="K49" s="101"/>
      <c r="L49" s="100"/>
      <c r="M49" s="101"/>
      <c r="N49" s="100"/>
      <c r="O49" s="102"/>
    </row>
    <row r="50" spans="1:15" x14ac:dyDescent="0.35">
      <c r="A50" s="415" t="s">
        <v>127</v>
      </c>
      <c r="B50" s="103">
        <v>0.28588240390999498</v>
      </c>
      <c r="C50" s="101"/>
      <c r="D50" s="103">
        <v>0.30554232615869298</v>
      </c>
      <c r="E50" s="101"/>
      <c r="F50" s="100">
        <v>0.27997316462229299</v>
      </c>
      <c r="G50" s="101"/>
      <c r="H50" s="100">
        <v>0.29274838868379199</v>
      </c>
      <c r="I50" s="102"/>
      <c r="J50" s="100">
        <v>0.29553884205669201</v>
      </c>
      <c r="K50" s="101"/>
      <c r="L50" s="100">
        <v>0.26215413015014899</v>
      </c>
      <c r="M50" s="101"/>
      <c r="N50" s="100">
        <v>0.278846485961535</v>
      </c>
      <c r="O50" s="102"/>
    </row>
    <row r="51" spans="1:15" x14ac:dyDescent="0.35">
      <c r="A51" s="415"/>
      <c r="B51" s="103"/>
      <c r="C51" s="101"/>
      <c r="D51" s="103"/>
      <c r="E51" s="101"/>
      <c r="F51" s="100"/>
      <c r="G51" s="101"/>
      <c r="H51" s="100"/>
      <c r="I51" s="102"/>
      <c r="J51" s="100"/>
      <c r="K51" s="101"/>
      <c r="L51" s="100"/>
      <c r="M51" s="101"/>
      <c r="N51" s="6"/>
      <c r="O51" s="163"/>
    </row>
    <row r="52" spans="1:15" x14ac:dyDescent="0.35">
      <c r="A52" s="415" t="s">
        <v>128</v>
      </c>
      <c r="B52" s="103">
        <v>0.44725551813244102</v>
      </c>
      <c r="C52" s="101"/>
      <c r="D52" s="103">
        <v>0.44921735522274198</v>
      </c>
      <c r="E52" s="101"/>
      <c r="F52" s="100">
        <v>0.41793251535095599</v>
      </c>
      <c r="G52" s="101"/>
      <c r="H52" s="100">
        <v>0.43356348700097402</v>
      </c>
      <c r="I52" s="102"/>
      <c r="J52" s="53">
        <v>0.47252396179121398</v>
      </c>
      <c r="K52" s="53"/>
      <c r="L52" s="54">
        <v>0.45004889267409498</v>
      </c>
      <c r="M52" s="53"/>
      <c r="N52" s="53">
        <v>0.46128642713713602</v>
      </c>
      <c r="O52" s="75"/>
    </row>
    <row r="53" spans="1:15" x14ac:dyDescent="0.35">
      <c r="A53" s="415"/>
      <c r="B53" s="103"/>
      <c r="C53" s="101"/>
      <c r="D53" s="103"/>
      <c r="E53" s="101"/>
      <c r="F53" s="100"/>
      <c r="G53" s="101"/>
      <c r="H53" s="100"/>
      <c r="I53" s="102"/>
      <c r="J53" s="54"/>
      <c r="K53" s="53"/>
      <c r="L53" s="54"/>
      <c r="M53" s="53"/>
      <c r="N53" s="53"/>
      <c r="O53" s="75"/>
    </row>
    <row r="54" spans="1:15" x14ac:dyDescent="0.35">
      <c r="A54" s="415" t="s">
        <v>129</v>
      </c>
      <c r="B54" s="103">
        <v>0.156076930939062</v>
      </c>
      <c r="C54" s="101"/>
      <c r="D54" s="103">
        <v>0.13596475780179701</v>
      </c>
      <c r="E54" s="101"/>
      <c r="F54" s="100">
        <v>0.16863040808212301</v>
      </c>
      <c r="G54" s="101"/>
      <c r="H54" s="100">
        <v>0.15230953651769299</v>
      </c>
      <c r="I54" s="102"/>
      <c r="J54" s="53">
        <v>0.1352663872971</v>
      </c>
      <c r="K54" s="53"/>
      <c r="L54" s="54">
        <v>0.18460874908473801</v>
      </c>
      <c r="M54" s="53"/>
      <c r="N54" s="53">
        <v>0.15993756840062401</v>
      </c>
      <c r="O54" s="75"/>
    </row>
    <row r="55" spans="1:15" x14ac:dyDescent="0.35">
      <c r="A55" s="415"/>
      <c r="B55" s="103"/>
      <c r="C55" s="101"/>
      <c r="D55" s="103"/>
      <c r="E55" s="101"/>
      <c r="F55" s="100"/>
      <c r="G55" s="101"/>
      <c r="H55" s="100"/>
      <c r="I55" s="102"/>
      <c r="J55" s="54"/>
      <c r="K55" s="53"/>
      <c r="L55" s="54"/>
      <c r="M55" s="53"/>
      <c r="N55" s="53"/>
      <c r="O55" s="75"/>
    </row>
    <row r="56" spans="1:15" x14ac:dyDescent="0.35">
      <c r="A56" s="415" t="s">
        <v>65</v>
      </c>
      <c r="B56" s="103">
        <v>8.0508432036493897E-4</v>
      </c>
      <c r="C56" s="101"/>
      <c r="D56" s="103"/>
      <c r="E56" s="101"/>
      <c r="F56" s="100">
        <v>1.21926181636707E-3</v>
      </c>
      <c r="G56" s="101"/>
      <c r="H56" s="100">
        <v>6.1007708140632503E-4</v>
      </c>
      <c r="I56" s="102"/>
      <c r="J56" s="53">
        <v>5.5585099916622305E-4</v>
      </c>
      <c r="K56" s="53"/>
      <c r="L56" s="54">
        <v>1.4539849731012801E-3</v>
      </c>
      <c r="M56" s="53"/>
      <c r="N56" s="53">
        <v>1.00491798995082E-3</v>
      </c>
      <c r="O56" s="75"/>
    </row>
    <row r="57" spans="1:15" x14ac:dyDescent="0.35">
      <c r="A57" s="415"/>
      <c r="B57" s="103"/>
      <c r="C57" s="101"/>
      <c r="D57" s="103"/>
      <c r="E57" s="101"/>
      <c r="F57" s="100"/>
      <c r="G57" s="101"/>
      <c r="H57" s="100"/>
      <c r="I57" s="102"/>
      <c r="J57" s="54"/>
      <c r="K57" s="53"/>
      <c r="L57" s="54"/>
      <c r="M57" s="53"/>
      <c r="N57" s="53"/>
      <c r="O57" s="75"/>
    </row>
    <row r="58" spans="1:15" x14ac:dyDescent="0.35">
      <c r="A58" s="415" t="s">
        <v>66</v>
      </c>
      <c r="B58" s="103">
        <v>4.2615729753013202E-4</v>
      </c>
      <c r="C58" s="101"/>
      <c r="D58" s="103"/>
      <c r="E58" s="101"/>
      <c r="F58" s="100"/>
      <c r="G58" s="101"/>
      <c r="H58" s="100"/>
      <c r="I58" s="102"/>
      <c r="J58" s="53">
        <v>1.32529549801206E-3</v>
      </c>
      <c r="K58" s="53"/>
      <c r="L58" s="54">
        <v>4.0042849259207302E-4</v>
      </c>
      <c r="M58" s="53"/>
      <c r="N58" s="53">
        <v>8.6286199137137998E-4</v>
      </c>
      <c r="O58" s="75"/>
    </row>
    <row r="59" spans="1:15" x14ac:dyDescent="0.35">
      <c r="A59" s="415"/>
      <c r="B59" s="103"/>
      <c r="C59" s="101"/>
      <c r="D59" s="103"/>
      <c r="E59" s="101"/>
      <c r="F59" s="100"/>
      <c r="G59" s="101"/>
      <c r="H59" s="100"/>
      <c r="I59" s="102"/>
      <c r="J59" s="54"/>
      <c r="K59" s="53"/>
      <c r="L59" s="54"/>
      <c r="M59" s="53"/>
      <c r="N59" s="53"/>
      <c r="O59" s="75"/>
    </row>
    <row r="60" spans="1:15" x14ac:dyDescent="0.35">
      <c r="A60" s="413" t="s">
        <v>232</v>
      </c>
      <c r="B60" s="60">
        <v>0.39543630931060197</v>
      </c>
      <c r="C60" s="53"/>
      <c r="D60" s="60">
        <v>0.41481788697546101</v>
      </c>
      <c r="E60" s="64"/>
      <c r="F60" s="66">
        <v>0.41221781475055402</v>
      </c>
      <c r="G60" s="64"/>
      <c r="H60" s="54">
        <v>0.41351689939992697</v>
      </c>
      <c r="I60" s="75"/>
      <c r="J60" s="66">
        <v>0.390328504414507</v>
      </c>
      <c r="K60" s="64"/>
      <c r="L60" s="66">
        <v>0.36348794477547303</v>
      </c>
      <c r="M60" s="64"/>
      <c r="N60" s="64">
        <v>0.37690822448091799</v>
      </c>
      <c r="O60" s="89"/>
    </row>
    <row r="61" spans="1:15" ht="15" customHeight="1" thickBot="1" x14ac:dyDescent="0.4">
      <c r="A61" s="414"/>
      <c r="B61" s="76"/>
      <c r="C61" s="86"/>
      <c r="D61" s="76"/>
      <c r="E61" s="78"/>
      <c r="F61" s="92"/>
      <c r="G61" s="78"/>
      <c r="H61" s="79"/>
      <c r="I61" s="77"/>
      <c r="J61" s="131"/>
      <c r="K61" s="45"/>
      <c r="L61" s="131"/>
      <c r="M61" s="45"/>
      <c r="N61" s="33"/>
      <c r="O61" s="32"/>
    </row>
    <row r="62" spans="1:15" ht="15" customHeight="1" thickBot="1" x14ac:dyDescent="0.4">
      <c r="B62" s="90"/>
      <c r="C62" s="97"/>
      <c r="D62" s="90"/>
      <c r="E62" s="97"/>
      <c r="F62" s="97"/>
      <c r="G62" s="97"/>
      <c r="H62" s="90"/>
      <c r="I62" s="97"/>
      <c r="J62" s="7"/>
      <c r="K62" s="7"/>
      <c r="L62" s="7"/>
      <c r="M62" s="7"/>
      <c r="N62" s="7"/>
      <c r="O62" s="7"/>
    </row>
    <row r="63" spans="1:15" ht="87" customHeight="1" x14ac:dyDescent="0.35">
      <c r="A63" s="156" t="s">
        <v>309</v>
      </c>
      <c r="B63" s="386" t="s">
        <v>284</v>
      </c>
      <c r="C63" s="387"/>
      <c r="D63" s="374">
        <v>2021</v>
      </c>
      <c r="E63" s="375"/>
      <c r="F63" s="375"/>
      <c r="G63" s="375"/>
      <c r="H63" s="375"/>
      <c r="I63" s="376"/>
      <c r="J63" s="375">
        <v>2022</v>
      </c>
      <c r="K63" s="375"/>
      <c r="L63" s="375"/>
      <c r="M63" s="375"/>
      <c r="N63" s="375"/>
      <c r="O63" s="376"/>
    </row>
    <row r="64" spans="1:15" x14ac:dyDescent="0.35">
      <c r="A64" s="157"/>
      <c r="B64" s="404"/>
      <c r="C64" s="403"/>
      <c r="D64" s="425" t="s">
        <v>299</v>
      </c>
      <c r="E64" s="424"/>
      <c r="F64" s="424" t="s">
        <v>300</v>
      </c>
      <c r="G64" s="424"/>
      <c r="H64" s="402" t="s">
        <v>303</v>
      </c>
      <c r="I64" s="403"/>
      <c r="J64" s="424" t="s">
        <v>301</v>
      </c>
      <c r="K64" s="424"/>
      <c r="L64" s="424" t="s">
        <v>302</v>
      </c>
      <c r="M64" s="424"/>
      <c r="N64" s="402" t="s">
        <v>303</v>
      </c>
      <c r="O64" s="403"/>
    </row>
    <row r="65" spans="1:15" ht="15" customHeight="1" thickBot="1" x14ac:dyDescent="0.4">
      <c r="A65" s="158"/>
      <c r="B65" s="380"/>
      <c r="C65" s="382"/>
      <c r="D65" s="160" t="s">
        <v>98</v>
      </c>
      <c r="E65" s="161"/>
      <c r="F65" s="162" t="s">
        <v>99</v>
      </c>
      <c r="G65" s="50"/>
      <c r="H65" s="50"/>
      <c r="I65" s="51"/>
      <c r="J65" s="162" t="s">
        <v>101</v>
      </c>
      <c r="K65" s="50"/>
      <c r="L65" s="50" t="s">
        <v>102</v>
      </c>
      <c r="M65" s="50"/>
      <c r="N65" s="162"/>
      <c r="O65" s="51"/>
    </row>
    <row r="66" spans="1:15" ht="15" customHeight="1" thickBot="1" x14ac:dyDescent="0.4">
      <c r="A66" s="154"/>
      <c r="B66" s="98" t="s">
        <v>103</v>
      </c>
      <c r="C66" s="99" t="s">
        <v>104</v>
      </c>
      <c r="D66" s="144" t="s">
        <v>103</v>
      </c>
      <c r="E66" s="145" t="s">
        <v>104</v>
      </c>
      <c r="F66" s="145" t="s">
        <v>103</v>
      </c>
      <c r="G66" s="145" t="s">
        <v>104</v>
      </c>
      <c r="H66" s="145" t="s">
        <v>103</v>
      </c>
      <c r="I66" s="146" t="s">
        <v>104</v>
      </c>
      <c r="J66" s="145" t="s">
        <v>103</v>
      </c>
      <c r="K66" s="145" t="s">
        <v>104</v>
      </c>
      <c r="L66" s="145" t="s">
        <v>103</v>
      </c>
      <c r="M66" s="145" t="s">
        <v>104</v>
      </c>
      <c r="N66" s="145" t="s">
        <v>103</v>
      </c>
      <c r="O66" s="146" t="s">
        <v>104</v>
      </c>
    </row>
    <row r="67" spans="1:15" ht="15" customHeight="1" thickBot="1" x14ac:dyDescent="0.4">
      <c r="A67" s="59" t="s">
        <v>37</v>
      </c>
      <c r="B67" s="34">
        <v>8099</v>
      </c>
      <c r="C67" s="168"/>
      <c r="D67" s="34">
        <v>2048</v>
      </c>
      <c r="E67" s="35"/>
      <c r="F67" s="35">
        <v>2051</v>
      </c>
      <c r="G67" s="35"/>
      <c r="H67" s="35">
        <v>4099</v>
      </c>
      <c r="I67" s="168"/>
      <c r="J67" s="35">
        <v>2000</v>
      </c>
      <c r="K67" s="35"/>
      <c r="L67" s="35">
        <v>2000</v>
      </c>
      <c r="M67" s="35"/>
      <c r="N67" s="35">
        <v>4000</v>
      </c>
      <c r="O67" s="168"/>
    </row>
    <row r="68" spans="1:15" x14ac:dyDescent="0.35">
      <c r="A68" s="415" t="s">
        <v>111</v>
      </c>
      <c r="B68" s="60">
        <v>0.58877724171449897</v>
      </c>
      <c r="C68" s="75"/>
      <c r="D68" s="60">
        <v>0.56730653785591501</v>
      </c>
      <c r="E68" s="53"/>
      <c r="F68" s="54">
        <v>0.50456893073874798</v>
      </c>
      <c r="G68" s="53"/>
      <c r="H68" s="54">
        <v>0.53591477627471396</v>
      </c>
      <c r="I68" s="132"/>
      <c r="J68" s="98">
        <v>0.65657366351514002</v>
      </c>
      <c r="K68" s="177"/>
      <c r="L68" s="67">
        <v>0.629322443857535</v>
      </c>
      <c r="M68" s="177"/>
      <c r="N68" s="67">
        <v>0.64294805357051898</v>
      </c>
      <c r="O68" s="166"/>
    </row>
    <row r="69" spans="1:15" x14ac:dyDescent="0.35">
      <c r="A69" s="415"/>
      <c r="B69" s="60"/>
      <c r="C69" s="75"/>
      <c r="D69" s="60"/>
      <c r="E69" s="53"/>
      <c r="F69" s="54"/>
      <c r="G69" s="53"/>
      <c r="H69" s="54"/>
      <c r="I69" s="75"/>
      <c r="J69" s="60"/>
      <c r="K69" s="53"/>
      <c r="L69" s="54"/>
      <c r="M69" s="53"/>
      <c r="N69" s="54"/>
      <c r="O69" s="75"/>
    </row>
    <row r="70" spans="1:15" x14ac:dyDescent="0.35">
      <c r="A70" s="415" t="s">
        <v>112</v>
      </c>
      <c r="B70" s="60">
        <v>0.35544594351716302</v>
      </c>
      <c r="C70" s="75"/>
      <c r="D70" s="60">
        <v>0.247276187212258</v>
      </c>
      <c r="E70" s="53"/>
      <c r="F70" s="54">
        <v>0.27089475804449697</v>
      </c>
      <c r="G70" s="53"/>
      <c r="H70" s="54">
        <v>0.25909411554142903</v>
      </c>
      <c r="I70" s="75"/>
      <c r="J70" s="60">
        <v>0.43917987784123003</v>
      </c>
      <c r="K70" s="53"/>
      <c r="L70" s="54">
        <v>0.46918508182007601</v>
      </c>
      <c r="M70" s="53"/>
      <c r="N70" s="54">
        <v>0.45418247995817501</v>
      </c>
      <c r="O70" s="75"/>
    </row>
    <row r="71" spans="1:15" x14ac:dyDescent="0.35">
      <c r="A71" s="415"/>
      <c r="B71" s="60"/>
      <c r="C71" s="75"/>
      <c r="D71" s="60"/>
      <c r="E71" s="53"/>
      <c r="F71" s="54"/>
      <c r="G71" s="53"/>
      <c r="H71" s="54"/>
      <c r="I71" s="75"/>
      <c r="J71" s="60"/>
      <c r="K71" s="53"/>
      <c r="L71" s="54"/>
      <c r="M71" s="53"/>
      <c r="N71" s="54"/>
      <c r="O71" s="75"/>
    </row>
    <row r="72" spans="1:15" x14ac:dyDescent="0.35">
      <c r="A72" s="415" t="s">
        <v>113</v>
      </c>
      <c r="B72" s="60">
        <v>0.65725830164765098</v>
      </c>
      <c r="C72" s="75"/>
      <c r="D72" s="60">
        <v>0.62055169843137203</v>
      </c>
      <c r="E72" s="53"/>
      <c r="F72" s="54">
        <v>0.56919407760588503</v>
      </c>
      <c r="G72" s="53"/>
      <c r="H72" s="54">
        <v>0.59485409435602798</v>
      </c>
      <c r="I72" s="75"/>
      <c r="J72" s="60">
        <v>0.75660388186509397</v>
      </c>
      <c r="K72" s="53"/>
      <c r="L72" s="54">
        <v>0.68581014581251198</v>
      </c>
      <c r="M72" s="53"/>
      <c r="N72" s="54">
        <v>0.72120701353793004</v>
      </c>
      <c r="O72" s="75"/>
    </row>
    <row r="73" spans="1:15" x14ac:dyDescent="0.35">
      <c r="A73" s="415"/>
      <c r="B73" s="60"/>
      <c r="C73" s="75"/>
      <c r="D73" s="60"/>
      <c r="E73" s="53"/>
      <c r="F73" s="54"/>
      <c r="G73" s="53"/>
      <c r="H73" s="54"/>
      <c r="I73" s="75"/>
      <c r="J73" s="60"/>
      <c r="K73" s="53"/>
      <c r="L73" s="54"/>
      <c r="M73" s="53"/>
      <c r="N73" s="54"/>
      <c r="O73" s="75"/>
    </row>
    <row r="74" spans="1:15" x14ac:dyDescent="0.35">
      <c r="A74" s="415" t="s">
        <v>114</v>
      </c>
      <c r="B74" s="60">
        <v>0.14883341788856499</v>
      </c>
      <c r="C74" s="75"/>
      <c r="D74" s="60">
        <v>0.145157782927583</v>
      </c>
      <c r="E74" s="53"/>
      <c r="F74" s="54">
        <v>0.10101596235388</v>
      </c>
      <c r="G74" s="53"/>
      <c r="H74" s="54">
        <v>0.12307071950768</v>
      </c>
      <c r="I74" s="75"/>
      <c r="J74" s="60">
        <v>0.20548030769178</v>
      </c>
      <c r="K74" s="53"/>
      <c r="L74" s="54">
        <v>0.144987179317737</v>
      </c>
      <c r="M74" s="53"/>
      <c r="N74" s="54">
        <v>0.175233743247663</v>
      </c>
      <c r="O74" s="75"/>
    </row>
    <row r="75" spans="1:15" x14ac:dyDescent="0.35">
      <c r="A75" s="415"/>
      <c r="B75" s="60"/>
      <c r="C75" s="75"/>
      <c r="D75" s="60"/>
      <c r="E75" s="53"/>
      <c r="F75" s="54"/>
      <c r="G75" s="53"/>
      <c r="H75" s="54"/>
      <c r="I75" s="75"/>
      <c r="J75" s="60"/>
      <c r="K75" s="53"/>
      <c r="L75" s="54"/>
      <c r="M75" s="53"/>
      <c r="N75" s="54"/>
      <c r="O75" s="75"/>
    </row>
    <row r="76" spans="1:15" x14ac:dyDescent="0.35">
      <c r="A76" s="415" t="s">
        <v>115</v>
      </c>
      <c r="B76" s="60">
        <v>0.23204745909899099</v>
      </c>
      <c r="C76" s="75"/>
      <c r="D76" s="60">
        <v>0.28050988156734202</v>
      </c>
      <c r="E76" s="53"/>
      <c r="F76" s="54">
        <v>0.12980428983049699</v>
      </c>
      <c r="G76" s="53"/>
      <c r="H76" s="54">
        <v>0.20510193692065401</v>
      </c>
      <c r="I76" s="75"/>
      <c r="J76" s="60">
        <v>0.39505426490741902</v>
      </c>
      <c r="K76" s="53"/>
      <c r="L76" s="54">
        <v>0.12426550370108801</v>
      </c>
      <c r="M76" s="53"/>
      <c r="N76" s="54">
        <v>0.25965988315340099</v>
      </c>
      <c r="O76" s="75"/>
    </row>
    <row r="77" spans="1:15" x14ac:dyDescent="0.35">
      <c r="A77" s="415"/>
      <c r="B77" s="60"/>
      <c r="C77" s="75"/>
      <c r="D77" s="60"/>
      <c r="E77" s="53"/>
      <c r="F77" s="54"/>
      <c r="G77" s="53"/>
      <c r="H77" s="54"/>
      <c r="I77" s="75"/>
      <c r="J77" s="60"/>
      <c r="K77" s="53"/>
      <c r="L77" s="54"/>
      <c r="M77" s="53"/>
      <c r="N77" s="54"/>
      <c r="O77" s="75"/>
    </row>
    <row r="78" spans="1:15" x14ac:dyDescent="0.35">
      <c r="A78" s="415" t="s">
        <v>116</v>
      </c>
      <c r="B78" s="60">
        <v>0.239897367869045</v>
      </c>
      <c r="C78" s="75"/>
      <c r="D78" s="60">
        <v>0.21484088345917399</v>
      </c>
      <c r="E78" s="53"/>
      <c r="F78" s="54">
        <v>0.20086494860537299</v>
      </c>
      <c r="G78" s="53"/>
      <c r="H78" s="54">
        <v>0.20784780171817699</v>
      </c>
      <c r="I78" s="75"/>
      <c r="J78" s="60">
        <v>0.30030103954954801</v>
      </c>
      <c r="K78" s="53"/>
      <c r="L78" s="54">
        <v>0.24517928296418301</v>
      </c>
      <c r="M78" s="53"/>
      <c r="N78" s="54">
        <v>0.27274016102259802</v>
      </c>
      <c r="O78" s="75"/>
    </row>
    <row r="79" spans="1:15" x14ac:dyDescent="0.35">
      <c r="A79" s="415"/>
      <c r="B79" s="60"/>
      <c r="C79" s="75"/>
      <c r="D79" s="60"/>
      <c r="E79" s="53"/>
      <c r="F79" s="54"/>
      <c r="G79" s="53"/>
      <c r="H79" s="54"/>
      <c r="I79" s="75"/>
      <c r="J79" s="60"/>
      <c r="K79" s="53"/>
      <c r="L79" s="54"/>
      <c r="M79" s="53"/>
      <c r="N79" s="54"/>
      <c r="O79" s="75"/>
    </row>
    <row r="80" spans="1:15" x14ac:dyDescent="0.35">
      <c r="A80" s="415" t="s">
        <v>117</v>
      </c>
      <c r="B80" s="60">
        <v>0.113150409117213</v>
      </c>
      <c r="C80" s="75"/>
      <c r="D80" s="60">
        <v>9.8174711527193398E-2</v>
      </c>
      <c r="E80" s="53"/>
      <c r="F80" s="54">
        <v>8.1804742573546099E-2</v>
      </c>
      <c r="G80" s="53"/>
      <c r="H80" s="54">
        <v>8.9983736670201195E-2</v>
      </c>
      <c r="I80" s="75"/>
      <c r="J80" s="60">
        <v>0.155147924267278</v>
      </c>
      <c r="K80" s="53"/>
      <c r="L80" s="54">
        <v>0.11863298980529</v>
      </c>
      <c r="M80" s="53"/>
      <c r="N80" s="54">
        <v>0.136890456881095</v>
      </c>
      <c r="O80" s="75"/>
    </row>
    <row r="81" spans="1:15" x14ac:dyDescent="0.35">
      <c r="A81" s="415"/>
      <c r="B81" s="60"/>
      <c r="C81" s="75"/>
      <c r="D81" s="60"/>
      <c r="E81" s="53"/>
      <c r="F81" s="54"/>
      <c r="G81" s="53"/>
      <c r="H81" s="54"/>
      <c r="I81" s="75"/>
      <c r="J81" s="60"/>
      <c r="K81" s="53"/>
      <c r="L81" s="54"/>
      <c r="M81" s="53"/>
      <c r="N81" s="54"/>
      <c r="O81" s="75"/>
    </row>
    <row r="82" spans="1:15" x14ac:dyDescent="0.35">
      <c r="A82" s="415" t="s">
        <v>118</v>
      </c>
      <c r="B82" s="60">
        <v>0.12852694144135199</v>
      </c>
      <c r="C82" s="75"/>
      <c r="D82" s="60">
        <v>0.124183443688075</v>
      </c>
      <c r="E82" s="53"/>
      <c r="F82" s="54">
        <v>9.6225922401408606E-2</v>
      </c>
      <c r="G82" s="53"/>
      <c r="H82" s="54">
        <v>0.110194452348425</v>
      </c>
      <c r="I82" s="75"/>
      <c r="J82" s="60">
        <v>0.191970840212044</v>
      </c>
      <c r="K82" s="53"/>
      <c r="L82" s="54">
        <v>0.102655480100874</v>
      </c>
      <c r="M82" s="53"/>
      <c r="N82" s="54">
        <v>0.14731315977686801</v>
      </c>
      <c r="O82" s="75"/>
    </row>
    <row r="83" spans="1:15" x14ac:dyDescent="0.35">
      <c r="A83" s="415"/>
      <c r="B83" s="60"/>
      <c r="C83" s="75"/>
      <c r="D83" s="60"/>
      <c r="E83" s="53"/>
      <c r="F83" s="54"/>
      <c r="G83" s="53"/>
      <c r="H83" s="54"/>
      <c r="I83" s="75"/>
      <c r="J83" s="60"/>
      <c r="K83" s="53"/>
      <c r="L83" s="54"/>
      <c r="M83" s="53"/>
      <c r="N83" s="54"/>
      <c r="O83" s="75"/>
    </row>
    <row r="84" spans="1:15" x14ac:dyDescent="0.35">
      <c r="A84" s="415" t="s">
        <v>119</v>
      </c>
      <c r="B84" s="60">
        <v>9.0559200265209097E-2</v>
      </c>
      <c r="C84" s="75"/>
      <c r="D84" s="60">
        <v>9.8197631448408096E-2</v>
      </c>
      <c r="E84" s="53"/>
      <c r="F84" s="54">
        <v>9.3060722029873894E-2</v>
      </c>
      <c r="G84" s="53"/>
      <c r="H84" s="54">
        <v>9.5627296953028004E-2</v>
      </c>
      <c r="I84" s="75"/>
      <c r="J84" s="60">
        <v>9.9214917351177601E-2</v>
      </c>
      <c r="K84" s="53"/>
      <c r="L84" s="54">
        <v>7.1516419176946205E-2</v>
      </c>
      <c r="M84" s="53"/>
      <c r="N84" s="54">
        <v>8.5365668146343304E-2</v>
      </c>
      <c r="O84" s="75"/>
    </row>
    <row r="85" spans="1:15" x14ac:dyDescent="0.35">
      <c r="A85" s="415"/>
      <c r="B85" s="60"/>
      <c r="C85" s="75"/>
      <c r="D85" s="60"/>
      <c r="E85" s="53"/>
      <c r="F85" s="54"/>
      <c r="G85" s="53"/>
      <c r="H85" s="54"/>
      <c r="I85" s="75"/>
      <c r="J85" s="60"/>
      <c r="K85" s="53"/>
      <c r="L85" s="54"/>
      <c r="M85" s="53"/>
      <c r="N85" s="54"/>
      <c r="O85" s="75"/>
    </row>
    <row r="86" spans="1:15" x14ac:dyDescent="0.35">
      <c r="A86" s="415" t="s">
        <v>120</v>
      </c>
      <c r="B86" s="60">
        <v>5.3801810597357601E-3</v>
      </c>
      <c r="C86" s="75"/>
      <c r="D86" s="60">
        <v>9.0310060874856605E-3</v>
      </c>
      <c r="E86" s="53"/>
      <c r="F86" s="54">
        <v>9.3720877072330303E-3</v>
      </c>
      <c r="G86" s="53"/>
      <c r="H86" s="54">
        <v>9.2016717118031995E-3</v>
      </c>
      <c r="I86" s="75"/>
      <c r="J86" s="60">
        <v>8.7952599868071097E-4</v>
      </c>
      <c r="K86" s="53"/>
      <c r="L86" s="54">
        <v>2.0486909620992199E-3</v>
      </c>
      <c r="M86" s="53"/>
      <c r="N86" s="54">
        <v>1.4641084853589199E-3</v>
      </c>
      <c r="O86" s="75"/>
    </row>
    <row r="87" spans="1:15" x14ac:dyDescent="0.35">
      <c r="A87" s="415"/>
      <c r="B87" s="60"/>
      <c r="C87" s="75"/>
      <c r="D87" s="60"/>
      <c r="E87" s="53"/>
      <c r="F87" s="54"/>
      <c r="G87" s="53"/>
      <c r="H87" s="54"/>
      <c r="I87" s="75"/>
      <c r="J87" s="60"/>
      <c r="K87" s="53"/>
      <c r="L87" s="54"/>
      <c r="M87" s="53"/>
      <c r="N87" s="54"/>
      <c r="O87" s="75"/>
    </row>
    <row r="88" spans="1:15" x14ac:dyDescent="0.35">
      <c r="A88" s="415" t="s">
        <v>121</v>
      </c>
      <c r="B88" s="60">
        <v>1.9389799709560701E-3</v>
      </c>
      <c r="C88" s="75"/>
      <c r="D88" s="60">
        <v>3.56148524896112E-3</v>
      </c>
      <c r="E88" s="53"/>
      <c r="F88" s="54">
        <v>2.3668951592380602E-3</v>
      </c>
      <c r="G88" s="53"/>
      <c r="H88" s="54">
        <v>2.9637530591787101E-3</v>
      </c>
      <c r="I88" s="75"/>
      <c r="J88" s="60">
        <v>1.8012449972981299E-4</v>
      </c>
      <c r="K88" s="53"/>
      <c r="L88" s="54">
        <v>1.59756297044509E-3</v>
      </c>
      <c r="M88" s="53"/>
      <c r="N88" s="54">
        <v>8.8884374111156302E-4</v>
      </c>
      <c r="O88" s="75"/>
    </row>
    <row r="89" spans="1:15" x14ac:dyDescent="0.35">
      <c r="A89" s="415"/>
      <c r="B89" s="60"/>
      <c r="C89" s="75"/>
      <c r="D89" s="60"/>
      <c r="E89" s="53"/>
      <c r="F89" s="54"/>
      <c r="G89" s="53"/>
      <c r="H89" s="54"/>
      <c r="I89" s="75"/>
      <c r="J89" s="60"/>
      <c r="K89" s="53"/>
      <c r="L89" s="54"/>
      <c r="M89" s="53"/>
      <c r="N89" s="54"/>
      <c r="O89" s="75"/>
    </row>
    <row r="90" spans="1:15" x14ac:dyDescent="0.35">
      <c r="A90" s="415" t="s">
        <v>296</v>
      </c>
      <c r="B90" s="60"/>
      <c r="C90" s="75"/>
      <c r="D90" s="60"/>
      <c r="E90" s="53"/>
      <c r="F90" s="54"/>
      <c r="G90" s="53"/>
      <c r="I90" s="165"/>
      <c r="J90" s="60"/>
      <c r="K90" s="53"/>
      <c r="L90" s="54"/>
      <c r="M90" s="53"/>
      <c r="N90" s="54"/>
      <c r="O90" s="75"/>
    </row>
    <row r="91" spans="1:15" x14ac:dyDescent="0.35">
      <c r="A91" s="415"/>
      <c r="B91" s="60"/>
      <c r="C91" s="75"/>
      <c r="D91" s="60"/>
      <c r="E91" s="53"/>
      <c r="F91" s="54"/>
      <c r="G91" s="53"/>
      <c r="I91" s="165"/>
      <c r="J91" s="60"/>
      <c r="K91" s="53"/>
      <c r="L91" s="54"/>
      <c r="M91" s="53"/>
      <c r="N91" s="54"/>
      <c r="O91" s="75"/>
    </row>
    <row r="92" spans="1:15" x14ac:dyDescent="0.35">
      <c r="A92" s="415" t="s">
        <v>122</v>
      </c>
      <c r="B92" s="60">
        <v>1.16044547119281E-2</v>
      </c>
      <c r="C92" s="75"/>
      <c r="D92" s="60">
        <v>1.4164999103645E-2</v>
      </c>
      <c r="E92" s="53"/>
      <c r="F92" s="54">
        <v>1.39779794404019E-2</v>
      </c>
      <c r="G92" s="53"/>
      <c r="H92" s="54">
        <v>1.4071420834576499E-2</v>
      </c>
      <c r="I92" s="75"/>
      <c r="J92" s="60">
        <v>7.75665498836502E-3</v>
      </c>
      <c r="K92" s="53"/>
      <c r="L92" s="54">
        <v>1.0396207307670199E-2</v>
      </c>
      <c r="M92" s="53"/>
      <c r="N92" s="54">
        <v>9.07643115923569E-3</v>
      </c>
      <c r="O92" s="75"/>
    </row>
    <row r="93" spans="1:15" ht="15" customHeight="1" thickBot="1" x14ac:dyDescent="0.4">
      <c r="A93" s="427"/>
      <c r="B93" s="76"/>
      <c r="C93" s="77"/>
      <c r="D93" s="76"/>
      <c r="E93" s="86"/>
      <c r="F93" s="79"/>
      <c r="G93" s="86"/>
      <c r="H93" s="79"/>
      <c r="I93" s="77"/>
      <c r="J93" s="76"/>
      <c r="K93" s="86"/>
      <c r="L93" s="79"/>
      <c r="M93" s="86"/>
      <c r="N93" s="79"/>
      <c r="O93" s="77"/>
    </row>
    <row r="95" spans="1:15" x14ac:dyDescent="0.35">
      <c r="A95" s="5" t="s">
        <v>230</v>
      </c>
    </row>
    <row r="96" spans="1:15" x14ac:dyDescent="0.35">
      <c r="A96" t="s">
        <v>231</v>
      </c>
    </row>
  </sheetData>
  <mergeCells count="74">
    <mergeCell ref="A43:A45"/>
    <mergeCell ref="J64:K64"/>
    <mergeCell ref="L64:M64"/>
    <mergeCell ref="N64:O64"/>
    <mergeCell ref="A48:A49"/>
    <mergeCell ref="A50:A51"/>
    <mergeCell ref="A52:A53"/>
    <mergeCell ref="A54:A55"/>
    <mergeCell ref="A56:A57"/>
    <mergeCell ref="B63:C65"/>
    <mergeCell ref="D63:I63"/>
    <mergeCell ref="D64:E64"/>
    <mergeCell ref="F64:G64"/>
    <mergeCell ref="H64:I64"/>
    <mergeCell ref="A1:A3"/>
    <mergeCell ref="B43:C45"/>
    <mergeCell ref="D43:I43"/>
    <mergeCell ref="J43:O43"/>
    <mergeCell ref="D44:E44"/>
    <mergeCell ref="F44:G44"/>
    <mergeCell ref="H44:I44"/>
    <mergeCell ref="J44:K44"/>
    <mergeCell ref="L44:M44"/>
    <mergeCell ref="N44:O44"/>
    <mergeCell ref="A23:A25"/>
    <mergeCell ref="J1:O1"/>
    <mergeCell ref="J2:K2"/>
    <mergeCell ref="L2:M2"/>
    <mergeCell ref="N2:O2"/>
    <mergeCell ref="A14:A15"/>
    <mergeCell ref="A88:A89"/>
    <mergeCell ref="A92:A93"/>
    <mergeCell ref="A58:A59"/>
    <mergeCell ref="A60:A61"/>
    <mergeCell ref="A76:A77"/>
    <mergeCell ref="A78:A79"/>
    <mergeCell ref="A80:A81"/>
    <mergeCell ref="A82:A83"/>
    <mergeCell ref="A84:A85"/>
    <mergeCell ref="A86:A87"/>
    <mergeCell ref="A68:A69"/>
    <mergeCell ref="A70:A71"/>
    <mergeCell ref="A72:A73"/>
    <mergeCell ref="A74:A75"/>
    <mergeCell ref="A90:A91"/>
    <mergeCell ref="A6:A7"/>
    <mergeCell ref="A8:A9"/>
    <mergeCell ref="A10:A11"/>
    <mergeCell ref="A12:A13"/>
    <mergeCell ref="A40:A41"/>
    <mergeCell ref="A28:A29"/>
    <mergeCell ref="A16:A17"/>
    <mergeCell ref="A18:A19"/>
    <mergeCell ref="A20:A21"/>
    <mergeCell ref="A30:A31"/>
    <mergeCell ref="A32:A33"/>
    <mergeCell ref="A34:A35"/>
    <mergeCell ref="A36:A37"/>
    <mergeCell ref="A38:A39"/>
    <mergeCell ref="B1:C1"/>
    <mergeCell ref="D1:I1"/>
    <mergeCell ref="D2:E2"/>
    <mergeCell ref="F2:G2"/>
    <mergeCell ref="H2:I2"/>
    <mergeCell ref="B23:C25"/>
    <mergeCell ref="D23:I23"/>
    <mergeCell ref="D24:E24"/>
    <mergeCell ref="F24:G24"/>
    <mergeCell ref="H24:I24"/>
    <mergeCell ref="J23:O23"/>
    <mergeCell ref="J24:K24"/>
    <mergeCell ref="L24:M24"/>
    <mergeCell ref="N24:O24"/>
    <mergeCell ref="J63:O63"/>
  </mergeCells>
  <pageMargins left="0.7" right="0.7" top="0.75" bottom="0.75" header="0.3" footer="0.3"/>
  <pageSetup paperSize="9"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AM59"/>
  <sheetViews>
    <sheetView zoomScaleNormal="100" workbookViewId="0"/>
  </sheetViews>
  <sheetFormatPr defaultColWidth="10.90625" defaultRowHeight="14.5" x14ac:dyDescent="0.35"/>
  <cols>
    <col min="1" max="1" width="45.1796875" customWidth="1"/>
  </cols>
  <sheetData>
    <row r="1" spans="1:39" ht="58" customHeight="1" x14ac:dyDescent="0.35">
      <c r="A1" s="135" t="s">
        <v>334</v>
      </c>
      <c r="B1" s="416" t="s">
        <v>283</v>
      </c>
      <c r="C1" s="387"/>
      <c r="D1" s="417" t="s">
        <v>68</v>
      </c>
      <c r="E1" s="418"/>
      <c r="F1" s="419" t="s">
        <v>83</v>
      </c>
      <c r="G1" s="435"/>
      <c r="H1" s="420" t="s">
        <v>84</v>
      </c>
      <c r="I1" s="421"/>
      <c r="J1" s="421" t="s">
        <v>85</v>
      </c>
      <c r="K1" s="422"/>
      <c r="L1" s="416" t="s">
        <v>86</v>
      </c>
      <c r="M1" s="419"/>
      <c r="N1" s="419" t="s">
        <v>87</v>
      </c>
      <c r="O1" s="419"/>
      <c r="P1" s="419" t="s">
        <v>88</v>
      </c>
      <c r="Q1" s="419"/>
      <c r="R1" s="419" t="s">
        <v>89</v>
      </c>
      <c r="S1" s="435"/>
      <c r="T1" s="416" t="s">
        <v>90</v>
      </c>
      <c r="U1" s="419"/>
      <c r="V1" s="419" t="s">
        <v>91</v>
      </c>
      <c r="W1" s="435"/>
      <c r="X1" s="416" t="s">
        <v>92</v>
      </c>
      <c r="Y1" s="419"/>
      <c r="Z1" s="419" t="s">
        <v>93</v>
      </c>
      <c r="AA1" s="419"/>
      <c r="AB1" s="419" t="s">
        <v>94</v>
      </c>
      <c r="AC1" s="435"/>
      <c r="AD1" s="416" t="s">
        <v>95</v>
      </c>
      <c r="AE1" s="419"/>
      <c r="AF1" s="419" t="s">
        <v>96</v>
      </c>
      <c r="AG1" s="419"/>
      <c r="AH1" s="419" t="s">
        <v>97</v>
      </c>
      <c r="AI1" s="435"/>
      <c r="AJ1" s="416" t="s">
        <v>124</v>
      </c>
      <c r="AK1" s="419"/>
      <c r="AL1" s="419" t="s">
        <v>125</v>
      </c>
      <c r="AM1" s="435"/>
    </row>
    <row r="2" spans="1:39" ht="15" customHeight="1" x14ac:dyDescent="0.35">
      <c r="A2" s="149"/>
      <c r="B2" s="133"/>
      <c r="C2" s="147"/>
      <c r="D2" s="137" t="s">
        <v>98</v>
      </c>
      <c r="E2" s="138"/>
      <c r="F2" s="134" t="s">
        <v>99</v>
      </c>
      <c r="G2" s="62"/>
      <c r="H2" s="137" t="s">
        <v>98</v>
      </c>
      <c r="I2" s="138"/>
      <c r="J2" s="134" t="s">
        <v>99</v>
      </c>
      <c r="K2" s="139"/>
      <c r="L2" s="133" t="s">
        <v>100</v>
      </c>
      <c r="M2" s="63"/>
      <c r="N2" s="134" t="s">
        <v>99</v>
      </c>
      <c r="O2" s="63"/>
      <c r="P2" s="134" t="s">
        <v>101</v>
      </c>
      <c r="Q2" s="63"/>
      <c r="R2" s="134" t="s">
        <v>102</v>
      </c>
      <c r="S2" s="62"/>
      <c r="T2" s="133" t="s">
        <v>100</v>
      </c>
      <c r="U2" s="63"/>
      <c r="V2" s="134" t="s">
        <v>99</v>
      </c>
      <c r="W2" s="62"/>
      <c r="X2" s="133" t="s">
        <v>100</v>
      </c>
      <c r="Y2" s="63"/>
      <c r="Z2" s="134" t="s">
        <v>99</v>
      </c>
      <c r="AA2" s="63"/>
      <c r="AB2" s="134" t="s">
        <v>101</v>
      </c>
      <c r="AC2" s="62"/>
      <c r="AD2" s="133" t="s">
        <v>100</v>
      </c>
      <c r="AE2" s="63"/>
      <c r="AF2" s="134" t="s">
        <v>99</v>
      </c>
      <c r="AG2" s="63"/>
      <c r="AH2" s="134" t="s">
        <v>101</v>
      </c>
      <c r="AI2" s="68"/>
      <c r="AJ2" s="133" t="s">
        <v>100</v>
      </c>
      <c r="AK2" s="136"/>
      <c r="AL2" s="134" t="s">
        <v>99</v>
      </c>
      <c r="AM2" s="143"/>
    </row>
    <row r="3" spans="1:39" x14ac:dyDescent="0.35">
      <c r="A3" s="151"/>
      <c r="B3" s="144" t="s">
        <v>103</v>
      </c>
      <c r="C3" s="146" t="s">
        <v>104</v>
      </c>
      <c r="D3" s="144" t="s">
        <v>103</v>
      </c>
      <c r="E3" s="145" t="s">
        <v>104</v>
      </c>
      <c r="F3" s="145" t="s">
        <v>103</v>
      </c>
      <c r="G3" s="146" t="s">
        <v>104</v>
      </c>
      <c r="H3" s="144" t="s">
        <v>103</v>
      </c>
      <c r="I3" s="145" t="s">
        <v>104</v>
      </c>
      <c r="J3" s="145" t="s">
        <v>103</v>
      </c>
      <c r="K3" s="146" t="s">
        <v>104</v>
      </c>
      <c r="L3" s="144" t="s">
        <v>103</v>
      </c>
      <c r="M3" s="145" t="s">
        <v>104</v>
      </c>
      <c r="N3" s="145" t="s">
        <v>103</v>
      </c>
      <c r="O3" s="145" t="s">
        <v>104</v>
      </c>
      <c r="P3" s="145" t="s">
        <v>103</v>
      </c>
      <c r="Q3" s="145" t="s">
        <v>104</v>
      </c>
      <c r="R3" s="145" t="s">
        <v>103</v>
      </c>
      <c r="S3" s="146" t="s">
        <v>104</v>
      </c>
      <c r="T3" s="144" t="s">
        <v>103</v>
      </c>
      <c r="U3" s="145" t="s">
        <v>104</v>
      </c>
      <c r="V3" s="145" t="s">
        <v>103</v>
      </c>
      <c r="W3" s="146" t="s">
        <v>104</v>
      </c>
      <c r="X3" s="144" t="s">
        <v>103</v>
      </c>
      <c r="Y3" s="145" t="s">
        <v>104</v>
      </c>
      <c r="Z3" s="145" t="s">
        <v>103</v>
      </c>
      <c r="AA3" s="145" t="s">
        <v>104</v>
      </c>
      <c r="AB3" s="145" t="s">
        <v>103</v>
      </c>
      <c r="AC3" s="146" t="s">
        <v>104</v>
      </c>
      <c r="AD3" s="144" t="s">
        <v>103</v>
      </c>
      <c r="AE3" s="145" t="s">
        <v>104</v>
      </c>
      <c r="AF3" s="145" t="s">
        <v>103</v>
      </c>
      <c r="AG3" s="145" t="s">
        <v>104</v>
      </c>
      <c r="AH3" s="145" t="s">
        <v>103</v>
      </c>
      <c r="AI3" s="146" t="s">
        <v>104</v>
      </c>
      <c r="AJ3" s="144" t="s">
        <v>103</v>
      </c>
      <c r="AK3" s="145" t="s">
        <v>104</v>
      </c>
      <c r="AL3" s="145" t="s">
        <v>103</v>
      </c>
      <c r="AM3" s="146" t="s">
        <v>104</v>
      </c>
    </row>
    <row r="4" spans="1:39" ht="15" customHeight="1" x14ac:dyDescent="0.35">
      <c r="A4" s="152" t="s">
        <v>37</v>
      </c>
      <c r="B4" s="73">
        <v>2000</v>
      </c>
      <c r="C4" s="96"/>
      <c r="D4" s="73">
        <v>1005</v>
      </c>
      <c r="E4" s="74"/>
      <c r="F4" s="74">
        <v>995</v>
      </c>
      <c r="G4" s="96"/>
      <c r="H4" s="73">
        <v>1043</v>
      </c>
      <c r="I4" s="74"/>
      <c r="J4" s="74">
        <v>954</v>
      </c>
      <c r="K4" s="96"/>
      <c r="L4" s="73">
        <v>1233</v>
      </c>
      <c r="M4" s="74"/>
      <c r="N4" s="74">
        <v>196</v>
      </c>
      <c r="O4" s="74"/>
      <c r="P4" s="74">
        <v>340</v>
      </c>
      <c r="Q4" s="74"/>
      <c r="R4" s="74">
        <v>174</v>
      </c>
      <c r="S4" s="96"/>
      <c r="T4" s="73">
        <v>247</v>
      </c>
      <c r="U4" s="74"/>
      <c r="V4" s="74">
        <v>1728</v>
      </c>
      <c r="W4" s="96"/>
      <c r="X4" s="73">
        <v>502</v>
      </c>
      <c r="Y4" s="74"/>
      <c r="Z4" s="74">
        <v>672</v>
      </c>
      <c r="AA4" s="74"/>
      <c r="AB4" s="74">
        <v>826</v>
      </c>
      <c r="AC4" s="96"/>
      <c r="AD4" s="73">
        <v>159</v>
      </c>
      <c r="AE4" s="74"/>
      <c r="AF4" s="74">
        <v>1073</v>
      </c>
      <c r="AG4" s="74"/>
      <c r="AH4" s="74">
        <v>679</v>
      </c>
      <c r="AI4" s="141"/>
      <c r="AJ4" s="73">
        <v>769</v>
      </c>
      <c r="AK4" s="142"/>
      <c r="AL4" s="74">
        <v>1231</v>
      </c>
      <c r="AM4" s="141"/>
    </row>
    <row r="5" spans="1:39" x14ac:dyDescent="0.35">
      <c r="A5" s="436" t="s">
        <v>126</v>
      </c>
      <c r="B5" s="69">
        <v>0.55990204164181201</v>
      </c>
      <c r="C5" s="61"/>
      <c r="D5" s="69">
        <v>0.63133219206591296</v>
      </c>
      <c r="E5" s="97"/>
      <c r="F5" s="90">
        <v>0.48402950922420002</v>
      </c>
      <c r="G5" s="61"/>
      <c r="H5" s="69">
        <v>0.59247770099517005</v>
      </c>
      <c r="I5" s="97"/>
      <c r="J5" s="90">
        <v>0.52550579194449898</v>
      </c>
      <c r="K5" s="61"/>
      <c r="L5" s="69">
        <v>0.56888043637611996</v>
      </c>
      <c r="M5" s="97"/>
      <c r="N5" s="90">
        <v>0.57609485464054</v>
      </c>
      <c r="O5" s="97"/>
      <c r="P5" s="90">
        <v>0.49131844905889499</v>
      </c>
      <c r="Q5" s="97"/>
      <c r="R5" s="90">
        <v>0.57004478970453798</v>
      </c>
      <c r="S5" s="61"/>
      <c r="T5" s="69">
        <v>0.49352663282390802</v>
      </c>
      <c r="U5" s="97"/>
      <c r="V5" s="90">
        <v>0.571830209018796</v>
      </c>
      <c r="W5" s="61"/>
      <c r="X5" s="69">
        <v>0.56864808435197201</v>
      </c>
      <c r="Y5" s="97"/>
      <c r="Z5" s="90">
        <v>0.57358150572969302</v>
      </c>
      <c r="AA5" s="97"/>
      <c r="AB5" s="90">
        <v>0.54256493854950205</v>
      </c>
      <c r="AC5" s="61"/>
      <c r="AD5" s="69">
        <v>0.59001695291084499</v>
      </c>
      <c r="AE5" s="97"/>
      <c r="AF5" s="90">
        <v>0.55743407597030403</v>
      </c>
      <c r="AG5" s="97"/>
      <c r="AH5" s="90">
        <v>0.55433240646315396</v>
      </c>
      <c r="AI5" s="61"/>
      <c r="AJ5" s="69">
        <v>0.50989736080947201</v>
      </c>
      <c r="AK5" s="97"/>
      <c r="AL5" s="90">
        <v>0.57961456223802699</v>
      </c>
      <c r="AM5" s="61"/>
    </row>
    <row r="6" spans="1:39" x14ac:dyDescent="0.35">
      <c r="A6" s="434"/>
      <c r="B6" s="69"/>
      <c r="C6" s="61"/>
      <c r="D6" s="69"/>
      <c r="E6" s="97"/>
      <c r="F6" s="90"/>
      <c r="G6" s="61"/>
      <c r="H6" s="69"/>
      <c r="I6" s="97"/>
      <c r="J6" s="90"/>
      <c r="K6" s="61"/>
      <c r="L6" s="69"/>
      <c r="M6" s="97"/>
      <c r="N6" s="90"/>
      <c r="O6" s="97"/>
      <c r="P6" s="90"/>
      <c r="Q6" s="97"/>
      <c r="R6" s="90"/>
      <c r="S6" s="61"/>
      <c r="T6" s="69"/>
      <c r="U6" s="97"/>
      <c r="V6" s="90"/>
      <c r="W6" s="61"/>
      <c r="X6" s="69"/>
      <c r="Y6" s="97"/>
      <c r="Z6" s="90"/>
      <c r="AA6" s="97"/>
      <c r="AB6" s="90"/>
      <c r="AC6" s="61"/>
      <c r="AD6" s="69"/>
      <c r="AE6" s="97"/>
      <c r="AF6" s="90"/>
      <c r="AG6" s="97"/>
      <c r="AH6" s="90"/>
      <c r="AI6" s="61"/>
      <c r="AJ6" s="69"/>
      <c r="AK6" s="97"/>
      <c r="AL6" s="90"/>
      <c r="AM6" s="61"/>
    </row>
    <row r="7" spans="1:39" x14ac:dyDescent="0.35">
      <c r="A7" s="434" t="s">
        <v>127</v>
      </c>
      <c r="B7" s="69">
        <v>0.28522635972331201</v>
      </c>
      <c r="C7" s="61"/>
      <c r="D7" s="69">
        <v>0.25601156910454997</v>
      </c>
      <c r="E7" s="97"/>
      <c r="F7" s="90">
        <v>0.31625807581428</v>
      </c>
      <c r="G7" s="61"/>
      <c r="H7" s="69">
        <v>0.26736964174231898</v>
      </c>
      <c r="I7" s="97"/>
      <c r="J7" s="90">
        <v>0.303690253291927</v>
      </c>
      <c r="K7" s="61"/>
      <c r="L7" s="69">
        <v>0.28495846771875599</v>
      </c>
      <c r="M7" s="97"/>
      <c r="N7" s="90">
        <v>0.29173088286131099</v>
      </c>
      <c r="O7" s="97"/>
      <c r="P7" s="90">
        <v>0.28583456753303799</v>
      </c>
      <c r="Q7" s="97"/>
      <c r="R7" s="90">
        <v>0.248849940071319</v>
      </c>
      <c r="S7" s="61"/>
      <c r="T7" s="69">
        <v>0.29530971161506903</v>
      </c>
      <c r="U7" s="97"/>
      <c r="V7" s="90">
        <v>0.281234698077103</v>
      </c>
      <c r="W7" s="61"/>
      <c r="X7" s="69">
        <v>0.274013086742175</v>
      </c>
      <c r="Y7" s="97"/>
      <c r="Z7" s="90">
        <v>0.29662782081901101</v>
      </c>
      <c r="AA7" s="97"/>
      <c r="AB7" s="90">
        <v>0.28307747582551701</v>
      </c>
      <c r="AC7" s="61"/>
      <c r="AD7" s="69">
        <v>0.230935242035676</v>
      </c>
      <c r="AE7" s="97"/>
      <c r="AF7" s="90">
        <v>0.29191236776530899</v>
      </c>
      <c r="AG7" s="97"/>
      <c r="AH7" s="90">
        <v>0.29509825145440299</v>
      </c>
      <c r="AI7" s="61"/>
      <c r="AJ7" s="69">
        <v>0.30283361121539898</v>
      </c>
      <c r="AK7" s="97"/>
      <c r="AL7" s="90">
        <v>0.27828534336437999</v>
      </c>
      <c r="AM7" s="61"/>
    </row>
    <row r="8" spans="1:39" x14ac:dyDescent="0.35">
      <c r="A8" s="434"/>
      <c r="B8" s="69"/>
      <c r="C8" s="61"/>
      <c r="D8" s="69"/>
      <c r="E8" s="97"/>
      <c r="F8" s="90"/>
      <c r="G8" s="61"/>
      <c r="H8" s="69"/>
      <c r="I8" s="97"/>
      <c r="J8" s="90"/>
      <c r="K8" s="61"/>
      <c r="L8" s="69"/>
      <c r="M8" s="97"/>
      <c r="N8" s="90"/>
      <c r="O8" s="97"/>
      <c r="P8" s="90"/>
      <c r="Q8" s="97"/>
      <c r="R8" s="90"/>
      <c r="S8" s="61"/>
      <c r="T8" s="69"/>
      <c r="U8" s="97"/>
      <c r="V8" s="90"/>
      <c r="W8" s="61"/>
      <c r="X8" s="69"/>
      <c r="Y8" s="97"/>
      <c r="Z8" s="90"/>
      <c r="AA8" s="97"/>
      <c r="AB8" s="90"/>
      <c r="AC8" s="61"/>
      <c r="AD8" s="69"/>
      <c r="AE8" s="97"/>
      <c r="AF8" s="90"/>
      <c r="AG8" s="97"/>
      <c r="AH8" s="90"/>
      <c r="AI8" s="61"/>
      <c r="AJ8" s="69"/>
      <c r="AK8" s="97"/>
      <c r="AL8" s="90"/>
      <c r="AM8" s="61"/>
    </row>
    <row r="9" spans="1:39" x14ac:dyDescent="0.35">
      <c r="A9" s="434" t="s">
        <v>128</v>
      </c>
      <c r="B9" s="69">
        <v>0.124475506197203</v>
      </c>
      <c r="C9" s="61"/>
      <c r="D9" s="69">
        <v>9.7031135917553302E-2</v>
      </c>
      <c r="E9" s="97"/>
      <c r="F9" s="90">
        <v>0.15362669601495699</v>
      </c>
      <c r="G9" s="61"/>
      <c r="H9" s="69">
        <v>0.109327968770758</v>
      </c>
      <c r="I9" s="97"/>
      <c r="J9" s="90">
        <v>0.140774481797446</v>
      </c>
      <c r="K9" s="61"/>
      <c r="L9" s="69">
        <v>0.113115793462468</v>
      </c>
      <c r="M9" s="97"/>
      <c r="N9" s="90">
        <v>0.12506723687937399</v>
      </c>
      <c r="O9" s="97"/>
      <c r="P9" s="90">
        <v>0.20680122335548801</v>
      </c>
      <c r="Q9" s="97"/>
      <c r="R9" s="90">
        <v>0.14305994896114599</v>
      </c>
      <c r="S9" s="61"/>
      <c r="T9" s="69">
        <v>0.13202139811036001</v>
      </c>
      <c r="U9" s="97"/>
      <c r="V9" s="90">
        <v>0.123352629912324</v>
      </c>
      <c r="W9" s="61"/>
      <c r="X9" s="69">
        <v>0.120367408148788</v>
      </c>
      <c r="Y9" s="97"/>
      <c r="Z9" s="90">
        <v>9.5558397215582194E-2</v>
      </c>
      <c r="AA9" s="97"/>
      <c r="AB9" s="90">
        <v>0.15156422825618099</v>
      </c>
      <c r="AC9" s="61"/>
      <c r="AD9" s="69">
        <v>0.11294814806833001</v>
      </c>
      <c r="AE9" s="97"/>
      <c r="AF9" s="90">
        <v>0.118045085833553</v>
      </c>
      <c r="AG9" s="97"/>
      <c r="AH9" s="90">
        <v>0.13343683919073601</v>
      </c>
      <c r="AI9" s="61"/>
      <c r="AJ9" s="69">
        <v>0.148108384415858</v>
      </c>
      <c r="AK9" s="97"/>
      <c r="AL9" s="90">
        <v>0.115159106394652</v>
      </c>
      <c r="AM9" s="61"/>
    </row>
    <row r="10" spans="1:39" x14ac:dyDescent="0.35">
      <c r="A10" s="434"/>
      <c r="B10" s="69"/>
      <c r="C10" s="61"/>
      <c r="D10" s="69"/>
      <c r="E10" s="97"/>
      <c r="F10" s="90"/>
      <c r="G10" s="61"/>
      <c r="H10" s="69"/>
      <c r="I10" s="97"/>
      <c r="J10" s="90"/>
      <c r="K10" s="61"/>
      <c r="L10" s="69"/>
      <c r="M10" s="97"/>
      <c r="N10" s="90"/>
      <c r="O10" s="97"/>
      <c r="P10" s="90"/>
      <c r="Q10" s="97"/>
      <c r="R10" s="90"/>
      <c r="S10" s="61"/>
      <c r="T10" s="69"/>
      <c r="U10" s="97"/>
      <c r="V10" s="90"/>
      <c r="W10" s="61"/>
      <c r="X10" s="69"/>
      <c r="Y10" s="97"/>
      <c r="Z10" s="90"/>
      <c r="AA10" s="97"/>
      <c r="AB10" s="90"/>
      <c r="AC10" s="61"/>
      <c r="AD10" s="69"/>
      <c r="AE10" s="97"/>
      <c r="AF10" s="90"/>
      <c r="AG10" s="97"/>
      <c r="AH10" s="90"/>
      <c r="AI10" s="61"/>
      <c r="AJ10" s="69"/>
      <c r="AK10" s="97"/>
      <c r="AL10" s="90"/>
      <c r="AM10" s="61"/>
    </row>
    <row r="11" spans="1:39" x14ac:dyDescent="0.35">
      <c r="A11" s="434" t="s">
        <v>129</v>
      </c>
      <c r="B11" s="69">
        <v>1.88240601517549E-2</v>
      </c>
      <c r="C11" s="61"/>
      <c r="D11" s="69">
        <v>4.2394633856467504E-3</v>
      </c>
      <c r="E11" s="97"/>
      <c r="F11" s="90">
        <v>3.4315701767575903E-2</v>
      </c>
      <c r="G11" s="61"/>
      <c r="H11" s="69">
        <v>1.67869060662857E-2</v>
      </c>
      <c r="I11" s="97"/>
      <c r="J11" s="90">
        <v>2.1021877050792701E-2</v>
      </c>
      <c r="K11" s="61"/>
      <c r="L11" s="69">
        <v>2.1373950495164301E-2</v>
      </c>
      <c r="M11" s="97"/>
      <c r="N11" s="90">
        <v>7.1070256187743203E-3</v>
      </c>
      <c r="O11" s="97"/>
      <c r="P11" s="90">
        <v>8.8312937648296792E-3</v>
      </c>
      <c r="Q11" s="97"/>
      <c r="R11" s="90">
        <v>1.2823933411093299E-2</v>
      </c>
      <c r="S11" s="61"/>
      <c r="T11" s="69">
        <v>5.4305880741759703E-2</v>
      </c>
      <c r="U11" s="97"/>
      <c r="V11" s="90">
        <v>1.3824663171885999E-2</v>
      </c>
      <c r="W11" s="61"/>
      <c r="X11" s="69">
        <v>2.3284235933948901E-2</v>
      </c>
      <c r="Y11" s="97"/>
      <c r="Z11" s="90">
        <v>1.9984357877588101E-2</v>
      </c>
      <c r="AA11" s="97"/>
      <c r="AB11" s="90">
        <v>1.48814884214943E-2</v>
      </c>
      <c r="AC11" s="61"/>
      <c r="AD11" s="69">
        <v>4.6555383689882102E-2</v>
      </c>
      <c r="AE11" s="97"/>
      <c r="AF11" s="90">
        <v>1.94373199244951E-2</v>
      </c>
      <c r="AG11" s="97"/>
      <c r="AH11" s="90">
        <v>8.4043693591815596E-3</v>
      </c>
      <c r="AI11" s="61"/>
      <c r="AJ11" s="69">
        <v>2.55219009560523E-2</v>
      </c>
      <c r="AK11" s="97"/>
      <c r="AL11" s="90">
        <v>1.6183680839114901E-2</v>
      </c>
      <c r="AM11" s="61"/>
    </row>
    <row r="12" spans="1:39" x14ac:dyDescent="0.35">
      <c r="A12" s="434"/>
      <c r="B12" s="69"/>
      <c r="C12" s="61"/>
      <c r="D12" s="69"/>
      <c r="E12" s="97"/>
      <c r="F12" s="90"/>
      <c r="G12" s="61"/>
      <c r="H12" s="69"/>
      <c r="I12" s="97"/>
      <c r="J12" s="90"/>
      <c r="K12" s="61"/>
      <c r="L12" s="69"/>
      <c r="M12" s="97"/>
      <c r="N12" s="90"/>
      <c r="O12" s="97"/>
      <c r="P12" s="90"/>
      <c r="Q12" s="97"/>
      <c r="R12" s="90"/>
      <c r="S12" s="61"/>
      <c r="T12" s="69"/>
      <c r="U12" s="97"/>
      <c r="V12" s="90"/>
      <c r="W12" s="61"/>
      <c r="X12" s="69"/>
      <c r="Y12" s="97"/>
      <c r="Z12" s="90"/>
      <c r="AA12" s="97"/>
      <c r="AB12" s="90"/>
      <c r="AC12" s="61"/>
      <c r="AD12" s="69"/>
      <c r="AE12" s="97"/>
      <c r="AF12" s="90"/>
      <c r="AG12" s="97"/>
      <c r="AH12" s="90"/>
      <c r="AI12" s="61"/>
      <c r="AJ12" s="69"/>
      <c r="AK12" s="97"/>
      <c r="AL12" s="90"/>
      <c r="AM12" s="61"/>
    </row>
    <row r="13" spans="1:39" x14ac:dyDescent="0.35">
      <c r="A13" s="434" t="s">
        <v>65</v>
      </c>
      <c r="B13" s="69">
        <v>4.4111954183928903E-3</v>
      </c>
      <c r="C13" s="61"/>
      <c r="D13" s="69">
        <v>2.6617523224760401E-3</v>
      </c>
      <c r="E13" s="97"/>
      <c r="F13" s="90">
        <v>6.2694398322662602E-3</v>
      </c>
      <c r="G13" s="61"/>
      <c r="H13" s="69">
        <v>5.2404177126774204E-3</v>
      </c>
      <c r="I13" s="97"/>
      <c r="J13" s="90">
        <v>3.55023375904358E-3</v>
      </c>
      <c r="K13" s="61"/>
      <c r="L13" s="69">
        <v>4.85732108975645E-3</v>
      </c>
      <c r="M13" s="97"/>
      <c r="N13" s="90"/>
      <c r="O13" s="97"/>
      <c r="P13" s="90">
        <v>4.32703503518868E-3</v>
      </c>
      <c r="Q13" s="97"/>
      <c r="R13" s="90">
        <v>4.2924201321006602E-3</v>
      </c>
      <c r="S13" s="61"/>
      <c r="T13" s="69">
        <v>5.1820584711413402E-3</v>
      </c>
      <c r="U13" s="97"/>
      <c r="V13" s="90">
        <v>4.3508699973409297E-3</v>
      </c>
      <c r="W13" s="61"/>
      <c r="X13" s="69">
        <v>9.4390870269910193E-3</v>
      </c>
      <c r="Y13" s="97"/>
      <c r="Z13" s="90">
        <v>5.6797572256593798E-3</v>
      </c>
      <c r="AA13" s="97"/>
      <c r="AB13" s="90"/>
      <c r="AC13" s="61"/>
      <c r="AD13" s="69"/>
      <c r="AE13" s="97"/>
      <c r="AF13" s="90">
        <v>6.1289889545053803E-3</v>
      </c>
      <c r="AG13" s="97"/>
      <c r="AH13" s="90">
        <v>3.1809441327540098E-3</v>
      </c>
      <c r="AI13" s="61"/>
      <c r="AJ13" s="69">
        <v>2.9910247965192201E-3</v>
      </c>
      <c r="AK13" s="97"/>
      <c r="AL13" s="90">
        <v>4.9710458597483197E-3</v>
      </c>
      <c r="AM13" s="61"/>
    </row>
    <row r="14" spans="1:39" x14ac:dyDescent="0.35">
      <c r="A14" s="434"/>
      <c r="B14" s="69"/>
      <c r="C14" s="61"/>
      <c r="D14" s="69"/>
      <c r="E14" s="97"/>
      <c r="F14" s="90"/>
      <c r="G14" s="61"/>
      <c r="H14" s="69"/>
      <c r="I14" s="97"/>
      <c r="J14" s="90"/>
      <c r="K14" s="61"/>
      <c r="L14" s="69"/>
      <c r="M14" s="97"/>
      <c r="N14" s="90"/>
      <c r="O14" s="97"/>
      <c r="P14" s="90"/>
      <c r="Q14" s="97"/>
      <c r="R14" s="90"/>
      <c r="S14" s="61"/>
      <c r="T14" s="69"/>
      <c r="U14" s="97"/>
      <c r="V14" s="90"/>
      <c r="W14" s="61"/>
      <c r="X14" s="69"/>
      <c r="Y14" s="97"/>
      <c r="Z14" s="90"/>
      <c r="AA14" s="97"/>
      <c r="AB14" s="90"/>
      <c r="AC14" s="61"/>
      <c r="AD14" s="69"/>
      <c r="AE14" s="97"/>
      <c r="AF14" s="90"/>
      <c r="AG14" s="97"/>
      <c r="AH14" s="90"/>
      <c r="AI14" s="61"/>
      <c r="AJ14" s="69"/>
      <c r="AK14" s="97"/>
      <c r="AL14" s="90"/>
      <c r="AM14" s="61"/>
    </row>
    <row r="15" spans="1:39" x14ac:dyDescent="0.35">
      <c r="A15" s="434" t="s">
        <v>66</v>
      </c>
      <c r="B15" s="69">
        <v>7.1608368675245204E-3</v>
      </c>
      <c r="C15" s="61"/>
      <c r="D15" s="69">
        <v>8.7238872038613007E-3</v>
      </c>
      <c r="E15" s="97"/>
      <c r="F15" s="90">
        <v>5.5005773467205503E-3</v>
      </c>
      <c r="G15" s="61"/>
      <c r="H15" s="69">
        <v>8.7973647127894405E-3</v>
      </c>
      <c r="I15" s="97"/>
      <c r="J15" s="90">
        <v>5.4573621562915998E-3</v>
      </c>
      <c r="K15" s="61"/>
      <c r="L15" s="69">
        <v>6.8140308577354803E-3</v>
      </c>
      <c r="M15" s="97"/>
      <c r="N15" s="90"/>
      <c r="O15" s="97"/>
      <c r="P15" s="90">
        <v>2.8874312525605699E-3</v>
      </c>
      <c r="Q15" s="97"/>
      <c r="R15" s="90">
        <v>2.09289677198033E-2</v>
      </c>
      <c r="S15" s="61"/>
      <c r="T15" s="69">
        <v>1.96543182377629E-2</v>
      </c>
      <c r="U15" s="97"/>
      <c r="V15" s="90">
        <v>5.4069298225494396E-3</v>
      </c>
      <c r="W15" s="61"/>
      <c r="X15" s="69">
        <v>4.2480977961252596E-3</v>
      </c>
      <c r="Y15" s="97"/>
      <c r="Z15" s="90">
        <v>8.5681611324667194E-3</v>
      </c>
      <c r="AA15" s="97"/>
      <c r="AB15" s="90">
        <v>7.9118689473064094E-3</v>
      </c>
      <c r="AC15" s="61"/>
      <c r="AD15" s="69">
        <v>1.95442732952677E-2</v>
      </c>
      <c r="AE15" s="97"/>
      <c r="AF15" s="90">
        <v>7.0421615518329603E-3</v>
      </c>
      <c r="AG15" s="97"/>
      <c r="AH15" s="90">
        <v>5.5471893997711399E-3</v>
      </c>
      <c r="AI15" s="61"/>
      <c r="AJ15" s="69">
        <v>1.0647717806699099E-2</v>
      </c>
      <c r="AK15" s="97"/>
      <c r="AL15" s="90">
        <v>5.7862613040789998E-3</v>
      </c>
      <c r="AM15" s="61"/>
    </row>
    <row r="16" spans="1:39" x14ac:dyDescent="0.35">
      <c r="A16" s="434"/>
      <c r="B16" s="69"/>
      <c r="C16" s="61"/>
      <c r="D16" s="69"/>
      <c r="E16" s="97"/>
      <c r="F16" s="90"/>
      <c r="G16" s="61"/>
      <c r="H16" s="69"/>
      <c r="I16" s="97"/>
      <c r="J16" s="90"/>
      <c r="K16" s="61"/>
      <c r="L16" s="69"/>
      <c r="M16" s="97"/>
      <c r="N16" s="90"/>
      <c r="O16" s="97"/>
      <c r="P16" s="90"/>
      <c r="Q16" s="97"/>
      <c r="R16" s="90"/>
      <c r="S16" s="61"/>
      <c r="T16" s="69"/>
      <c r="U16" s="97"/>
      <c r="V16" s="90"/>
      <c r="W16" s="61"/>
      <c r="X16" s="69"/>
      <c r="Y16" s="97"/>
      <c r="Z16" s="90"/>
      <c r="AA16" s="97"/>
      <c r="AB16" s="90"/>
      <c r="AC16" s="61"/>
      <c r="AD16" s="69"/>
      <c r="AE16" s="97"/>
      <c r="AF16" s="90"/>
      <c r="AG16" s="97"/>
      <c r="AH16" s="90"/>
      <c r="AI16" s="61"/>
      <c r="AJ16" s="69"/>
      <c r="AK16" s="97"/>
      <c r="AL16" s="90"/>
      <c r="AM16" s="61"/>
    </row>
    <row r="17" spans="1:39" x14ac:dyDescent="0.35">
      <c r="A17" s="413" t="s">
        <v>232</v>
      </c>
      <c r="B17" s="60">
        <v>0.84512840136512501</v>
      </c>
      <c r="C17" s="75"/>
      <c r="D17" s="60">
        <v>0.88734376117046299</v>
      </c>
      <c r="E17" s="64"/>
      <c r="F17" s="54">
        <v>0.80028758503847996</v>
      </c>
      <c r="G17" s="75"/>
      <c r="H17" s="60">
        <v>0.85984734273748897</v>
      </c>
      <c r="I17" s="53"/>
      <c r="J17" s="54">
        <v>0.82919604523642598</v>
      </c>
      <c r="K17" s="75"/>
      <c r="L17" s="60">
        <v>0.85383890409487595</v>
      </c>
      <c r="M17" s="53"/>
      <c r="N17" s="54">
        <v>0.86782573750185199</v>
      </c>
      <c r="O17" s="53"/>
      <c r="P17" s="54">
        <v>0.77715301659193303</v>
      </c>
      <c r="Q17" s="53"/>
      <c r="R17" s="54">
        <v>0.81889472977585598</v>
      </c>
      <c r="S17" s="75"/>
      <c r="T17" s="60">
        <v>0.78883634443897599</v>
      </c>
      <c r="U17" s="53"/>
      <c r="V17" s="90">
        <v>0.85306490709589999</v>
      </c>
      <c r="W17" s="61"/>
      <c r="X17" s="69">
        <v>0.84266117109414695</v>
      </c>
      <c r="Y17" s="97"/>
      <c r="Z17" s="90">
        <v>0.87020932654870398</v>
      </c>
      <c r="AA17" s="97"/>
      <c r="AB17" s="90">
        <v>0.82564241437501895</v>
      </c>
      <c r="AC17" s="61"/>
      <c r="AD17" s="69">
        <v>0.82095219494652105</v>
      </c>
      <c r="AE17" s="97"/>
      <c r="AF17" s="90">
        <v>0.84934644373561297</v>
      </c>
      <c r="AG17" s="97"/>
      <c r="AH17" s="90">
        <v>0.84943065791755701</v>
      </c>
      <c r="AI17" s="61"/>
      <c r="AJ17" s="69">
        <v>0.81273097202487099</v>
      </c>
      <c r="AK17" s="97"/>
      <c r="AL17" s="90">
        <v>0.85789990560240603</v>
      </c>
      <c r="AM17" s="61"/>
    </row>
    <row r="18" spans="1:39" ht="15" customHeight="1" x14ac:dyDescent="0.35">
      <c r="A18" s="414"/>
      <c r="B18" s="73"/>
      <c r="C18" s="141"/>
      <c r="D18" s="73"/>
      <c r="E18" s="142"/>
      <c r="F18" s="74"/>
      <c r="G18" s="141"/>
      <c r="H18" s="73"/>
      <c r="I18" s="142"/>
      <c r="J18" s="74"/>
      <c r="K18" s="141"/>
      <c r="L18" s="73"/>
      <c r="M18" s="142"/>
      <c r="N18" s="74"/>
      <c r="O18" s="142"/>
      <c r="P18" s="74"/>
      <c r="Q18" s="142"/>
      <c r="R18" s="74"/>
      <c r="S18" s="141"/>
      <c r="T18" s="73"/>
      <c r="U18" s="142"/>
      <c r="V18" s="74"/>
      <c r="W18" s="141"/>
      <c r="X18" s="73"/>
      <c r="Y18" s="142"/>
      <c r="Z18" s="74"/>
      <c r="AA18" s="142"/>
      <c r="AB18" s="74"/>
      <c r="AC18" s="141"/>
      <c r="AD18" s="73"/>
      <c r="AE18" s="142"/>
      <c r="AF18" s="74"/>
      <c r="AG18" s="142"/>
      <c r="AH18" s="74"/>
      <c r="AI18" s="141"/>
      <c r="AJ18" s="73"/>
      <c r="AK18" s="142"/>
      <c r="AL18" s="74"/>
      <c r="AM18" s="141"/>
    </row>
    <row r="19" spans="1:39" ht="15" customHeight="1" x14ac:dyDescent="0.35"/>
    <row r="20" spans="1:39" ht="130.5" customHeight="1" x14ac:dyDescent="0.35">
      <c r="A20" s="135" t="s">
        <v>335</v>
      </c>
      <c r="B20" s="416" t="s">
        <v>283</v>
      </c>
      <c r="C20" s="387"/>
      <c r="D20" s="417" t="s">
        <v>68</v>
      </c>
      <c r="E20" s="418"/>
      <c r="F20" s="419" t="s">
        <v>83</v>
      </c>
      <c r="G20" s="435"/>
      <c r="H20" s="420" t="s">
        <v>84</v>
      </c>
      <c r="I20" s="421"/>
      <c r="J20" s="421" t="s">
        <v>85</v>
      </c>
      <c r="K20" s="422"/>
      <c r="L20" s="416" t="s">
        <v>86</v>
      </c>
      <c r="M20" s="419"/>
      <c r="N20" s="419" t="s">
        <v>87</v>
      </c>
      <c r="O20" s="419"/>
      <c r="P20" s="419" t="s">
        <v>88</v>
      </c>
      <c r="Q20" s="419"/>
      <c r="R20" s="419" t="s">
        <v>89</v>
      </c>
      <c r="S20" s="435"/>
      <c r="T20" s="416" t="s">
        <v>90</v>
      </c>
      <c r="U20" s="419"/>
      <c r="V20" s="419" t="s">
        <v>91</v>
      </c>
      <c r="W20" s="435"/>
      <c r="X20" s="416" t="s">
        <v>92</v>
      </c>
      <c r="Y20" s="419"/>
      <c r="Z20" s="419" t="s">
        <v>93</v>
      </c>
      <c r="AA20" s="419"/>
      <c r="AB20" s="419" t="s">
        <v>94</v>
      </c>
      <c r="AC20" s="435"/>
      <c r="AD20" s="416" t="s">
        <v>95</v>
      </c>
      <c r="AE20" s="419"/>
      <c r="AF20" s="419" t="s">
        <v>96</v>
      </c>
      <c r="AG20" s="419"/>
      <c r="AH20" s="419" t="s">
        <v>97</v>
      </c>
      <c r="AI20" s="435"/>
      <c r="AJ20" s="416" t="s">
        <v>124</v>
      </c>
      <c r="AK20" s="419"/>
      <c r="AL20" s="419" t="s">
        <v>125</v>
      </c>
      <c r="AM20" s="435"/>
    </row>
    <row r="21" spans="1:39" ht="15" customHeight="1" x14ac:dyDescent="0.35">
      <c r="A21" s="149"/>
      <c r="B21" s="133"/>
      <c r="C21" s="147"/>
      <c r="D21" s="137" t="s">
        <v>98</v>
      </c>
      <c r="E21" s="138"/>
      <c r="F21" s="134" t="s">
        <v>99</v>
      </c>
      <c r="G21" s="62"/>
      <c r="H21" s="137" t="s">
        <v>98</v>
      </c>
      <c r="I21" s="138"/>
      <c r="J21" s="134" t="s">
        <v>99</v>
      </c>
      <c r="K21" s="139"/>
      <c r="L21" s="133" t="s">
        <v>100</v>
      </c>
      <c r="M21" s="63"/>
      <c r="N21" s="134" t="s">
        <v>99</v>
      </c>
      <c r="O21" s="63"/>
      <c r="P21" s="134" t="s">
        <v>101</v>
      </c>
      <c r="Q21" s="63"/>
      <c r="R21" s="134" t="s">
        <v>102</v>
      </c>
      <c r="S21" s="62"/>
      <c r="T21" s="133" t="s">
        <v>100</v>
      </c>
      <c r="U21" s="63"/>
      <c r="V21" s="134" t="s">
        <v>99</v>
      </c>
      <c r="W21" s="62"/>
      <c r="X21" s="133" t="s">
        <v>100</v>
      </c>
      <c r="Y21" s="63"/>
      <c r="Z21" s="134" t="s">
        <v>99</v>
      </c>
      <c r="AA21" s="63"/>
      <c r="AB21" s="134" t="s">
        <v>101</v>
      </c>
      <c r="AC21" s="62"/>
      <c r="AD21" s="133" t="s">
        <v>100</v>
      </c>
      <c r="AE21" s="63"/>
      <c r="AF21" s="134" t="s">
        <v>99</v>
      </c>
      <c r="AG21" s="63"/>
      <c r="AH21" s="134" t="s">
        <v>101</v>
      </c>
      <c r="AI21" s="68"/>
      <c r="AJ21" s="133" t="s">
        <v>100</v>
      </c>
      <c r="AK21" s="136"/>
      <c r="AL21" s="134" t="s">
        <v>99</v>
      </c>
      <c r="AM21" s="143"/>
    </row>
    <row r="22" spans="1:39" x14ac:dyDescent="0.35">
      <c r="A22" s="151"/>
      <c r="B22" s="144" t="s">
        <v>103</v>
      </c>
      <c r="C22" s="146" t="s">
        <v>104</v>
      </c>
      <c r="D22" s="144" t="s">
        <v>103</v>
      </c>
      <c r="E22" s="145" t="s">
        <v>104</v>
      </c>
      <c r="F22" s="145" t="s">
        <v>103</v>
      </c>
      <c r="G22" s="146" t="s">
        <v>104</v>
      </c>
      <c r="H22" s="144" t="s">
        <v>103</v>
      </c>
      <c r="I22" s="145" t="s">
        <v>104</v>
      </c>
      <c r="J22" s="145" t="s">
        <v>103</v>
      </c>
      <c r="K22" s="146" t="s">
        <v>104</v>
      </c>
      <c r="L22" s="144" t="s">
        <v>103</v>
      </c>
      <c r="M22" s="145" t="s">
        <v>104</v>
      </c>
      <c r="N22" s="145" t="s">
        <v>103</v>
      </c>
      <c r="O22" s="145" t="s">
        <v>104</v>
      </c>
      <c r="P22" s="145" t="s">
        <v>103</v>
      </c>
      <c r="Q22" s="145" t="s">
        <v>104</v>
      </c>
      <c r="R22" s="145" t="s">
        <v>103</v>
      </c>
      <c r="S22" s="146" t="s">
        <v>104</v>
      </c>
      <c r="T22" s="144" t="s">
        <v>103</v>
      </c>
      <c r="U22" s="145" t="s">
        <v>104</v>
      </c>
      <c r="V22" s="145" t="s">
        <v>103</v>
      </c>
      <c r="W22" s="146" t="s">
        <v>104</v>
      </c>
      <c r="X22" s="144" t="s">
        <v>103</v>
      </c>
      <c r="Y22" s="145" t="s">
        <v>104</v>
      </c>
      <c r="Z22" s="145" t="s">
        <v>103</v>
      </c>
      <c r="AA22" s="145" t="s">
        <v>104</v>
      </c>
      <c r="AB22" s="145" t="s">
        <v>103</v>
      </c>
      <c r="AC22" s="146" t="s">
        <v>104</v>
      </c>
      <c r="AD22" s="144" t="s">
        <v>103</v>
      </c>
      <c r="AE22" s="145" t="s">
        <v>104</v>
      </c>
      <c r="AF22" s="145" t="s">
        <v>103</v>
      </c>
      <c r="AG22" s="145" t="s">
        <v>104</v>
      </c>
      <c r="AH22" s="145" t="s">
        <v>103</v>
      </c>
      <c r="AI22" s="146" t="s">
        <v>104</v>
      </c>
      <c r="AJ22" s="144" t="s">
        <v>103</v>
      </c>
      <c r="AK22" s="145" t="s">
        <v>104</v>
      </c>
      <c r="AL22" s="145" t="s">
        <v>103</v>
      </c>
      <c r="AM22" s="146" t="s">
        <v>104</v>
      </c>
    </row>
    <row r="23" spans="1:39" ht="15" customHeight="1" x14ac:dyDescent="0.35">
      <c r="A23" s="152" t="s">
        <v>37</v>
      </c>
      <c r="B23" s="73">
        <v>2000</v>
      </c>
      <c r="C23" s="96"/>
      <c r="D23" s="73">
        <v>1005</v>
      </c>
      <c r="E23" s="74"/>
      <c r="F23" s="74">
        <v>995</v>
      </c>
      <c r="G23" s="96"/>
      <c r="H23" s="73">
        <v>1043</v>
      </c>
      <c r="I23" s="74"/>
      <c r="J23" s="74">
        <v>954</v>
      </c>
      <c r="K23" s="96"/>
      <c r="L23" s="73">
        <v>1233</v>
      </c>
      <c r="M23" s="74"/>
      <c r="N23" s="74">
        <v>196</v>
      </c>
      <c r="O23" s="74"/>
      <c r="P23" s="74">
        <v>340</v>
      </c>
      <c r="Q23" s="74"/>
      <c r="R23" s="74">
        <v>174</v>
      </c>
      <c r="S23" s="96"/>
      <c r="T23" s="73">
        <v>247</v>
      </c>
      <c r="U23" s="74"/>
      <c r="V23" s="74">
        <v>1728</v>
      </c>
      <c r="W23" s="96"/>
      <c r="X23" s="73">
        <v>502</v>
      </c>
      <c r="Y23" s="74"/>
      <c r="Z23" s="74">
        <v>672</v>
      </c>
      <c r="AA23" s="74"/>
      <c r="AB23" s="74">
        <v>826</v>
      </c>
      <c r="AC23" s="96"/>
      <c r="AD23" s="73">
        <v>159</v>
      </c>
      <c r="AE23" s="74"/>
      <c r="AF23" s="74">
        <v>1073</v>
      </c>
      <c r="AG23" s="74"/>
      <c r="AH23" s="74">
        <v>679</v>
      </c>
      <c r="AI23" s="141"/>
      <c r="AJ23" s="73">
        <v>769</v>
      </c>
      <c r="AK23" s="142"/>
      <c r="AL23" s="74">
        <v>1231</v>
      </c>
      <c r="AM23" s="141"/>
    </row>
    <row r="24" spans="1:39" x14ac:dyDescent="0.35">
      <c r="A24" s="426" t="s">
        <v>126</v>
      </c>
      <c r="B24" s="238">
        <v>9.4875357744805905E-2</v>
      </c>
      <c r="C24" s="148"/>
      <c r="D24" s="69">
        <v>0.101162196536284</v>
      </c>
      <c r="E24" s="97"/>
      <c r="F24" s="90">
        <v>8.8197528044341E-2</v>
      </c>
      <c r="G24" s="61"/>
      <c r="H24" s="69">
        <v>0.107740066989206</v>
      </c>
      <c r="I24" s="97"/>
      <c r="J24" s="90">
        <v>8.1591944935299393E-2</v>
      </c>
      <c r="K24" s="61"/>
      <c r="L24" s="69">
        <v>8.9193852739977403E-2</v>
      </c>
      <c r="M24" s="97"/>
      <c r="N24" s="90">
        <v>0.104893003175172</v>
      </c>
      <c r="O24" s="97"/>
      <c r="P24" s="90">
        <v>0.114106094947931</v>
      </c>
      <c r="Q24" s="97"/>
      <c r="R24" s="90">
        <v>0.15665201515164101</v>
      </c>
      <c r="S24" s="61"/>
      <c r="T24" s="69">
        <v>0.14441711951148101</v>
      </c>
      <c r="U24" s="97"/>
      <c r="V24" s="90">
        <v>8.7080055615273502E-2</v>
      </c>
      <c r="W24" s="61"/>
      <c r="X24" s="69">
        <v>9.1404005612792494E-2</v>
      </c>
      <c r="Y24" s="97"/>
      <c r="Z24" s="90">
        <v>7.3519182292332994E-2</v>
      </c>
      <c r="AA24" s="97"/>
      <c r="AB24" s="90">
        <v>0.115172003360303</v>
      </c>
      <c r="AC24" s="61"/>
      <c r="AD24" s="69">
        <v>0.115469698671228</v>
      </c>
      <c r="AE24" s="97"/>
      <c r="AF24" s="90">
        <v>8.2831565744258304E-2</v>
      </c>
      <c r="AG24" s="97"/>
      <c r="AH24" s="90">
        <v>0.115951734311305</v>
      </c>
      <c r="AI24" s="61"/>
      <c r="AJ24" s="69">
        <v>9.2484548319425403E-2</v>
      </c>
      <c r="AK24" s="97"/>
      <c r="AL24" s="90">
        <v>9.5817847112900298E-2</v>
      </c>
      <c r="AM24" s="61"/>
    </row>
    <row r="25" spans="1:39" x14ac:dyDescent="0.35">
      <c r="A25" s="412"/>
      <c r="B25" s="69"/>
      <c r="C25" s="61"/>
      <c r="D25" s="69"/>
      <c r="E25" s="97"/>
      <c r="F25" s="90"/>
      <c r="G25" s="61"/>
      <c r="H25" s="69"/>
      <c r="I25" s="97"/>
      <c r="J25" s="90"/>
      <c r="K25" s="61"/>
      <c r="L25" s="69"/>
      <c r="M25" s="97"/>
      <c r="N25" s="90"/>
      <c r="O25" s="97"/>
      <c r="P25" s="90"/>
      <c r="Q25" s="97"/>
      <c r="R25" s="90"/>
      <c r="S25" s="61"/>
      <c r="T25" s="69"/>
      <c r="U25" s="97"/>
      <c r="V25" s="90"/>
      <c r="W25" s="61"/>
      <c r="X25" s="69"/>
      <c r="Y25" s="97"/>
      <c r="Z25" s="90"/>
      <c r="AA25" s="97"/>
      <c r="AB25" s="90"/>
      <c r="AC25" s="61"/>
      <c r="AD25" s="69"/>
      <c r="AE25" s="97"/>
      <c r="AF25" s="90"/>
      <c r="AG25" s="97"/>
      <c r="AH25" s="90"/>
      <c r="AI25" s="61"/>
      <c r="AJ25" s="69"/>
      <c r="AK25" s="97"/>
      <c r="AL25" s="90"/>
      <c r="AM25" s="61"/>
    </row>
    <row r="26" spans="1:39" x14ac:dyDescent="0.35">
      <c r="A26" s="412" t="s">
        <v>127</v>
      </c>
      <c r="B26" s="69">
        <v>0.135654337990395</v>
      </c>
      <c r="C26" s="61"/>
      <c r="D26" s="69">
        <v>0.15806236837561799</v>
      </c>
      <c r="E26" s="97"/>
      <c r="F26" s="90">
        <v>0.11185270798229</v>
      </c>
      <c r="G26" s="61"/>
      <c r="H26" s="69">
        <v>0.15302879614939799</v>
      </c>
      <c r="I26" s="97"/>
      <c r="J26" s="90">
        <v>0.117735363699618</v>
      </c>
      <c r="K26" s="61"/>
      <c r="L26" s="69">
        <v>0.115488974273751</v>
      </c>
      <c r="M26" s="97"/>
      <c r="N26" s="90">
        <v>0.23212065387032799</v>
      </c>
      <c r="O26" s="97"/>
      <c r="P26" s="90">
        <v>0.20517798857378899</v>
      </c>
      <c r="Q26" s="97"/>
      <c r="R26" s="90">
        <v>0.224546448942193</v>
      </c>
      <c r="S26" s="61"/>
      <c r="T26" s="69">
        <v>0.14093529663048801</v>
      </c>
      <c r="U26" s="97"/>
      <c r="V26" s="90">
        <v>0.135246529149085</v>
      </c>
      <c r="W26" s="61"/>
      <c r="X26" s="69">
        <v>0.12777280588193901</v>
      </c>
      <c r="Y26" s="97"/>
      <c r="Z26" s="90">
        <v>0.138526641675947</v>
      </c>
      <c r="AA26" s="97"/>
      <c r="AB26" s="90">
        <v>0.138474748904137</v>
      </c>
      <c r="AC26" s="61"/>
      <c r="AD26" s="69">
        <v>0.12946511537458499</v>
      </c>
      <c r="AE26" s="97"/>
      <c r="AF26" s="90">
        <v>0.14014973787177401</v>
      </c>
      <c r="AG26" s="97"/>
      <c r="AH26" s="90">
        <v>0.13231068484893899</v>
      </c>
      <c r="AI26" s="61"/>
      <c r="AJ26" s="69">
        <v>0.16374321723306401</v>
      </c>
      <c r="AK26" s="97"/>
      <c r="AL26" s="90">
        <v>0.124581322397071</v>
      </c>
      <c r="AM26" s="61"/>
    </row>
    <row r="27" spans="1:39" x14ac:dyDescent="0.35">
      <c r="A27" s="412"/>
      <c r="B27" s="69"/>
      <c r="C27" s="61"/>
      <c r="D27" s="69"/>
      <c r="E27" s="97"/>
      <c r="F27" s="90"/>
      <c r="G27" s="61"/>
      <c r="H27" s="69"/>
      <c r="I27" s="97"/>
      <c r="J27" s="90"/>
      <c r="K27" s="61"/>
      <c r="L27" s="69"/>
      <c r="M27" s="97"/>
      <c r="N27" s="90"/>
      <c r="O27" s="97"/>
      <c r="P27" s="90"/>
      <c r="Q27" s="97"/>
      <c r="R27" s="90"/>
      <c r="S27" s="61"/>
      <c r="T27" s="69"/>
      <c r="U27" s="97"/>
      <c r="V27" s="90"/>
      <c r="W27" s="61"/>
      <c r="X27" s="69"/>
      <c r="Y27" s="97"/>
      <c r="Z27" s="90"/>
      <c r="AA27" s="97"/>
      <c r="AB27" s="90"/>
      <c r="AC27" s="61"/>
      <c r="AD27" s="69"/>
      <c r="AE27" s="97"/>
      <c r="AF27" s="90"/>
      <c r="AG27" s="97"/>
      <c r="AH27" s="90"/>
      <c r="AI27" s="61"/>
      <c r="AJ27" s="69"/>
      <c r="AK27" s="97"/>
      <c r="AL27" s="90"/>
      <c r="AM27" s="61"/>
    </row>
    <row r="28" spans="1:39" x14ac:dyDescent="0.35">
      <c r="A28" s="412" t="s">
        <v>128</v>
      </c>
      <c r="B28" s="69">
        <v>0.34224980166837898</v>
      </c>
      <c r="C28" s="61"/>
      <c r="D28" s="69">
        <v>0.37584597721891499</v>
      </c>
      <c r="E28" s="97"/>
      <c r="F28" s="90">
        <v>0.30656421367183101</v>
      </c>
      <c r="G28" s="61"/>
      <c r="H28" s="69">
        <v>0.328814416409062</v>
      </c>
      <c r="I28" s="97"/>
      <c r="J28" s="90">
        <v>0.35735280649727902</v>
      </c>
      <c r="K28" s="61"/>
      <c r="L28" s="69">
        <v>0.33735016441321802</v>
      </c>
      <c r="M28" s="97"/>
      <c r="N28" s="90">
        <v>0.30654759724292102</v>
      </c>
      <c r="O28" s="97"/>
      <c r="P28" s="90">
        <v>0.37968007164142498</v>
      </c>
      <c r="Q28" s="97"/>
      <c r="R28" s="90">
        <v>0.33672986810042599</v>
      </c>
      <c r="S28" s="61"/>
      <c r="T28" s="69">
        <v>0.249832257373924</v>
      </c>
      <c r="U28" s="97"/>
      <c r="V28" s="90">
        <v>0.35456404653867502</v>
      </c>
      <c r="W28" s="61"/>
      <c r="X28" s="69">
        <v>0.33130675140191401</v>
      </c>
      <c r="Y28" s="97"/>
      <c r="Z28" s="90">
        <v>0.33511377527267799</v>
      </c>
      <c r="AA28" s="97"/>
      <c r="AB28" s="90">
        <v>0.35553583239356601</v>
      </c>
      <c r="AC28" s="61"/>
      <c r="AD28" s="69">
        <v>0.30402033339097101</v>
      </c>
      <c r="AE28" s="97"/>
      <c r="AF28" s="90">
        <v>0.34166797689068301</v>
      </c>
      <c r="AG28" s="97"/>
      <c r="AH28" s="90">
        <v>0.36655191643665502</v>
      </c>
      <c r="AI28" s="61"/>
      <c r="AJ28" s="69">
        <v>0.295293144658197</v>
      </c>
      <c r="AK28" s="97"/>
      <c r="AL28" s="90">
        <v>0.36076075010430803</v>
      </c>
      <c r="AM28" s="61"/>
    </row>
    <row r="29" spans="1:39" x14ac:dyDescent="0.35">
      <c r="A29" s="412"/>
      <c r="B29" s="69"/>
      <c r="C29" s="61"/>
      <c r="D29" s="69"/>
      <c r="E29" s="97"/>
      <c r="F29" s="90"/>
      <c r="G29" s="61"/>
      <c r="H29" s="69"/>
      <c r="I29" s="97"/>
      <c r="J29" s="90"/>
      <c r="K29" s="61"/>
      <c r="L29" s="69"/>
      <c r="M29" s="97"/>
      <c r="N29" s="90"/>
      <c r="O29" s="97"/>
      <c r="P29" s="90"/>
      <c r="Q29" s="97"/>
      <c r="R29" s="90"/>
      <c r="S29" s="61"/>
      <c r="T29" s="69"/>
      <c r="U29" s="97"/>
      <c r="V29" s="90"/>
      <c r="W29" s="61"/>
      <c r="X29" s="69"/>
      <c r="Y29" s="97"/>
      <c r="Z29" s="90"/>
      <c r="AA29" s="97"/>
      <c r="AB29" s="90"/>
      <c r="AC29" s="61"/>
      <c r="AD29" s="69"/>
      <c r="AE29" s="97"/>
      <c r="AF29" s="90"/>
      <c r="AG29" s="97"/>
      <c r="AH29" s="90"/>
      <c r="AI29" s="61"/>
      <c r="AJ29" s="69"/>
      <c r="AK29" s="97"/>
      <c r="AL29" s="90"/>
      <c r="AM29" s="61"/>
    </row>
    <row r="30" spans="1:39" x14ac:dyDescent="0.35">
      <c r="A30" s="412" t="s">
        <v>129</v>
      </c>
      <c r="B30" s="69">
        <v>0.39044206427682199</v>
      </c>
      <c r="C30" s="61"/>
      <c r="D30" s="69">
        <v>0.31806382046325798</v>
      </c>
      <c r="E30" s="97"/>
      <c r="F30" s="90">
        <v>0.46732165388246899</v>
      </c>
      <c r="G30" s="61"/>
      <c r="H30" s="69">
        <v>0.37316789111195298</v>
      </c>
      <c r="I30" s="97"/>
      <c r="J30" s="90">
        <v>0.40693428796875503</v>
      </c>
      <c r="K30" s="61"/>
      <c r="L30" s="69">
        <v>0.417975577009354</v>
      </c>
      <c r="M30" s="97"/>
      <c r="N30" s="90">
        <v>0.33083994992703503</v>
      </c>
      <c r="O30" s="97"/>
      <c r="P30" s="90">
        <v>0.296264713052448</v>
      </c>
      <c r="Q30" s="97"/>
      <c r="R30" s="90">
        <v>0.228652421436182</v>
      </c>
      <c r="S30" s="61"/>
      <c r="T30" s="69">
        <v>0.41521179206124398</v>
      </c>
      <c r="U30" s="97"/>
      <c r="V30" s="90">
        <v>0.388366493306468</v>
      </c>
      <c r="W30" s="61"/>
      <c r="X30" s="69">
        <v>0.41068352534541003</v>
      </c>
      <c r="Y30" s="97"/>
      <c r="Z30" s="90">
        <v>0.42175372617995099</v>
      </c>
      <c r="AA30" s="97"/>
      <c r="AB30" s="90">
        <v>0.35061052989995301</v>
      </c>
      <c r="AC30" s="61"/>
      <c r="AD30" s="69">
        <v>0.39016476599544803</v>
      </c>
      <c r="AE30" s="97"/>
      <c r="AF30" s="90">
        <v>0.39679814540170399</v>
      </c>
      <c r="AG30" s="97"/>
      <c r="AH30" s="90">
        <v>0.36533769236268998</v>
      </c>
      <c r="AI30" s="61"/>
      <c r="AJ30" s="69">
        <v>0.40030108886517102</v>
      </c>
      <c r="AK30" s="97"/>
      <c r="AL30" s="90">
        <v>0.38655550361847002</v>
      </c>
      <c r="AM30" s="61"/>
    </row>
    <row r="31" spans="1:39" x14ac:dyDescent="0.35">
      <c r="A31" s="412"/>
      <c r="B31" s="69"/>
      <c r="C31" s="61"/>
      <c r="D31" s="69"/>
      <c r="E31" s="97"/>
      <c r="F31" s="90"/>
      <c r="G31" s="61"/>
      <c r="H31" s="69"/>
      <c r="I31" s="97"/>
      <c r="J31" s="90"/>
      <c r="K31" s="61"/>
      <c r="L31" s="69"/>
      <c r="M31" s="97"/>
      <c r="N31" s="90"/>
      <c r="O31" s="97"/>
      <c r="P31" s="90"/>
      <c r="Q31" s="97"/>
      <c r="R31" s="90"/>
      <c r="S31" s="61"/>
      <c r="T31" s="69"/>
      <c r="U31" s="97"/>
      <c r="V31" s="90"/>
      <c r="W31" s="61"/>
      <c r="X31" s="69"/>
      <c r="Y31" s="97"/>
      <c r="Z31" s="90"/>
      <c r="AA31" s="97"/>
      <c r="AB31" s="90"/>
      <c r="AC31" s="61"/>
      <c r="AD31" s="69"/>
      <c r="AE31" s="97"/>
      <c r="AF31" s="90"/>
      <c r="AG31" s="97"/>
      <c r="AH31" s="90"/>
      <c r="AI31" s="61"/>
      <c r="AJ31" s="69"/>
      <c r="AK31" s="97"/>
      <c r="AL31" s="90"/>
      <c r="AM31" s="61"/>
    </row>
    <row r="32" spans="1:39" x14ac:dyDescent="0.35">
      <c r="A32" s="412" t="s">
        <v>65</v>
      </c>
      <c r="B32" s="69">
        <v>3.1153419423661701E-2</v>
      </c>
      <c r="C32" s="61"/>
      <c r="D32" s="69">
        <v>4.0168612664365298E-2</v>
      </c>
      <c r="E32" s="97"/>
      <c r="F32" s="90">
        <v>2.1577553527465401E-2</v>
      </c>
      <c r="G32" s="61"/>
      <c r="H32" s="69">
        <v>2.99750632422091E-2</v>
      </c>
      <c r="I32" s="97"/>
      <c r="J32" s="90">
        <v>3.24812025199782E-2</v>
      </c>
      <c r="K32" s="61"/>
      <c r="L32" s="69">
        <v>3.4348516139798398E-2</v>
      </c>
      <c r="M32" s="97"/>
      <c r="N32" s="90">
        <v>2.5598795784544302E-2</v>
      </c>
      <c r="O32" s="97"/>
      <c r="P32" s="90">
        <v>4.7711317844068299E-3</v>
      </c>
      <c r="Q32" s="97"/>
      <c r="R32" s="90">
        <v>3.8922948924094702E-2</v>
      </c>
      <c r="S32" s="61"/>
      <c r="T32" s="69">
        <v>4.0066078580028697E-2</v>
      </c>
      <c r="U32" s="97"/>
      <c r="V32" s="90">
        <v>2.9626294530232002E-2</v>
      </c>
      <c r="W32" s="61"/>
      <c r="X32" s="69">
        <v>3.3009666449715501E-2</v>
      </c>
      <c r="Y32" s="97"/>
      <c r="Z32" s="90">
        <v>2.72034723811003E-2</v>
      </c>
      <c r="AA32" s="97"/>
      <c r="AB32" s="90">
        <v>3.3246478476554202E-2</v>
      </c>
      <c r="AC32" s="61"/>
      <c r="AD32" s="69">
        <v>4.1335813272501097E-2</v>
      </c>
      <c r="AE32" s="97"/>
      <c r="AF32" s="90">
        <v>3.3643397229125502E-2</v>
      </c>
      <c r="AG32" s="97"/>
      <c r="AH32" s="90">
        <v>1.5409726343509501E-2</v>
      </c>
      <c r="AI32" s="61"/>
      <c r="AJ32" s="69">
        <v>4.0366779039240498E-2</v>
      </c>
      <c r="AK32" s="97"/>
      <c r="AL32" s="90">
        <v>2.7521388618558299E-2</v>
      </c>
      <c r="AM32" s="61"/>
    </row>
    <row r="33" spans="1:39" x14ac:dyDescent="0.35">
      <c r="A33" s="412"/>
      <c r="B33" s="69"/>
      <c r="C33" s="61"/>
      <c r="D33" s="69"/>
      <c r="E33" s="97"/>
      <c r="F33" s="90"/>
      <c r="G33" s="61"/>
      <c r="H33" s="69"/>
      <c r="I33" s="97"/>
      <c r="J33" s="90"/>
      <c r="K33" s="61"/>
      <c r="L33" s="69"/>
      <c r="M33" s="97"/>
      <c r="N33" s="90"/>
      <c r="O33" s="97"/>
      <c r="P33" s="90"/>
      <c r="Q33" s="97"/>
      <c r="R33" s="90"/>
      <c r="S33" s="61"/>
      <c r="T33" s="69"/>
      <c r="U33" s="97"/>
      <c r="V33" s="90"/>
      <c r="W33" s="61"/>
      <c r="X33" s="69"/>
      <c r="Y33" s="97"/>
      <c r="Z33" s="90"/>
      <c r="AA33" s="97"/>
      <c r="AB33" s="90"/>
      <c r="AC33" s="61"/>
      <c r="AD33" s="69"/>
      <c r="AE33" s="97"/>
      <c r="AF33" s="90"/>
      <c r="AG33" s="97"/>
      <c r="AH33" s="90"/>
      <c r="AI33" s="61"/>
      <c r="AJ33" s="69"/>
      <c r="AK33" s="97"/>
      <c r="AL33" s="90"/>
      <c r="AM33" s="61"/>
    </row>
    <row r="34" spans="1:39" x14ac:dyDescent="0.35">
      <c r="A34" s="412" t="s">
        <v>66</v>
      </c>
      <c r="B34" s="69">
        <v>5.6250188959371498E-3</v>
      </c>
      <c r="C34" s="61"/>
      <c r="D34" s="69">
        <v>6.6970247415599196E-3</v>
      </c>
      <c r="E34" s="97"/>
      <c r="F34" s="90">
        <v>4.4863428916032599E-3</v>
      </c>
      <c r="G34" s="61"/>
      <c r="H34" s="69">
        <v>7.2737660981727001E-3</v>
      </c>
      <c r="I34" s="97"/>
      <c r="J34" s="90">
        <v>3.9043943790692801E-3</v>
      </c>
      <c r="K34" s="61"/>
      <c r="L34" s="69">
        <v>5.6429154239002396E-3</v>
      </c>
      <c r="M34" s="97"/>
      <c r="N34" s="90"/>
      <c r="O34" s="97"/>
      <c r="P34" s="90"/>
      <c r="Q34" s="97"/>
      <c r="R34" s="90">
        <v>1.4496297445464599E-2</v>
      </c>
      <c r="S34" s="61"/>
      <c r="T34" s="69">
        <v>9.5374558428344292E-3</v>
      </c>
      <c r="U34" s="97"/>
      <c r="V34" s="90">
        <v>5.1165808602660796E-3</v>
      </c>
      <c r="W34" s="61"/>
      <c r="X34" s="69">
        <v>5.8232453082286504E-3</v>
      </c>
      <c r="Y34" s="97"/>
      <c r="Z34" s="90">
        <v>3.88320219799014E-3</v>
      </c>
      <c r="AA34" s="97"/>
      <c r="AB34" s="90">
        <v>6.9604069654864396E-3</v>
      </c>
      <c r="AC34" s="61"/>
      <c r="AD34" s="69">
        <v>1.95442732952677E-2</v>
      </c>
      <c r="AE34" s="97"/>
      <c r="AF34" s="90">
        <v>4.9091768624566099E-3</v>
      </c>
      <c r="AG34" s="97"/>
      <c r="AH34" s="90">
        <v>4.4382456969010399E-3</v>
      </c>
      <c r="AI34" s="61"/>
      <c r="AJ34" s="69">
        <v>7.8112218849017501E-3</v>
      </c>
      <c r="AK34" s="97"/>
      <c r="AL34" s="90">
        <v>4.7631881486924202E-3</v>
      </c>
      <c r="AM34" s="61"/>
    </row>
    <row r="35" spans="1:39" x14ac:dyDescent="0.35">
      <c r="A35" s="412"/>
      <c r="B35" s="69"/>
      <c r="C35" s="61"/>
      <c r="D35" s="69"/>
      <c r="E35" s="97"/>
      <c r="F35" s="90"/>
      <c r="G35" s="61"/>
      <c r="H35" s="69"/>
      <c r="I35" s="97"/>
      <c r="J35" s="90"/>
      <c r="K35" s="61"/>
      <c r="L35" s="69"/>
      <c r="M35" s="97"/>
      <c r="N35" s="90"/>
      <c r="O35" s="97"/>
      <c r="P35" s="90"/>
      <c r="Q35" s="97"/>
      <c r="R35" s="90"/>
      <c r="S35" s="61"/>
      <c r="T35" s="69"/>
      <c r="U35" s="97"/>
      <c r="V35" s="90"/>
      <c r="W35" s="61"/>
      <c r="X35" s="69"/>
      <c r="Y35" s="97"/>
      <c r="Z35" s="90"/>
      <c r="AA35" s="97"/>
      <c r="AB35" s="90"/>
      <c r="AC35" s="61"/>
      <c r="AD35" s="69"/>
      <c r="AE35" s="97"/>
      <c r="AF35" s="90"/>
      <c r="AG35" s="97"/>
      <c r="AH35" s="90"/>
      <c r="AI35" s="61"/>
      <c r="AJ35" s="69"/>
      <c r="AK35" s="97"/>
      <c r="AL35" s="90"/>
      <c r="AM35" s="61"/>
    </row>
    <row r="36" spans="1:39" x14ac:dyDescent="0.35">
      <c r="A36" s="413" t="s">
        <v>232</v>
      </c>
      <c r="B36" s="60">
        <v>0.23052969573520099</v>
      </c>
      <c r="C36" s="75"/>
      <c r="D36" s="60">
        <v>0.25922456491190199</v>
      </c>
      <c r="E36" s="64"/>
      <c r="F36" s="54">
        <v>0.200050236026631</v>
      </c>
      <c r="G36" s="75"/>
      <c r="H36" s="60">
        <v>0.26076886313860298</v>
      </c>
      <c r="I36" s="53"/>
      <c r="J36" s="54">
        <v>0.19932730863491799</v>
      </c>
      <c r="K36" s="75"/>
      <c r="L36" s="60">
        <v>0.204682827013729</v>
      </c>
      <c r="M36" s="53"/>
      <c r="N36" s="54">
        <v>0.33701365704550001</v>
      </c>
      <c r="O36" s="53"/>
      <c r="P36" s="54">
        <v>0.31928408352172</v>
      </c>
      <c r="Q36" s="53"/>
      <c r="R36" s="54">
        <v>0.38119846409383401</v>
      </c>
      <c r="S36" s="75"/>
      <c r="T36" s="60">
        <v>0.28535241614196899</v>
      </c>
      <c r="U36" s="53"/>
      <c r="V36" s="90">
        <v>0.22232658476435899</v>
      </c>
      <c r="W36" s="61"/>
      <c r="X36" s="69">
        <v>0.219176811494732</v>
      </c>
      <c r="Y36" s="97"/>
      <c r="Z36" s="90">
        <v>0.21204582396828001</v>
      </c>
      <c r="AA36" s="97"/>
      <c r="AB36" s="90">
        <v>0.25364675226444</v>
      </c>
      <c r="AC36" s="61"/>
      <c r="AD36" s="69">
        <v>0.24493481404581199</v>
      </c>
      <c r="AE36" s="97"/>
      <c r="AF36" s="90">
        <v>0.222981303616032</v>
      </c>
      <c r="AG36" s="97"/>
      <c r="AH36" s="90">
        <v>0.248262419160245</v>
      </c>
      <c r="AI36" s="61"/>
      <c r="AJ36" s="69">
        <v>0.256227765552489</v>
      </c>
      <c r="AK36" s="97"/>
      <c r="AL36" s="90">
        <v>0.22039916950997099</v>
      </c>
      <c r="AM36" s="61"/>
    </row>
    <row r="37" spans="1:39" ht="15" customHeight="1" x14ac:dyDescent="0.35">
      <c r="A37" s="414"/>
      <c r="B37" s="73"/>
      <c r="C37" s="141"/>
      <c r="D37" s="73"/>
      <c r="E37" s="142"/>
      <c r="F37" s="74"/>
      <c r="G37" s="141"/>
      <c r="H37" s="73"/>
      <c r="I37" s="142"/>
      <c r="J37" s="74"/>
      <c r="K37" s="141"/>
      <c r="L37" s="73"/>
      <c r="M37" s="142"/>
      <c r="N37" s="74"/>
      <c r="O37" s="142"/>
      <c r="P37" s="74"/>
      <c r="Q37" s="142"/>
      <c r="R37" s="74"/>
      <c r="S37" s="141"/>
      <c r="T37" s="73"/>
      <c r="U37" s="142"/>
      <c r="V37" s="74"/>
      <c r="W37" s="141"/>
      <c r="X37" s="73"/>
      <c r="Y37" s="142"/>
      <c r="Z37" s="74"/>
      <c r="AA37" s="142"/>
      <c r="AB37" s="74"/>
      <c r="AC37" s="141"/>
      <c r="AD37" s="73"/>
      <c r="AE37" s="142"/>
      <c r="AF37" s="74"/>
      <c r="AG37" s="142"/>
      <c r="AH37" s="74"/>
      <c r="AI37" s="141"/>
      <c r="AJ37" s="73"/>
      <c r="AK37" s="142"/>
      <c r="AL37" s="74"/>
      <c r="AM37" s="141"/>
    </row>
    <row r="38" spans="1:39" ht="15" customHeight="1" x14ac:dyDescent="0.35">
      <c r="A38" s="155"/>
    </row>
    <row r="39" spans="1:39" ht="72.5" customHeight="1" x14ac:dyDescent="0.35">
      <c r="A39" s="135" t="s">
        <v>336</v>
      </c>
      <c r="B39" s="416" t="s">
        <v>283</v>
      </c>
      <c r="C39" s="387"/>
      <c r="D39" s="417" t="s">
        <v>68</v>
      </c>
      <c r="E39" s="418"/>
      <c r="F39" s="419" t="s">
        <v>83</v>
      </c>
      <c r="G39" s="387"/>
      <c r="H39" s="420" t="s">
        <v>84</v>
      </c>
      <c r="I39" s="421"/>
      <c r="J39" s="421" t="s">
        <v>85</v>
      </c>
      <c r="K39" s="422"/>
      <c r="L39" s="416" t="s">
        <v>86</v>
      </c>
      <c r="M39" s="388"/>
      <c r="N39" s="419" t="s">
        <v>87</v>
      </c>
      <c r="O39" s="388"/>
      <c r="P39" s="419" t="s">
        <v>88</v>
      </c>
      <c r="Q39" s="388"/>
      <c r="R39" s="419" t="s">
        <v>89</v>
      </c>
      <c r="S39" s="387"/>
      <c r="T39" s="416" t="s">
        <v>90</v>
      </c>
      <c r="U39" s="388"/>
      <c r="V39" s="419" t="s">
        <v>91</v>
      </c>
      <c r="W39" s="387"/>
      <c r="X39" s="416" t="s">
        <v>92</v>
      </c>
      <c r="Y39" s="388"/>
      <c r="Z39" s="419" t="s">
        <v>93</v>
      </c>
      <c r="AA39" s="388"/>
      <c r="AB39" s="419" t="s">
        <v>94</v>
      </c>
      <c r="AC39" s="387"/>
      <c r="AD39" s="416" t="s">
        <v>95</v>
      </c>
      <c r="AE39" s="388"/>
      <c r="AF39" s="419" t="s">
        <v>96</v>
      </c>
      <c r="AG39" s="388"/>
      <c r="AH39" s="419" t="s">
        <v>97</v>
      </c>
      <c r="AI39" s="392"/>
    </row>
    <row r="40" spans="1:39" ht="15" customHeight="1" x14ac:dyDescent="0.35">
      <c r="A40" s="149"/>
      <c r="B40" s="133"/>
      <c r="C40" s="62"/>
      <c r="D40" s="137" t="s">
        <v>98</v>
      </c>
      <c r="E40" s="138"/>
      <c r="F40" s="134" t="s">
        <v>99</v>
      </c>
      <c r="G40" s="62"/>
      <c r="H40" s="137" t="s">
        <v>98</v>
      </c>
      <c r="I40" s="138"/>
      <c r="J40" s="134" t="s">
        <v>99</v>
      </c>
      <c r="K40" s="139"/>
      <c r="L40" s="133" t="s">
        <v>100</v>
      </c>
      <c r="M40" s="63"/>
      <c r="N40" s="134" t="s">
        <v>99</v>
      </c>
      <c r="O40" s="63"/>
      <c r="P40" s="134" t="s">
        <v>101</v>
      </c>
      <c r="Q40" s="63"/>
      <c r="R40" s="134" t="s">
        <v>102</v>
      </c>
      <c r="S40" s="62"/>
      <c r="T40" s="133" t="s">
        <v>100</v>
      </c>
      <c r="U40" s="63"/>
      <c r="V40" s="134" t="s">
        <v>99</v>
      </c>
      <c r="W40" s="62"/>
      <c r="X40" s="133" t="s">
        <v>100</v>
      </c>
      <c r="Y40" s="63"/>
      <c r="Z40" s="134" t="s">
        <v>99</v>
      </c>
      <c r="AA40" s="63"/>
      <c r="AB40" s="134" t="s">
        <v>101</v>
      </c>
      <c r="AC40" s="62"/>
      <c r="AD40" s="133" t="s">
        <v>100</v>
      </c>
      <c r="AE40" s="63"/>
      <c r="AF40" s="134" t="s">
        <v>99</v>
      </c>
      <c r="AG40" s="63"/>
      <c r="AH40" s="134" t="s">
        <v>101</v>
      </c>
      <c r="AI40" s="68"/>
    </row>
    <row r="41" spans="1:39" x14ac:dyDescent="0.35">
      <c r="A41" s="154"/>
      <c r="B41" s="144" t="s">
        <v>103</v>
      </c>
      <c r="C41" s="146" t="s">
        <v>104</v>
      </c>
      <c r="D41" s="144" t="s">
        <v>103</v>
      </c>
      <c r="E41" s="145" t="s">
        <v>104</v>
      </c>
      <c r="F41" s="145" t="s">
        <v>103</v>
      </c>
      <c r="G41" s="146" t="s">
        <v>104</v>
      </c>
      <c r="H41" s="144" t="s">
        <v>103</v>
      </c>
      <c r="I41" s="145" t="s">
        <v>104</v>
      </c>
      <c r="J41" s="145" t="s">
        <v>103</v>
      </c>
      <c r="K41" s="146" t="s">
        <v>104</v>
      </c>
      <c r="L41" s="144" t="s">
        <v>103</v>
      </c>
      <c r="M41" s="145" t="s">
        <v>104</v>
      </c>
      <c r="N41" s="145" t="s">
        <v>103</v>
      </c>
      <c r="O41" s="145" t="s">
        <v>104</v>
      </c>
      <c r="P41" s="145" t="s">
        <v>103</v>
      </c>
      <c r="Q41" s="145" t="s">
        <v>104</v>
      </c>
      <c r="R41" s="145" t="s">
        <v>103</v>
      </c>
      <c r="S41" s="146" t="s">
        <v>104</v>
      </c>
      <c r="T41" s="144" t="s">
        <v>103</v>
      </c>
      <c r="U41" s="145" t="s">
        <v>104</v>
      </c>
      <c r="V41" s="145" t="s">
        <v>103</v>
      </c>
      <c r="W41" s="146" t="s">
        <v>104</v>
      </c>
      <c r="X41" s="144" t="s">
        <v>103</v>
      </c>
      <c r="Y41" s="145" t="s">
        <v>104</v>
      </c>
      <c r="Z41" s="145" t="s">
        <v>103</v>
      </c>
      <c r="AA41" s="145" t="s">
        <v>104</v>
      </c>
      <c r="AB41" s="145" t="s">
        <v>103</v>
      </c>
      <c r="AC41" s="146" t="s">
        <v>104</v>
      </c>
      <c r="AD41" s="144" t="s">
        <v>103</v>
      </c>
      <c r="AE41" s="145" t="s">
        <v>104</v>
      </c>
      <c r="AF41" s="145" t="s">
        <v>103</v>
      </c>
      <c r="AG41" s="145" t="s">
        <v>104</v>
      </c>
      <c r="AH41" s="145" t="s">
        <v>103</v>
      </c>
      <c r="AI41" s="146" t="s">
        <v>104</v>
      </c>
    </row>
    <row r="42" spans="1:39" ht="15" customHeight="1" x14ac:dyDescent="0.35">
      <c r="A42" s="150" t="s">
        <v>37</v>
      </c>
      <c r="B42" s="73">
        <v>2000</v>
      </c>
      <c r="C42" s="96"/>
      <c r="D42" s="73">
        <v>1005</v>
      </c>
      <c r="E42" s="74"/>
      <c r="F42" s="74">
        <v>995</v>
      </c>
      <c r="G42" s="96"/>
      <c r="H42" s="73">
        <v>1043</v>
      </c>
      <c r="I42" s="74"/>
      <c r="J42" s="74">
        <v>954</v>
      </c>
      <c r="K42" s="96"/>
      <c r="L42" s="73">
        <v>1233</v>
      </c>
      <c r="M42" s="74"/>
      <c r="N42" s="74">
        <v>196</v>
      </c>
      <c r="O42" s="74"/>
      <c r="P42" s="74">
        <v>340</v>
      </c>
      <c r="Q42" s="74"/>
      <c r="R42" s="74">
        <v>174</v>
      </c>
      <c r="S42" s="96"/>
      <c r="T42" s="73">
        <v>247</v>
      </c>
      <c r="U42" s="74"/>
      <c r="V42" s="74">
        <v>1728</v>
      </c>
      <c r="W42" s="96"/>
      <c r="X42" s="73">
        <v>502</v>
      </c>
      <c r="Y42" s="74"/>
      <c r="Z42" s="74">
        <v>672</v>
      </c>
      <c r="AA42" s="74"/>
      <c r="AB42" s="74">
        <v>826</v>
      </c>
      <c r="AC42" s="96"/>
      <c r="AD42" s="73">
        <v>159</v>
      </c>
      <c r="AE42" s="74"/>
      <c r="AF42" s="74">
        <v>1073</v>
      </c>
      <c r="AG42" s="74"/>
      <c r="AH42" s="74">
        <v>679</v>
      </c>
      <c r="AI42" s="179"/>
    </row>
    <row r="43" spans="1:39" x14ac:dyDescent="0.35">
      <c r="A43" s="415" t="s">
        <v>126</v>
      </c>
      <c r="B43" s="103">
        <v>7.4108100129000098E-2</v>
      </c>
      <c r="C43" s="102"/>
      <c r="D43" s="103">
        <v>7.4574828873833404E-2</v>
      </c>
      <c r="E43" s="101"/>
      <c r="F43" s="100">
        <v>7.3612344602624502E-2</v>
      </c>
      <c r="G43" s="102"/>
      <c r="H43" s="103">
        <v>8.5931108671256001E-2</v>
      </c>
      <c r="I43" s="101"/>
      <c r="J43" s="100">
        <v>6.1863814166499602E-2</v>
      </c>
      <c r="K43" s="102"/>
      <c r="L43" s="103">
        <v>6.4969800401035505E-2</v>
      </c>
      <c r="M43" s="101"/>
      <c r="N43" s="100">
        <v>9.4026312149362704E-2</v>
      </c>
      <c r="O43" s="101"/>
      <c r="P43" s="100">
        <v>8.1222414496224596E-2</v>
      </c>
      <c r="Q43" s="101"/>
      <c r="R43" s="100">
        <v>0.17053914249488999</v>
      </c>
      <c r="S43" s="102"/>
      <c r="T43" s="103">
        <v>0.119390763441556</v>
      </c>
      <c r="U43" s="101"/>
      <c r="V43" s="100">
        <v>6.6812607083588493E-2</v>
      </c>
      <c r="W43" s="102"/>
      <c r="X43" s="103">
        <v>6.7624611907324106E-2</v>
      </c>
      <c r="Y43" s="101"/>
      <c r="Z43" s="100">
        <v>6.3009936477389894E-2</v>
      </c>
      <c r="AA43" s="101"/>
      <c r="AB43" s="100">
        <v>8.7766715461790601E-2</v>
      </c>
      <c r="AC43" s="102"/>
      <c r="AD43" s="103">
        <v>5.24486256423847E-2</v>
      </c>
      <c r="AE43" s="101"/>
      <c r="AF43" s="100">
        <v>6.3993227611400097E-2</v>
      </c>
      <c r="AG43" s="101"/>
      <c r="AH43" s="100">
        <v>9.4729331886876503E-2</v>
      </c>
      <c r="AI43" s="102"/>
    </row>
    <row r="44" spans="1:39" x14ac:dyDescent="0.35">
      <c r="A44" s="415"/>
      <c r="B44" s="103"/>
      <c r="C44" s="102"/>
      <c r="D44" s="103"/>
      <c r="E44" s="101"/>
      <c r="F44" s="100"/>
      <c r="G44" s="102"/>
      <c r="H44" s="103"/>
      <c r="I44" s="101"/>
      <c r="J44" s="100"/>
      <c r="K44" s="102"/>
      <c r="L44" s="103"/>
      <c r="M44" s="101"/>
      <c r="N44" s="100"/>
      <c r="O44" s="101"/>
      <c r="P44" s="100"/>
      <c r="Q44" s="101"/>
      <c r="R44" s="100"/>
      <c r="S44" s="102"/>
      <c r="T44" s="103"/>
      <c r="U44" s="101"/>
      <c r="V44" s="100"/>
      <c r="W44" s="102"/>
      <c r="X44" s="103"/>
      <c r="Y44" s="101"/>
      <c r="Z44" s="100"/>
      <c r="AA44" s="101"/>
      <c r="AB44" s="100"/>
      <c r="AC44" s="102"/>
      <c r="AD44" s="103"/>
      <c r="AE44" s="101"/>
      <c r="AF44" s="100"/>
      <c r="AG44" s="101"/>
      <c r="AH44" s="100"/>
      <c r="AI44" s="102"/>
    </row>
    <row r="45" spans="1:39" x14ac:dyDescent="0.35">
      <c r="A45" s="415" t="s">
        <v>127</v>
      </c>
      <c r="B45" s="103">
        <v>0.190657871472829</v>
      </c>
      <c r="C45" s="102"/>
      <c r="D45" s="103">
        <v>0.21642078613270699</v>
      </c>
      <c r="E45" s="101"/>
      <c r="F45" s="100">
        <v>0.16329271031751599</v>
      </c>
      <c r="G45" s="102"/>
      <c r="H45" s="103">
        <v>0.18895325180457301</v>
      </c>
      <c r="I45" s="101"/>
      <c r="J45" s="100">
        <v>0.19184825442127901</v>
      </c>
      <c r="K45" s="102"/>
      <c r="L45" s="103">
        <v>0.184140032489615</v>
      </c>
      <c r="M45" s="101"/>
      <c r="N45" s="100">
        <v>0.16495585071339999</v>
      </c>
      <c r="O45" s="101"/>
      <c r="P45" s="100">
        <v>0.224940385027044</v>
      </c>
      <c r="Q45" s="101"/>
      <c r="R45" s="100">
        <v>0.22535591184652301</v>
      </c>
      <c r="S45" s="102"/>
      <c r="T45" s="103">
        <v>0.21872715992562999</v>
      </c>
      <c r="U45" s="101"/>
      <c r="V45" s="100">
        <v>0.18736013878893101</v>
      </c>
      <c r="W45" s="102"/>
      <c r="X45" s="103">
        <v>0.19228123093948399</v>
      </c>
      <c r="Y45" s="101"/>
      <c r="Z45" s="100">
        <v>0.183397989648831</v>
      </c>
      <c r="AA45" s="101"/>
      <c r="AB45" s="100">
        <v>0.195693795891862</v>
      </c>
      <c r="AC45" s="102"/>
      <c r="AD45" s="103">
        <v>0.27292816622843402</v>
      </c>
      <c r="AE45" s="101"/>
      <c r="AF45" s="100">
        <v>0.189190657202151</v>
      </c>
      <c r="AG45" s="101"/>
      <c r="AH45" s="100">
        <v>0.185070188347423</v>
      </c>
      <c r="AI45" s="102"/>
    </row>
    <row r="46" spans="1:39" x14ac:dyDescent="0.35">
      <c r="A46" s="415"/>
      <c r="B46" s="103"/>
      <c r="C46" s="102"/>
      <c r="D46" s="103"/>
      <c r="E46" s="101"/>
      <c r="F46" s="100"/>
      <c r="G46" s="102"/>
      <c r="H46" s="103"/>
      <c r="I46" s="101"/>
      <c r="J46" s="100"/>
      <c r="K46" s="102"/>
      <c r="L46" s="103"/>
      <c r="M46" s="101"/>
      <c r="N46" s="100"/>
      <c r="O46" s="101"/>
      <c r="P46" s="100"/>
      <c r="Q46" s="101"/>
      <c r="R46" s="100"/>
      <c r="S46" s="102"/>
      <c r="T46" s="103"/>
      <c r="U46" s="101"/>
      <c r="V46" s="100"/>
      <c r="W46" s="102"/>
      <c r="X46" s="103"/>
      <c r="Y46" s="101"/>
      <c r="Z46" s="100"/>
      <c r="AA46" s="101"/>
      <c r="AB46" s="100"/>
      <c r="AC46" s="102"/>
      <c r="AD46" s="103"/>
      <c r="AE46" s="101"/>
      <c r="AF46" s="100"/>
      <c r="AG46" s="101"/>
      <c r="AH46" s="100"/>
      <c r="AI46" s="102"/>
    </row>
    <row r="47" spans="1:39" x14ac:dyDescent="0.35">
      <c r="A47" s="415" t="s">
        <v>128</v>
      </c>
      <c r="B47" s="103">
        <v>0.39697833565590102</v>
      </c>
      <c r="C47" s="102"/>
      <c r="D47" s="103">
        <v>0.40695763345017899</v>
      </c>
      <c r="E47" s="101"/>
      <c r="F47" s="100">
        <v>0.38637840564166998</v>
      </c>
      <c r="G47" s="102"/>
      <c r="H47" s="103">
        <v>0.397276856294979</v>
      </c>
      <c r="I47" s="101"/>
      <c r="J47" s="100">
        <v>0.39611914396146702</v>
      </c>
      <c r="K47" s="102"/>
      <c r="L47" s="103">
        <v>0.38801352308884102</v>
      </c>
      <c r="M47" s="101"/>
      <c r="N47" s="100">
        <v>0.47460151946166601</v>
      </c>
      <c r="O47" s="101"/>
      <c r="P47" s="100">
        <v>0.43109136689416</v>
      </c>
      <c r="Q47" s="101"/>
      <c r="R47" s="100">
        <v>0.37941057251978</v>
      </c>
      <c r="S47" s="102"/>
      <c r="T47" s="103">
        <v>0.31684374133606602</v>
      </c>
      <c r="U47" s="101"/>
      <c r="V47" s="100">
        <v>0.40958398045356498</v>
      </c>
      <c r="W47" s="102"/>
      <c r="X47" s="103">
        <v>0.34287001083216001</v>
      </c>
      <c r="Y47" s="101"/>
      <c r="Z47" s="100">
        <v>0.41957231434609199</v>
      </c>
      <c r="AA47" s="101"/>
      <c r="AB47" s="100">
        <v>0.41391932719327801</v>
      </c>
      <c r="AC47" s="102"/>
      <c r="AD47" s="103">
        <v>0.35352151979166901</v>
      </c>
      <c r="AE47" s="101"/>
      <c r="AF47" s="100">
        <v>0.40749787402047799</v>
      </c>
      <c r="AG47" s="101"/>
      <c r="AH47" s="100">
        <v>0.40633392846366601</v>
      </c>
      <c r="AI47" s="102"/>
    </row>
    <row r="48" spans="1:39" x14ac:dyDescent="0.35">
      <c r="A48" s="415"/>
      <c r="B48" s="103"/>
      <c r="C48" s="102"/>
      <c r="D48" s="103"/>
      <c r="E48" s="101"/>
      <c r="F48" s="100"/>
      <c r="G48" s="102"/>
      <c r="H48" s="103"/>
      <c r="I48" s="101"/>
      <c r="J48" s="100"/>
      <c r="K48" s="102"/>
      <c r="L48" s="103"/>
      <c r="M48" s="101"/>
      <c r="N48" s="100"/>
      <c r="O48" s="101"/>
      <c r="P48" s="100"/>
      <c r="Q48" s="101"/>
      <c r="R48" s="100"/>
      <c r="S48" s="102"/>
      <c r="T48" s="103"/>
      <c r="U48" s="101"/>
      <c r="V48" s="100"/>
      <c r="W48" s="102"/>
      <c r="X48" s="103"/>
      <c r="Y48" s="101"/>
      <c r="Z48" s="100"/>
      <c r="AA48" s="101"/>
      <c r="AB48" s="100"/>
      <c r="AC48" s="102"/>
      <c r="AD48" s="103"/>
      <c r="AE48" s="101"/>
      <c r="AF48" s="100"/>
      <c r="AG48" s="101"/>
      <c r="AH48" s="100"/>
      <c r="AI48" s="102"/>
    </row>
    <row r="49" spans="1:37" x14ac:dyDescent="0.35">
      <c r="A49" s="415" t="s">
        <v>129</v>
      </c>
      <c r="B49" s="103">
        <v>0.24963558938174199</v>
      </c>
      <c r="C49" s="102"/>
      <c r="D49" s="103">
        <v>0.21134454642072301</v>
      </c>
      <c r="E49" s="101"/>
      <c r="F49" s="100">
        <v>0.29030802785645998</v>
      </c>
      <c r="G49" s="102"/>
      <c r="H49" s="103">
        <v>0.23826692660320101</v>
      </c>
      <c r="I49" s="101"/>
      <c r="J49" s="100">
        <v>0.26230392780463702</v>
      </c>
      <c r="K49" s="102"/>
      <c r="L49" s="103">
        <v>0.27009517036575098</v>
      </c>
      <c r="M49" s="101"/>
      <c r="N49" s="100">
        <v>0.19538442905596401</v>
      </c>
      <c r="O49" s="101"/>
      <c r="P49" s="100">
        <v>0.19427647705183301</v>
      </c>
      <c r="Q49" s="101"/>
      <c r="R49" s="100">
        <v>0.139364462476054</v>
      </c>
      <c r="S49" s="102"/>
      <c r="T49" s="103">
        <v>0.26342508290321498</v>
      </c>
      <c r="U49" s="101"/>
      <c r="V49" s="100">
        <v>0.24837942628834001</v>
      </c>
      <c r="W49" s="102"/>
      <c r="X49" s="103">
        <v>0.30621734094923497</v>
      </c>
      <c r="Y49" s="101"/>
      <c r="Z49" s="100">
        <v>0.25474128591287898</v>
      </c>
      <c r="AA49" s="101"/>
      <c r="AB49" s="100">
        <v>0.207718115435617</v>
      </c>
      <c r="AC49" s="102"/>
      <c r="AD49" s="103">
        <v>0.25221495193195698</v>
      </c>
      <c r="AE49" s="101"/>
      <c r="AF49" s="100">
        <v>0.24135392914891299</v>
      </c>
      <c r="AG49" s="101"/>
      <c r="AH49" s="100">
        <v>0.241657398719657</v>
      </c>
      <c r="AI49" s="102"/>
    </row>
    <row r="50" spans="1:37" x14ac:dyDescent="0.35">
      <c r="A50" s="415"/>
      <c r="B50" s="103"/>
      <c r="C50" s="102"/>
      <c r="D50" s="103"/>
      <c r="E50" s="101"/>
      <c r="F50" s="100"/>
      <c r="G50" s="102"/>
      <c r="H50" s="103"/>
      <c r="I50" s="101"/>
      <c r="J50" s="100"/>
      <c r="K50" s="102"/>
      <c r="L50" s="103"/>
      <c r="M50" s="101"/>
      <c r="N50" s="100"/>
      <c r="O50" s="101"/>
      <c r="P50" s="100"/>
      <c r="Q50" s="101"/>
      <c r="R50" s="100"/>
      <c r="S50" s="102"/>
      <c r="T50" s="103"/>
      <c r="U50" s="101"/>
      <c r="V50" s="100"/>
      <c r="W50" s="102"/>
      <c r="X50" s="103"/>
      <c r="Y50" s="101"/>
      <c r="Z50" s="100"/>
      <c r="AA50" s="101"/>
      <c r="AB50" s="100"/>
      <c r="AC50" s="102"/>
      <c r="AD50" s="103"/>
      <c r="AE50" s="101"/>
      <c r="AF50" s="100"/>
      <c r="AG50" s="101"/>
      <c r="AH50" s="100"/>
      <c r="AI50" s="102"/>
    </row>
    <row r="51" spans="1:37" x14ac:dyDescent="0.35">
      <c r="A51" s="415" t="s">
        <v>65</v>
      </c>
      <c r="B51" s="103">
        <v>8.5025900427020795E-2</v>
      </c>
      <c r="C51" s="102"/>
      <c r="D51" s="103">
        <v>8.5647733911612706E-2</v>
      </c>
      <c r="E51" s="101"/>
      <c r="F51" s="100">
        <v>8.43653938910843E-2</v>
      </c>
      <c r="G51" s="102"/>
      <c r="H51" s="103">
        <v>8.41500972864445E-2</v>
      </c>
      <c r="I51" s="101"/>
      <c r="J51" s="100">
        <v>8.6185247776189897E-2</v>
      </c>
      <c r="K51" s="102"/>
      <c r="L51" s="103">
        <v>8.9262837530907593E-2</v>
      </c>
      <c r="M51" s="101"/>
      <c r="N51" s="100">
        <v>7.1031888619607395E-2</v>
      </c>
      <c r="O51" s="101"/>
      <c r="P51" s="100">
        <v>6.8469356530738698E-2</v>
      </c>
      <c r="Q51" s="101"/>
      <c r="R51" s="100">
        <v>7.0833613217288399E-2</v>
      </c>
      <c r="S51" s="102"/>
      <c r="T51" s="103">
        <v>7.1986369497362396E-2</v>
      </c>
      <c r="U51" s="101"/>
      <c r="V51" s="100">
        <v>8.5114900218737896E-2</v>
      </c>
      <c r="W51" s="102"/>
      <c r="X51" s="103">
        <v>8.6758707575671806E-2</v>
      </c>
      <c r="Y51" s="101"/>
      <c r="Z51" s="100">
        <v>7.6148943376010705E-2</v>
      </c>
      <c r="AA51" s="101"/>
      <c r="AB51" s="100">
        <v>9.1351162322692206E-2</v>
      </c>
      <c r="AC51" s="102"/>
      <c r="AD51" s="103">
        <v>6.1965126739382301E-2</v>
      </c>
      <c r="AE51" s="101"/>
      <c r="AF51" s="100">
        <v>9.3802306711916694E-2</v>
      </c>
      <c r="AG51" s="101"/>
      <c r="AH51" s="100">
        <v>6.9798825244300797E-2</v>
      </c>
      <c r="AI51" s="102"/>
    </row>
    <row r="52" spans="1:37" x14ac:dyDescent="0.35">
      <c r="A52" s="415"/>
      <c r="B52" s="103"/>
      <c r="C52" s="102"/>
      <c r="D52" s="103"/>
      <c r="E52" s="101"/>
      <c r="F52" s="100"/>
      <c r="G52" s="102"/>
      <c r="H52" s="103"/>
      <c r="I52" s="101"/>
      <c r="J52" s="100"/>
      <c r="K52" s="102"/>
      <c r="L52" s="103"/>
      <c r="M52" s="101"/>
      <c r="N52" s="100"/>
      <c r="O52" s="101"/>
      <c r="P52" s="100"/>
      <c r="Q52" s="101"/>
      <c r="R52" s="100"/>
      <c r="S52" s="102"/>
      <c r="T52" s="103"/>
      <c r="U52" s="101"/>
      <c r="V52" s="100"/>
      <c r="W52" s="102"/>
      <c r="X52" s="103"/>
      <c r="Y52" s="101"/>
      <c r="Z52" s="100"/>
      <c r="AA52" s="101"/>
      <c r="AB52" s="100"/>
      <c r="AC52" s="102"/>
      <c r="AD52" s="103"/>
      <c r="AE52" s="101"/>
      <c r="AF52" s="100"/>
      <c r="AG52" s="101"/>
      <c r="AH52" s="100"/>
      <c r="AI52" s="102"/>
    </row>
    <row r="53" spans="1:37" x14ac:dyDescent="0.35">
      <c r="A53" s="415" t="s">
        <v>66</v>
      </c>
      <c r="B53" s="103">
        <v>3.5942029335072501E-3</v>
      </c>
      <c r="C53" s="102"/>
      <c r="D53" s="103">
        <v>5.0544712109447899E-3</v>
      </c>
      <c r="E53" s="101"/>
      <c r="F53" s="100">
        <v>2.0431176906444601E-3</v>
      </c>
      <c r="G53" s="102"/>
      <c r="H53" s="103">
        <v>5.4217593395474301E-3</v>
      </c>
      <c r="I53" s="101"/>
      <c r="J53" s="100">
        <v>1.6796118699271599E-3</v>
      </c>
      <c r="K53" s="102"/>
      <c r="L53" s="103">
        <v>3.5186361238498101E-3</v>
      </c>
      <c r="M53" s="101"/>
      <c r="N53" s="100"/>
      <c r="O53" s="101"/>
      <c r="P53" s="100"/>
      <c r="Q53" s="101"/>
      <c r="R53" s="100">
        <v>1.4496297445464599E-2</v>
      </c>
      <c r="S53" s="102"/>
      <c r="T53" s="103">
        <v>9.6268828961709203E-3</v>
      </c>
      <c r="U53" s="101"/>
      <c r="V53" s="100">
        <v>2.74894716683795E-3</v>
      </c>
      <c r="W53" s="102"/>
      <c r="X53" s="103">
        <v>4.2480977961252596E-3</v>
      </c>
      <c r="Y53" s="101"/>
      <c r="Z53" s="100">
        <v>3.1295302387967898E-3</v>
      </c>
      <c r="AA53" s="101"/>
      <c r="AB53" s="100">
        <v>3.55088369476029E-3</v>
      </c>
      <c r="AC53" s="102"/>
      <c r="AD53" s="103">
        <v>6.9216096661729601E-3</v>
      </c>
      <c r="AE53" s="101"/>
      <c r="AF53" s="100">
        <v>4.1620053051412004E-3</v>
      </c>
      <c r="AG53" s="101"/>
      <c r="AH53" s="100">
        <v>2.41032733807677E-3</v>
      </c>
      <c r="AI53" s="102"/>
    </row>
    <row r="54" spans="1:37" x14ac:dyDescent="0.35">
      <c r="A54" s="415"/>
      <c r="B54" s="181"/>
      <c r="C54" s="180"/>
      <c r="D54" s="181"/>
      <c r="E54" s="178"/>
      <c r="F54" s="182"/>
      <c r="G54" s="180"/>
      <c r="H54" s="181"/>
      <c r="I54" s="178"/>
      <c r="J54" s="182"/>
      <c r="K54" s="180"/>
      <c r="L54" s="181"/>
      <c r="M54" s="178"/>
      <c r="N54" s="182"/>
      <c r="O54" s="178"/>
      <c r="P54" s="182"/>
      <c r="Q54" s="178"/>
      <c r="R54" s="182"/>
      <c r="S54" s="180"/>
      <c r="T54" s="181"/>
      <c r="U54" s="178"/>
      <c r="V54" s="182"/>
      <c r="W54" s="180"/>
      <c r="X54" s="181"/>
      <c r="Y54" s="178"/>
      <c r="Z54" s="182"/>
      <c r="AA54" s="178"/>
      <c r="AB54" s="182"/>
      <c r="AC54" s="180"/>
      <c r="AD54" s="181"/>
      <c r="AE54" s="178"/>
      <c r="AF54" s="182"/>
      <c r="AG54" s="178"/>
      <c r="AH54" s="182"/>
      <c r="AI54" s="180"/>
    </row>
    <row r="55" spans="1:37" x14ac:dyDescent="0.35">
      <c r="A55" s="413" t="s">
        <v>232</v>
      </c>
      <c r="B55" s="60">
        <v>0.26476597160183002</v>
      </c>
      <c r="C55" s="75"/>
      <c r="D55" s="60">
        <v>0.29099561500653998</v>
      </c>
      <c r="E55" s="64"/>
      <c r="F55" s="54">
        <v>0.23690505492014099</v>
      </c>
      <c r="G55" s="75"/>
      <c r="H55" s="60">
        <v>0.27488436047582898</v>
      </c>
      <c r="I55" s="53"/>
      <c r="J55" s="54">
        <v>0.253712068587779</v>
      </c>
      <c r="K55" s="75"/>
      <c r="L55" s="60">
        <v>0.24910983289065</v>
      </c>
      <c r="M55" s="53"/>
      <c r="N55" s="54">
        <v>0.25898216286276299</v>
      </c>
      <c r="O55" s="53"/>
      <c r="P55" s="54">
        <v>0.30616279952326803</v>
      </c>
      <c r="Q55" s="53"/>
      <c r="R55" s="54">
        <v>0.39589505434141298</v>
      </c>
      <c r="S55" s="75"/>
      <c r="T55" s="60">
        <v>0.33811792336718599</v>
      </c>
      <c r="U55" s="53"/>
      <c r="V55" s="90">
        <v>0.25417274587251998</v>
      </c>
      <c r="W55" s="61"/>
      <c r="X55" s="69">
        <v>0.25990584284680801</v>
      </c>
      <c r="Y55" s="97"/>
      <c r="Z55" s="90">
        <v>0.24640792612622101</v>
      </c>
      <c r="AA55" s="97"/>
      <c r="AB55" s="90">
        <v>0.28346051135365202</v>
      </c>
      <c r="AC55" s="61"/>
      <c r="AD55" s="69">
        <v>0.32537679187081903</v>
      </c>
      <c r="AE55" s="97"/>
      <c r="AF55" s="90">
        <v>0.25318388481355097</v>
      </c>
      <c r="AG55" s="97"/>
      <c r="AH55" s="90">
        <v>0.27979952023429999</v>
      </c>
      <c r="AI55" s="61"/>
      <c r="AJ55" s="90"/>
      <c r="AK55" s="97"/>
    </row>
    <row r="56" spans="1:37" ht="15" customHeight="1" x14ac:dyDescent="0.35">
      <c r="A56" s="414"/>
      <c r="B56" s="76"/>
      <c r="C56" s="77"/>
      <c r="D56" s="76"/>
      <c r="E56" s="78"/>
      <c r="F56" s="79"/>
      <c r="G56" s="77"/>
      <c r="H56" s="76"/>
      <c r="I56" s="86"/>
      <c r="J56" s="79"/>
      <c r="K56" s="77"/>
      <c r="L56" s="76"/>
      <c r="M56" s="86"/>
      <c r="N56" s="79"/>
      <c r="O56" s="86"/>
      <c r="P56" s="79"/>
      <c r="Q56" s="86"/>
      <c r="R56" s="79"/>
      <c r="S56" s="77"/>
      <c r="T56" s="76"/>
      <c r="U56" s="86"/>
      <c r="V56" s="131"/>
      <c r="W56" s="104"/>
      <c r="X56" s="130"/>
      <c r="Y56" s="45"/>
      <c r="Z56" s="131"/>
      <c r="AA56" s="45"/>
      <c r="AB56" s="131"/>
      <c r="AC56" s="104"/>
      <c r="AD56" s="130"/>
      <c r="AE56" s="45"/>
      <c r="AF56" s="131"/>
      <c r="AG56" s="45"/>
      <c r="AH56" s="131"/>
      <c r="AI56" s="104"/>
      <c r="AJ56" s="90"/>
      <c r="AK56" s="97"/>
    </row>
    <row r="58" spans="1:37" x14ac:dyDescent="0.35">
      <c r="A58" s="5" t="s">
        <v>230</v>
      </c>
    </row>
    <row r="59" spans="1:37" x14ac:dyDescent="0.35">
      <c r="A59" t="s">
        <v>231</v>
      </c>
    </row>
  </sheetData>
  <mergeCells count="76">
    <mergeCell ref="A55:A56"/>
    <mergeCell ref="A43:A44"/>
    <mergeCell ref="A45:A46"/>
    <mergeCell ref="A47:A48"/>
    <mergeCell ref="A49:A50"/>
    <mergeCell ref="A51:A52"/>
    <mergeCell ref="A53:A54"/>
    <mergeCell ref="AB39:AC39"/>
    <mergeCell ref="AD39:AE39"/>
    <mergeCell ref="AF39:AG39"/>
    <mergeCell ref="AH39:AI39"/>
    <mergeCell ref="P39:Q39"/>
    <mergeCell ref="R39:S39"/>
    <mergeCell ref="T39:U39"/>
    <mergeCell ref="V39:W39"/>
    <mergeCell ref="X39:Y39"/>
    <mergeCell ref="Z39:AA39"/>
    <mergeCell ref="N39:O39"/>
    <mergeCell ref="A30:A31"/>
    <mergeCell ref="A32:A33"/>
    <mergeCell ref="A34:A35"/>
    <mergeCell ref="A36:A37"/>
    <mergeCell ref="D39:E39"/>
    <mergeCell ref="F39:G39"/>
    <mergeCell ref="H39:I39"/>
    <mergeCell ref="J39:K39"/>
    <mergeCell ref="L39:M39"/>
    <mergeCell ref="B39:C39"/>
    <mergeCell ref="AH20:AI20"/>
    <mergeCell ref="AJ20:AK20"/>
    <mergeCell ref="AL20:AM20"/>
    <mergeCell ref="A24:A25"/>
    <mergeCell ref="A26:A27"/>
    <mergeCell ref="AD20:AE20"/>
    <mergeCell ref="AF20:AG20"/>
    <mergeCell ref="A28:A29"/>
    <mergeCell ref="V20:W20"/>
    <mergeCell ref="X20:Y20"/>
    <mergeCell ref="Z20:AA20"/>
    <mergeCell ref="AB20:AC20"/>
    <mergeCell ref="J20:K20"/>
    <mergeCell ref="L20:M20"/>
    <mergeCell ref="N20:O20"/>
    <mergeCell ref="P20:Q20"/>
    <mergeCell ref="R20:S20"/>
    <mergeCell ref="T20:U20"/>
    <mergeCell ref="H20:I20"/>
    <mergeCell ref="A15:A16"/>
    <mergeCell ref="A17:A18"/>
    <mergeCell ref="B20:C20"/>
    <mergeCell ref="D20:E20"/>
    <mergeCell ref="F20:G20"/>
    <mergeCell ref="AL1:AM1"/>
    <mergeCell ref="A5:A6"/>
    <mergeCell ref="A7:A8"/>
    <mergeCell ref="A9:A10"/>
    <mergeCell ref="A11:A12"/>
    <mergeCell ref="AH1:AI1"/>
    <mergeCell ref="AJ1:AK1"/>
    <mergeCell ref="L1:M1"/>
    <mergeCell ref="A13:A14"/>
    <mergeCell ref="Z1:AA1"/>
    <mergeCell ref="AB1:AC1"/>
    <mergeCell ref="AD1:AE1"/>
    <mergeCell ref="AF1:AG1"/>
    <mergeCell ref="N1:O1"/>
    <mergeCell ref="P1:Q1"/>
    <mergeCell ref="R1:S1"/>
    <mergeCell ref="T1:U1"/>
    <mergeCell ref="V1:W1"/>
    <mergeCell ref="X1:Y1"/>
    <mergeCell ref="B1:C1"/>
    <mergeCell ref="D1:E1"/>
    <mergeCell ref="F1:G1"/>
    <mergeCell ref="H1:I1"/>
    <mergeCell ref="J1:K1"/>
  </mergeCells>
  <pageMargins left="0.7" right="0.7" top="0.75" bottom="0.75" header="0.3" footer="0.3"/>
  <pageSetup paperSize="9"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K60"/>
  <sheetViews>
    <sheetView zoomScaleNormal="100" workbookViewId="0"/>
  </sheetViews>
  <sheetFormatPr defaultColWidth="10.90625" defaultRowHeight="14.5" x14ac:dyDescent="0.35"/>
  <cols>
    <col min="1" max="1" width="38.54296875" customWidth="1"/>
  </cols>
  <sheetData>
    <row r="1" spans="1:11" ht="15" customHeight="1" x14ac:dyDescent="0.35">
      <c r="A1" s="4"/>
      <c r="B1" s="195"/>
      <c r="C1" s="195"/>
      <c r="D1" s="437">
        <v>2021</v>
      </c>
      <c r="E1" s="437"/>
      <c r="F1" s="437"/>
      <c r="G1" s="437"/>
      <c r="H1" s="437">
        <v>2022</v>
      </c>
      <c r="I1" s="437"/>
      <c r="J1" s="437"/>
      <c r="K1" s="437"/>
    </row>
    <row r="2" spans="1:11" ht="91.5" customHeight="1" x14ac:dyDescent="0.35">
      <c r="A2" s="194" t="s">
        <v>334</v>
      </c>
      <c r="B2" s="404" t="s">
        <v>284</v>
      </c>
      <c r="C2" s="403"/>
      <c r="D2" s="425" t="s">
        <v>280</v>
      </c>
      <c r="E2" s="402"/>
      <c r="F2" s="424" t="s">
        <v>227</v>
      </c>
      <c r="G2" s="403"/>
      <c r="H2" s="425" t="s">
        <v>281</v>
      </c>
      <c r="I2" s="402"/>
      <c r="J2" s="424" t="s">
        <v>274</v>
      </c>
      <c r="K2" s="403"/>
    </row>
    <row r="3" spans="1:11" ht="15" customHeight="1" x14ac:dyDescent="0.35">
      <c r="A3" s="149"/>
      <c r="B3" s="133"/>
      <c r="C3" s="62"/>
      <c r="D3" s="160" t="s">
        <v>100</v>
      </c>
      <c r="E3" s="161"/>
      <c r="F3" s="162" t="s">
        <v>99</v>
      </c>
      <c r="G3" s="51"/>
      <c r="H3" s="160" t="s">
        <v>101</v>
      </c>
      <c r="I3" s="161"/>
      <c r="J3" s="134" t="s">
        <v>102</v>
      </c>
      <c r="K3" s="62"/>
    </row>
    <row r="4" spans="1:11" x14ac:dyDescent="0.35">
      <c r="A4" s="151"/>
      <c r="B4" s="144" t="s">
        <v>103</v>
      </c>
      <c r="C4" s="146" t="s">
        <v>104</v>
      </c>
      <c r="D4" s="191" t="s">
        <v>103</v>
      </c>
      <c r="E4" s="192" t="s">
        <v>104</v>
      </c>
      <c r="F4" s="174" t="s">
        <v>103</v>
      </c>
      <c r="G4" s="175" t="s">
        <v>104</v>
      </c>
      <c r="H4" s="191" t="s">
        <v>103</v>
      </c>
      <c r="I4" s="192" t="s">
        <v>104</v>
      </c>
      <c r="J4" s="144" t="s">
        <v>103</v>
      </c>
      <c r="K4" s="146" t="s">
        <v>104</v>
      </c>
    </row>
    <row r="5" spans="1:11" ht="15" customHeight="1" x14ac:dyDescent="0.35">
      <c r="A5" s="152" t="s">
        <v>37</v>
      </c>
      <c r="B5" s="193">
        <v>4051</v>
      </c>
      <c r="C5" s="199"/>
      <c r="D5" s="200"/>
      <c r="E5" s="201"/>
      <c r="F5" s="198">
        <v>2051</v>
      </c>
      <c r="G5" s="199"/>
      <c r="H5" s="200"/>
      <c r="I5" s="201"/>
      <c r="J5" s="73">
        <v>2000</v>
      </c>
      <c r="K5" s="96"/>
    </row>
    <row r="6" spans="1:11" x14ac:dyDescent="0.35">
      <c r="A6" s="426" t="s">
        <v>126</v>
      </c>
      <c r="B6" s="126">
        <v>0.57836065234764999</v>
      </c>
      <c r="C6" s="129"/>
      <c r="D6" s="183"/>
      <c r="E6" s="184"/>
      <c r="F6" s="128">
        <v>0.59636027296132499</v>
      </c>
      <c r="G6" s="129"/>
      <c r="H6" s="183"/>
      <c r="I6" s="184"/>
      <c r="J6" s="103">
        <v>0.55990204164181201</v>
      </c>
      <c r="K6" s="102"/>
    </row>
    <row r="7" spans="1:11" x14ac:dyDescent="0.35">
      <c r="A7" s="412"/>
      <c r="B7" s="103"/>
      <c r="C7" s="102"/>
      <c r="D7" s="185"/>
      <c r="E7" s="186"/>
      <c r="F7" s="100"/>
      <c r="G7" s="102"/>
      <c r="H7" s="185"/>
      <c r="I7" s="186"/>
      <c r="J7" s="103"/>
      <c r="K7" s="102"/>
    </row>
    <row r="8" spans="1:11" x14ac:dyDescent="0.35">
      <c r="A8" s="412" t="s">
        <v>127</v>
      </c>
      <c r="B8" s="103">
        <v>0.28351662826652302</v>
      </c>
      <c r="C8" s="102"/>
      <c r="D8" s="185"/>
      <c r="E8" s="186"/>
      <c r="F8" s="100">
        <v>0.28184941083267001</v>
      </c>
      <c r="G8" s="102"/>
      <c r="H8" s="185"/>
      <c r="I8" s="186"/>
      <c r="J8" s="103">
        <v>0.28522635972331201</v>
      </c>
      <c r="K8" s="102"/>
    </row>
    <row r="9" spans="1:11" x14ac:dyDescent="0.35">
      <c r="A9" s="412"/>
      <c r="B9" s="103"/>
      <c r="C9" s="102"/>
      <c r="D9" s="187"/>
      <c r="E9" s="188"/>
      <c r="F9" s="100"/>
      <c r="G9" s="102"/>
      <c r="H9" s="187"/>
      <c r="I9" s="188"/>
      <c r="J9" s="103"/>
      <c r="K9" s="102"/>
    </row>
    <row r="10" spans="1:11" x14ac:dyDescent="0.35">
      <c r="A10" s="412" t="s">
        <v>128</v>
      </c>
      <c r="B10" s="103">
        <v>0.110001847595633</v>
      </c>
      <c r="C10" s="102"/>
      <c r="D10" s="187"/>
      <c r="E10" s="188"/>
      <c r="F10" s="100">
        <v>9.588808963888E-2</v>
      </c>
      <c r="G10" s="102"/>
      <c r="H10" s="187"/>
      <c r="I10" s="188"/>
      <c r="J10" s="103">
        <v>0.124475506197203</v>
      </c>
      <c r="K10" s="102"/>
    </row>
    <row r="11" spans="1:11" x14ac:dyDescent="0.35">
      <c r="A11" s="412"/>
      <c r="B11" s="103"/>
      <c r="C11" s="102"/>
      <c r="D11" s="187"/>
      <c r="E11" s="188"/>
      <c r="F11" s="100"/>
      <c r="G11" s="102"/>
      <c r="H11" s="187"/>
      <c r="I11" s="188"/>
      <c r="J11" s="103"/>
      <c r="K11" s="102"/>
    </row>
    <row r="12" spans="1:11" x14ac:dyDescent="0.35">
      <c r="A12" s="412" t="s">
        <v>129</v>
      </c>
      <c r="B12" s="103">
        <v>1.7254861060111499E-2</v>
      </c>
      <c r="C12" s="102"/>
      <c r="D12" s="187"/>
      <c r="E12" s="188"/>
      <c r="F12" s="100">
        <v>1.5724681526720501E-2</v>
      </c>
      <c r="G12" s="102"/>
      <c r="H12" s="187"/>
      <c r="I12" s="188"/>
      <c r="J12" s="103">
        <v>1.88240601517549E-2</v>
      </c>
      <c r="K12" s="102"/>
    </row>
    <row r="13" spans="1:11" x14ac:dyDescent="0.35">
      <c r="A13" s="412"/>
      <c r="B13" s="103"/>
      <c r="C13" s="102"/>
      <c r="D13" s="187"/>
      <c r="E13" s="188"/>
      <c r="F13" s="100"/>
      <c r="G13" s="102"/>
      <c r="H13" s="187"/>
      <c r="I13" s="188"/>
      <c r="J13" s="103"/>
      <c r="K13" s="102"/>
    </row>
    <row r="14" spans="1:11" x14ac:dyDescent="0.35">
      <c r="A14" s="412" t="s">
        <v>65</v>
      </c>
      <c r="B14" s="103">
        <v>5.3761752003375499E-3</v>
      </c>
      <c r="C14" s="102"/>
      <c r="D14" s="187"/>
      <c r="E14" s="188"/>
      <c r="F14" s="100">
        <v>6.3171598850288099E-3</v>
      </c>
      <c r="G14" s="102"/>
      <c r="H14" s="187"/>
      <c r="I14" s="188"/>
      <c r="J14" s="103">
        <v>4.4111954183928903E-3</v>
      </c>
      <c r="K14" s="102"/>
    </row>
    <row r="15" spans="1:11" x14ac:dyDescent="0.35">
      <c r="A15" s="412"/>
      <c r="B15" s="103"/>
      <c r="C15" s="102"/>
      <c r="D15" s="187"/>
      <c r="E15" s="188"/>
      <c r="F15" s="100"/>
      <c r="G15" s="102"/>
      <c r="H15" s="187"/>
      <c r="I15" s="188"/>
      <c r="J15" s="103"/>
      <c r="K15" s="102"/>
    </row>
    <row r="16" spans="1:11" x14ac:dyDescent="0.35">
      <c r="A16" s="412" t="s">
        <v>66</v>
      </c>
      <c r="B16" s="103">
        <v>5.48983552974526E-3</v>
      </c>
      <c r="C16" s="102"/>
      <c r="D16" s="187"/>
      <c r="E16" s="188"/>
      <c r="F16" s="100">
        <v>3.86038515537561E-3</v>
      </c>
      <c r="G16" s="102"/>
      <c r="H16" s="187"/>
      <c r="I16" s="188"/>
      <c r="J16" s="103">
        <v>7.1608368675245204E-3</v>
      </c>
      <c r="K16" s="102"/>
    </row>
    <row r="17" spans="1:11" x14ac:dyDescent="0.35">
      <c r="A17" s="412"/>
      <c r="B17" s="103"/>
      <c r="C17" s="102"/>
      <c r="D17" s="187"/>
      <c r="E17" s="188"/>
      <c r="F17" s="100"/>
      <c r="G17" s="102"/>
      <c r="H17" s="187"/>
      <c r="I17" s="188"/>
      <c r="J17" s="103"/>
      <c r="K17" s="102"/>
    </row>
    <row r="18" spans="1:11" x14ac:dyDescent="0.35">
      <c r="A18" s="413" t="s">
        <v>232</v>
      </c>
      <c r="B18" s="103">
        <v>0.86187728061417301</v>
      </c>
      <c r="C18" s="102"/>
      <c r="D18" s="187"/>
      <c r="E18" s="188"/>
      <c r="F18" s="100">
        <v>0.878209683793995</v>
      </c>
      <c r="G18" s="102"/>
      <c r="H18" s="187"/>
      <c r="I18" s="188"/>
      <c r="J18" s="103">
        <v>0.84512840136512501</v>
      </c>
      <c r="K18" s="102"/>
    </row>
    <row r="19" spans="1:11" ht="15" customHeight="1" x14ac:dyDescent="0.35">
      <c r="A19" s="414"/>
      <c r="B19" s="108"/>
      <c r="C19" s="117"/>
      <c r="D19" s="189"/>
      <c r="E19" s="190"/>
      <c r="F19" s="116"/>
      <c r="G19" s="117"/>
      <c r="H19" s="189"/>
      <c r="I19" s="190"/>
      <c r="J19" s="108"/>
      <c r="K19" s="117"/>
    </row>
    <row r="20" spans="1:11" ht="15" customHeight="1" x14ac:dyDescent="0.35">
      <c r="A20" s="155"/>
      <c r="B20" s="54"/>
      <c r="C20" s="53"/>
      <c r="D20" s="54"/>
      <c r="E20" s="53"/>
      <c r="F20" s="54"/>
      <c r="G20" s="53"/>
      <c r="H20" s="54"/>
      <c r="I20" s="53"/>
      <c r="J20" s="54"/>
      <c r="K20" s="53"/>
    </row>
    <row r="21" spans="1:11" ht="130.5" customHeight="1" x14ac:dyDescent="0.35">
      <c r="A21" s="135" t="s">
        <v>335</v>
      </c>
      <c r="B21" s="386" t="s">
        <v>284</v>
      </c>
      <c r="C21" s="387"/>
      <c r="D21" s="416" t="s">
        <v>280</v>
      </c>
      <c r="E21" s="388"/>
      <c r="F21" s="419" t="s">
        <v>227</v>
      </c>
      <c r="G21" s="387"/>
      <c r="H21" s="416" t="s">
        <v>281</v>
      </c>
      <c r="I21" s="388"/>
      <c r="J21" s="419" t="s">
        <v>274</v>
      </c>
      <c r="K21" s="387"/>
    </row>
    <row r="22" spans="1:11" ht="15" customHeight="1" x14ac:dyDescent="0.35">
      <c r="A22" s="149"/>
      <c r="B22" s="133"/>
      <c r="C22" s="62"/>
      <c r="D22" s="160" t="s">
        <v>100</v>
      </c>
      <c r="E22" s="161"/>
      <c r="F22" s="162" t="s">
        <v>99</v>
      </c>
      <c r="G22" s="51"/>
      <c r="H22" s="160" t="s">
        <v>101</v>
      </c>
      <c r="I22" s="161"/>
      <c r="J22" s="134" t="s">
        <v>102</v>
      </c>
      <c r="K22" s="62"/>
    </row>
    <row r="23" spans="1:11" x14ac:dyDescent="0.35">
      <c r="A23" s="151"/>
      <c r="B23" s="144" t="s">
        <v>103</v>
      </c>
      <c r="C23" s="146" t="s">
        <v>104</v>
      </c>
      <c r="D23" s="191" t="s">
        <v>103</v>
      </c>
      <c r="E23" s="192" t="s">
        <v>104</v>
      </c>
      <c r="F23" s="174" t="s">
        <v>103</v>
      </c>
      <c r="G23" s="175" t="s">
        <v>104</v>
      </c>
      <c r="H23" s="191" t="s">
        <v>103</v>
      </c>
      <c r="I23" s="192" t="s">
        <v>104</v>
      </c>
      <c r="J23" s="144" t="s">
        <v>103</v>
      </c>
      <c r="K23" s="146" t="s">
        <v>104</v>
      </c>
    </row>
    <row r="24" spans="1:11" ht="15" customHeight="1" x14ac:dyDescent="0.35">
      <c r="A24" s="152" t="s">
        <v>37</v>
      </c>
      <c r="B24" s="193">
        <v>4051</v>
      </c>
      <c r="C24" s="199"/>
      <c r="D24" s="200"/>
      <c r="E24" s="201"/>
      <c r="F24" s="198">
        <v>2051</v>
      </c>
      <c r="G24" s="199"/>
      <c r="H24" s="200"/>
      <c r="I24" s="201"/>
      <c r="J24" s="73">
        <v>2000</v>
      </c>
      <c r="K24" s="96"/>
    </row>
    <row r="25" spans="1:11" x14ac:dyDescent="0.35">
      <c r="A25" s="436" t="s">
        <v>126</v>
      </c>
      <c r="B25" s="126">
        <v>0.10022159863963</v>
      </c>
      <c r="C25" s="129"/>
      <c r="D25" s="183"/>
      <c r="E25" s="184"/>
      <c r="F25" s="128">
        <v>0.10543490040701201</v>
      </c>
      <c r="G25" s="129"/>
      <c r="H25" s="183"/>
      <c r="I25" s="184"/>
      <c r="J25" s="103">
        <v>9.4875357744805905E-2</v>
      </c>
      <c r="K25" s="102"/>
    </row>
    <row r="26" spans="1:11" x14ac:dyDescent="0.35">
      <c r="A26" s="434"/>
      <c r="B26" s="103"/>
      <c r="C26" s="102"/>
      <c r="D26" s="185"/>
      <c r="E26" s="186"/>
      <c r="F26" s="100"/>
      <c r="G26" s="102"/>
      <c r="H26" s="185"/>
      <c r="I26" s="186"/>
      <c r="J26" s="103"/>
      <c r="K26" s="102"/>
    </row>
    <row r="27" spans="1:11" x14ac:dyDescent="0.35">
      <c r="A27" s="434" t="s">
        <v>127</v>
      </c>
      <c r="B27" s="103">
        <v>0.16432408564505599</v>
      </c>
      <c r="C27" s="102"/>
      <c r="D27" s="185"/>
      <c r="E27" s="186"/>
      <c r="F27" s="100">
        <v>0.19228093402858501</v>
      </c>
      <c r="G27" s="102"/>
      <c r="H27" s="185"/>
      <c r="I27" s="186"/>
      <c r="J27" s="103">
        <v>0.135654337990395</v>
      </c>
      <c r="K27" s="102"/>
    </row>
    <row r="28" spans="1:11" x14ac:dyDescent="0.35">
      <c r="A28" s="434"/>
      <c r="B28" s="103"/>
      <c r="C28" s="102"/>
      <c r="D28" s="187"/>
      <c r="E28" s="188"/>
      <c r="F28" s="100"/>
      <c r="G28" s="102"/>
      <c r="H28" s="187"/>
      <c r="I28" s="188"/>
      <c r="J28" s="103"/>
      <c r="K28" s="102"/>
    </row>
    <row r="29" spans="1:11" x14ac:dyDescent="0.35">
      <c r="A29" s="434" t="s">
        <v>128</v>
      </c>
      <c r="B29" s="103">
        <v>0.33389441511705098</v>
      </c>
      <c r="C29" s="102"/>
      <c r="D29" s="187"/>
      <c r="E29" s="188"/>
      <c r="F29" s="100">
        <v>0.32574679282839503</v>
      </c>
      <c r="G29" s="102"/>
      <c r="H29" s="187"/>
      <c r="I29" s="188"/>
      <c r="J29" s="103">
        <v>0.34224980166837898</v>
      </c>
      <c r="K29" s="102"/>
    </row>
    <row r="30" spans="1:11" x14ac:dyDescent="0.35">
      <c r="A30" s="434"/>
      <c r="B30" s="103"/>
      <c r="C30" s="102"/>
      <c r="D30" s="187"/>
      <c r="E30" s="188"/>
      <c r="F30" s="100"/>
      <c r="G30" s="102"/>
      <c r="H30" s="187"/>
      <c r="I30" s="188"/>
      <c r="J30" s="103"/>
      <c r="K30" s="102"/>
    </row>
    <row r="31" spans="1:11" x14ac:dyDescent="0.35">
      <c r="A31" s="434" t="s">
        <v>129</v>
      </c>
      <c r="B31" s="103">
        <v>0.36665830339021099</v>
      </c>
      <c r="C31" s="102"/>
      <c r="D31" s="187"/>
      <c r="E31" s="188"/>
      <c r="F31" s="100">
        <v>0.34346594728347601</v>
      </c>
      <c r="G31" s="102"/>
      <c r="H31" s="187"/>
      <c r="I31" s="188"/>
      <c r="J31" s="103">
        <v>0.39044206427682199</v>
      </c>
      <c r="K31" s="102"/>
    </row>
    <row r="32" spans="1:11" x14ac:dyDescent="0.35">
      <c r="A32" s="434"/>
      <c r="B32" s="103"/>
      <c r="C32" s="102"/>
      <c r="D32" s="187"/>
      <c r="E32" s="188"/>
      <c r="F32" s="100"/>
      <c r="G32" s="102"/>
      <c r="H32" s="187"/>
      <c r="I32" s="188"/>
      <c r="J32" s="103"/>
      <c r="K32" s="102"/>
    </row>
    <row r="33" spans="1:11" x14ac:dyDescent="0.35">
      <c r="A33" s="434" t="s">
        <v>65</v>
      </c>
      <c r="B33" s="103">
        <v>2.8877036431751501E-2</v>
      </c>
      <c r="C33" s="102"/>
      <c r="D33" s="187"/>
      <c r="E33" s="188"/>
      <c r="F33" s="100">
        <v>2.6657257766998E-2</v>
      </c>
      <c r="G33" s="102"/>
      <c r="H33" s="187"/>
      <c r="I33" s="188"/>
      <c r="J33" s="103">
        <v>3.1153419423661701E-2</v>
      </c>
      <c r="K33" s="102"/>
    </row>
    <row r="34" spans="1:11" x14ac:dyDescent="0.35">
      <c r="A34" s="434"/>
      <c r="B34" s="103"/>
      <c r="C34" s="102"/>
      <c r="D34" s="187"/>
      <c r="E34" s="188"/>
      <c r="F34" s="100"/>
      <c r="G34" s="102"/>
      <c r="H34" s="187"/>
      <c r="I34" s="188"/>
      <c r="J34" s="103"/>
      <c r="K34" s="102"/>
    </row>
    <row r="35" spans="1:11" x14ac:dyDescent="0.35">
      <c r="A35" s="434" t="s">
        <v>66</v>
      </c>
      <c r="B35" s="103">
        <v>6.0245607763012897E-3</v>
      </c>
      <c r="C35" s="102"/>
      <c r="D35" s="187"/>
      <c r="E35" s="188"/>
      <c r="F35" s="100">
        <v>6.4141676855338798E-3</v>
      </c>
      <c r="G35" s="102"/>
      <c r="H35" s="187"/>
      <c r="I35" s="188"/>
      <c r="J35" s="103">
        <v>5.6250188959371498E-3</v>
      </c>
      <c r="K35" s="102"/>
    </row>
    <row r="36" spans="1:11" x14ac:dyDescent="0.35">
      <c r="A36" s="434"/>
      <c r="B36" s="103"/>
      <c r="C36" s="102"/>
      <c r="D36" s="187"/>
      <c r="E36" s="188"/>
      <c r="F36" s="100"/>
      <c r="G36" s="102"/>
      <c r="H36" s="187"/>
      <c r="I36" s="188"/>
      <c r="J36" s="103"/>
      <c r="K36" s="102"/>
    </row>
    <row r="37" spans="1:11" x14ac:dyDescent="0.35">
      <c r="A37" s="413" t="s">
        <v>232</v>
      </c>
      <c r="B37" s="103">
        <v>0.264545684284686</v>
      </c>
      <c r="C37" s="102"/>
      <c r="D37" s="187"/>
      <c r="E37" s="188"/>
      <c r="F37" s="100">
        <v>0.29771583443559702</v>
      </c>
      <c r="G37" s="102"/>
      <c r="H37" s="187"/>
      <c r="I37" s="188"/>
      <c r="J37" s="103">
        <v>0.23052969573520099</v>
      </c>
      <c r="K37" s="102"/>
    </row>
    <row r="38" spans="1:11" ht="15" customHeight="1" x14ac:dyDescent="0.35">
      <c r="A38" s="414"/>
      <c r="B38" s="108"/>
      <c r="C38" s="117"/>
      <c r="D38" s="189"/>
      <c r="E38" s="190"/>
      <c r="F38" s="116"/>
      <c r="G38" s="117"/>
      <c r="H38" s="189"/>
      <c r="I38" s="190"/>
      <c r="J38" s="108"/>
      <c r="K38" s="117"/>
    </row>
    <row r="39" spans="1:11" ht="15" customHeight="1" x14ac:dyDescent="0.35">
      <c r="B39" s="7"/>
      <c r="C39" s="7"/>
      <c r="D39" s="7"/>
      <c r="E39" s="7"/>
      <c r="F39" s="7"/>
      <c r="G39" s="7"/>
      <c r="H39" s="7"/>
      <c r="I39" s="7"/>
      <c r="J39" s="7"/>
      <c r="K39" s="7"/>
    </row>
    <row r="40" spans="1:11" ht="72.5" customHeight="1" x14ac:dyDescent="0.35">
      <c r="A40" s="135" t="s">
        <v>336</v>
      </c>
      <c r="B40" s="386" t="s">
        <v>284</v>
      </c>
      <c r="C40" s="387"/>
      <c r="D40" s="416" t="s">
        <v>280</v>
      </c>
      <c r="E40" s="388"/>
      <c r="F40" s="419" t="s">
        <v>227</v>
      </c>
      <c r="G40" s="387"/>
      <c r="H40" s="416" t="s">
        <v>281</v>
      </c>
      <c r="I40" s="388"/>
      <c r="J40" s="419" t="s">
        <v>274</v>
      </c>
      <c r="K40" s="387"/>
    </row>
    <row r="41" spans="1:11" ht="15" customHeight="1" x14ac:dyDescent="0.35">
      <c r="A41" s="149"/>
      <c r="B41" s="133"/>
      <c r="C41" s="62"/>
      <c r="D41" s="160" t="s">
        <v>100</v>
      </c>
      <c r="E41" s="161"/>
      <c r="F41" s="162" t="s">
        <v>99</v>
      </c>
      <c r="G41" s="51"/>
      <c r="H41" s="160" t="s">
        <v>101</v>
      </c>
      <c r="I41" s="161"/>
      <c r="J41" s="134" t="s">
        <v>102</v>
      </c>
      <c r="K41" s="62"/>
    </row>
    <row r="42" spans="1:11" x14ac:dyDescent="0.35">
      <c r="A42" s="151"/>
      <c r="B42" s="144" t="s">
        <v>103</v>
      </c>
      <c r="C42" s="146" t="s">
        <v>104</v>
      </c>
      <c r="D42" s="191" t="s">
        <v>103</v>
      </c>
      <c r="E42" s="192" t="s">
        <v>104</v>
      </c>
      <c r="F42" s="174" t="s">
        <v>103</v>
      </c>
      <c r="G42" s="175" t="s">
        <v>104</v>
      </c>
      <c r="H42" s="191" t="s">
        <v>103</v>
      </c>
      <c r="I42" s="192" t="s">
        <v>104</v>
      </c>
      <c r="J42" s="144" t="s">
        <v>103</v>
      </c>
      <c r="K42" s="146" t="s">
        <v>104</v>
      </c>
    </row>
    <row r="43" spans="1:11" ht="15" customHeight="1" x14ac:dyDescent="0.35">
      <c r="A43" s="152" t="s">
        <v>37</v>
      </c>
      <c r="B43" s="193">
        <v>4051</v>
      </c>
      <c r="C43" s="199"/>
      <c r="D43" s="200"/>
      <c r="E43" s="201"/>
      <c r="F43" s="198">
        <v>2051</v>
      </c>
      <c r="G43" s="199"/>
      <c r="H43" s="200"/>
      <c r="I43" s="201"/>
      <c r="J43" s="73">
        <v>2000</v>
      </c>
      <c r="K43" s="96"/>
    </row>
    <row r="44" spans="1:11" x14ac:dyDescent="0.35">
      <c r="A44" s="415" t="s">
        <v>126</v>
      </c>
      <c r="B44" s="126">
        <v>9.5272410597791096E-2</v>
      </c>
      <c r="C44" s="129"/>
      <c r="D44" s="183"/>
      <c r="E44" s="184"/>
      <c r="F44" s="128">
        <v>0.11591045129647699</v>
      </c>
      <c r="G44" s="129"/>
      <c r="H44" s="183"/>
      <c r="I44" s="184"/>
      <c r="J44" s="103">
        <v>7.4108100129000098E-2</v>
      </c>
      <c r="K44" s="102"/>
    </row>
    <row r="45" spans="1:11" x14ac:dyDescent="0.35">
      <c r="A45" s="415"/>
      <c r="B45" s="103"/>
      <c r="C45" s="102"/>
      <c r="D45" s="185"/>
      <c r="E45" s="186"/>
      <c r="F45" s="100"/>
      <c r="G45" s="102"/>
      <c r="H45" s="185"/>
      <c r="I45" s="186"/>
      <c r="J45" s="103"/>
      <c r="K45" s="102"/>
    </row>
    <row r="46" spans="1:11" x14ac:dyDescent="0.35">
      <c r="A46" s="415" t="s">
        <v>127</v>
      </c>
      <c r="B46" s="103">
        <v>0.203510564312017</v>
      </c>
      <c r="C46" s="102"/>
      <c r="D46" s="185"/>
      <c r="E46" s="186"/>
      <c r="F46" s="100">
        <v>0.216043663289847</v>
      </c>
      <c r="G46" s="102"/>
      <c r="H46" s="185"/>
      <c r="I46" s="186"/>
      <c r="J46" s="103">
        <v>0.190657871472829</v>
      </c>
      <c r="K46" s="102"/>
    </row>
    <row r="47" spans="1:11" x14ac:dyDescent="0.35">
      <c r="A47" s="415"/>
      <c r="B47" s="103"/>
      <c r="C47" s="102"/>
      <c r="D47" s="187"/>
      <c r="E47" s="188"/>
      <c r="F47" s="100"/>
      <c r="G47" s="102"/>
      <c r="H47" s="187"/>
      <c r="I47" s="188"/>
      <c r="J47" s="103"/>
      <c r="K47" s="102"/>
    </row>
    <row r="48" spans="1:11" x14ac:dyDescent="0.35">
      <c r="A48" s="415" t="s">
        <v>128</v>
      </c>
      <c r="B48" s="103">
        <v>0.38640092052983299</v>
      </c>
      <c r="C48" s="102"/>
      <c r="D48" s="187"/>
      <c r="E48" s="188"/>
      <c r="F48" s="100">
        <v>0.37608652242172702</v>
      </c>
      <c r="G48" s="102"/>
      <c r="H48" s="187"/>
      <c r="I48" s="188"/>
      <c r="J48" s="103">
        <v>0.39697833565590102</v>
      </c>
      <c r="K48" s="102"/>
    </row>
    <row r="49" spans="1:11" x14ac:dyDescent="0.35">
      <c r="A49" s="415"/>
      <c r="B49" s="103"/>
      <c r="C49" s="102"/>
      <c r="D49" s="187"/>
      <c r="E49" s="188"/>
      <c r="F49" s="100"/>
      <c r="G49" s="102"/>
      <c r="H49" s="187"/>
      <c r="I49" s="188"/>
      <c r="J49" s="103"/>
      <c r="K49" s="102"/>
    </row>
    <row r="50" spans="1:11" x14ac:dyDescent="0.35">
      <c r="A50" s="415" t="s">
        <v>129</v>
      </c>
      <c r="B50" s="103">
        <v>0.228748735075614</v>
      </c>
      <c r="C50" s="102"/>
      <c r="D50" s="187"/>
      <c r="E50" s="188"/>
      <c r="F50" s="100">
        <v>0.20838125134052901</v>
      </c>
      <c r="G50" s="102"/>
      <c r="H50" s="187"/>
      <c r="I50" s="188"/>
      <c r="J50" s="103">
        <v>0.24963558938174199</v>
      </c>
      <c r="K50" s="102"/>
    </row>
    <row r="51" spans="1:11" x14ac:dyDescent="0.35">
      <c r="A51" s="415"/>
      <c r="B51" s="103"/>
      <c r="C51" s="102"/>
      <c r="D51" s="187"/>
      <c r="E51" s="188"/>
      <c r="F51" s="100"/>
      <c r="G51" s="102"/>
      <c r="H51" s="187"/>
      <c r="I51" s="188"/>
      <c r="J51" s="103"/>
      <c r="K51" s="102"/>
    </row>
    <row r="52" spans="1:11" x14ac:dyDescent="0.35">
      <c r="A52" s="415" t="s">
        <v>65</v>
      </c>
      <c r="B52" s="103">
        <v>8.2727099962076597E-2</v>
      </c>
      <c r="C52" s="102"/>
      <c r="D52" s="187"/>
      <c r="E52" s="188"/>
      <c r="F52" s="100">
        <v>8.0485461255082602E-2</v>
      </c>
      <c r="G52" s="102"/>
      <c r="H52" s="187"/>
      <c r="I52" s="188"/>
      <c r="J52" s="103">
        <v>8.5025900427020795E-2</v>
      </c>
      <c r="K52" s="102"/>
    </row>
    <row r="53" spans="1:11" x14ac:dyDescent="0.35">
      <c r="A53" s="415"/>
      <c r="B53" s="103"/>
      <c r="C53" s="102"/>
      <c r="D53" s="187"/>
      <c r="E53" s="188"/>
      <c r="F53" s="100"/>
      <c r="G53" s="102"/>
      <c r="H53" s="187"/>
      <c r="I53" s="188"/>
      <c r="J53" s="103"/>
      <c r="K53" s="102"/>
    </row>
    <row r="54" spans="1:11" x14ac:dyDescent="0.35">
      <c r="A54" s="415" t="s">
        <v>66</v>
      </c>
      <c r="B54" s="103">
        <v>3.3402695226676898E-3</v>
      </c>
      <c r="C54" s="102"/>
      <c r="D54" s="187"/>
      <c r="E54" s="188"/>
      <c r="F54" s="100">
        <v>3.0926503963374899E-3</v>
      </c>
      <c r="G54" s="102"/>
      <c r="H54" s="187"/>
      <c r="I54" s="188"/>
      <c r="J54" s="103">
        <v>3.5942029335072501E-3</v>
      </c>
      <c r="K54" s="102"/>
    </row>
    <row r="55" spans="1:11" x14ac:dyDescent="0.35">
      <c r="A55" s="415"/>
      <c r="B55" s="103"/>
      <c r="C55" s="102"/>
      <c r="D55" s="187"/>
      <c r="E55" s="188"/>
      <c r="F55" s="100"/>
      <c r="G55" s="102"/>
      <c r="H55" s="187"/>
      <c r="I55" s="188"/>
      <c r="J55" s="103"/>
      <c r="K55" s="102"/>
    </row>
    <row r="56" spans="1:11" x14ac:dyDescent="0.35">
      <c r="A56" s="413" t="s">
        <v>232</v>
      </c>
      <c r="B56" s="103">
        <v>0.29878297490980898</v>
      </c>
      <c r="C56" s="102"/>
      <c r="D56" s="187"/>
      <c r="E56" s="188"/>
      <c r="F56" s="100">
        <v>0.33195411458632401</v>
      </c>
      <c r="G56" s="102"/>
      <c r="H56" s="187"/>
      <c r="I56" s="188"/>
      <c r="J56" s="103">
        <v>0.26476597160183002</v>
      </c>
      <c r="K56" s="102"/>
    </row>
    <row r="57" spans="1:11" ht="15" customHeight="1" x14ac:dyDescent="0.35">
      <c r="A57" s="414"/>
      <c r="B57" s="108"/>
      <c r="C57" s="117"/>
      <c r="D57" s="189"/>
      <c r="E57" s="190"/>
      <c r="F57" s="116"/>
      <c r="G57" s="117"/>
      <c r="H57" s="189"/>
      <c r="I57" s="190"/>
      <c r="J57" s="108"/>
      <c r="K57" s="117"/>
    </row>
    <row r="59" spans="1:11" x14ac:dyDescent="0.35">
      <c r="A59" s="5" t="s">
        <v>230</v>
      </c>
    </row>
    <row r="60" spans="1:11" x14ac:dyDescent="0.35">
      <c r="A60" t="s">
        <v>231</v>
      </c>
    </row>
  </sheetData>
  <mergeCells count="38">
    <mergeCell ref="D1:G1"/>
    <mergeCell ref="H1:K1"/>
    <mergeCell ref="H2:I2"/>
    <mergeCell ref="J2:K2"/>
    <mergeCell ref="H21:I21"/>
    <mergeCell ref="J21:K21"/>
    <mergeCell ref="H40:I40"/>
    <mergeCell ref="J40:K40"/>
    <mergeCell ref="A18:A19"/>
    <mergeCell ref="B2:C2"/>
    <mergeCell ref="D2:E2"/>
    <mergeCell ref="F2:G2"/>
    <mergeCell ref="A6:A7"/>
    <mergeCell ref="A8:A9"/>
    <mergeCell ref="A10:A11"/>
    <mergeCell ref="A12:A13"/>
    <mergeCell ref="A14:A15"/>
    <mergeCell ref="A16:A17"/>
    <mergeCell ref="B21:C21"/>
    <mergeCell ref="D21:E21"/>
    <mergeCell ref="F21:G21"/>
    <mergeCell ref="A25:A26"/>
    <mergeCell ref="A27:A28"/>
    <mergeCell ref="A29:A30"/>
    <mergeCell ref="A31:A32"/>
    <mergeCell ref="A33:A34"/>
    <mergeCell ref="A35:A36"/>
    <mergeCell ref="A37:A38"/>
    <mergeCell ref="A52:A53"/>
    <mergeCell ref="A54:A55"/>
    <mergeCell ref="A56:A57"/>
    <mergeCell ref="D40:E40"/>
    <mergeCell ref="F40:G40"/>
    <mergeCell ref="A44:A45"/>
    <mergeCell ref="A46:A47"/>
    <mergeCell ref="A48:A49"/>
    <mergeCell ref="A50:A51"/>
    <mergeCell ref="B40:C40"/>
  </mergeCells>
  <pageMargins left="0.7" right="0.7" top="0.75" bottom="0.75" header="0.3" footer="0.3"/>
  <pageSetup paperSize="9"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AI31"/>
  <sheetViews>
    <sheetView zoomScaleNormal="100" workbookViewId="0"/>
  </sheetViews>
  <sheetFormatPr defaultColWidth="10.90625" defaultRowHeight="14.5" x14ac:dyDescent="0.35"/>
  <cols>
    <col min="1" max="1" width="41.1796875" customWidth="1"/>
  </cols>
  <sheetData>
    <row r="1" spans="1:35" ht="43.5" customHeight="1" x14ac:dyDescent="0.35">
      <c r="A1" s="135" t="s">
        <v>305</v>
      </c>
      <c r="B1" s="416" t="s">
        <v>282</v>
      </c>
      <c r="C1" s="387"/>
      <c r="D1" s="417" t="s">
        <v>68</v>
      </c>
      <c r="E1" s="418"/>
      <c r="F1" s="419" t="s">
        <v>83</v>
      </c>
      <c r="G1" s="387"/>
      <c r="H1" s="420" t="s">
        <v>84</v>
      </c>
      <c r="I1" s="421"/>
      <c r="J1" s="421" t="s">
        <v>85</v>
      </c>
      <c r="K1" s="422"/>
      <c r="L1" s="416" t="s">
        <v>86</v>
      </c>
      <c r="M1" s="388"/>
      <c r="N1" s="419" t="s">
        <v>87</v>
      </c>
      <c r="O1" s="388"/>
      <c r="P1" s="419" t="s">
        <v>88</v>
      </c>
      <c r="Q1" s="388"/>
      <c r="R1" s="419" t="s">
        <v>89</v>
      </c>
      <c r="S1" s="387"/>
      <c r="T1" s="416" t="s">
        <v>90</v>
      </c>
      <c r="U1" s="388"/>
      <c r="V1" s="419" t="s">
        <v>91</v>
      </c>
      <c r="W1" s="387"/>
      <c r="X1" s="416" t="s">
        <v>92</v>
      </c>
      <c r="Y1" s="388"/>
      <c r="Z1" s="419" t="s">
        <v>93</v>
      </c>
      <c r="AA1" s="388"/>
      <c r="AB1" s="419" t="s">
        <v>94</v>
      </c>
      <c r="AC1" s="387"/>
      <c r="AD1" s="416" t="s">
        <v>95</v>
      </c>
      <c r="AE1" s="388"/>
      <c r="AF1" s="419" t="s">
        <v>96</v>
      </c>
      <c r="AG1" s="388"/>
      <c r="AH1" s="419" t="s">
        <v>97</v>
      </c>
      <c r="AI1" s="392"/>
    </row>
    <row r="2" spans="1:35" ht="15" customHeight="1" x14ac:dyDescent="0.35">
      <c r="A2" s="149"/>
      <c r="B2" s="133"/>
      <c r="C2" s="62"/>
      <c r="D2" s="137" t="s">
        <v>98</v>
      </c>
      <c r="E2" s="138"/>
      <c r="F2" s="134" t="s">
        <v>99</v>
      </c>
      <c r="G2" s="62"/>
      <c r="H2" s="137" t="s">
        <v>98</v>
      </c>
      <c r="I2" s="138"/>
      <c r="J2" s="134" t="s">
        <v>99</v>
      </c>
      <c r="K2" s="139"/>
      <c r="L2" s="133" t="s">
        <v>100</v>
      </c>
      <c r="M2" s="63"/>
      <c r="N2" s="134" t="s">
        <v>99</v>
      </c>
      <c r="O2" s="63"/>
      <c r="P2" s="134" t="s">
        <v>101</v>
      </c>
      <c r="Q2" s="63"/>
      <c r="R2" s="134" t="s">
        <v>102</v>
      </c>
      <c r="S2" s="62"/>
      <c r="T2" s="133" t="s">
        <v>100</v>
      </c>
      <c r="U2" s="63"/>
      <c r="V2" s="134" t="s">
        <v>99</v>
      </c>
      <c r="W2" s="62"/>
      <c r="X2" s="133" t="s">
        <v>100</v>
      </c>
      <c r="Y2" s="63"/>
      <c r="Z2" s="134" t="s">
        <v>99</v>
      </c>
      <c r="AA2" s="63"/>
      <c r="AB2" s="134" t="s">
        <v>101</v>
      </c>
      <c r="AC2" s="62"/>
      <c r="AD2" s="133" t="s">
        <v>100</v>
      </c>
      <c r="AE2" s="63"/>
      <c r="AF2" s="134" t="s">
        <v>99</v>
      </c>
      <c r="AG2" s="63"/>
      <c r="AH2" s="134" t="s">
        <v>101</v>
      </c>
      <c r="AI2" s="68"/>
    </row>
    <row r="3" spans="1:35" x14ac:dyDescent="0.35">
      <c r="A3" s="154"/>
      <c r="B3" s="144" t="s">
        <v>103</v>
      </c>
      <c r="C3" s="146" t="s">
        <v>104</v>
      </c>
      <c r="D3" s="144" t="s">
        <v>103</v>
      </c>
      <c r="E3" s="145" t="s">
        <v>104</v>
      </c>
      <c r="F3" s="145" t="s">
        <v>103</v>
      </c>
      <c r="G3" s="146" t="s">
        <v>104</v>
      </c>
      <c r="H3" s="144" t="s">
        <v>103</v>
      </c>
      <c r="I3" s="145" t="s">
        <v>104</v>
      </c>
      <c r="J3" s="145" t="s">
        <v>103</v>
      </c>
      <c r="K3" s="146" t="s">
        <v>104</v>
      </c>
      <c r="L3" s="144" t="s">
        <v>103</v>
      </c>
      <c r="M3" s="145" t="s">
        <v>104</v>
      </c>
      <c r="N3" s="145" t="s">
        <v>103</v>
      </c>
      <c r="O3" s="145" t="s">
        <v>104</v>
      </c>
      <c r="P3" s="145" t="s">
        <v>103</v>
      </c>
      <c r="Q3" s="145" t="s">
        <v>104</v>
      </c>
      <c r="R3" s="145" t="s">
        <v>103</v>
      </c>
      <c r="S3" s="146" t="s">
        <v>104</v>
      </c>
      <c r="T3" s="144" t="s">
        <v>103</v>
      </c>
      <c r="U3" s="145" t="s">
        <v>104</v>
      </c>
      <c r="V3" s="145" t="s">
        <v>103</v>
      </c>
      <c r="W3" s="146" t="s">
        <v>104</v>
      </c>
      <c r="X3" s="144" t="s">
        <v>103</v>
      </c>
      <c r="Y3" s="145" t="s">
        <v>104</v>
      </c>
      <c r="Z3" s="145" t="s">
        <v>103</v>
      </c>
      <c r="AA3" s="145" t="s">
        <v>104</v>
      </c>
      <c r="AB3" s="145" t="s">
        <v>103</v>
      </c>
      <c r="AC3" s="146" t="s">
        <v>104</v>
      </c>
      <c r="AD3" s="144" t="s">
        <v>103</v>
      </c>
      <c r="AE3" s="145" t="s">
        <v>104</v>
      </c>
      <c r="AF3" s="145" t="s">
        <v>103</v>
      </c>
      <c r="AG3" s="145" t="s">
        <v>104</v>
      </c>
      <c r="AH3" s="145" t="s">
        <v>103</v>
      </c>
      <c r="AI3" s="146" t="s">
        <v>104</v>
      </c>
    </row>
    <row r="4" spans="1:35" ht="15" customHeight="1" x14ac:dyDescent="0.35">
      <c r="A4" s="150" t="s">
        <v>37</v>
      </c>
      <c r="B4" s="73">
        <v>4000</v>
      </c>
      <c r="C4" s="96"/>
      <c r="D4" s="73">
        <v>1921</v>
      </c>
      <c r="E4" s="74"/>
      <c r="F4" s="74">
        <v>2079</v>
      </c>
      <c r="G4" s="96"/>
      <c r="H4" s="73">
        <v>2060</v>
      </c>
      <c r="I4" s="74"/>
      <c r="J4" s="74">
        <v>1935</v>
      </c>
      <c r="K4" s="96"/>
      <c r="L4" s="73">
        <v>2465</v>
      </c>
      <c r="M4" s="74"/>
      <c r="N4" s="74">
        <v>435</v>
      </c>
      <c r="O4" s="74"/>
      <c r="P4" s="74">
        <v>636</v>
      </c>
      <c r="Q4" s="74"/>
      <c r="R4" s="74">
        <v>352</v>
      </c>
      <c r="S4" s="96"/>
      <c r="T4" s="73">
        <v>494</v>
      </c>
      <c r="U4" s="74"/>
      <c r="V4" s="74">
        <v>3442</v>
      </c>
      <c r="W4" s="96"/>
      <c r="X4" s="73">
        <v>1046</v>
      </c>
      <c r="Y4" s="74"/>
      <c r="Z4" s="74">
        <v>1341</v>
      </c>
      <c r="AA4" s="74"/>
      <c r="AB4" s="74">
        <v>1613</v>
      </c>
      <c r="AC4" s="96"/>
      <c r="AD4" s="73">
        <v>303</v>
      </c>
      <c r="AE4" s="74"/>
      <c r="AF4" s="74">
        <v>2221</v>
      </c>
      <c r="AG4" s="74"/>
      <c r="AH4" s="74">
        <v>1297</v>
      </c>
      <c r="AI4" s="96"/>
    </row>
    <row r="5" spans="1:35" x14ac:dyDescent="0.35">
      <c r="A5" s="439" t="s">
        <v>342</v>
      </c>
      <c r="B5" s="126">
        <v>2.9463164455368399E-2</v>
      </c>
      <c r="C5" s="129"/>
      <c r="D5" s="126">
        <v>3.3240524722270501E-2</v>
      </c>
      <c r="E5" s="127"/>
      <c r="F5" s="128">
        <v>2.5450882834850998E-2</v>
      </c>
      <c r="G5" s="129"/>
      <c r="H5" s="126">
        <v>3.1564352282782003E-2</v>
      </c>
      <c r="I5" s="127"/>
      <c r="J5" s="128">
        <v>2.7318436968397301E-2</v>
      </c>
      <c r="K5" s="129"/>
      <c r="L5" s="126">
        <v>2.81848700905796E-2</v>
      </c>
      <c r="M5" s="127"/>
      <c r="N5" s="128">
        <v>2.19705615341005E-2</v>
      </c>
      <c r="O5" s="127"/>
      <c r="P5" s="128">
        <v>4.2426904991514497E-2</v>
      </c>
      <c r="Q5" s="127"/>
      <c r="R5" s="128">
        <v>4.30135406475236E-2</v>
      </c>
      <c r="S5" s="129"/>
      <c r="T5" s="126">
        <v>2.1290678358878101E-2</v>
      </c>
      <c r="U5" s="127"/>
      <c r="V5" s="128">
        <v>3.1112027998013801E-2</v>
      </c>
      <c r="W5" s="129"/>
      <c r="X5" s="126">
        <v>3.2482424338714302E-2</v>
      </c>
      <c r="Y5" s="127"/>
      <c r="Z5" s="128">
        <v>2.7413327329527299E-2</v>
      </c>
      <c r="AA5" s="127"/>
      <c r="AB5" s="128">
        <v>2.9182518727628101E-2</v>
      </c>
      <c r="AC5" s="129"/>
      <c r="AD5" s="126">
        <v>6.3478493419995202E-2</v>
      </c>
      <c r="AE5" s="127"/>
      <c r="AF5" s="128">
        <v>2.7874722163503101E-2</v>
      </c>
      <c r="AG5" s="127"/>
      <c r="AH5" s="128">
        <v>2.2568390796232199E-2</v>
      </c>
      <c r="AI5" s="129"/>
    </row>
    <row r="6" spans="1:35" x14ac:dyDescent="0.35">
      <c r="A6" s="440"/>
      <c r="B6" s="103"/>
      <c r="C6" s="102"/>
      <c r="D6" s="103"/>
      <c r="E6" s="101"/>
      <c r="F6" s="100"/>
      <c r="G6" s="102"/>
      <c r="H6" s="103"/>
      <c r="I6" s="101"/>
      <c r="J6" s="100"/>
      <c r="K6" s="102"/>
      <c r="L6" s="103"/>
      <c r="M6" s="101"/>
      <c r="N6" s="100"/>
      <c r="O6" s="101"/>
      <c r="P6" s="100"/>
      <c r="Q6" s="101"/>
      <c r="R6" s="100"/>
      <c r="S6" s="102"/>
      <c r="T6" s="103"/>
      <c r="U6" s="101"/>
      <c r="V6" s="100"/>
      <c r="W6" s="102"/>
      <c r="X6" s="103"/>
      <c r="Y6" s="101"/>
      <c r="Z6" s="100"/>
      <c r="AA6" s="101"/>
      <c r="AB6" s="100"/>
      <c r="AC6" s="102"/>
      <c r="AD6" s="103"/>
      <c r="AE6" s="101"/>
      <c r="AF6" s="100"/>
      <c r="AG6" s="101"/>
      <c r="AH6" s="100"/>
      <c r="AI6" s="102"/>
    </row>
    <row r="7" spans="1:35" ht="14.5" customHeight="1" x14ac:dyDescent="0.35">
      <c r="A7" s="410" t="s">
        <v>343</v>
      </c>
      <c r="B7" s="103">
        <v>7.9952578200474203E-2</v>
      </c>
      <c r="C7" s="102"/>
      <c r="D7" s="103">
        <v>7.7430488766156505E-2</v>
      </c>
      <c r="E7" s="101"/>
      <c r="F7" s="100">
        <v>8.2631521263247701E-2</v>
      </c>
      <c r="G7" s="102"/>
      <c r="H7" s="103">
        <v>8.2068277858243499E-2</v>
      </c>
      <c r="I7" s="101"/>
      <c r="J7" s="100">
        <v>7.7910912435236096E-2</v>
      </c>
      <c r="K7" s="102"/>
      <c r="L7" s="103">
        <v>8.4840833737757596E-2</v>
      </c>
      <c r="M7" s="101"/>
      <c r="N7" s="100">
        <v>7.2894394541384105E-2</v>
      </c>
      <c r="O7" s="101"/>
      <c r="P7" s="100">
        <v>3.6823661275338197E-2</v>
      </c>
      <c r="Q7" s="101"/>
      <c r="R7" s="100">
        <v>7.8691698563668602E-2</v>
      </c>
      <c r="S7" s="102"/>
      <c r="T7" s="103">
        <v>6.7703523764498202E-2</v>
      </c>
      <c r="U7" s="101"/>
      <c r="V7" s="100">
        <v>8.0651690089844796E-2</v>
      </c>
      <c r="W7" s="102"/>
      <c r="X7" s="103">
        <v>7.4827438966207596E-2</v>
      </c>
      <c r="Y7" s="101"/>
      <c r="Z7" s="100">
        <v>7.7491676312351501E-2</v>
      </c>
      <c r="AA7" s="101"/>
      <c r="AB7" s="100">
        <v>8.5432762104923607E-2</v>
      </c>
      <c r="AC7" s="102"/>
      <c r="AD7" s="103">
        <v>6.3409756987031399E-2</v>
      </c>
      <c r="AE7" s="101"/>
      <c r="AF7" s="100">
        <v>8.6700558700622196E-2</v>
      </c>
      <c r="AG7" s="101"/>
      <c r="AH7" s="100">
        <v>7.7093139769255706E-2</v>
      </c>
      <c r="AI7" s="102"/>
    </row>
    <row r="8" spans="1:35" x14ac:dyDescent="0.35">
      <c r="A8" s="410"/>
      <c r="B8" s="103"/>
      <c r="C8" s="102"/>
      <c r="D8" s="103"/>
      <c r="E8" s="101"/>
      <c r="F8" s="100"/>
      <c r="G8" s="102"/>
      <c r="H8" s="103"/>
      <c r="I8" s="101"/>
      <c r="J8" s="100"/>
      <c r="K8" s="102"/>
      <c r="L8" s="103"/>
      <c r="M8" s="101"/>
      <c r="N8" s="100"/>
      <c r="O8" s="101"/>
      <c r="P8" s="100"/>
      <c r="Q8" s="101"/>
      <c r="R8" s="100"/>
      <c r="S8" s="102"/>
      <c r="T8" s="103"/>
      <c r="U8" s="101"/>
      <c r="V8" s="100"/>
      <c r="W8" s="102"/>
      <c r="X8" s="103"/>
      <c r="Y8" s="101"/>
      <c r="Z8" s="100"/>
      <c r="AA8" s="101"/>
      <c r="AB8" s="100"/>
      <c r="AC8" s="102"/>
      <c r="AD8" s="103"/>
      <c r="AE8" s="101"/>
      <c r="AF8" s="100"/>
      <c r="AG8" s="101"/>
      <c r="AH8" s="100"/>
      <c r="AI8" s="102"/>
    </row>
    <row r="9" spans="1:35" ht="14.5" customHeight="1" x14ac:dyDescent="0.35">
      <c r="A9" s="410" t="s">
        <v>344</v>
      </c>
      <c r="B9" s="103">
        <v>0.27942621795573802</v>
      </c>
      <c r="C9" s="102"/>
      <c r="D9" s="103">
        <v>0.27367568890195698</v>
      </c>
      <c r="E9" s="101"/>
      <c r="F9" s="100">
        <v>0.28553438355299399</v>
      </c>
      <c r="G9" s="102"/>
      <c r="H9" s="103">
        <v>0.23532654635523201</v>
      </c>
      <c r="I9" s="101"/>
      <c r="J9" s="100">
        <v>0.32597606137860202</v>
      </c>
      <c r="K9" s="102"/>
      <c r="L9" s="103">
        <v>0.28233270258511201</v>
      </c>
      <c r="M9" s="101"/>
      <c r="N9" s="100">
        <v>0.303340137882257</v>
      </c>
      <c r="O9" s="101"/>
      <c r="P9" s="100">
        <v>0.27423000341882597</v>
      </c>
      <c r="Q9" s="101"/>
      <c r="R9" s="100">
        <v>0.24855316109612599</v>
      </c>
      <c r="S9" s="102"/>
      <c r="T9" s="103">
        <v>0.22741538226199701</v>
      </c>
      <c r="U9" s="101"/>
      <c r="V9" s="100">
        <v>0.288056882132528</v>
      </c>
      <c r="W9" s="102"/>
      <c r="X9" s="103">
        <v>0.28881714766487498</v>
      </c>
      <c r="Y9" s="101"/>
      <c r="Z9" s="100">
        <v>0.27189368565842997</v>
      </c>
      <c r="AA9" s="101"/>
      <c r="AB9" s="100">
        <v>0.27952774632857202</v>
      </c>
      <c r="AC9" s="102"/>
      <c r="AD9" s="103">
        <v>0.28853820722693302</v>
      </c>
      <c r="AE9" s="101"/>
      <c r="AF9" s="100">
        <v>0.28192863533773699</v>
      </c>
      <c r="AG9" s="101"/>
      <c r="AH9" s="100">
        <v>0.271029655132772</v>
      </c>
      <c r="AI9" s="102"/>
    </row>
    <row r="10" spans="1:35" x14ac:dyDescent="0.35">
      <c r="A10" s="410"/>
      <c r="B10" s="103"/>
      <c r="C10" s="102"/>
      <c r="D10" s="103"/>
      <c r="E10" s="101"/>
      <c r="F10" s="100"/>
      <c r="G10" s="102"/>
      <c r="H10" s="103"/>
      <c r="I10" s="101"/>
      <c r="J10" s="100"/>
      <c r="K10" s="102"/>
      <c r="L10" s="103"/>
      <c r="M10" s="101"/>
      <c r="N10" s="100"/>
      <c r="O10" s="101"/>
      <c r="P10" s="100"/>
      <c r="Q10" s="101"/>
      <c r="R10" s="100"/>
      <c r="S10" s="102"/>
      <c r="T10" s="103"/>
      <c r="U10" s="101"/>
      <c r="V10" s="100"/>
      <c r="W10" s="102"/>
      <c r="X10" s="103"/>
      <c r="Y10" s="101"/>
      <c r="Z10" s="100"/>
      <c r="AA10" s="101"/>
      <c r="AB10" s="100"/>
      <c r="AC10" s="102"/>
      <c r="AD10" s="103"/>
      <c r="AE10" s="101"/>
      <c r="AF10" s="100"/>
      <c r="AG10" s="101"/>
      <c r="AH10" s="100"/>
      <c r="AI10" s="102"/>
    </row>
    <row r="11" spans="1:35" x14ac:dyDescent="0.35">
      <c r="A11" s="438" t="s">
        <v>345</v>
      </c>
      <c r="B11" s="103">
        <v>0.27725339822746597</v>
      </c>
      <c r="C11" s="102"/>
      <c r="D11" s="103">
        <v>0.29160345119289799</v>
      </c>
      <c r="E11" s="101"/>
      <c r="F11" s="100">
        <v>0.262010887664958</v>
      </c>
      <c r="G11" s="102"/>
      <c r="H11" s="103">
        <v>0.25351330390868498</v>
      </c>
      <c r="I11" s="101"/>
      <c r="J11" s="100">
        <v>0.30208987042352198</v>
      </c>
      <c r="K11" s="102"/>
      <c r="L11" s="103">
        <v>0.26902877891143201</v>
      </c>
      <c r="M11" s="101"/>
      <c r="N11" s="100">
        <v>0.28612314434234098</v>
      </c>
      <c r="O11" s="101"/>
      <c r="P11" s="100">
        <v>0.32505003068849098</v>
      </c>
      <c r="Q11" s="101"/>
      <c r="R11" s="100">
        <v>0.29327471409500799</v>
      </c>
      <c r="S11" s="102"/>
      <c r="T11" s="103">
        <v>0.25447474927497798</v>
      </c>
      <c r="U11" s="101"/>
      <c r="V11" s="100">
        <v>0.28050738909231998</v>
      </c>
      <c r="W11" s="102"/>
      <c r="X11" s="103">
        <v>0.26216976490446797</v>
      </c>
      <c r="Y11" s="101"/>
      <c r="Z11" s="100">
        <v>0.27089445538173901</v>
      </c>
      <c r="AA11" s="101"/>
      <c r="AB11" s="100">
        <v>0.29263762548057298</v>
      </c>
      <c r="AC11" s="102"/>
      <c r="AD11" s="103">
        <v>0.22430975323066299</v>
      </c>
      <c r="AE11" s="101"/>
      <c r="AF11" s="100">
        <v>0.279994482998218</v>
      </c>
      <c r="AG11" s="101"/>
      <c r="AH11" s="100">
        <v>0.291297615265532</v>
      </c>
      <c r="AI11" s="102"/>
    </row>
    <row r="12" spans="1:35" x14ac:dyDescent="0.35">
      <c r="A12" s="438"/>
      <c r="B12" s="103"/>
      <c r="C12" s="102"/>
      <c r="D12" s="103"/>
      <c r="E12" s="101"/>
      <c r="F12" s="100"/>
      <c r="G12" s="102"/>
      <c r="H12" s="103"/>
      <c r="I12" s="101"/>
      <c r="J12" s="100"/>
      <c r="K12" s="102"/>
      <c r="L12" s="103"/>
      <c r="M12" s="101"/>
      <c r="N12" s="100"/>
      <c r="O12" s="101"/>
      <c r="P12" s="100"/>
      <c r="Q12" s="101"/>
      <c r="R12" s="100"/>
      <c r="S12" s="102"/>
      <c r="T12" s="103"/>
      <c r="U12" s="101"/>
      <c r="V12" s="100"/>
      <c r="W12" s="102"/>
      <c r="X12" s="103"/>
      <c r="Y12" s="101"/>
      <c r="Z12" s="100"/>
      <c r="AA12" s="101"/>
      <c r="AB12" s="100"/>
      <c r="AC12" s="102"/>
      <c r="AD12" s="103"/>
      <c r="AE12" s="101"/>
      <c r="AF12" s="100"/>
      <c r="AG12" s="101"/>
      <c r="AH12" s="100"/>
      <c r="AI12" s="102"/>
    </row>
    <row r="13" spans="1:35" x14ac:dyDescent="0.35">
      <c r="A13" s="438" t="s">
        <v>346</v>
      </c>
      <c r="B13" s="103">
        <v>3.1516941184830602E-2</v>
      </c>
      <c r="C13" s="102"/>
      <c r="D13" s="103">
        <v>4.0123636100054601E-2</v>
      </c>
      <c r="E13" s="101"/>
      <c r="F13" s="100">
        <v>2.2374979237400699E-2</v>
      </c>
      <c r="G13" s="102"/>
      <c r="H13" s="103">
        <v>3.3126522471655998E-2</v>
      </c>
      <c r="I13" s="101"/>
      <c r="J13" s="100">
        <v>2.9431470989725799E-2</v>
      </c>
      <c r="K13" s="102"/>
      <c r="L13" s="103">
        <v>3.2898358155524401E-2</v>
      </c>
      <c r="M13" s="101"/>
      <c r="N13" s="100">
        <v>2.4218046830118699E-2</v>
      </c>
      <c r="O13" s="101"/>
      <c r="P13" s="100">
        <v>1.9118900213322999E-2</v>
      </c>
      <c r="Q13" s="101"/>
      <c r="R13" s="100">
        <v>3.26144062150103E-2</v>
      </c>
      <c r="S13" s="102"/>
      <c r="T13" s="103">
        <v>1.9942405477382699E-2</v>
      </c>
      <c r="U13" s="101"/>
      <c r="V13" s="100">
        <v>3.31615940233599E-2</v>
      </c>
      <c r="W13" s="102"/>
      <c r="X13" s="103">
        <v>4.2871281575599697E-2</v>
      </c>
      <c r="Y13" s="101"/>
      <c r="Z13" s="100">
        <v>2.76324434604092E-2</v>
      </c>
      <c r="AA13" s="101"/>
      <c r="AB13" s="100">
        <v>2.7240324112397199E-2</v>
      </c>
      <c r="AC13" s="102"/>
      <c r="AD13" s="103">
        <v>4.4148955905197199E-2</v>
      </c>
      <c r="AE13" s="101"/>
      <c r="AF13" s="100">
        <v>3.2592533787340998E-2</v>
      </c>
      <c r="AG13" s="101"/>
      <c r="AH13" s="100">
        <v>2.89540245306888E-2</v>
      </c>
      <c r="AI13" s="102"/>
    </row>
    <row r="14" spans="1:35" x14ac:dyDescent="0.35">
      <c r="A14" s="438"/>
      <c r="B14" s="103"/>
      <c r="C14" s="102"/>
      <c r="D14" s="103"/>
      <c r="E14" s="101"/>
      <c r="F14" s="100"/>
      <c r="G14" s="102"/>
      <c r="H14" s="103"/>
      <c r="I14" s="101"/>
      <c r="J14" s="100"/>
      <c r="K14" s="102"/>
      <c r="L14" s="103"/>
      <c r="M14" s="101"/>
      <c r="N14" s="100"/>
      <c r="O14" s="101"/>
      <c r="P14" s="100"/>
      <c r="Q14" s="101"/>
      <c r="R14" s="100"/>
      <c r="S14" s="102"/>
      <c r="T14" s="103"/>
      <c r="U14" s="101"/>
      <c r="V14" s="100"/>
      <c r="W14" s="102"/>
      <c r="X14" s="103"/>
      <c r="Y14" s="101"/>
      <c r="Z14" s="100"/>
      <c r="AA14" s="101"/>
      <c r="AB14" s="100"/>
      <c r="AC14" s="102"/>
      <c r="AD14" s="103"/>
      <c r="AE14" s="101"/>
      <c r="AF14" s="100"/>
      <c r="AG14" s="101"/>
      <c r="AH14" s="100"/>
      <c r="AI14" s="102"/>
    </row>
    <row r="15" spans="1:35" x14ac:dyDescent="0.35">
      <c r="A15" s="438" t="s">
        <v>347</v>
      </c>
      <c r="B15" s="103">
        <v>0.155199482198005</v>
      </c>
      <c r="C15" s="102"/>
      <c r="D15" s="103">
        <v>0.14956802388896001</v>
      </c>
      <c r="E15" s="101"/>
      <c r="F15" s="100">
        <v>0.16118117181021199</v>
      </c>
      <c r="G15" s="102"/>
      <c r="H15" s="103">
        <v>0.15713497336191601</v>
      </c>
      <c r="I15" s="101"/>
      <c r="J15" s="100">
        <v>0.153524067185667</v>
      </c>
      <c r="K15" s="102"/>
      <c r="L15" s="103">
        <v>0.15917171293521201</v>
      </c>
      <c r="M15" s="101"/>
      <c r="N15" s="100">
        <v>0.16957057383730001</v>
      </c>
      <c r="O15" s="101"/>
      <c r="P15" s="100">
        <v>9.2348983791056494E-2</v>
      </c>
      <c r="Q15" s="101"/>
      <c r="R15" s="100">
        <v>0.189481732978828</v>
      </c>
      <c r="S15" s="102"/>
      <c r="T15" s="103">
        <v>0.11342941147736101</v>
      </c>
      <c r="U15" s="101"/>
      <c r="V15" s="100">
        <v>0.162326227420828</v>
      </c>
      <c r="W15" s="102"/>
      <c r="X15" s="103">
        <v>0.17773644921037901</v>
      </c>
      <c r="Y15" s="101"/>
      <c r="Z15" s="100">
        <v>0.13433653217931699</v>
      </c>
      <c r="AA15" s="101"/>
      <c r="AB15" s="100">
        <v>0.15778975478128099</v>
      </c>
      <c r="AC15" s="102"/>
      <c r="AD15" s="103">
        <v>0.167301703037262</v>
      </c>
      <c r="AE15" s="101"/>
      <c r="AF15" s="100">
        <v>0.15569336310347401</v>
      </c>
      <c r="AG15" s="101"/>
      <c r="AH15" s="100">
        <v>0.15229797395845299</v>
      </c>
      <c r="AI15" s="102"/>
    </row>
    <row r="16" spans="1:35" x14ac:dyDescent="0.35">
      <c r="A16" s="438"/>
      <c r="B16" s="103"/>
      <c r="C16" s="102"/>
      <c r="D16" s="103"/>
      <c r="E16" s="101"/>
      <c r="F16" s="100"/>
      <c r="G16" s="102"/>
      <c r="H16" s="103"/>
      <c r="I16" s="101"/>
      <c r="J16" s="100"/>
      <c r="K16" s="102"/>
      <c r="L16" s="103"/>
      <c r="M16" s="101"/>
      <c r="N16" s="100"/>
      <c r="O16" s="101"/>
      <c r="P16" s="100"/>
      <c r="Q16" s="101"/>
      <c r="R16" s="100"/>
      <c r="S16" s="102"/>
      <c r="T16" s="103"/>
      <c r="U16" s="101"/>
      <c r="V16" s="100"/>
      <c r="W16" s="102"/>
      <c r="X16" s="103"/>
      <c r="Y16" s="101"/>
      <c r="Z16" s="100"/>
      <c r="AA16" s="101"/>
      <c r="AB16" s="100"/>
      <c r="AC16" s="102"/>
      <c r="AD16" s="103"/>
      <c r="AE16" s="101"/>
      <c r="AF16" s="100"/>
      <c r="AG16" s="101"/>
      <c r="AH16" s="100"/>
      <c r="AI16" s="102"/>
    </row>
    <row r="17" spans="1:35" x14ac:dyDescent="0.35">
      <c r="A17" s="438" t="s">
        <v>348</v>
      </c>
      <c r="B17" s="103">
        <v>0.27421301975786999</v>
      </c>
      <c r="C17" s="102"/>
      <c r="D17" s="103">
        <v>0.37410375748202501</v>
      </c>
      <c r="E17" s="101"/>
      <c r="F17" s="100">
        <v>0.168109883516847</v>
      </c>
      <c r="G17" s="102"/>
      <c r="H17" s="103">
        <v>0.33276216873940401</v>
      </c>
      <c r="I17" s="101"/>
      <c r="J17" s="100">
        <v>0.21213731282999301</v>
      </c>
      <c r="K17" s="102"/>
      <c r="L17" s="103">
        <v>0.289081681633298</v>
      </c>
      <c r="M17" s="101"/>
      <c r="N17" s="100">
        <v>0.24186215908897901</v>
      </c>
      <c r="O17" s="101"/>
      <c r="P17" s="100">
        <v>0.20743299473775401</v>
      </c>
      <c r="Q17" s="101"/>
      <c r="R17" s="100">
        <v>0.22396861207166999</v>
      </c>
      <c r="S17" s="102"/>
      <c r="T17" s="103">
        <v>0.171405191846455</v>
      </c>
      <c r="U17" s="101"/>
      <c r="V17" s="100">
        <v>0.29012462678338602</v>
      </c>
      <c r="W17" s="102"/>
      <c r="X17" s="103">
        <v>0.27191500545973102</v>
      </c>
      <c r="Y17" s="101"/>
      <c r="Z17" s="100">
        <v>0.28672987878387601</v>
      </c>
      <c r="AA17" s="101"/>
      <c r="AB17" s="100">
        <v>0.26519754512508498</v>
      </c>
      <c r="AC17" s="102"/>
      <c r="AD17" s="103">
        <v>0.24522063123062099</v>
      </c>
      <c r="AE17" s="101"/>
      <c r="AF17" s="100">
        <v>0.27006407846505298</v>
      </c>
      <c r="AG17" s="101"/>
      <c r="AH17" s="100">
        <v>0.29518814888634998</v>
      </c>
      <c r="AI17" s="102"/>
    </row>
    <row r="18" spans="1:35" x14ac:dyDescent="0.35">
      <c r="A18" s="438"/>
      <c r="B18" s="103"/>
      <c r="C18" s="102"/>
      <c r="D18" s="103"/>
      <c r="E18" s="101"/>
      <c r="F18" s="100"/>
      <c r="G18" s="102"/>
      <c r="H18" s="103"/>
      <c r="I18" s="101"/>
      <c r="J18" s="100"/>
      <c r="K18" s="102"/>
      <c r="L18" s="103"/>
      <c r="M18" s="101"/>
      <c r="N18" s="100"/>
      <c r="O18" s="101"/>
      <c r="P18" s="100"/>
      <c r="Q18" s="101"/>
      <c r="R18" s="100"/>
      <c r="S18" s="102"/>
      <c r="T18" s="103"/>
      <c r="U18" s="101"/>
      <c r="V18" s="100"/>
      <c r="W18" s="102"/>
      <c r="X18" s="103"/>
      <c r="Y18" s="101"/>
      <c r="Z18" s="100"/>
      <c r="AA18" s="101"/>
      <c r="AB18" s="100"/>
      <c r="AC18" s="102"/>
      <c r="AD18" s="103"/>
      <c r="AE18" s="101"/>
      <c r="AF18" s="100"/>
      <c r="AG18" s="101"/>
      <c r="AH18" s="100"/>
      <c r="AI18" s="102"/>
    </row>
    <row r="19" spans="1:35" x14ac:dyDescent="0.35">
      <c r="A19" s="438" t="s">
        <v>349</v>
      </c>
      <c r="B19" s="103">
        <v>4.2871954571280504E-3</v>
      </c>
      <c r="C19" s="102"/>
      <c r="D19" s="103">
        <v>5.0212871119152498E-3</v>
      </c>
      <c r="E19" s="101"/>
      <c r="F19" s="100">
        <v>3.5074492200307399E-3</v>
      </c>
      <c r="G19" s="102"/>
      <c r="H19" s="103">
        <v>4.0319755716865897E-3</v>
      </c>
      <c r="I19" s="101"/>
      <c r="J19" s="100">
        <v>4.5661422326793199E-3</v>
      </c>
      <c r="K19" s="102"/>
      <c r="L19" s="103">
        <v>3.5277853789550998E-3</v>
      </c>
      <c r="M19" s="101"/>
      <c r="N19" s="100">
        <v>9.8130990655971792E-3</v>
      </c>
      <c r="O19" s="101"/>
      <c r="P19" s="100">
        <v>8.9319795341403392E-3</v>
      </c>
      <c r="Q19" s="101"/>
      <c r="R19" s="100">
        <v>4.0185460508598897E-3</v>
      </c>
      <c r="S19" s="102"/>
      <c r="T19" s="103"/>
      <c r="U19" s="101"/>
      <c r="V19" s="100">
        <v>4.9717124534361798E-3</v>
      </c>
      <c r="W19" s="102"/>
      <c r="X19" s="103">
        <v>3.3949739589296999E-3</v>
      </c>
      <c r="Y19" s="101"/>
      <c r="Z19" s="100">
        <v>5.6700437081039796E-3</v>
      </c>
      <c r="AA19" s="101"/>
      <c r="AB19" s="100">
        <v>3.7155586351890302E-3</v>
      </c>
      <c r="AC19" s="102"/>
      <c r="AD19" s="103">
        <v>3.0386531658013801E-3</v>
      </c>
      <c r="AE19" s="101"/>
      <c r="AF19" s="100">
        <v>4.95691816966457E-3</v>
      </c>
      <c r="AG19" s="101"/>
      <c r="AH19" s="100">
        <v>3.0257193442201399E-3</v>
      </c>
      <c r="AI19" s="102"/>
    </row>
    <row r="20" spans="1:35" x14ac:dyDescent="0.35">
      <c r="A20" s="438"/>
      <c r="B20" s="103"/>
      <c r="C20" s="102"/>
      <c r="D20" s="103"/>
      <c r="E20" s="101"/>
      <c r="F20" s="100"/>
      <c r="G20" s="102"/>
      <c r="H20" s="103"/>
      <c r="I20" s="101"/>
      <c r="J20" s="100"/>
      <c r="K20" s="102"/>
      <c r="L20" s="103"/>
      <c r="M20" s="101"/>
      <c r="N20" s="100"/>
      <c r="O20" s="101"/>
      <c r="P20" s="100"/>
      <c r="Q20" s="101"/>
      <c r="R20" s="100"/>
      <c r="S20" s="102"/>
      <c r="T20" s="103"/>
      <c r="U20" s="101"/>
      <c r="V20" s="100"/>
      <c r="W20" s="102"/>
      <c r="X20" s="103"/>
      <c r="Y20" s="101"/>
      <c r="Z20" s="100"/>
      <c r="AA20" s="101"/>
      <c r="AB20" s="100"/>
      <c r="AC20" s="102"/>
      <c r="AD20" s="103"/>
      <c r="AE20" s="101"/>
      <c r="AF20" s="100"/>
      <c r="AG20" s="101"/>
      <c r="AH20" s="100"/>
      <c r="AI20" s="102"/>
    </row>
    <row r="21" spans="1:35" x14ac:dyDescent="0.35">
      <c r="A21" s="438" t="s">
        <v>350</v>
      </c>
      <c r="B21" s="103">
        <v>1.28116098718839E-2</v>
      </c>
      <c r="C21" s="102"/>
      <c r="D21" s="103">
        <v>9.6841215059553492E-3</v>
      </c>
      <c r="E21" s="101"/>
      <c r="F21" s="100">
        <v>1.6133602798782499E-2</v>
      </c>
      <c r="G21" s="102"/>
      <c r="H21" s="103">
        <v>1.5772827418594901E-2</v>
      </c>
      <c r="I21" s="101"/>
      <c r="J21" s="100">
        <v>9.7217306668315896E-3</v>
      </c>
      <c r="K21" s="102"/>
      <c r="L21" s="103">
        <v>1.17807094787389E-2</v>
      </c>
      <c r="M21" s="101"/>
      <c r="N21" s="100">
        <v>1.3402759506873399E-2</v>
      </c>
      <c r="O21" s="101"/>
      <c r="P21" s="100">
        <v>1.8837828219652301E-2</v>
      </c>
      <c r="Q21" s="101"/>
      <c r="R21" s="100">
        <v>1.98262365158434E-2</v>
      </c>
      <c r="S21" s="102"/>
      <c r="T21" s="103">
        <v>3.8317258603188402E-2</v>
      </c>
      <c r="U21" s="101"/>
      <c r="V21" s="100">
        <v>9.3583423817123097E-3</v>
      </c>
      <c r="W21" s="102"/>
      <c r="X21" s="103">
        <v>1.5953835379812799E-2</v>
      </c>
      <c r="Y21" s="101"/>
      <c r="Z21" s="100">
        <v>9.8583685760395903E-3</v>
      </c>
      <c r="AA21" s="101"/>
      <c r="AB21" s="100">
        <v>1.32101725196289E-2</v>
      </c>
      <c r="AC21" s="102"/>
      <c r="AD21" s="103">
        <v>5.2641259217930001E-3</v>
      </c>
      <c r="AE21" s="101"/>
      <c r="AF21" s="100">
        <v>1.3568834287781301E-2</v>
      </c>
      <c r="AG21" s="101"/>
      <c r="AH21" s="100">
        <v>1.41055650458359E-2</v>
      </c>
      <c r="AI21" s="102"/>
    </row>
    <row r="22" spans="1:35" x14ac:dyDescent="0.35">
      <c r="A22" s="438"/>
      <c r="B22" s="103"/>
      <c r="C22" s="102"/>
      <c r="D22" s="103"/>
      <c r="E22" s="101"/>
      <c r="F22" s="100"/>
      <c r="G22" s="102"/>
      <c r="H22" s="103"/>
      <c r="I22" s="101"/>
      <c r="J22" s="100"/>
      <c r="K22" s="102"/>
      <c r="L22" s="103"/>
      <c r="M22" s="101"/>
      <c r="N22" s="100"/>
      <c r="O22" s="101"/>
      <c r="P22" s="100"/>
      <c r="Q22" s="101"/>
      <c r="R22" s="100"/>
      <c r="S22" s="102"/>
      <c r="T22" s="103"/>
      <c r="U22" s="101"/>
      <c r="V22" s="100"/>
      <c r="W22" s="102"/>
      <c r="X22" s="103"/>
      <c r="Y22" s="101"/>
      <c r="Z22" s="100"/>
      <c r="AA22" s="101"/>
      <c r="AB22" s="100"/>
      <c r="AC22" s="102"/>
      <c r="AD22" s="103"/>
      <c r="AE22" s="101"/>
      <c r="AF22" s="100"/>
      <c r="AG22" s="101"/>
      <c r="AH22" s="100"/>
      <c r="AI22" s="102"/>
    </row>
    <row r="23" spans="1:35" x14ac:dyDescent="0.35">
      <c r="A23" s="438" t="s">
        <v>351</v>
      </c>
      <c r="B23" s="103">
        <v>8.1730204682697996E-2</v>
      </c>
      <c r="C23" s="102"/>
      <c r="D23" s="103">
        <v>5.41266792822147E-2</v>
      </c>
      <c r="E23" s="101"/>
      <c r="F23" s="100">
        <v>0.111050446809529</v>
      </c>
      <c r="G23" s="102"/>
      <c r="H23" s="103">
        <v>8.2199489269421694E-2</v>
      </c>
      <c r="I23" s="101"/>
      <c r="J23" s="100">
        <v>8.0477191105900098E-2</v>
      </c>
      <c r="K23" s="102"/>
      <c r="L23" s="103">
        <v>7.78007223993646E-2</v>
      </c>
      <c r="M23" s="101"/>
      <c r="N23" s="100">
        <v>8.0534149066786104E-2</v>
      </c>
      <c r="O23" s="101"/>
      <c r="P23" s="100">
        <v>9.4997901651830502E-2</v>
      </c>
      <c r="Q23" s="101"/>
      <c r="R23" s="100">
        <v>0.12578302510829101</v>
      </c>
      <c r="S23" s="102"/>
      <c r="T23" s="103">
        <v>0.17528337158867099</v>
      </c>
      <c r="U23" s="101"/>
      <c r="V23" s="100">
        <v>6.82259215828704E-2</v>
      </c>
      <c r="W23" s="102"/>
      <c r="X23" s="103">
        <v>8.2739443834235496E-2</v>
      </c>
      <c r="Y23" s="101"/>
      <c r="Z23" s="100">
        <v>7.6638010016178496E-2</v>
      </c>
      <c r="AA23" s="101"/>
      <c r="AB23" s="100">
        <v>8.5348515726259497E-2</v>
      </c>
      <c r="AC23" s="102"/>
      <c r="AD23" s="103">
        <v>9.4353240828121396E-2</v>
      </c>
      <c r="AE23" s="101"/>
      <c r="AF23" s="100">
        <v>7.7345471438457894E-2</v>
      </c>
      <c r="AG23" s="101"/>
      <c r="AH23" s="100">
        <v>8.9414125328443395E-2</v>
      </c>
      <c r="AI23" s="102"/>
    </row>
    <row r="24" spans="1:35" x14ac:dyDescent="0.35">
      <c r="A24" s="438"/>
      <c r="B24" s="103"/>
      <c r="C24" s="102"/>
      <c r="D24" s="103"/>
      <c r="E24" s="101"/>
      <c r="F24" s="100"/>
      <c r="G24" s="102"/>
      <c r="H24" s="103"/>
      <c r="I24" s="101"/>
      <c r="J24" s="100"/>
      <c r="K24" s="102"/>
      <c r="L24" s="103"/>
      <c r="M24" s="101"/>
      <c r="N24" s="100"/>
      <c r="O24" s="101"/>
      <c r="P24" s="100"/>
      <c r="Q24" s="101"/>
      <c r="R24" s="100"/>
      <c r="S24" s="102"/>
      <c r="T24" s="103"/>
      <c r="U24" s="101"/>
      <c r="V24" s="100"/>
      <c r="W24" s="102"/>
      <c r="X24" s="103"/>
      <c r="Y24" s="101"/>
      <c r="Z24" s="100"/>
      <c r="AA24" s="101"/>
      <c r="AB24" s="100"/>
      <c r="AC24" s="102"/>
      <c r="AD24" s="103"/>
      <c r="AE24" s="101"/>
      <c r="AF24" s="100"/>
      <c r="AG24" s="101"/>
      <c r="AH24" s="100"/>
      <c r="AI24" s="102"/>
    </row>
    <row r="25" spans="1:35" x14ac:dyDescent="0.35">
      <c r="A25" s="438" t="s">
        <v>66</v>
      </c>
      <c r="B25" s="103">
        <v>1.38123381118766E-2</v>
      </c>
      <c r="C25" s="102"/>
      <c r="D25" s="103">
        <v>9.8834933147594495E-3</v>
      </c>
      <c r="E25" s="101"/>
      <c r="F25" s="100">
        <v>1.79855253790435E-2</v>
      </c>
      <c r="G25" s="102"/>
      <c r="H25" s="103">
        <v>1.7155734439216801E-2</v>
      </c>
      <c r="I25" s="101"/>
      <c r="J25" s="100">
        <v>1.03221447651507E-2</v>
      </c>
      <c r="K25" s="102"/>
      <c r="L25" s="103">
        <v>1.2199650113722E-2</v>
      </c>
      <c r="M25" s="101"/>
      <c r="N25" s="100">
        <v>1.8875865546049898E-2</v>
      </c>
      <c r="O25" s="101"/>
      <c r="P25" s="100">
        <v>1.6973129172351199E-2</v>
      </c>
      <c r="Q25" s="101"/>
      <c r="R25" s="100">
        <v>1.8580526858809801E-2</v>
      </c>
      <c r="S25" s="102"/>
      <c r="T25" s="103">
        <v>1.7041644937642798E-2</v>
      </c>
      <c r="U25" s="101"/>
      <c r="V25" s="100">
        <v>1.29907847612033E-2</v>
      </c>
      <c r="W25" s="102"/>
      <c r="X25" s="103">
        <v>1.0639772653146E-2</v>
      </c>
      <c r="Y25" s="101"/>
      <c r="Z25" s="100">
        <v>2.0269465805409601E-2</v>
      </c>
      <c r="AA25" s="101"/>
      <c r="AB25" s="100">
        <v>1.0482539783832401E-2</v>
      </c>
      <c r="AC25" s="102"/>
      <c r="AD25" s="103">
        <v>2.2546668509272502E-2</v>
      </c>
      <c r="AE25" s="101"/>
      <c r="AF25" s="100">
        <v>1.34317785564937E-2</v>
      </c>
      <c r="AG25" s="101"/>
      <c r="AH25" s="100">
        <v>1.11702894625082E-2</v>
      </c>
      <c r="AI25" s="102"/>
    </row>
    <row r="26" spans="1:35" x14ac:dyDescent="0.35">
      <c r="A26" s="438"/>
      <c r="B26" s="103"/>
      <c r="C26" s="102"/>
      <c r="D26" s="103"/>
      <c r="E26" s="101"/>
      <c r="F26" s="100"/>
      <c r="G26" s="102"/>
      <c r="H26" s="103"/>
      <c r="I26" s="101"/>
      <c r="J26" s="100"/>
      <c r="K26" s="102"/>
      <c r="L26" s="103"/>
      <c r="M26" s="101"/>
      <c r="N26" s="100"/>
      <c r="O26" s="101"/>
      <c r="P26" s="100"/>
      <c r="Q26" s="101"/>
      <c r="R26" s="100"/>
      <c r="S26" s="102"/>
      <c r="T26" s="103"/>
      <c r="U26" s="101"/>
      <c r="V26" s="100"/>
      <c r="W26" s="102"/>
      <c r="X26" s="103"/>
      <c r="Y26" s="101"/>
      <c r="Z26" s="100"/>
      <c r="AA26" s="101"/>
      <c r="AB26" s="100"/>
      <c r="AC26" s="102"/>
      <c r="AD26" s="103"/>
      <c r="AE26" s="101"/>
      <c r="AF26" s="100"/>
      <c r="AG26" s="101"/>
      <c r="AH26" s="100"/>
      <c r="AI26" s="102"/>
    </row>
    <row r="27" spans="1:35" ht="14.5" customHeight="1" x14ac:dyDescent="0.35">
      <c r="A27" s="410" t="s">
        <v>352</v>
      </c>
      <c r="B27" s="103">
        <v>0.10844817716551799</v>
      </c>
      <c r="C27" s="102"/>
      <c r="D27" s="103">
        <v>8.7756911631148404E-2</v>
      </c>
      <c r="E27" s="101"/>
      <c r="F27" s="100">
        <v>0.13042627259269299</v>
      </c>
      <c r="G27" s="102"/>
      <c r="H27" s="103">
        <v>0.107940828559278</v>
      </c>
      <c r="I27" s="101"/>
      <c r="J27" s="100">
        <v>0.10923692608578001</v>
      </c>
      <c r="K27" s="102"/>
      <c r="L27" s="103">
        <v>0.10853684415998401</v>
      </c>
      <c r="M27" s="101"/>
      <c r="N27" s="100">
        <v>9.1295493417737794E-2</v>
      </c>
      <c r="O27" s="101"/>
      <c r="P27" s="100">
        <v>0.116737609881343</v>
      </c>
      <c r="Q27" s="101"/>
      <c r="R27" s="100">
        <v>8.63901189545183E-2</v>
      </c>
      <c r="S27" s="102"/>
      <c r="T27" s="103">
        <v>0.114720492261733</v>
      </c>
      <c r="U27" s="101"/>
      <c r="V27" s="100">
        <v>0.105884071671092</v>
      </c>
      <c r="W27" s="102"/>
      <c r="X27" s="103">
        <v>0.103032510724941</v>
      </c>
      <c r="Y27" s="101"/>
      <c r="Z27" s="100">
        <v>0.113699541506872</v>
      </c>
      <c r="AA27" s="101"/>
      <c r="AB27" s="100">
        <v>0.10762528589951301</v>
      </c>
      <c r="AC27" s="102"/>
      <c r="AD27" s="103">
        <v>9.4368952578410603E-2</v>
      </c>
      <c r="AE27" s="101"/>
      <c r="AF27" s="100">
        <v>0.107880276904448</v>
      </c>
      <c r="AG27" s="101"/>
      <c r="AH27" s="100">
        <v>0.103653426806971</v>
      </c>
      <c r="AI27" s="102"/>
    </row>
    <row r="28" spans="1:35" ht="15" customHeight="1" x14ac:dyDescent="0.35">
      <c r="A28" s="411"/>
      <c r="B28" s="108"/>
      <c r="C28" s="117"/>
      <c r="D28" s="108"/>
      <c r="E28" s="109"/>
      <c r="F28" s="116"/>
      <c r="G28" s="117"/>
      <c r="H28" s="108"/>
      <c r="I28" s="109"/>
      <c r="J28" s="116"/>
      <c r="K28" s="117"/>
      <c r="L28" s="108"/>
      <c r="M28" s="109"/>
      <c r="N28" s="116"/>
      <c r="O28" s="109"/>
      <c r="P28" s="116"/>
      <c r="Q28" s="109"/>
      <c r="R28" s="116"/>
      <c r="S28" s="117"/>
      <c r="T28" s="108"/>
      <c r="U28" s="109"/>
      <c r="V28" s="116"/>
      <c r="W28" s="117"/>
      <c r="X28" s="108"/>
      <c r="Y28" s="109"/>
      <c r="Z28" s="116"/>
      <c r="AA28" s="109"/>
      <c r="AB28" s="116"/>
      <c r="AC28" s="117"/>
      <c r="AD28" s="108"/>
      <c r="AE28" s="109"/>
      <c r="AF28" s="116"/>
      <c r="AG28" s="109"/>
      <c r="AH28" s="116"/>
      <c r="AI28" s="117"/>
    </row>
    <row r="29" spans="1:35" x14ac:dyDescent="0.35">
      <c r="B29" s="100"/>
      <c r="C29" s="101"/>
      <c r="D29" s="100"/>
      <c r="E29" s="101"/>
      <c r="F29" s="100"/>
      <c r="G29" s="101"/>
      <c r="H29" s="100"/>
      <c r="I29" s="101"/>
      <c r="J29" s="100"/>
      <c r="K29" s="101"/>
      <c r="L29" s="100"/>
      <c r="M29" s="101"/>
      <c r="N29" s="100"/>
      <c r="O29" s="101"/>
      <c r="P29" s="100"/>
      <c r="Q29" s="101"/>
      <c r="R29" s="100"/>
      <c r="S29" s="101"/>
      <c r="T29" s="100"/>
      <c r="U29" s="101"/>
      <c r="V29" s="100"/>
      <c r="W29" s="101"/>
      <c r="X29" s="100"/>
      <c r="Y29" s="101"/>
      <c r="Z29" s="100"/>
      <c r="AA29" s="101"/>
      <c r="AB29" s="100"/>
      <c r="AC29" s="101"/>
      <c r="AD29" s="100"/>
      <c r="AE29" s="101"/>
      <c r="AF29" s="100"/>
      <c r="AG29" s="101"/>
      <c r="AH29" s="100"/>
      <c r="AI29" s="101"/>
    </row>
    <row r="30" spans="1:35" x14ac:dyDescent="0.35">
      <c r="A30" s="5" t="s">
        <v>230</v>
      </c>
    </row>
    <row r="31" spans="1:35" x14ac:dyDescent="0.35">
      <c r="A31" t="s">
        <v>231</v>
      </c>
    </row>
  </sheetData>
  <mergeCells count="29">
    <mergeCell ref="AH1:AI1"/>
    <mergeCell ref="A5:A6"/>
    <mergeCell ref="N1:O1"/>
    <mergeCell ref="P1:Q1"/>
    <mergeCell ref="R1:S1"/>
    <mergeCell ref="T1:U1"/>
    <mergeCell ref="V1:W1"/>
    <mergeCell ref="X1:Y1"/>
    <mergeCell ref="B1:C1"/>
    <mergeCell ref="D1:E1"/>
    <mergeCell ref="F1:G1"/>
    <mergeCell ref="H1:I1"/>
    <mergeCell ref="J1:K1"/>
    <mergeCell ref="L1:M1"/>
    <mergeCell ref="A17:A18"/>
    <mergeCell ref="Z1:AA1"/>
    <mergeCell ref="AB1:AC1"/>
    <mergeCell ref="AD1:AE1"/>
    <mergeCell ref="AF1:AG1"/>
    <mergeCell ref="A7:A8"/>
    <mergeCell ref="A9:A10"/>
    <mergeCell ref="A11:A12"/>
    <mergeCell ref="A13:A14"/>
    <mergeCell ref="A15:A16"/>
    <mergeCell ref="A19:A20"/>
    <mergeCell ref="A21:A22"/>
    <mergeCell ref="A23:A24"/>
    <mergeCell ref="A25:A26"/>
    <mergeCell ref="A27:A28"/>
  </mergeCells>
  <pageMargins left="0.7" right="0.7" top="0.75" bottom="0.75" header="0.3" footer="0.3"/>
  <pageSetup paperSize="9"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O102"/>
  <sheetViews>
    <sheetView zoomScaleNormal="100" workbookViewId="0">
      <selection sqref="A1:A2"/>
    </sheetView>
  </sheetViews>
  <sheetFormatPr defaultColWidth="10.90625" defaultRowHeight="14.5" x14ac:dyDescent="0.35"/>
  <cols>
    <col min="1" max="1" width="41.1796875" customWidth="1"/>
  </cols>
  <sheetData>
    <row r="1" spans="1:15" ht="46" customHeight="1" x14ac:dyDescent="0.35">
      <c r="A1" s="431" t="s">
        <v>381</v>
      </c>
      <c r="B1" s="386" t="s">
        <v>284</v>
      </c>
      <c r="C1" s="387"/>
      <c r="D1" s="374">
        <v>2021</v>
      </c>
      <c r="E1" s="375"/>
      <c r="F1" s="375"/>
      <c r="G1" s="375"/>
      <c r="H1" s="375"/>
      <c r="I1" s="375"/>
      <c r="J1" s="374">
        <v>2022</v>
      </c>
      <c r="K1" s="375"/>
      <c r="L1" s="375"/>
      <c r="M1" s="375"/>
      <c r="N1" s="375"/>
      <c r="O1" s="376"/>
    </row>
    <row r="2" spans="1:15" ht="46" customHeight="1" x14ac:dyDescent="0.35">
      <c r="A2" s="441"/>
      <c r="B2" s="404"/>
      <c r="C2" s="403"/>
      <c r="D2" s="425" t="s">
        <v>299</v>
      </c>
      <c r="E2" s="424"/>
      <c r="F2" s="424" t="s">
        <v>300</v>
      </c>
      <c r="G2" s="424"/>
      <c r="H2" s="402" t="s">
        <v>303</v>
      </c>
      <c r="I2" s="402"/>
      <c r="J2" s="425" t="s">
        <v>281</v>
      </c>
      <c r="K2" s="402"/>
      <c r="L2" s="424" t="s">
        <v>286</v>
      </c>
      <c r="M2" s="402"/>
      <c r="N2" s="402" t="s">
        <v>303</v>
      </c>
      <c r="O2" s="403"/>
    </row>
    <row r="3" spans="1:15" ht="15" customHeight="1" thickBot="1" x14ac:dyDescent="0.4">
      <c r="A3" s="149"/>
      <c r="B3" s="380"/>
      <c r="C3" s="382"/>
      <c r="D3" s="160" t="s">
        <v>98</v>
      </c>
      <c r="E3" s="161"/>
      <c r="F3" s="162" t="s">
        <v>99</v>
      </c>
      <c r="G3" s="50"/>
      <c r="H3" s="50"/>
      <c r="I3" s="50"/>
      <c r="J3" s="164" t="s">
        <v>101</v>
      </c>
      <c r="K3" s="50"/>
      <c r="L3" s="50" t="s">
        <v>102</v>
      </c>
      <c r="M3" s="50"/>
      <c r="N3" s="162"/>
      <c r="O3" s="51"/>
    </row>
    <row r="4" spans="1:15" x14ac:dyDescent="0.35">
      <c r="A4" s="154"/>
      <c r="B4" s="98" t="s">
        <v>103</v>
      </c>
      <c r="C4" s="99" t="s">
        <v>104</v>
      </c>
      <c r="D4" s="144" t="s">
        <v>103</v>
      </c>
      <c r="E4" s="145" t="s">
        <v>104</v>
      </c>
      <c r="F4" s="145" t="s">
        <v>103</v>
      </c>
      <c r="G4" s="145" t="s">
        <v>104</v>
      </c>
      <c r="H4" s="145" t="s">
        <v>103</v>
      </c>
      <c r="I4" s="146" t="s">
        <v>104</v>
      </c>
      <c r="J4" s="221" t="s">
        <v>103</v>
      </c>
      <c r="K4" s="221" t="s">
        <v>104</v>
      </c>
      <c r="L4" s="221" t="s">
        <v>103</v>
      </c>
      <c r="M4" s="221" t="s">
        <v>104</v>
      </c>
      <c r="N4" s="221" t="s">
        <v>103</v>
      </c>
      <c r="O4" s="222" t="s">
        <v>104</v>
      </c>
    </row>
    <row r="5" spans="1:15" ht="15" customHeight="1" thickBot="1" x14ac:dyDescent="0.4">
      <c r="A5" s="150" t="s">
        <v>37</v>
      </c>
      <c r="B5" s="73">
        <v>4099</v>
      </c>
      <c r="C5" s="96"/>
      <c r="D5" s="73">
        <v>2048</v>
      </c>
      <c r="E5" s="74"/>
      <c r="F5" s="74">
        <v>2051</v>
      </c>
      <c r="G5" s="74"/>
      <c r="H5" s="74">
        <v>4099</v>
      </c>
      <c r="I5" s="96"/>
      <c r="J5" s="202"/>
      <c r="K5" s="202"/>
      <c r="L5" s="202"/>
      <c r="M5" s="202"/>
      <c r="N5" s="202"/>
      <c r="O5" s="207"/>
    </row>
    <row r="6" spans="1:15" x14ac:dyDescent="0.35">
      <c r="A6" s="415" t="s">
        <v>111</v>
      </c>
      <c r="B6" s="98">
        <v>0.60569819565636196</v>
      </c>
      <c r="C6" s="177"/>
      <c r="D6" s="126">
        <v>0.625515066940728</v>
      </c>
      <c r="E6" s="127"/>
      <c r="F6" s="128">
        <v>0.58591031007756</v>
      </c>
      <c r="G6" s="127"/>
      <c r="H6" s="128">
        <v>0.60569819565636196</v>
      </c>
      <c r="I6" s="129"/>
      <c r="J6" s="204"/>
      <c r="K6" s="203"/>
      <c r="L6" s="204"/>
      <c r="M6" s="203"/>
      <c r="N6" s="204"/>
      <c r="O6" s="184"/>
    </row>
    <row r="7" spans="1:15" x14ac:dyDescent="0.35">
      <c r="A7" s="415"/>
      <c r="B7" s="60"/>
      <c r="C7" s="53"/>
      <c r="D7" s="103"/>
      <c r="E7" s="101"/>
      <c r="F7" s="100"/>
      <c r="G7" s="101"/>
      <c r="H7" s="100"/>
      <c r="I7" s="102"/>
      <c r="J7" s="206"/>
      <c r="K7" s="205"/>
      <c r="L7" s="206"/>
      <c r="M7" s="205"/>
      <c r="N7" s="206"/>
      <c r="O7" s="186"/>
    </row>
    <row r="8" spans="1:15" x14ac:dyDescent="0.35">
      <c r="A8" s="415" t="s">
        <v>112</v>
      </c>
      <c r="B8" s="60">
        <v>0.22780680600773801</v>
      </c>
      <c r="C8" s="53"/>
      <c r="D8" s="103">
        <v>0.217215998625125</v>
      </c>
      <c r="E8" s="101"/>
      <c r="F8" s="100">
        <v>0.238382122447301</v>
      </c>
      <c r="G8" s="101"/>
      <c r="H8" s="100">
        <v>0.22780680600773801</v>
      </c>
      <c r="I8" s="102"/>
      <c r="J8" s="206"/>
      <c r="K8" s="205"/>
      <c r="L8" s="206"/>
      <c r="M8" s="205"/>
      <c r="N8" s="206"/>
      <c r="O8" s="186"/>
    </row>
    <row r="9" spans="1:15" x14ac:dyDescent="0.35">
      <c r="A9" s="415"/>
      <c r="B9" s="60"/>
      <c r="C9" s="53"/>
      <c r="D9" s="103"/>
      <c r="E9" s="101"/>
      <c r="F9" s="100"/>
      <c r="G9" s="101"/>
      <c r="H9" s="100"/>
      <c r="I9" s="102"/>
      <c r="J9" s="206"/>
      <c r="K9" s="205"/>
      <c r="L9" s="206"/>
      <c r="M9" s="205"/>
      <c r="N9" s="206"/>
      <c r="O9" s="186"/>
    </row>
    <row r="10" spans="1:15" x14ac:dyDescent="0.35">
      <c r="A10" s="415" t="s">
        <v>113</v>
      </c>
      <c r="B10" s="60">
        <v>0.50903834663534497</v>
      </c>
      <c r="C10" s="53"/>
      <c r="D10" s="103">
        <v>0.51249385095842903</v>
      </c>
      <c r="E10" s="101"/>
      <c r="F10" s="100">
        <v>0.505587896603094</v>
      </c>
      <c r="G10" s="101"/>
      <c r="H10" s="100">
        <v>0.50903834663534497</v>
      </c>
      <c r="I10" s="102"/>
      <c r="J10" s="206"/>
      <c r="K10" s="205"/>
      <c r="L10" s="206"/>
      <c r="M10" s="205"/>
      <c r="N10" s="206"/>
      <c r="O10" s="186"/>
    </row>
    <row r="11" spans="1:15" x14ac:dyDescent="0.35">
      <c r="A11" s="415"/>
      <c r="B11" s="60"/>
      <c r="C11" s="53"/>
      <c r="D11" s="103"/>
      <c r="E11" s="101"/>
      <c r="F11" s="100"/>
      <c r="G11" s="101"/>
      <c r="H11" s="100"/>
      <c r="I11" s="102"/>
      <c r="J11" s="206"/>
      <c r="K11" s="205"/>
      <c r="L11" s="206"/>
      <c r="M11" s="205"/>
      <c r="N11" s="206"/>
      <c r="O11" s="186"/>
    </row>
    <row r="12" spans="1:15" x14ac:dyDescent="0.35">
      <c r="A12" s="415" t="s">
        <v>114</v>
      </c>
      <c r="B12" s="60">
        <v>0.27843126353534497</v>
      </c>
      <c r="C12" s="53"/>
      <c r="D12" s="103">
        <v>0.27836330643386997</v>
      </c>
      <c r="E12" s="101"/>
      <c r="F12" s="100">
        <v>0.27849912123745002</v>
      </c>
      <c r="G12" s="101"/>
      <c r="H12" s="100">
        <v>0.27843126353534497</v>
      </c>
      <c r="I12" s="102"/>
      <c r="J12" s="206"/>
      <c r="K12" s="205"/>
      <c r="L12" s="206"/>
      <c r="M12" s="205"/>
      <c r="N12" s="206"/>
      <c r="O12" s="186"/>
    </row>
    <row r="13" spans="1:15" x14ac:dyDescent="0.35">
      <c r="A13" s="415"/>
      <c r="B13" s="60"/>
      <c r="C13" s="53"/>
      <c r="D13" s="103"/>
      <c r="E13" s="101"/>
      <c r="F13" s="100"/>
      <c r="G13" s="101"/>
      <c r="H13" s="100"/>
      <c r="I13" s="102"/>
      <c r="J13" s="206"/>
      <c r="K13" s="205"/>
      <c r="L13" s="206"/>
      <c r="M13" s="205"/>
      <c r="N13" s="206"/>
      <c r="O13" s="186"/>
    </row>
    <row r="14" spans="1:15" x14ac:dyDescent="0.35">
      <c r="A14" s="415" t="s">
        <v>115</v>
      </c>
      <c r="B14" s="60">
        <v>0.60782172428510794</v>
      </c>
      <c r="C14" s="53"/>
      <c r="D14" s="103">
        <v>0.63080279383917703</v>
      </c>
      <c r="E14" s="101"/>
      <c r="F14" s="100">
        <v>0.58487426864042402</v>
      </c>
      <c r="G14" s="101"/>
      <c r="H14" s="100">
        <v>0.60782172428510794</v>
      </c>
      <c r="I14" s="102"/>
      <c r="J14" s="206"/>
      <c r="K14" s="205"/>
      <c r="L14" s="206"/>
      <c r="M14" s="205"/>
      <c r="N14" s="206"/>
      <c r="O14" s="186"/>
    </row>
    <row r="15" spans="1:15" x14ac:dyDescent="0.35">
      <c r="A15" s="415"/>
      <c r="B15" s="60"/>
      <c r="C15" s="53"/>
      <c r="D15" s="103"/>
      <c r="E15" s="101"/>
      <c r="F15" s="100"/>
      <c r="G15" s="101"/>
      <c r="H15" s="100"/>
      <c r="I15" s="102"/>
      <c r="J15" s="206"/>
      <c r="K15" s="205"/>
      <c r="L15" s="206"/>
      <c r="M15" s="205"/>
      <c r="N15" s="206"/>
      <c r="O15" s="186"/>
    </row>
    <row r="16" spans="1:15" x14ac:dyDescent="0.35">
      <c r="A16" s="415" t="s">
        <v>116</v>
      </c>
      <c r="B16" s="60">
        <v>0.35893036753255497</v>
      </c>
      <c r="C16" s="53"/>
      <c r="D16" s="69">
        <v>0.36056469615560699</v>
      </c>
      <c r="E16" s="97"/>
      <c r="F16" s="90">
        <v>0.35729842940634798</v>
      </c>
      <c r="G16" s="97"/>
      <c r="H16" s="90">
        <v>0.35893036753255497</v>
      </c>
      <c r="I16" s="61"/>
      <c r="J16" s="216"/>
      <c r="K16" s="215"/>
      <c r="L16" s="216"/>
      <c r="M16" s="215"/>
      <c r="N16" s="216"/>
      <c r="O16" s="188"/>
    </row>
    <row r="17" spans="1:15" x14ac:dyDescent="0.35">
      <c r="A17" s="415"/>
      <c r="B17" s="60"/>
      <c r="C17" s="53"/>
      <c r="D17" s="220"/>
      <c r="E17" s="101"/>
      <c r="F17" s="100"/>
      <c r="G17" s="101"/>
      <c r="H17" s="101"/>
      <c r="I17" s="102"/>
      <c r="J17" s="219"/>
      <c r="K17" s="219"/>
      <c r="L17" s="233"/>
      <c r="M17" s="219"/>
      <c r="N17" s="219"/>
      <c r="O17" s="223"/>
    </row>
    <row r="18" spans="1:15" x14ac:dyDescent="0.35">
      <c r="A18" s="415" t="s">
        <v>117</v>
      </c>
      <c r="B18" s="60">
        <v>0.14809582861312401</v>
      </c>
      <c r="C18" s="53"/>
      <c r="D18" s="220">
        <v>0.148222150515085</v>
      </c>
      <c r="E18" s="101"/>
      <c r="F18" s="100">
        <v>0.14796969147945599</v>
      </c>
      <c r="G18" s="101"/>
      <c r="H18" s="101">
        <v>0.14809582861312401</v>
      </c>
      <c r="I18" s="102"/>
      <c r="J18" s="219"/>
      <c r="K18" s="219"/>
      <c r="L18" s="233"/>
      <c r="M18" s="219"/>
      <c r="N18" s="219"/>
      <c r="O18" s="223"/>
    </row>
    <row r="19" spans="1:15" x14ac:dyDescent="0.35">
      <c r="A19" s="415"/>
      <c r="B19" s="60"/>
      <c r="C19" s="53"/>
      <c r="D19" s="220"/>
      <c r="E19" s="101"/>
      <c r="F19" s="100"/>
      <c r="G19" s="101"/>
      <c r="H19" s="101"/>
      <c r="I19" s="102"/>
      <c r="J19" s="219"/>
      <c r="K19" s="219"/>
      <c r="L19" s="233"/>
      <c r="M19" s="219"/>
      <c r="N19" s="219"/>
      <c r="O19" s="223"/>
    </row>
    <row r="20" spans="1:15" x14ac:dyDescent="0.35">
      <c r="A20" s="415" t="s">
        <v>118</v>
      </c>
      <c r="B20" s="60">
        <v>0.206053228438697</v>
      </c>
      <c r="C20" s="53"/>
      <c r="D20" s="55">
        <v>0.21849862065848699</v>
      </c>
      <c r="E20" s="97"/>
      <c r="F20" s="90">
        <v>0.193626039822763</v>
      </c>
      <c r="G20" s="97"/>
      <c r="H20" s="97">
        <v>0.206053228438697</v>
      </c>
      <c r="I20" s="61"/>
      <c r="J20" s="224"/>
      <c r="K20" s="224"/>
      <c r="L20" s="234"/>
      <c r="M20" s="224"/>
      <c r="N20" s="224"/>
      <c r="O20" s="225"/>
    </row>
    <row r="21" spans="1:15" x14ac:dyDescent="0.35">
      <c r="A21" s="415"/>
      <c r="B21" s="60"/>
      <c r="C21" s="53"/>
      <c r="D21" s="55"/>
      <c r="E21" s="97"/>
      <c r="F21" s="90"/>
      <c r="G21" s="97"/>
      <c r="H21" s="97"/>
      <c r="I21" s="61"/>
      <c r="J21" s="224"/>
      <c r="K21" s="224"/>
      <c r="L21" s="234"/>
      <c r="M21" s="224"/>
      <c r="N21" s="224"/>
      <c r="O21" s="225"/>
    </row>
    <row r="22" spans="1:15" x14ac:dyDescent="0.35">
      <c r="A22" s="415" t="s">
        <v>119</v>
      </c>
      <c r="B22" s="60">
        <v>0.18715180988343999</v>
      </c>
      <c r="C22" s="53"/>
      <c r="D22" s="55">
        <v>0.17766713794806599</v>
      </c>
      <c r="E22" s="97"/>
      <c r="F22" s="90">
        <v>0.19662260879596699</v>
      </c>
      <c r="G22" s="97"/>
      <c r="H22" s="97">
        <v>0.18715180988343999</v>
      </c>
      <c r="I22" s="61"/>
      <c r="J22" s="224"/>
      <c r="K22" s="224"/>
      <c r="L22" s="234"/>
      <c r="M22" s="224"/>
      <c r="N22" s="224"/>
      <c r="O22" s="225"/>
    </row>
    <row r="23" spans="1:15" x14ac:dyDescent="0.35">
      <c r="A23" s="415"/>
      <c r="B23" s="60"/>
      <c r="C23" s="53"/>
      <c r="D23" s="55"/>
      <c r="E23" s="97"/>
      <c r="F23" s="90"/>
      <c r="G23" s="97"/>
      <c r="H23" s="97"/>
      <c r="I23" s="61"/>
      <c r="J23" s="224"/>
      <c r="K23" s="224"/>
      <c r="L23" s="234"/>
      <c r="M23" s="224"/>
      <c r="N23" s="224"/>
      <c r="O23" s="225"/>
    </row>
    <row r="24" spans="1:15" x14ac:dyDescent="0.35">
      <c r="A24" s="415" t="s">
        <v>120</v>
      </c>
      <c r="B24" s="60">
        <v>3.4273553931831601E-3</v>
      </c>
      <c r="C24" s="53"/>
      <c r="D24" s="60">
        <v>3.5720482369380599E-3</v>
      </c>
      <c r="E24" s="64"/>
      <c r="F24" s="66">
        <v>3.2828741884961001E-3</v>
      </c>
      <c r="G24" s="64"/>
      <c r="H24" s="54">
        <v>3.4273553931831601E-3</v>
      </c>
      <c r="I24" s="75"/>
      <c r="J24" s="224"/>
      <c r="K24" s="224"/>
      <c r="L24" s="234"/>
      <c r="M24" s="224"/>
      <c r="N24" s="224"/>
      <c r="O24" s="225"/>
    </row>
    <row r="25" spans="1:15" x14ac:dyDescent="0.35">
      <c r="A25" s="415"/>
      <c r="B25" s="60"/>
      <c r="C25" s="53"/>
      <c r="D25" s="60"/>
      <c r="E25" s="64"/>
      <c r="F25" s="66"/>
      <c r="G25" s="64"/>
      <c r="H25" s="54"/>
      <c r="I25" s="75"/>
      <c r="J25" s="224"/>
      <c r="K25" s="224"/>
      <c r="L25" s="234"/>
      <c r="M25" s="224"/>
      <c r="N25" s="224"/>
      <c r="O25" s="225"/>
    </row>
    <row r="26" spans="1:15" x14ac:dyDescent="0.35">
      <c r="A26" s="415" t="s">
        <v>121</v>
      </c>
      <c r="B26" s="60">
        <v>1.77706047178061E-3</v>
      </c>
      <c r="C26" s="53"/>
      <c r="D26" s="60">
        <v>2.4267357699329002E-3</v>
      </c>
      <c r="E26" s="64"/>
      <c r="F26" s="66">
        <v>1.12833543952217E-3</v>
      </c>
      <c r="G26" s="64"/>
      <c r="H26" s="54">
        <v>1.77706047178061E-3</v>
      </c>
      <c r="I26" s="75"/>
      <c r="J26" s="224"/>
      <c r="K26" s="224"/>
      <c r="L26" s="234"/>
      <c r="M26" s="224"/>
      <c r="N26" s="224"/>
      <c r="O26" s="225"/>
    </row>
    <row r="27" spans="1:15" x14ac:dyDescent="0.35">
      <c r="A27" s="415"/>
      <c r="B27" s="60"/>
      <c r="C27" s="53"/>
      <c r="D27" s="60"/>
      <c r="E27" s="64"/>
      <c r="F27" s="66"/>
      <c r="G27" s="64"/>
      <c r="H27" s="54"/>
      <c r="I27" s="75"/>
      <c r="J27" s="224"/>
      <c r="K27" s="224"/>
      <c r="L27" s="234"/>
      <c r="M27" s="224"/>
      <c r="N27" s="224"/>
      <c r="O27" s="225"/>
    </row>
    <row r="28" spans="1:15" x14ac:dyDescent="0.35">
      <c r="A28" s="415" t="s">
        <v>122</v>
      </c>
      <c r="B28" s="60">
        <v>2.03692387298814E-2</v>
      </c>
      <c r="C28" s="53"/>
      <c r="D28" s="60">
        <v>2.1989578468073701E-2</v>
      </c>
      <c r="E28" s="64"/>
      <c r="F28" s="66">
        <v>1.8751269027296302E-2</v>
      </c>
      <c r="G28" s="64"/>
      <c r="H28" s="54">
        <v>2.03692387298814E-2</v>
      </c>
      <c r="I28" s="75"/>
      <c r="J28" s="224"/>
      <c r="K28" s="224"/>
      <c r="L28" s="234"/>
      <c r="M28" s="224"/>
      <c r="N28" s="224"/>
      <c r="O28" s="225"/>
    </row>
    <row r="29" spans="1:15" x14ac:dyDescent="0.35">
      <c r="A29" s="415"/>
      <c r="B29" s="60"/>
      <c r="C29" s="53"/>
      <c r="D29" s="60"/>
      <c r="E29" s="64"/>
      <c r="F29" s="66"/>
      <c r="G29" s="64"/>
      <c r="H29" s="54"/>
      <c r="I29" s="75"/>
      <c r="J29" s="224"/>
      <c r="K29" s="224"/>
      <c r="L29" s="234"/>
      <c r="M29" s="224"/>
      <c r="N29" s="224"/>
      <c r="O29" s="225"/>
    </row>
    <row r="30" spans="1:15" x14ac:dyDescent="0.35">
      <c r="A30" s="415" t="s">
        <v>130</v>
      </c>
      <c r="B30" s="103">
        <v>0.67355190099483198</v>
      </c>
      <c r="C30" s="101"/>
      <c r="D30" s="103">
        <v>0.64723627236965797</v>
      </c>
      <c r="E30" s="101"/>
      <c r="F30" s="100">
        <v>0.69982903832376997</v>
      </c>
      <c r="G30" s="101"/>
      <c r="H30" s="100">
        <v>0.67355190099483198</v>
      </c>
      <c r="I30" s="102"/>
      <c r="J30" s="219"/>
      <c r="K30" s="219"/>
      <c r="L30" s="233"/>
      <c r="M30" s="219"/>
      <c r="N30" s="219"/>
      <c r="O30" s="223"/>
    </row>
    <row r="31" spans="1:15" ht="15" customHeight="1" thickBot="1" x14ac:dyDescent="0.4">
      <c r="A31" s="427"/>
      <c r="B31" s="108"/>
      <c r="C31" s="109"/>
      <c r="D31" s="108"/>
      <c r="E31" s="109"/>
      <c r="F31" s="116"/>
      <c r="G31" s="109"/>
      <c r="H31" s="116"/>
      <c r="I31" s="117"/>
      <c r="J31" s="235"/>
      <c r="K31" s="235"/>
      <c r="L31" s="236"/>
      <c r="M31" s="235"/>
      <c r="N31" s="235"/>
      <c r="O31" s="237"/>
    </row>
    <row r="32" spans="1:15" ht="15" customHeight="1" thickBot="1" x14ac:dyDescent="0.4">
      <c r="B32" s="100"/>
      <c r="C32" s="101"/>
      <c r="D32" s="100"/>
      <c r="E32" s="101"/>
      <c r="F32" s="101"/>
      <c r="G32" s="101"/>
      <c r="H32" s="100"/>
      <c r="I32" s="101"/>
      <c r="J32" s="6"/>
      <c r="K32" s="6"/>
      <c r="L32" s="6"/>
      <c r="M32" s="6"/>
      <c r="N32" s="6"/>
      <c r="O32" s="6"/>
    </row>
    <row r="33" spans="1:15" ht="43.5" customHeight="1" x14ac:dyDescent="0.35">
      <c r="A33" s="431" t="s">
        <v>304</v>
      </c>
      <c r="B33" s="386" t="s">
        <v>284</v>
      </c>
      <c r="C33" s="387"/>
      <c r="D33" s="374">
        <v>2021</v>
      </c>
      <c r="E33" s="375"/>
      <c r="F33" s="375"/>
      <c r="G33" s="375"/>
      <c r="H33" s="375"/>
      <c r="I33" s="375"/>
      <c r="J33" s="374">
        <v>2022</v>
      </c>
      <c r="K33" s="375"/>
      <c r="L33" s="375"/>
      <c r="M33" s="375"/>
      <c r="N33" s="375"/>
      <c r="O33" s="376"/>
    </row>
    <row r="34" spans="1:15" ht="14.5" customHeight="1" x14ac:dyDescent="0.35">
      <c r="A34" s="441"/>
      <c r="B34" s="404"/>
      <c r="C34" s="403"/>
      <c r="D34" s="404" t="s">
        <v>299</v>
      </c>
      <c r="E34" s="402"/>
      <c r="F34" s="402" t="s">
        <v>300</v>
      </c>
      <c r="G34" s="402"/>
      <c r="H34" s="402" t="s">
        <v>303</v>
      </c>
      <c r="I34" s="402"/>
      <c r="J34" s="425" t="s">
        <v>281</v>
      </c>
      <c r="K34" s="402"/>
      <c r="L34" s="424" t="s">
        <v>286</v>
      </c>
      <c r="M34" s="402"/>
      <c r="N34" s="402" t="s">
        <v>303</v>
      </c>
      <c r="O34" s="403"/>
    </row>
    <row r="35" spans="1:15" ht="15" customHeight="1" thickBot="1" x14ac:dyDescent="0.4">
      <c r="A35" s="149"/>
      <c r="B35" s="380"/>
      <c r="C35" s="382"/>
      <c r="D35" s="52" t="s">
        <v>98</v>
      </c>
      <c r="E35" s="50"/>
      <c r="F35" s="50" t="s">
        <v>99</v>
      </c>
      <c r="G35" s="50"/>
      <c r="H35" s="50"/>
      <c r="I35" s="50"/>
      <c r="J35" s="52" t="s">
        <v>101</v>
      </c>
      <c r="K35" s="50"/>
      <c r="L35" s="50" t="s">
        <v>102</v>
      </c>
      <c r="M35" s="50"/>
      <c r="N35" s="50"/>
      <c r="O35" s="51"/>
    </row>
    <row r="36" spans="1:15" x14ac:dyDescent="0.35">
      <c r="A36" s="154"/>
      <c r="B36" s="98" t="s">
        <v>103</v>
      </c>
      <c r="C36" s="99" t="s">
        <v>104</v>
      </c>
      <c r="D36" s="98" t="s">
        <v>103</v>
      </c>
      <c r="E36" s="67" t="s">
        <v>104</v>
      </c>
      <c r="F36" s="67" t="s">
        <v>103</v>
      </c>
      <c r="G36" s="67" t="s">
        <v>104</v>
      </c>
      <c r="H36" s="67" t="s">
        <v>103</v>
      </c>
      <c r="I36" s="67" t="s">
        <v>104</v>
      </c>
      <c r="J36" s="213" t="s">
        <v>103</v>
      </c>
      <c r="K36" s="214" t="s">
        <v>104</v>
      </c>
      <c r="L36" s="214" t="s">
        <v>103</v>
      </c>
      <c r="M36" s="214" t="s">
        <v>104</v>
      </c>
      <c r="N36" s="214" t="s">
        <v>103</v>
      </c>
      <c r="O36" s="226" t="s">
        <v>104</v>
      </c>
    </row>
    <row r="37" spans="1:15" ht="15" customHeight="1" thickBot="1" x14ac:dyDescent="0.4">
      <c r="A37" s="150" t="s">
        <v>37</v>
      </c>
      <c r="B37" s="73">
        <v>4099</v>
      </c>
      <c r="C37" s="96"/>
      <c r="D37" s="73">
        <v>2048</v>
      </c>
      <c r="E37" s="74"/>
      <c r="F37" s="74">
        <v>2051</v>
      </c>
      <c r="G37" s="74"/>
      <c r="H37" s="74">
        <v>4099</v>
      </c>
      <c r="I37" s="74"/>
      <c r="J37" s="189"/>
      <c r="K37" s="202"/>
      <c r="L37" s="202"/>
      <c r="M37" s="202"/>
      <c r="N37" s="202"/>
      <c r="O37" s="207"/>
    </row>
    <row r="38" spans="1:15" x14ac:dyDescent="0.35">
      <c r="A38" s="415" t="s">
        <v>131</v>
      </c>
      <c r="B38" s="98">
        <v>0.54677405127568701</v>
      </c>
      <c r="C38" s="177"/>
      <c r="D38" s="126">
        <v>0.55556236973721695</v>
      </c>
      <c r="E38" s="127"/>
      <c r="F38" s="128">
        <v>0.53799858729596195</v>
      </c>
      <c r="G38" s="127"/>
      <c r="H38" s="128">
        <v>0.54677405127568701</v>
      </c>
      <c r="I38" s="127"/>
      <c r="J38" s="183"/>
      <c r="K38" s="203"/>
      <c r="L38" s="203"/>
      <c r="M38" s="203"/>
      <c r="N38" s="204"/>
      <c r="O38" s="184"/>
    </row>
    <row r="39" spans="1:15" x14ac:dyDescent="0.35">
      <c r="A39" s="415"/>
      <c r="B39" s="60"/>
      <c r="C39" s="53"/>
      <c r="D39" s="103"/>
      <c r="E39" s="101"/>
      <c r="F39" s="100"/>
      <c r="G39" s="101"/>
      <c r="H39" s="100"/>
      <c r="I39" s="101"/>
      <c r="J39" s="185"/>
      <c r="K39" s="205"/>
      <c r="L39" s="205"/>
      <c r="M39" s="205"/>
      <c r="N39" s="206"/>
      <c r="O39" s="186"/>
    </row>
    <row r="40" spans="1:15" x14ac:dyDescent="0.35">
      <c r="A40" s="415" t="s">
        <v>132</v>
      </c>
      <c r="B40" s="60">
        <v>0.53608889800870696</v>
      </c>
      <c r="C40" s="53"/>
      <c r="D40" s="103">
        <v>0.54635088367446205</v>
      </c>
      <c r="E40" s="101"/>
      <c r="F40" s="100">
        <v>0.52584192232564497</v>
      </c>
      <c r="G40" s="101"/>
      <c r="H40" s="100">
        <v>0.53608889800870696</v>
      </c>
      <c r="I40" s="101"/>
      <c r="J40" s="185"/>
      <c r="K40" s="205"/>
      <c r="L40" s="205"/>
      <c r="M40" s="205"/>
      <c r="N40" s="206"/>
      <c r="O40" s="186"/>
    </row>
    <row r="41" spans="1:15" x14ac:dyDescent="0.35">
      <c r="A41" s="415"/>
      <c r="B41" s="60"/>
      <c r="C41" s="53"/>
      <c r="D41" s="103"/>
      <c r="E41" s="101"/>
      <c r="F41" s="100"/>
      <c r="G41" s="101"/>
      <c r="H41" s="100"/>
      <c r="I41" s="101"/>
      <c r="J41" s="185"/>
      <c r="K41" s="205"/>
      <c r="L41" s="205"/>
      <c r="M41" s="205"/>
      <c r="N41" s="206"/>
      <c r="O41" s="186"/>
    </row>
    <row r="42" spans="1:15" x14ac:dyDescent="0.35">
      <c r="A42" s="415" t="s">
        <v>133</v>
      </c>
      <c r="B42" s="60">
        <v>0.18136634304049501</v>
      </c>
      <c r="C42" s="53"/>
      <c r="D42" s="103">
        <v>0.18715442869037499</v>
      </c>
      <c r="E42" s="101"/>
      <c r="F42" s="100">
        <v>0.17558672349729901</v>
      </c>
      <c r="G42" s="101"/>
      <c r="H42" s="100">
        <v>0.18136634304049501</v>
      </c>
      <c r="I42" s="101"/>
      <c r="J42" s="185"/>
      <c r="K42" s="205"/>
      <c r="L42" s="205"/>
      <c r="M42" s="205"/>
      <c r="N42" s="206"/>
      <c r="O42" s="186"/>
    </row>
    <row r="43" spans="1:15" x14ac:dyDescent="0.35">
      <c r="A43" s="415"/>
      <c r="B43" s="60"/>
      <c r="C43" s="53"/>
      <c r="D43" s="103"/>
      <c r="E43" s="101"/>
      <c r="F43" s="100"/>
      <c r="G43" s="101"/>
      <c r="H43" s="100"/>
      <c r="I43" s="101"/>
      <c r="J43" s="185"/>
      <c r="K43" s="205"/>
      <c r="L43" s="205"/>
      <c r="M43" s="205"/>
      <c r="N43" s="206"/>
      <c r="O43" s="186"/>
    </row>
    <row r="44" spans="1:15" x14ac:dyDescent="0.35">
      <c r="A44" s="415" t="s">
        <v>134</v>
      </c>
      <c r="B44" s="60">
        <v>0.457512922302167</v>
      </c>
      <c r="C44" s="53"/>
      <c r="D44" s="103">
        <v>0.46499897976809601</v>
      </c>
      <c r="E44" s="101"/>
      <c r="F44" s="100">
        <v>0.45003781452927699</v>
      </c>
      <c r="G44" s="101"/>
      <c r="H44" s="100">
        <v>0.457512922302167</v>
      </c>
      <c r="I44" s="101"/>
      <c r="J44" s="185"/>
      <c r="K44" s="205"/>
      <c r="L44" s="205"/>
      <c r="M44" s="205"/>
      <c r="N44" s="206"/>
      <c r="O44" s="186"/>
    </row>
    <row r="45" spans="1:15" x14ac:dyDescent="0.35">
      <c r="A45" s="415"/>
      <c r="B45" s="60"/>
      <c r="C45" s="53"/>
      <c r="D45" s="103"/>
      <c r="E45" s="101"/>
      <c r="F45" s="100"/>
      <c r="G45" s="101"/>
      <c r="H45" s="100"/>
      <c r="I45" s="101"/>
      <c r="J45" s="185"/>
      <c r="K45" s="205"/>
      <c r="L45" s="205"/>
      <c r="M45" s="205"/>
      <c r="N45" s="206"/>
      <c r="O45" s="186"/>
    </row>
    <row r="46" spans="1:15" x14ac:dyDescent="0.35">
      <c r="A46" s="415" t="s">
        <v>135</v>
      </c>
      <c r="B46" s="60">
        <v>0.359039912053712</v>
      </c>
      <c r="C46" s="53"/>
      <c r="D46" s="103">
        <v>0.35983149939938502</v>
      </c>
      <c r="E46" s="101"/>
      <c r="F46" s="100">
        <v>0.35824948254559102</v>
      </c>
      <c r="G46" s="101"/>
      <c r="H46" s="100">
        <v>0.359039912053712</v>
      </c>
      <c r="I46" s="101"/>
      <c r="J46" s="185"/>
      <c r="K46" s="205"/>
      <c r="L46" s="205"/>
      <c r="M46" s="205"/>
      <c r="N46" s="206"/>
      <c r="O46" s="186"/>
    </row>
    <row r="47" spans="1:15" x14ac:dyDescent="0.35">
      <c r="A47" s="415"/>
      <c r="B47" s="60"/>
      <c r="C47" s="53"/>
      <c r="D47" s="103"/>
      <c r="E47" s="101"/>
      <c r="F47" s="100"/>
      <c r="G47" s="101"/>
      <c r="H47" s="100"/>
      <c r="I47" s="101"/>
      <c r="J47" s="185"/>
      <c r="K47" s="205"/>
      <c r="L47" s="205"/>
      <c r="M47" s="205"/>
      <c r="N47" s="206"/>
      <c r="O47" s="186"/>
    </row>
    <row r="48" spans="1:15" x14ac:dyDescent="0.35">
      <c r="A48" s="415" t="s">
        <v>136</v>
      </c>
      <c r="B48" s="60">
        <v>0.39848011654255</v>
      </c>
      <c r="C48" s="53"/>
      <c r="D48" s="69">
        <v>0.418181305335597</v>
      </c>
      <c r="E48" s="97"/>
      <c r="F48" s="90">
        <v>0.37880774424880898</v>
      </c>
      <c r="G48" s="97"/>
      <c r="H48" s="90">
        <v>0.39848011654255</v>
      </c>
      <c r="I48" s="97"/>
      <c r="J48" s="187"/>
      <c r="K48" s="215"/>
      <c r="L48" s="215"/>
      <c r="M48" s="215"/>
      <c r="N48" s="216"/>
      <c r="O48" s="188"/>
    </row>
    <row r="49" spans="1:15" x14ac:dyDescent="0.35">
      <c r="A49" s="415"/>
      <c r="B49" s="60"/>
      <c r="C49" s="53"/>
      <c r="D49" s="220"/>
      <c r="E49" s="101"/>
      <c r="F49" s="100"/>
      <c r="G49" s="101"/>
      <c r="H49" s="101"/>
      <c r="I49" s="101"/>
      <c r="J49" s="217"/>
      <c r="K49" s="219"/>
      <c r="L49" s="219"/>
      <c r="M49" s="219"/>
      <c r="N49" s="219"/>
      <c r="O49" s="223"/>
    </row>
    <row r="50" spans="1:15" x14ac:dyDescent="0.35">
      <c r="A50" s="415" t="s">
        <v>137</v>
      </c>
      <c r="B50" s="60">
        <v>0.26724014979896299</v>
      </c>
      <c r="C50" s="53"/>
      <c r="D50" s="220">
        <v>0.25644833245583398</v>
      </c>
      <c r="E50" s="101"/>
      <c r="F50" s="100">
        <v>0.27801618218615598</v>
      </c>
      <c r="G50" s="101"/>
      <c r="H50" s="101">
        <v>0.26724014979896299</v>
      </c>
      <c r="I50" s="101"/>
      <c r="J50" s="217"/>
      <c r="K50" s="219"/>
      <c r="L50" s="219"/>
      <c r="M50" s="219"/>
      <c r="N50" s="219"/>
      <c r="O50" s="223"/>
    </row>
    <row r="51" spans="1:15" x14ac:dyDescent="0.35">
      <c r="A51" s="415"/>
      <c r="B51" s="60"/>
      <c r="C51" s="53"/>
      <c r="D51" s="220"/>
      <c r="E51" s="101"/>
      <c r="F51" s="100"/>
      <c r="G51" s="101"/>
      <c r="H51" s="101"/>
      <c r="I51" s="101"/>
      <c r="J51" s="217"/>
      <c r="K51" s="219"/>
      <c r="L51" s="219"/>
      <c r="M51" s="219"/>
      <c r="N51" s="219"/>
      <c r="O51" s="223"/>
    </row>
    <row r="52" spans="1:15" x14ac:dyDescent="0.35">
      <c r="A52" s="415" t="s">
        <v>138</v>
      </c>
      <c r="B52" s="60">
        <v>0.31587987498719899</v>
      </c>
      <c r="C52" s="53"/>
      <c r="D52" s="55">
        <v>0.344119344578593</v>
      </c>
      <c r="E52" s="97"/>
      <c r="F52" s="90">
        <v>0.28768171065227699</v>
      </c>
      <c r="G52" s="97"/>
      <c r="H52" s="97">
        <v>0.31587987498719899</v>
      </c>
      <c r="I52" s="97"/>
      <c r="J52" s="227"/>
      <c r="K52" s="224"/>
      <c r="L52" s="224"/>
      <c r="M52" s="224"/>
      <c r="N52" s="224"/>
      <c r="O52" s="225"/>
    </row>
    <row r="53" spans="1:15" x14ac:dyDescent="0.35">
      <c r="A53" s="415"/>
      <c r="B53" s="60"/>
      <c r="C53" s="53"/>
      <c r="D53" s="55"/>
      <c r="E53" s="97"/>
      <c r="F53" s="90"/>
      <c r="G53" s="97"/>
      <c r="H53" s="97"/>
      <c r="I53" s="97"/>
      <c r="J53" s="227"/>
      <c r="K53" s="224"/>
      <c r="L53" s="224"/>
      <c r="M53" s="224"/>
      <c r="N53" s="224"/>
      <c r="O53" s="225"/>
    </row>
    <row r="54" spans="1:15" x14ac:dyDescent="0.35">
      <c r="A54" s="415" t="s">
        <v>139</v>
      </c>
      <c r="B54" s="60">
        <v>0.27014491554518399</v>
      </c>
      <c r="C54" s="53"/>
      <c r="D54" s="55">
        <v>0.26227147926073402</v>
      </c>
      <c r="E54" s="97"/>
      <c r="F54" s="90">
        <v>0.27800683552604499</v>
      </c>
      <c r="G54" s="97"/>
      <c r="H54" s="97">
        <v>0.27014491554518399</v>
      </c>
      <c r="I54" s="97"/>
      <c r="J54" s="227"/>
      <c r="K54" s="224"/>
      <c r="L54" s="224"/>
      <c r="M54" s="224"/>
      <c r="N54" s="224"/>
      <c r="O54" s="225"/>
    </row>
    <row r="55" spans="1:15" x14ac:dyDescent="0.35">
      <c r="A55" s="415"/>
      <c r="B55" s="60"/>
      <c r="C55" s="53"/>
      <c r="D55" s="55"/>
      <c r="E55" s="97"/>
      <c r="F55" s="90"/>
      <c r="G55" s="97"/>
      <c r="H55" s="97"/>
      <c r="I55" s="97"/>
      <c r="J55" s="227"/>
      <c r="K55" s="224"/>
      <c r="L55" s="224"/>
      <c r="M55" s="224"/>
      <c r="N55" s="224"/>
      <c r="O55" s="225"/>
    </row>
    <row r="56" spans="1:15" x14ac:dyDescent="0.35">
      <c r="A56" s="415" t="s">
        <v>140</v>
      </c>
      <c r="B56" s="60">
        <v>0.13871018447220701</v>
      </c>
      <c r="C56" s="53"/>
      <c r="D56" s="60">
        <v>0.13695603072245799</v>
      </c>
      <c r="E56" s="64"/>
      <c r="F56" s="66">
        <v>0.140461772459512</v>
      </c>
      <c r="G56" s="64"/>
      <c r="H56" s="54">
        <v>0.13871018447220701</v>
      </c>
      <c r="I56" s="53"/>
      <c r="J56" s="228"/>
      <c r="K56" s="229"/>
      <c r="L56" s="229"/>
      <c r="M56" s="229"/>
      <c r="N56" s="230"/>
      <c r="O56" s="231"/>
    </row>
    <row r="57" spans="1:15" x14ac:dyDescent="0.35">
      <c r="A57" s="415"/>
      <c r="B57" s="60"/>
      <c r="C57" s="53"/>
      <c r="D57" s="60"/>
      <c r="E57" s="64"/>
      <c r="F57" s="66"/>
      <c r="G57" s="64"/>
      <c r="H57" s="54"/>
      <c r="I57" s="53"/>
      <c r="J57" s="228"/>
      <c r="K57" s="229"/>
      <c r="L57" s="229"/>
      <c r="M57" s="229"/>
      <c r="N57" s="230"/>
      <c r="O57" s="231"/>
    </row>
    <row r="58" spans="1:15" x14ac:dyDescent="0.35">
      <c r="A58" s="415" t="s">
        <v>141</v>
      </c>
      <c r="B58" s="60">
        <v>0.25282168164178098</v>
      </c>
      <c r="C58" s="53"/>
      <c r="D58" s="60">
        <v>0.245678261965324</v>
      </c>
      <c r="E58" s="64"/>
      <c r="F58" s="66">
        <v>0.25995465279402402</v>
      </c>
      <c r="G58" s="64"/>
      <c r="H58" s="54">
        <v>0.25282168164178098</v>
      </c>
      <c r="I58" s="53"/>
      <c r="J58" s="228"/>
      <c r="K58" s="229"/>
      <c r="L58" s="229"/>
      <c r="M58" s="229"/>
      <c r="N58" s="230"/>
      <c r="O58" s="231"/>
    </row>
    <row r="59" spans="1:15" x14ac:dyDescent="0.35">
      <c r="A59" s="415"/>
      <c r="B59" s="60"/>
      <c r="C59" s="53"/>
      <c r="D59" s="60"/>
      <c r="E59" s="64"/>
      <c r="F59" s="66"/>
      <c r="G59" s="64"/>
      <c r="H59" s="54"/>
      <c r="I59" s="53"/>
      <c r="J59" s="228"/>
      <c r="K59" s="229"/>
      <c r="L59" s="229"/>
      <c r="M59" s="229"/>
      <c r="N59" s="230"/>
      <c r="O59" s="231"/>
    </row>
    <row r="60" spans="1:15" x14ac:dyDescent="0.35">
      <c r="A60" s="415" t="s">
        <v>142</v>
      </c>
      <c r="B60" s="60">
        <v>0.50812579090584697</v>
      </c>
      <c r="C60" s="53"/>
      <c r="D60" s="60">
        <v>0.52525726318838895</v>
      </c>
      <c r="E60" s="64"/>
      <c r="F60" s="66">
        <v>0.49101937645429899</v>
      </c>
      <c r="G60" s="64"/>
      <c r="H60" s="54">
        <v>0.50812579090584697</v>
      </c>
      <c r="I60" s="53"/>
      <c r="J60" s="228"/>
      <c r="K60" s="229"/>
      <c r="L60" s="229"/>
      <c r="M60" s="229"/>
      <c r="N60" s="230"/>
      <c r="O60" s="231"/>
    </row>
    <row r="61" spans="1:15" x14ac:dyDescent="0.35">
      <c r="A61" s="415"/>
      <c r="B61" s="60"/>
      <c r="C61" s="53"/>
      <c r="D61" s="60"/>
      <c r="E61" s="64"/>
      <c r="F61" s="66"/>
      <c r="G61" s="64"/>
      <c r="H61" s="54"/>
      <c r="I61" s="53"/>
      <c r="J61" s="228"/>
      <c r="K61" s="229"/>
      <c r="L61" s="229"/>
      <c r="M61" s="229"/>
      <c r="N61" s="230"/>
      <c r="O61" s="231"/>
    </row>
    <row r="62" spans="1:15" x14ac:dyDescent="0.35">
      <c r="A62" s="415" t="s">
        <v>143</v>
      </c>
      <c r="B62" s="103">
        <v>3.6381848601338998E-4</v>
      </c>
      <c r="C62" s="101"/>
      <c r="D62" s="103"/>
      <c r="E62" s="101"/>
      <c r="F62" s="100">
        <v>7.2710482265955203E-4</v>
      </c>
      <c r="G62" s="101"/>
      <c r="H62" s="100">
        <v>3.6381848601338998E-4</v>
      </c>
      <c r="I62" s="101"/>
      <c r="J62" s="185"/>
      <c r="K62" s="205"/>
      <c r="L62" s="205"/>
      <c r="M62" s="205"/>
      <c r="N62" s="206"/>
      <c r="O62" s="186"/>
    </row>
    <row r="63" spans="1:15" x14ac:dyDescent="0.35">
      <c r="A63" s="415"/>
      <c r="B63" s="103"/>
      <c r="C63" s="101"/>
      <c r="D63" s="103"/>
      <c r="E63" s="101"/>
      <c r="F63" s="100"/>
      <c r="G63" s="101"/>
      <c r="H63" s="100"/>
      <c r="I63" s="101"/>
      <c r="J63" s="185"/>
      <c r="K63" s="205"/>
      <c r="L63" s="205"/>
      <c r="M63" s="205"/>
      <c r="N63" s="206"/>
      <c r="O63" s="186"/>
    </row>
    <row r="64" spans="1:15" x14ac:dyDescent="0.35">
      <c r="A64" s="415" t="s">
        <v>120</v>
      </c>
      <c r="B64" s="103">
        <v>2.4566357222685701E-4</v>
      </c>
      <c r="C64" s="101"/>
      <c r="D64" s="103">
        <v>4.9168699755393905E-4</v>
      </c>
      <c r="E64" s="101"/>
      <c r="F64" s="100"/>
      <c r="G64" s="101"/>
      <c r="H64" s="100">
        <v>2.4566357222685701E-4</v>
      </c>
      <c r="I64" s="101"/>
      <c r="J64" s="185"/>
      <c r="K64" s="205"/>
      <c r="L64" s="205"/>
      <c r="M64" s="205"/>
      <c r="N64" s="206"/>
      <c r="O64" s="186"/>
    </row>
    <row r="65" spans="1:15" x14ac:dyDescent="0.35">
      <c r="A65" s="415"/>
      <c r="B65" s="103"/>
      <c r="C65" s="101"/>
      <c r="D65" s="103"/>
      <c r="E65" s="101"/>
      <c r="F65" s="100"/>
      <c r="G65" s="101"/>
      <c r="H65" s="100"/>
      <c r="I65" s="101"/>
      <c r="J65" s="185"/>
      <c r="K65" s="205"/>
      <c r="L65" s="205"/>
      <c r="M65" s="205"/>
      <c r="N65" s="206"/>
      <c r="O65" s="186"/>
    </row>
    <row r="66" spans="1:15" x14ac:dyDescent="0.35">
      <c r="A66" s="415" t="s">
        <v>121</v>
      </c>
      <c r="B66" s="103">
        <v>4.5415466400464002E-4</v>
      </c>
      <c r="C66" s="101"/>
      <c r="D66" s="103">
        <v>4.72749986380738E-4</v>
      </c>
      <c r="E66" s="101"/>
      <c r="F66" s="100">
        <v>4.3558654060115099E-4</v>
      </c>
      <c r="G66" s="101"/>
      <c r="H66" s="100">
        <v>4.5415466400464002E-4</v>
      </c>
      <c r="I66" s="101"/>
      <c r="J66" s="185"/>
      <c r="K66" s="205"/>
      <c r="L66" s="205"/>
      <c r="M66" s="205"/>
      <c r="N66" s="206"/>
      <c r="O66" s="186"/>
    </row>
    <row r="67" spans="1:15" x14ac:dyDescent="0.35">
      <c r="A67" s="415"/>
      <c r="B67" s="103"/>
      <c r="C67" s="101"/>
      <c r="D67" s="103"/>
      <c r="E67" s="101"/>
      <c r="F67" s="100"/>
      <c r="G67" s="101"/>
      <c r="H67" s="100"/>
      <c r="I67" s="101"/>
      <c r="J67" s="185"/>
      <c r="K67" s="205"/>
      <c r="L67" s="205"/>
      <c r="M67" s="205"/>
      <c r="N67" s="206"/>
      <c r="O67" s="186"/>
    </row>
    <row r="68" spans="1:15" x14ac:dyDescent="0.35">
      <c r="A68" s="415" t="s">
        <v>144</v>
      </c>
      <c r="B68" s="103">
        <v>4.31866789299209E-3</v>
      </c>
      <c r="C68" s="101"/>
      <c r="D68" s="103">
        <v>5.2775315862429902E-3</v>
      </c>
      <c r="E68" s="101"/>
      <c r="F68" s="100">
        <v>3.3612067087594E-3</v>
      </c>
      <c r="G68" s="101"/>
      <c r="H68" s="100">
        <v>4.31866789299209E-3</v>
      </c>
      <c r="I68" s="101"/>
      <c r="J68" s="185"/>
      <c r="K68" s="205"/>
      <c r="L68" s="205"/>
      <c r="M68" s="205"/>
      <c r="N68" s="206"/>
      <c r="O68" s="186"/>
    </row>
    <row r="69" spans="1:15" ht="15" customHeight="1" thickBot="1" x14ac:dyDescent="0.4">
      <c r="A69" s="427"/>
      <c r="B69" s="108"/>
      <c r="C69" s="109"/>
      <c r="D69" s="108"/>
      <c r="E69" s="109"/>
      <c r="F69" s="116"/>
      <c r="G69" s="109"/>
      <c r="H69" s="116"/>
      <c r="I69" s="109"/>
      <c r="J69" s="208"/>
      <c r="K69" s="209"/>
      <c r="L69" s="209"/>
      <c r="M69" s="209"/>
      <c r="N69" s="210"/>
      <c r="O69" s="232"/>
    </row>
    <row r="70" spans="1:15" ht="15" customHeight="1" thickBot="1" x14ac:dyDescent="0.4">
      <c r="B70" s="100"/>
      <c r="C70" s="101"/>
      <c r="D70" s="100"/>
      <c r="E70" s="101"/>
      <c r="F70" s="101"/>
      <c r="G70" s="101"/>
      <c r="H70" s="100"/>
      <c r="I70" s="101"/>
      <c r="J70" s="6"/>
      <c r="K70" s="6"/>
      <c r="L70" s="6"/>
      <c r="M70" s="6"/>
      <c r="N70" s="6"/>
      <c r="O70" s="6"/>
    </row>
    <row r="71" spans="1:15" ht="43.5" customHeight="1" x14ac:dyDescent="0.35">
      <c r="A71" s="135" t="s">
        <v>305</v>
      </c>
      <c r="B71" s="386" t="s">
        <v>382</v>
      </c>
      <c r="C71" s="387"/>
      <c r="D71" s="374">
        <v>2021</v>
      </c>
      <c r="E71" s="375"/>
      <c r="F71" s="375"/>
      <c r="G71" s="375"/>
      <c r="H71" s="375"/>
      <c r="I71" s="376"/>
      <c r="J71" s="375">
        <v>2022</v>
      </c>
      <c r="K71" s="375"/>
      <c r="L71" s="375"/>
      <c r="M71" s="375"/>
      <c r="N71" s="375"/>
      <c r="O71" s="376"/>
    </row>
    <row r="72" spans="1:15" ht="14.5" customHeight="1" x14ac:dyDescent="0.35">
      <c r="A72" s="149"/>
      <c r="B72" s="65"/>
      <c r="C72" s="62"/>
      <c r="D72" s="404" t="s">
        <v>280</v>
      </c>
      <c r="E72" s="402"/>
      <c r="F72" s="402" t="s">
        <v>285</v>
      </c>
      <c r="G72" s="402"/>
      <c r="H72" s="402" t="s">
        <v>303</v>
      </c>
      <c r="I72" s="403"/>
      <c r="J72" s="402" t="s">
        <v>301</v>
      </c>
      <c r="K72" s="402"/>
      <c r="L72" s="402" t="s">
        <v>302</v>
      </c>
      <c r="M72" s="402"/>
      <c r="N72" s="402" t="s">
        <v>303</v>
      </c>
      <c r="O72" s="403"/>
    </row>
    <row r="73" spans="1:15" ht="15" customHeight="1" thickBot="1" x14ac:dyDescent="0.4">
      <c r="A73" s="149"/>
      <c r="B73" s="65"/>
      <c r="C73" s="62"/>
      <c r="D73" s="52" t="s">
        <v>98</v>
      </c>
      <c r="E73" s="50"/>
      <c r="F73" s="50" t="s">
        <v>99</v>
      </c>
      <c r="G73" s="50"/>
      <c r="H73" s="50"/>
      <c r="I73" s="51"/>
      <c r="J73" s="50" t="s">
        <v>101</v>
      </c>
      <c r="K73" s="50"/>
      <c r="L73" s="50" t="s">
        <v>102</v>
      </c>
      <c r="M73" s="50"/>
      <c r="N73" s="50"/>
      <c r="O73" s="51"/>
    </row>
    <row r="74" spans="1:15" x14ac:dyDescent="0.35">
      <c r="A74" s="154"/>
      <c r="B74" s="98" t="s">
        <v>103</v>
      </c>
      <c r="C74" s="99" t="s">
        <v>104</v>
      </c>
      <c r="D74" s="221" t="s">
        <v>103</v>
      </c>
      <c r="E74" s="221" t="s">
        <v>104</v>
      </c>
      <c r="F74" s="221" t="s">
        <v>103</v>
      </c>
      <c r="G74" s="221" t="s">
        <v>104</v>
      </c>
      <c r="H74" s="221" t="s">
        <v>103</v>
      </c>
      <c r="I74" s="222" t="s">
        <v>104</v>
      </c>
      <c r="J74" s="67" t="s">
        <v>103</v>
      </c>
      <c r="K74" s="67" t="s">
        <v>104</v>
      </c>
      <c r="L74" s="67" t="s">
        <v>103</v>
      </c>
      <c r="M74" s="67" t="s">
        <v>104</v>
      </c>
      <c r="N74" s="67" t="s">
        <v>103</v>
      </c>
      <c r="O74" s="99" t="s">
        <v>104</v>
      </c>
    </row>
    <row r="75" spans="1:15" ht="15" customHeight="1" thickBot="1" x14ac:dyDescent="0.4">
      <c r="A75" s="150" t="s">
        <v>37</v>
      </c>
      <c r="B75" s="193">
        <v>4000</v>
      </c>
      <c r="C75" s="96"/>
      <c r="D75" s="200"/>
      <c r="E75" s="218"/>
      <c r="F75" s="218"/>
      <c r="G75" s="218"/>
      <c r="H75" s="218"/>
      <c r="I75" s="201"/>
      <c r="J75" s="198">
        <v>2000</v>
      </c>
      <c r="K75" s="198"/>
      <c r="L75" s="198">
        <v>2000</v>
      </c>
      <c r="M75" s="198"/>
      <c r="N75" s="74">
        <v>4000</v>
      </c>
      <c r="O75" s="96"/>
    </row>
    <row r="76" spans="1:15" x14ac:dyDescent="0.35">
      <c r="A76" s="439" t="s">
        <v>342</v>
      </c>
      <c r="B76" s="126">
        <v>2.9463164455368399E-2</v>
      </c>
      <c r="C76" s="129"/>
      <c r="D76" s="183"/>
      <c r="E76" s="203"/>
      <c r="F76" s="204"/>
      <c r="G76" s="203"/>
      <c r="H76" s="204"/>
      <c r="I76" s="203"/>
      <c r="J76" s="126">
        <v>2.7283213459075199E-2</v>
      </c>
      <c r="K76" s="127"/>
      <c r="L76" s="128">
        <v>3.16431154146024E-2</v>
      </c>
      <c r="M76" s="127"/>
      <c r="N76" s="128">
        <v>2.9463164455368399E-2</v>
      </c>
      <c r="O76" s="129"/>
    </row>
    <row r="77" spans="1:15" x14ac:dyDescent="0.35">
      <c r="A77" s="440"/>
      <c r="B77" s="103"/>
      <c r="C77" s="102"/>
      <c r="D77" s="185"/>
      <c r="E77" s="205"/>
      <c r="F77" s="206"/>
      <c r="G77" s="205"/>
      <c r="H77" s="206"/>
      <c r="I77" s="205"/>
      <c r="J77" s="103"/>
      <c r="K77" s="101"/>
      <c r="L77" s="100"/>
      <c r="M77" s="101"/>
      <c r="N77" s="100"/>
      <c r="O77" s="102"/>
    </row>
    <row r="78" spans="1:15" ht="14.5" customHeight="1" x14ac:dyDescent="0.35">
      <c r="A78" s="410" t="s">
        <v>343</v>
      </c>
      <c r="B78" s="103">
        <v>7.9952578200474203E-2</v>
      </c>
      <c r="C78" s="102"/>
      <c r="D78" s="185"/>
      <c r="E78" s="205"/>
      <c r="F78" s="206"/>
      <c r="G78" s="205"/>
      <c r="H78" s="206"/>
      <c r="I78" s="205"/>
      <c r="J78" s="103">
        <v>8.5699733371450398E-2</v>
      </c>
      <c r="K78" s="101"/>
      <c r="L78" s="100">
        <v>7.4205423127199702E-2</v>
      </c>
      <c r="M78" s="101"/>
      <c r="N78" s="100">
        <v>7.9952578200474203E-2</v>
      </c>
      <c r="O78" s="102"/>
    </row>
    <row r="79" spans="1:15" x14ac:dyDescent="0.35">
      <c r="A79" s="410"/>
      <c r="B79" s="103"/>
      <c r="C79" s="102"/>
      <c r="D79" s="185"/>
      <c r="E79" s="205"/>
      <c r="F79" s="206"/>
      <c r="G79" s="205"/>
      <c r="H79" s="206"/>
      <c r="I79" s="205"/>
      <c r="J79" s="103"/>
      <c r="K79" s="101"/>
      <c r="L79" s="100"/>
      <c r="M79" s="101"/>
      <c r="N79" s="100"/>
      <c r="O79" s="102"/>
    </row>
    <row r="80" spans="1:15" ht="14.5" customHeight="1" x14ac:dyDescent="0.35">
      <c r="A80" s="410" t="s">
        <v>344</v>
      </c>
      <c r="B80" s="103">
        <v>0.27942621795573802</v>
      </c>
      <c r="C80" s="102"/>
      <c r="D80" s="185"/>
      <c r="E80" s="205"/>
      <c r="F80" s="206"/>
      <c r="G80" s="205"/>
      <c r="H80" s="206"/>
      <c r="I80" s="205"/>
      <c r="J80" s="103">
        <v>0.299576432050635</v>
      </c>
      <c r="K80" s="101"/>
      <c r="L80" s="100">
        <v>0.25927600420339397</v>
      </c>
      <c r="M80" s="101"/>
      <c r="N80" s="100">
        <v>0.27942621795573802</v>
      </c>
      <c r="O80" s="102"/>
    </row>
    <row r="81" spans="1:15" x14ac:dyDescent="0.35">
      <c r="A81" s="410"/>
      <c r="B81" s="103"/>
      <c r="C81" s="102"/>
      <c r="D81" s="185"/>
      <c r="E81" s="205"/>
      <c r="F81" s="206"/>
      <c r="G81" s="205"/>
      <c r="H81" s="206"/>
      <c r="I81" s="205"/>
      <c r="J81" s="103"/>
      <c r="K81" s="101"/>
      <c r="L81" s="100"/>
      <c r="M81" s="101"/>
      <c r="N81" s="100"/>
      <c r="O81" s="102"/>
    </row>
    <row r="82" spans="1:15" ht="14.5" customHeight="1" x14ac:dyDescent="0.35">
      <c r="A82" s="438" t="s">
        <v>345</v>
      </c>
      <c r="B82" s="103">
        <v>0.27725339822746597</v>
      </c>
      <c r="C82" s="102"/>
      <c r="D82" s="185"/>
      <c r="E82" s="205"/>
      <c r="F82" s="206"/>
      <c r="G82" s="205"/>
      <c r="H82" s="206"/>
      <c r="I82" s="205"/>
      <c r="J82" s="103">
        <v>0.27800080658299903</v>
      </c>
      <c r="K82" s="101"/>
      <c r="L82" s="100">
        <v>0.27650598988463898</v>
      </c>
      <c r="M82" s="101"/>
      <c r="N82" s="100">
        <v>0.27725339822746597</v>
      </c>
      <c r="O82" s="102"/>
    </row>
    <row r="83" spans="1:15" x14ac:dyDescent="0.35">
      <c r="A83" s="438"/>
      <c r="B83" s="103"/>
      <c r="C83" s="102"/>
      <c r="D83" s="185"/>
      <c r="E83" s="205"/>
      <c r="F83" s="206"/>
      <c r="G83" s="205"/>
      <c r="H83" s="206"/>
      <c r="I83" s="205"/>
      <c r="J83" s="103"/>
      <c r="K83" s="101"/>
      <c r="L83" s="100"/>
      <c r="M83" s="101"/>
      <c r="N83" s="100"/>
      <c r="O83" s="102"/>
    </row>
    <row r="84" spans="1:15" x14ac:dyDescent="0.35">
      <c r="A84" s="438" t="s">
        <v>346</v>
      </c>
      <c r="B84" s="103">
        <v>3.1516941184830602E-2</v>
      </c>
      <c r="C84" s="102"/>
      <c r="D84" s="185"/>
      <c r="E84" s="205"/>
      <c r="F84" s="206"/>
      <c r="G84" s="205"/>
      <c r="H84" s="206"/>
      <c r="I84" s="205"/>
      <c r="J84" s="103">
        <v>3.3309921950035098E-2</v>
      </c>
      <c r="K84" s="101"/>
      <c r="L84" s="100">
        <v>2.9723960450106699E-2</v>
      </c>
      <c r="M84" s="101"/>
      <c r="N84" s="100">
        <v>3.1516941184830602E-2</v>
      </c>
      <c r="O84" s="102"/>
    </row>
    <row r="85" spans="1:15" x14ac:dyDescent="0.35">
      <c r="A85" s="438"/>
      <c r="B85" s="103"/>
      <c r="C85" s="102"/>
      <c r="D85" s="185"/>
      <c r="E85" s="205"/>
      <c r="F85" s="206"/>
      <c r="G85" s="205"/>
      <c r="H85" s="206"/>
      <c r="I85" s="205"/>
      <c r="J85" s="103"/>
      <c r="K85" s="101"/>
      <c r="L85" s="100"/>
      <c r="M85" s="101"/>
      <c r="N85" s="100"/>
      <c r="O85" s="102"/>
    </row>
    <row r="86" spans="1:15" x14ac:dyDescent="0.35">
      <c r="A86" s="438" t="s">
        <v>347</v>
      </c>
      <c r="B86" s="103">
        <v>0.155199482198005</v>
      </c>
      <c r="C86" s="102"/>
      <c r="D86" s="185"/>
      <c r="E86" s="205"/>
      <c r="F86" s="206"/>
      <c r="G86" s="205"/>
      <c r="H86" s="206"/>
      <c r="I86" s="205"/>
      <c r="J86" s="103">
        <v>0.146348617780477</v>
      </c>
      <c r="K86" s="101"/>
      <c r="L86" s="100">
        <v>0.164050346465069</v>
      </c>
      <c r="M86" s="101"/>
      <c r="N86" s="100">
        <v>0.155199482198005</v>
      </c>
      <c r="O86" s="102"/>
    </row>
    <row r="87" spans="1:15" x14ac:dyDescent="0.35">
      <c r="A87" s="438"/>
      <c r="B87" s="103"/>
      <c r="C87" s="102"/>
      <c r="D87" s="185"/>
      <c r="E87" s="205"/>
      <c r="F87" s="206"/>
      <c r="G87" s="205"/>
      <c r="H87" s="206"/>
      <c r="I87" s="205"/>
      <c r="J87" s="103"/>
      <c r="K87" s="101"/>
      <c r="L87" s="100"/>
      <c r="M87" s="101"/>
      <c r="N87" s="100"/>
      <c r="O87" s="102"/>
    </row>
    <row r="88" spans="1:15" x14ac:dyDescent="0.35">
      <c r="A88" s="438" t="s">
        <v>348</v>
      </c>
      <c r="B88" s="103">
        <v>0.27421301975786999</v>
      </c>
      <c r="C88" s="102"/>
      <c r="D88" s="185"/>
      <c r="E88" s="205"/>
      <c r="F88" s="206"/>
      <c r="G88" s="205"/>
      <c r="H88" s="206"/>
      <c r="I88" s="205"/>
      <c r="J88" s="103">
        <v>0.25165173612252201</v>
      </c>
      <c r="K88" s="101"/>
      <c r="L88" s="100">
        <v>0.296774303009675</v>
      </c>
      <c r="M88" s="101"/>
      <c r="N88" s="100">
        <v>0.27421301975786999</v>
      </c>
      <c r="O88" s="102"/>
    </row>
    <row r="89" spans="1:15" x14ac:dyDescent="0.35">
      <c r="A89" s="438"/>
      <c r="B89" s="103"/>
      <c r="C89" s="102"/>
      <c r="D89" s="185"/>
      <c r="E89" s="205"/>
      <c r="F89" s="206"/>
      <c r="G89" s="205"/>
      <c r="H89" s="206"/>
      <c r="I89" s="205"/>
      <c r="J89" s="103"/>
      <c r="K89" s="101"/>
      <c r="L89" s="100"/>
      <c r="M89" s="101"/>
      <c r="N89" s="100"/>
      <c r="O89" s="102"/>
    </row>
    <row r="90" spans="1:15" x14ac:dyDescent="0.35">
      <c r="A90" s="438" t="s">
        <v>349</v>
      </c>
      <c r="B90" s="103">
        <v>4.2871954571280504E-3</v>
      </c>
      <c r="C90" s="102"/>
      <c r="D90" s="185"/>
      <c r="E90" s="205"/>
      <c r="F90" s="206"/>
      <c r="G90" s="205"/>
      <c r="H90" s="206"/>
      <c r="I90" s="205"/>
      <c r="J90" s="103">
        <v>4.8102674927845996E-3</v>
      </c>
      <c r="K90" s="101"/>
      <c r="L90" s="100">
        <v>3.7641234303637202E-3</v>
      </c>
      <c r="M90" s="101"/>
      <c r="N90" s="100">
        <v>4.2871954571280504E-3</v>
      </c>
      <c r="O90" s="102"/>
    </row>
    <row r="91" spans="1:15" x14ac:dyDescent="0.35">
      <c r="A91" s="438"/>
      <c r="B91" s="103"/>
      <c r="C91" s="102"/>
      <c r="D91" s="185"/>
      <c r="E91" s="205"/>
      <c r="F91" s="206"/>
      <c r="G91" s="205"/>
      <c r="H91" s="206"/>
      <c r="I91" s="205"/>
      <c r="J91" s="103"/>
      <c r="K91" s="101"/>
      <c r="L91" s="100"/>
      <c r="M91" s="101"/>
      <c r="N91" s="100"/>
      <c r="O91" s="102"/>
    </row>
    <row r="92" spans="1:15" x14ac:dyDescent="0.35">
      <c r="A92" s="438" t="s">
        <v>350</v>
      </c>
      <c r="B92" s="103">
        <v>1.28116098718839E-2</v>
      </c>
      <c r="C92" s="102"/>
      <c r="D92" s="185"/>
      <c r="E92" s="205"/>
      <c r="F92" s="206"/>
      <c r="G92" s="205"/>
      <c r="H92" s="206"/>
      <c r="I92" s="205"/>
      <c r="J92" s="103">
        <v>1.30977499803534E-2</v>
      </c>
      <c r="K92" s="101"/>
      <c r="L92" s="100">
        <v>1.2525469768278801E-2</v>
      </c>
      <c r="M92" s="101"/>
      <c r="N92" s="100">
        <v>1.28116098718839E-2</v>
      </c>
      <c r="O92" s="102"/>
    </row>
    <row r="93" spans="1:15" x14ac:dyDescent="0.35">
      <c r="A93" s="438"/>
      <c r="B93" s="103"/>
      <c r="C93" s="102"/>
      <c r="D93" s="185"/>
      <c r="E93" s="205"/>
      <c r="F93" s="206"/>
      <c r="G93" s="205"/>
      <c r="H93" s="206"/>
      <c r="I93" s="205"/>
      <c r="J93" s="103"/>
      <c r="K93" s="101"/>
      <c r="L93" s="100"/>
      <c r="M93" s="101"/>
      <c r="N93" s="100"/>
      <c r="O93" s="102"/>
    </row>
    <row r="94" spans="1:15" x14ac:dyDescent="0.35">
      <c r="A94" s="438" t="s">
        <v>351</v>
      </c>
      <c r="B94" s="103">
        <v>8.1730204682697996E-2</v>
      </c>
      <c r="C94" s="102"/>
      <c r="D94" s="185"/>
      <c r="E94" s="205"/>
      <c r="F94" s="206"/>
      <c r="G94" s="205"/>
      <c r="H94" s="206"/>
      <c r="I94" s="205"/>
      <c r="J94" s="103">
        <v>7.4771865887842195E-2</v>
      </c>
      <c r="K94" s="101"/>
      <c r="L94" s="100">
        <v>8.8688543359261907E-2</v>
      </c>
      <c r="M94" s="101"/>
      <c r="N94" s="100">
        <v>8.1730204682697996E-2</v>
      </c>
      <c r="O94" s="102"/>
    </row>
    <row r="95" spans="1:15" x14ac:dyDescent="0.35">
      <c r="A95" s="438"/>
      <c r="B95" s="103"/>
      <c r="C95" s="102"/>
      <c r="D95" s="185"/>
      <c r="E95" s="205"/>
      <c r="F95" s="206"/>
      <c r="G95" s="205"/>
      <c r="H95" s="206"/>
      <c r="I95" s="205"/>
      <c r="J95" s="103"/>
      <c r="K95" s="101"/>
      <c r="L95" s="100"/>
      <c r="M95" s="101"/>
      <c r="N95" s="100"/>
      <c r="O95" s="102"/>
    </row>
    <row r="96" spans="1:15" x14ac:dyDescent="0.35">
      <c r="A96" s="438" t="s">
        <v>66</v>
      </c>
      <c r="B96" s="103">
        <v>1.38123381118766E-2</v>
      </c>
      <c r="C96" s="102"/>
      <c r="D96" s="185"/>
      <c r="E96" s="205"/>
      <c r="F96" s="206"/>
      <c r="G96" s="205"/>
      <c r="H96" s="206"/>
      <c r="I96" s="205"/>
      <c r="J96" s="103">
        <v>1.28654959807018E-2</v>
      </c>
      <c r="K96" s="101"/>
      <c r="L96" s="100">
        <v>1.47591802269552E-2</v>
      </c>
      <c r="M96" s="101"/>
      <c r="N96" s="100">
        <v>1.38123381118766E-2</v>
      </c>
      <c r="O96" s="102"/>
    </row>
    <row r="97" spans="1:15" x14ac:dyDescent="0.35">
      <c r="A97" s="438"/>
      <c r="B97" s="103"/>
      <c r="C97" s="102"/>
      <c r="D97" s="185"/>
      <c r="E97" s="205"/>
      <c r="F97" s="206"/>
      <c r="G97" s="205"/>
      <c r="H97" s="206"/>
      <c r="I97" s="205"/>
      <c r="J97" s="103"/>
      <c r="K97" s="101"/>
      <c r="L97" s="100"/>
      <c r="M97" s="101"/>
      <c r="N97" s="100"/>
      <c r="O97" s="102"/>
    </row>
    <row r="98" spans="1:15" x14ac:dyDescent="0.35">
      <c r="A98" s="410" t="s">
        <v>352</v>
      </c>
      <c r="B98" s="103">
        <v>0.10844817716551799</v>
      </c>
      <c r="C98" s="102"/>
      <c r="D98" s="185"/>
      <c r="E98" s="205"/>
      <c r="F98" s="206"/>
      <c r="G98" s="205"/>
      <c r="H98" s="206"/>
      <c r="I98" s="205"/>
      <c r="J98" s="103">
        <v>0.10122410484816401</v>
      </c>
      <c r="K98" s="101"/>
      <c r="L98" s="100">
        <v>0.115672249360063</v>
      </c>
      <c r="M98" s="101"/>
      <c r="N98" s="100">
        <v>0.10844817716551799</v>
      </c>
      <c r="O98" s="102"/>
    </row>
    <row r="99" spans="1:15" ht="15" customHeight="1" thickBot="1" x14ac:dyDescent="0.4">
      <c r="A99" s="411"/>
      <c r="B99" s="172"/>
      <c r="C99" s="211"/>
      <c r="D99" s="208"/>
      <c r="E99" s="209"/>
      <c r="F99" s="210"/>
      <c r="G99" s="209"/>
      <c r="H99" s="210"/>
      <c r="I99" s="209"/>
      <c r="J99" s="108"/>
      <c r="K99" s="109"/>
      <c r="L99" s="116"/>
      <c r="M99" s="109"/>
      <c r="N99" s="116"/>
      <c r="O99" s="117"/>
    </row>
    <row r="101" spans="1:15" x14ac:dyDescent="0.35">
      <c r="A101" s="5" t="s">
        <v>230</v>
      </c>
    </row>
    <row r="102" spans="1:15" x14ac:dyDescent="0.35">
      <c r="A102" s="1" t="s">
        <v>231</v>
      </c>
    </row>
  </sheetData>
  <mergeCells count="70">
    <mergeCell ref="N2:O2"/>
    <mergeCell ref="A10:A11"/>
    <mergeCell ref="A12:A13"/>
    <mergeCell ref="A14:A15"/>
    <mergeCell ref="A16:A17"/>
    <mergeCell ref="A6:A7"/>
    <mergeCell ref="A8:A9"/>
    <mergeCell ref="A1:A2"/>
    <mergeCell ref="B1:C3"/>
    <mergeCell ref="J1:O1"/>
    <mergeCell ref="D2:E2"/>
    <mergeCell ref="F2:G2"/>
    <mergeCell ref="H2:I2"/>
    <mergeCell ref="J2:K2"/>
    <mergeCell ref="L2:M2"/>
    <mergeCell ref="D1:I1"/>
    <mergeCell ref="A22:A23"/>
    <mergeCell ref="A24:A25"/>
    <mergeCell ref="A26:A27"/>
    <mergeCell ref="A20:A21"/>
    <mergeCell ref="A18:A19"/>
    <mergeCell ref="A28:A29"/>
    <mergeCell ref="A30:A31"/>
    <mergeCell ref="A33:A34"/>
    <mergeCell ref="A38:A39"/>
    <mergeCell ref="B33:C35"/>
    <mergeCell ref="D33:I33"/>
    <mergeCell ref="J33:O33"/>
    <mergeCell ref="D34:E34"/>
    <mergeCell ref="F34:G34"/>
    <mergeCell ref="H34:I34"/>
    <mergeCell ref="J34:K34"/>
    <mergeCell ref="L34:M34"/>
    <mergeCell ref="N34:O34"/>
    <mergeCell ref="A40:A41"/>
    <mergeCell ref="A66:A67"/>
    <mergeCell ref="A44:A45"/>
    <mergeCell ref="A46:A47"/>
    <mergeCell ref="A48:A49"/>
    <mergeCell ref="A50:A51"/>
    <mergeCell ref="A52:A53"/>
    <mergeCell ref="A54:A55"/>
    <mergeCell ref="A56:A57"/>
    <mergeCell ref="A58:A59"/>
    <mergeCell ref="A60:A61"/>
    <mergeCell ref="A62:A63"/>
    <mergeCell ref="A64:A65"/>
    <mergeCell ref="A42:A43"/>
    <mergeCell ref="A78:A79"/>
    <mergeCell ref="A68:A69"/>
    <mergeCell ref="B71:C71"/>
    <mergeCell ref="D71:I71"/>
    <mergeCell ref="J71:O71"/>
    <mergeCell ref="N72:O72"/>
    <mergeCell ref="A76:A77"/>
    <mergeCell ref="D72:E72"/>
    <mergeCell ref="F72:G72"/>
    <mergeCell ref="H72:I72"/>
    <mergeCell ref="J72:K72"/>
    <mergeCell ref="L72:M72"/>
    <mergeCell ref="A92:A93"/>
    <mergeCell ref="A94:A95"/>
    <mergeCell ref="A96:A97"/>
    <mergeCell ref="A98:A99"/>
    <mergeCell ref="A80:A81"/>
    <mergeCell ref="A82:A83"/>
    <mergeCell ref="A84:A85"/>
    <mergeCell ref="A86:A87"/>
    <mergeCell ref="A88:A89"/>
    <mergeCell ref="A90:A91"/>
  </mergeCells>
  <pageMargins left="0.7" right="0.7" top="0.75" bottom="0.75" header="0.3" footer="0.3"/>
  <pageSetup paperSize="9"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AM37"/>
  <sheetViews>
    <sheetView zoomScaleNormal="100" workbookViewId="0"/>
  </sheetViews>
  <sheetFormatPr defaultColWidth="10.90625" defaultRowHeight="14.5" x14ac:dyDescent="0.35"/>
  <cols>
    <col min="1" max="1" width="79.54296875" customWidth="1"/>
    <col min="23" max="23" width="9.1796875" customWidth="1"/>
  </cols>
  <sheetData>
    <row r="1" spans="1:39" ht="30" customHeight="1" x14ac:dyDescent="0.35">
      <c r="A1" s="135" t="s">
        <v>333</v>
      </c>
      <c r="B1" s="416" t="s">
        <v>282</v>
      </c>
      <c r="C1" s="387"/>
      <c r="D1" s="417" t="s">
        <v>68</v>
      </c>
      <c r="E1" s="418"/>
      <c r="F1" s="419" t="s">
        <v>83</v>
      </c>
      <c r="G1" s="387"/>
      <c r="H1" s="420" t="s">
        <v>84</v>
      </c>
      <c r="I1" s="421"/>
      <c r="J1" s="421" t="s">
        <v>85</v>
      </c>
      <c r="K1" s="422"/>
      <c r="L1" s="416" t="s">
        <v>86</v>
      </c>
      <c r="M1" s="388"/>
      <c r="N1" s="419" t="s">
        <v>87</v>
      </c>
      <c r="O1" s="388"/>
      <c r="P1" s="419" t="s">
        <v>88</v>
      </c>
      <c r="Q1" s="388"/>
      <c r="R1" s="419" t="s">
        <v>89</v>
      </c>
      <c r="S1" s="387"/>
      <c r="T1" s="416" t="s">
        <v>90</v>
      </c>
      <c r="U1" s="388"/>
      <c r="V1" s="419" t="s">
        <v>91</v>
      </c>
      <c r="W1" s="387"/>
      <c r="X1" s="416" t="s">
        <v>92</v>
      </c>
      <c r="Y1" s="388"/>
      <c r="Z1" s="419" t="s">
        <v>93</v>
      </c>
      <c r="AA1" s="388"/>
      <c r="AB1" s="419" t="s">
        <v>94</v>
      </c>
      <c r="AC1" s="387"/>
      <c r="AD1" s="416" t="s">
        <v>95</v>
      </c>
      <c r="AE1" s="388"/>
      <c r="AF1" s="419" t="s">
        <v>96</v>
      </c>
      <c r="AG1" s="388"/>
      <c r="AH1" s="419" t="s">
        <v>97</v>
      </c>
      <c r="AI1" s="392"/>
      <c r="AJ1" s="416" t="s">
        <v>124</v>
      </c>
      <c r="AK1" s="423"/>
      <c r="AL1" s="419" t="s">
        <v>125</v>
      </c>
      <c r="AM1" s="392"/>
    </row>
    <row r="2" spans="1:39" ht="15" customHeight="1" x14ac:dyDescent="0.35">
      <c r="A2" s="149"/>
      <c r="B2" s="133"/>
      <c r="C2" s="62"/>
      <c r="D2" s="137" t="s">
        <v>98</v>
      </c>
      <c r="E2" s="138"/>
      <c r="F2" s="134" t="s">
        <v>99</v>
      </c>
      <c r="G2" s="62"/>
      <c r="H2" s="137" t="s">
        <v>98</v>
      </c>
      <c r="I2" s="138"/>
      <c r="J2" s="134" t="s">
        <v>99</v>
      </c>
      <c r="K2" s="139"/>
      <c r="L2" s="133" t="s">
        <v>100</v>
      </c>
      <c r="M2" s="63"/>
      <c r="N2" s="134" t="s">
        <v>99</v>
      </c>
      <c r="O2" s="63"/>
      <c r="P2" s="134" t="s">
        <v>101</v>
      </c>
      <c r="Q2" s="63"/>
      <c r="R2" s="134" t="s">
        <v>102</v>
      </c>
      <c r="S2" s="62"/>
      <c r="T2" s="133" t="s">
        <v>100</v>
      </c>
      <c r="U2" s="63"/>
      <c r="V2" s="134" t="s">
        <v>99</v>
      </c>
      <c r="W2" s="62"/>
      <c r="X2" s="133" t="s">
        <v>100</v>
      </c>
      <c r="Y2" s="63"/>
      <c r="Z2" s="134" t="s">
        <v>99</v>
      </c>
      <c r="AA2" s="63"/>
      <c r="AB2" s="134" t="s">
        <v>101</v>
      </c>
      <c r="AC2" s="62"/>
      <c r="AD2" s="133" t="s">
        <v>100</v>
      </c>
      <c r="AE2" s="63"/>
      <c r="AF2" s="134" t="s">
        <v>99</v>
      </c>
      <c r="AG2" s="63"/>
      <c r="AH2" s="134" t="s">
        <v>101</v>
      </c>
      <c r="AI2" s="68"/>
      <c r="AJ2" s="133" t="s">
        <v>100</v>
      </c>
      <c r="AK2" s="136"/>
      <c r="AL2" s="134" t="s">
        <v>99</v>
      </c>
      <c r="AM2" s="143"/>
    </row>
    <row r="3" spans="1:39" x14ac:dyDescent="0.35">
      <c r="A3" s="151"/>
      <c r="B3" s="144" t="s">
        <v>103</v>
      </c>
      <c r="C3" s="146" t="s">
        <v>104</v>
      </c>
      <c r="D3" s="144" t="s">
        <v>103</v>
      </c>
      <c r="E3" s="145" t="s">
        <v>104</v>
      </c>
      <c r="F3" s="145" t="s">
        <v>103</v>
      </c>
      <c r="G3" s="146" t="s">
        <v>104</v>
      </c>
      <c r="H3" s="144" t="s">
        <v>103</v>
      </c>
      <c r="I3" s="145" t="s">
        <v>104</v>
      </c>
      <c r="J3" s="145" t="s">
        <v>103</v>
      </c>
      <c r="K3" s="146" t="s">
        <v>104</v>
      </c>
      <c r="L3" s="144" t="s">
        <v>103</v>
      </c>
      <c r="M3" s="145" t="s">
        <v>104</v>
      </c>
      <c r="N3" s="145" t="s">
        <v>103</v>
      </c>
      <c r="O3" s="145" t="s">
        <v>104</v>
      </c>
      <c r="P3" s="145" t="s">
        <v>103</v>
      </c>
      <c r="Q3" s="145" t="s">
        <v>104</v>
      </c>
      <c r="R3" s="145" t="s">
        <v>103</v>
      </c>
      <c r="S3" s="146" t="s">
        <v>104</v>
      </c>
      <c r="T3" s="144" t="s">
        <v>103</v>
      </c>
      <c r="U3" s="145" t="s">
        <v>104</v>
      </c>
      <c r="V3" s="145" t="s">
        <v>103</v>
      </c>
      <c r="W3" s="146" t="s">
        <v>104</v>
      </c>
      <c r="X3" s="144" t="s">
        <v>103</v>
      </c>
      <c r="Y3" s="145" t="s">
        <v>104</v>
      </c>
      <c r="Z3" s="145" t="s">
        <v>103</v>
      </c>
      <c r="AA3" s="145" t="s">
        <v>104</v>
      </c>
      <c r="AB3" s="145" t="s">
        <v>103</v>
      </c>
      <c r="AC3" s="146" t="s">
        <v>104</v>
      </c>
      <c r="AD3" s="144" t="s">
        <v>103</v>
      </c>
      <c r="AE3" s="145" t="s">
        <v>104</v>
      </c>
      <c r="AF3" s="145" t="s">
        <v>103</v>
      </c>
      <c r="AG3" s="145" t="s">
        <v>104</v>
      </c>
      <c r="AH3" s="145" t="s">
        <v>103</v>
      </c>
      <c r="AI3" s="146" t="s">
        <v>104</v>
      </c>
      <c r="AJ3" s="144" t="s">
        <v>103</v>
      </c>
      <c r="AK3" s="145" t="s">
        <v>104</v>
      </c>
      <c r="AL3" s="145" t="s">
        <v>103</v>
      </c>
      <c r="AM3" s="146" t="s">
        <v>104</v>
      </c>
    </row>
    <row r="4" spans="1:39" ht="15" customHeight="1" x14ac:dyDescent="0.35">
      <c r="A4" s="152" t="s">
        <v>37</v>
      </c>
      <c r="B4" s="73">
        <v>4000</v>
      </c>
      <c r="C4" s="96"/>
      <c r="D4" s="73">
        <v>1921</v>
      </c>
      <c r="E4" s="74"/>
      <c r="F4" s="74">
        <v>2079</v>
      </c>
      <c r="G4" s="96"/>
      <c r="H4" s="73">
        <v>2060</v>
      </c>
      <c r="I4" s="74"/>
      <c r="J4" s="74">
        <v>1935</v>
      </c>
      <c r="K4" s="96"/>
      <c r="L4" s="73">
        <v>2465</v>
      </c>
      <c r="M4" s="74"/>
      <c r="N4" s="74">
        <v>435</v>
      </c>
      <c r="O4" s="74"/>
      <c r="P4" s="74">
        <v>636</v>
      </c>
      <c r="Q4" s="74"/>
      <c r="R4" s="74">
        <v>352</v>
      </c>
      <c r="S4" s="96"/>
      <c r="T4" s="73">
        <v>494</v>
      </c>
      <c r="U4" s="74"/>
      <c r="V4" s="74">
        <v>3442</v>
      </c>
      <c r="W4" s="96"/>
      <c r="X4" s="73">
        <v>1046</v>
      </c>
      <c r="Y4" s="74"/>
      <c r="Z4" s="74">
        <v>1341</v>
      </c>
      <c r="AA4" s="74"/>
      <c r="AB4" s="74">
        <v>1613</v>
      </c>
      <c r="AC4" s="96"/>
      <c r="AD4" s="73">
        <v>303</v>
      </c>
      <c r="AE4" s="74"/>
      <c r="AF4" s="74">
        <v>2221</v>
      </c>
      <c r="AG4" s="74"/>
      <c r="AH4" s="74">
        <v>1297</v>
      </c>
      <c r="AI4" s="179"/>
      <c r="AJ4" s="73">
        <v>1517</v>
      </c>
      <c r="AK4" s="142"/>
      <c r="AL4" s="74">
        <v>2483</v>
      </c>
      <c r="AM4" s="141"/>
    </row>
    <row r="5" spans="1:39" x14ac:dyDescent="0.35">
      <c r="A5" s="444" t="s">
        <v>353</v>
      </c>
      <c r="B5" s="238">
        <v>5.3535033714649703E-2</v>
      </c>
      <c r="C5" s="148"/>
      <c r="D5" s="238">
        <v>7.1015622953628899E-2</v>
      </c>
      <c r="E5" s="239"/>
      <c r="F5" s="167">
        <v>3.4967292762344601E-2</v>
      </c>
      <c r="G5" s="148"/>
      <c r="H5" s="238">
        <v>5.4064909629062602E-2</v>
      </c>
      <c r="I5" s="239"/>
      <c r="J5" s="167">
        <v>5.3102251916203699E-2</v>
      </c>
      <c r="K5" s="148"/>
      <c r="L5" s="238">
        <v>5.1961015619395E-2</v>
      </c>
      <c r="M5" s="239"/>
      <c r="N5" s="167">
        <v>5.9957869488098198E-2</v>
      </c>
      <c r="O5" s="239"/>
      <c r="P5" s="167">
        <v>6.1035819028244502E-2</v>
      </c>
      <c r="Q5" s="239"/>
      <c r="R5" s="167">
        <v>5.8129225336797499E-2</v>
      </c>
      <c r="S5" s="148"/>
      <c r="T5" s="238">
        <v>7.4100767909459797E-2</v>
      </c>
      <c r="U5" s="239"/>
      <c r="V5" s="167">
        <v>5.0778093167574201E-2</v>
      </c>
      <c r="W5" s="148"/>
      <c r="X5" s="238">
        <v>6.0874261407116499E-2</v>
      </c>
      <c r="Y5" s="239"/>
      <c r="Z5" s="167">
        <v>5.2424089982149299E-2</v>
      </c>
      <c r="AA5" s="239"/>
      <c r="AB5" s="167">
        <v>4.9591523933545899E-2</v>
      </c>
      <c r="AC5" s="148"/>
      <c r="AD5" s="238">
        <v>5.0049681564031202E-2</v>
      </c>
      <c r="AE5" s="239"/>
      <c r="AF5" s="167">
        <v>5.5324188774505297E-2</v>
      </c>
      <c r="AG5" s="239"/>
      <c r="AH5" s="167">
        <v>5.1475696196099097E-2</v>
      </c>
      <c r="AI5" s="148"/>
      <c r="AJ5" s="238">
        <v>5.1466817118140301E-2</v>
      </c>
      <c r="AK5" s="239"/>
      <c r="AL5" s="167">
        <v>5.4322730323384402E-2</v>
      </c>
      <c r="AM5" s="148"/>
    </row>
    <row r="6" spans="1:39" x14ac:dyDescent="0.35">
      <c r="A6" s="434"/>
      <c r="B6" s="69"/>
      <c r="C6" s="61"/>
      <c r="D6" s="69"/>
      <c r="E6" s="97"/>
      <c r="F6" s="90"/>
      <c r="G6" s="61"/>
      <c r="H6" s="69"/>
      <c r="I6" s="97"/>
      <c r="J6" s="90"/>
      <c r="K6" s="61"/>
      <c r="L6" s="69"/>
      <c r="M6" s="97"/>
      <c r="N6" s="90"/>
      <c r="O6" s="97"/>
      <c r="P6" s="90"/>
      <c r="Q6" s="97"/>
      <c r="R6" s="90"/>
      <c r="S6" s="61"/>
      <c r="T6" s="69"/>
      <c r="U6" s="97"/>
      <c r="V6" s="90"/>
      <c r="W6" s="61"/>
      <c r="X6" s="69"/>
      <c r="Y6" s="97"/>
      <c r="Z6" s="90"/>
      <c r="AA6" s="97"/>
      <c r="AB6" s="90"/>
      <c r="AC6" s="61"/>
      <c r="AD6" s="69"/>
      <c r="AE6" s="97"/>
      <c r="AF6" s="90"/>
      <c r="AG6" s="97"/>
      <c r="AH6" s="90"/>
      <c r="AI6" s="61"/>
      <c r="AJ6" s="69"/>
      <c r="AK6" s="97"/>
      <c r="AL6" s="90"/>
      <c r="AM6" s="61"/>
    </row>
    <row r="7" spans="1:39" x14ac:dyDescent="0.35">
      <c r="A7" s="434" t="s">
        <v>354</v>
      </c>
      <c r="B7" s="69">
        <v>0.204623462453765</v>
      </c>
      <c r="C7" s="61"/>
      <c r="D7" s="69">
        <v>0.193818424282446</v>
      </c>
      <c r="E7" s="97"/>
      <c r="F7" s="90">
        <v>0.21610048688366601</v>
      </c>
      <c r="G7" s="61"/>
      <c r="H7" s="69">
        <v>0.217016223795542</v>
      </c>
      <c r="I7" s="97"/>
      <c r="J7" s="90">
        <v>0.19122045109479999</v>
      </c>
      <c r="K7" s="61"/>
      <c r="L7" s="69">
        <v>0.20583752161865801</v>
      </c>
      <c r="M7" s="97"/>
      <c r="N7" s="90">
        <v>0.24539909153091999</v>
      </c>
      <c r="O7" s="97"/>
      <c r="P7" s="90">
        <v>0.169931669887919</v>
      </c>
      <c r="Q7" s="97"/>
      <c r="R7" s="90">
        <v>0.207587934612045</v>
      </c>
      <c r="S7" s="61"/>
      <c r="T7" s="69">
        <v>0.18784988947238301</v>
      </c>
      <c r="U7" s="97"/>
      <c r="V7" s="90">
        <v>0.20821597764307201</v>
      </c>
      <c r="W7" s="61"/>
      <c r="X7" s="69">
        <v>0.182194772726542</v>
      </c>
      <c r="Y7" s="97"/>
      <c r="Z7" s="90">
        <v>0.22106757446304001</v>
      </c>
      <c r="AA7" s="97"/>
      <c r="AB7" s="90">
        <v>0.20568329643151601</v>
      </c>
      <c r="AC7" s="61"/>
      <c r="AD7" s="69">
        <v>0.16483831703266699</v>
      </c>
      <c r="AE7" s="97"/>
      <c r="AF7" s="90">
        <v>0.198630668086202</v>
      </c>
      <c r="AG7" s="97"/>
      <c r="AH7" s="90">
        <v>0.22102186766301701</v>
      </c>
      <c r="AI7" s="61"/>
      <c r="AJ7" s="69">
        <v>0.18800466017279499</v>
      </c>
      <c r="AK7" s="97"/>
      <c r="AL7" s="90">
        <v>0.21095286442261499</v>
      </c>
      <c r="AM7" s="61"/>
    </row>
    <row r="8" spans="1:39" x14ac:dyDescent="0.35">
      <c r="A8" s="434"/>
      <c r="B8" s="69"/>
      <c r="C8" s="61"/>
      <c r="D8" s="69"/>
      <c r="E8" s="97"/>
      <c r="F8" s="90"/>
      <c r="G8" s="61"/>
      <c r="H8" s="69"/>
      <c r="I8" s="97"/>
      <c r="J8" s="90"/>
      <c r="K8" s="61"/>
      <c r="L8" s="69"/>
      <c r="M8" s="97"/>
      <c r="N8" s="90"/>
      <c r="O8" s="97"/>
      <c r="P8" s="90"/>
      <c r="Q8" s="97"/>
      <c r="R8" s="90"/>
      <c r="S8" s="61"/>
      <c r="T8" s="69"/>
      <c r="U8" s="97"/>
      <c r="V8" s="90"/>
      <c r="W8" s="61"/>
      <c r="X8" s="69"/>
      <c r="Y8" s="97"/>
      <c r="Z8" s="90"/>
      <c r="AA8" s="97"/>
      <c r="AB8" s="90"/>
      <c r="AC8" s="61"/>
      <c r="AD8" s="69"/>
      <c r="AE8" s="97"/>
      <c r="AF8" s="90"/>
      <c r="AG8" s="97"/>
      <c r="AH8" s="90"/>
      <c r="AI8" s="61"/>
      <c r="AJ8" s="69"/>
      <c r="AK8" s="97"/>
      <c r="AL8" s="90"/>
      <c r="AM8" s="61"/>
    </row>
    <row r="9" spans="1:39" x14ac:dyDescent="0.35">
      <c r="A9" s="434" t="s">
        <v>345</v>
      </c>
      <c r="B9" s="69">
        <v>3.2735349422646498E-2</v>
      </c>
      <c r="C9" s="61"/>
      <c r="D9" s="69">
        <v>3.2730126407290998E-2</v>
      </c>
      <c r="E9" s="97"/>
      <c r="F9" s="90">
        <v>3.2740897267446598E-2</v>
      </c>
      <c r="G9" s="61"/>
      <c r="H9" s="69">
        <v>3.0140975515141499E-2</v>
      </c>
      <c r="I9" s="97"/>
      <c r="J9" s="90">
        <v>3.5545491394997498E-2</v>
      </c>
      <c r="K9" s="61"/>
      <c r="L9" s="69">
        <v>3.3187158778247197E-2</v>
      </c>
      <c r="M9" s="97"/>
      <c r="N9" s="90">
        <v>3.3664644278710201E-2</v>
      </c>
      <c r="O9" s="97"/>
      <c r="P9" s="90">
        <v>3.0475891703772899E-2</v>
      </c>
      <c r="Q9" s="97"/>
      <c r="R9" s="90">
        <v>3.8832788829612101E-2</v>
      </c>
      <c r="S9" s="61"/>
      <c r="T9" s="69">
        <v>6.0415909172727503E-2</v>
      </c>
      <c r="U9" s="97"/>
      <c r="V9" s="90">
        <v>2.9108750308598899E-2</v>
      </c>
      <c r="W9" s="61"/>
      <c r="X9" s="69">
        <v>2.39518611445615E-2</v>
      </c>
      <c r="Y9" s="97"/>
      <c r="Z9" s="90">
        <v>3.8176964417039702E-2</v>
      </c>
      <c r="AA9" s="97"/>
      <c r="AB9" s="90">
        <v>3.3991209382727199E-2</v>
      </c>
      <c r="AC9" s="61"/>
      <c r="AD9" s="69">
        <v>2.85283119916767E-2</v>
      </c>
      <c r="AE9" s="97"/>
      <c r="AF9" s="90">
        <v>3.96124698742613E-2</v>
      </c>
      <c r="AG9" s="97"/>
      <c r="AH9" s="90">
        <v>2.4141759597941001E-2</v>
      </c>
      <c r="AI9" s="61"/>
      <c r="AJ9" s="69">
        <v>2.5715019256042099E-2</v>
      </c>
      <c r="AK9" s="97"/>
      <c r="AL9" s="90">
        <v>3.5409097556070003E-2</v>
      </c>
      <c r="AM9" s="61"/>
    </row>
    <row r="10" spans="1:39" x14ac:dyDescent="0.35">
      <c r="A10" s="434"/>
      <c r="B10" s="69"/>
      <c r="C10" s="61"/>
      <c r="D10" s="69"/>
      <c r="E10" s="97"/>
      <c r="F10" s="90"/>
      <c r="G10" s="61"/>
      <c r="H10" s="69"/>
      <c r="I10" s="97"/>
      <c r="J10" s="90"/>
      <c r="K10" s="61"/>
      <c r="L10" s="69"/>
      <c r="M10" s="97"/>
      <c r="N10" s="90"/>
      <c r="O10" s="97"/>
      <c r="P10" s="90"/>
      <c r="Q10" s="97"/>
      <c r="R10" s="90"/>
      <c r="S10" s="61"/>
      <c r="T10" s="69"/>
      <c r="U10" s="97"/>
      <c r="V10" s="90"/>
      <c r="W10" s="61"/>
      <c r="X10" s="69"/>
      <c r="Y10" s="97"/>
      <c r="Z10" s="90"/>
      <c r="AA10" s="97"/>
      <c r="AB10" s="90"/>
      <c r="AC10" s="61"/>
      <c r="AD10" s="69"/>
      <c r="AE10" s="97"/>
      <c r="AF10" s="90"/>
      <c r="AG10" s="97"/>
      <c r="AH10" s="90"/>
      <c r="AI10" s="61"/>
      <c r="AJ10" s="69"/>
      <c r="AK10" s="97"/>
      <c r="AL10" s="90"/>
      <c r="AM10" s="61"/>
    </row>
    <row r="11" spans="1:39" ht="15" customHeight="1" x14ac:dyDescent="0.35">
      <c r="A11" s="434" t="s">
        <v>355</v>
      </c>
      <c r="B11" s="69">
        <v>3.6365035636349602E-2</v>
      </c>
      <c r="C11" s="61"/>
      <c r="D11" s="69">
        <v>2.9815208044338602E-2</v>
      </c>
      <c r="E11" s="97"/>
      <c r="F11" s="90">
        <v>4.3322209696565903E-2</v>
      </c>
      <c r="G11" s="61"/>
      <c r="H11" s="69">
        <v>3.6771641371620999E-2</v>
      </c>
      <c r="I11" s="97"/>
      <c r="J11" s="90">
        <v>3.6021882269492198E-2</v>
      </c>
      <c r="K11" s="61"/>
      <c r="L11" s="69">
        <v>3.7318602786990701E-2</v>
      </c>
      <c r="M11" s="97"/>
      <c r="N11" s="90">
        <v>2.8659933152553298E-2</v>
      </c>
      <c r="O11" s="97"/>
      <c r="P11" s="90">
        <v>3.2356429725610397E-2</v>
      </c>
      <c r="Q11" s="97"/>
      <c r="R11" s="90">
        <v>3.6445614702140403E-2</v>
      </c>
      <c r="S11" s="61"/>
      <c r="T11" s="69">
        <v>4.3267092184488799E-2</v>
      </c>
      <c r="U11" s="97"/>
      <c r="V11" s="90">
        <v>3.5302046218274201E-2</v>
      </c>
      <c r="W11" s="61"/>
      <c r="X11" s="69">
        <v>4.0111520288325597E-2</v>
      </c>
      <c r="Y11" s="97"/>
      <c r="Z11" s="90">
        <v>3.9340966541690503E-2</v>
      </c>
      <c r="AA11" s="97"/>
      <c r="AB11" s="90">
        <v>3.1367591246238301E-2</v>
      </c>
      <c r="AC11" s="61"/>
      <c r="AD11" s="69">
        <v>2.7778084163873801E-2</v>
      </c>
      <c r="AE11" s="97"/>
      <c r="AF11" s="90">
        <v>3.6808308011932599E-2</v>
      </c>
      <c r="AG11" s="97"/>
      <c r="AH11" s="90">
        <v>3.8508232050891399E-2</v>
      </c>
      <c r="AI11" s="61"/>
      <c r="AJ11" s="69">
        <v>3.7835750780703802E-2</v>
      </c>
      <c r="AK11" s="97"/>
      <c r="AL11" s="90">
        <v>3.5804902169875301E-2</v>
      </c>
      <c r="AM11" s="61"/>
    </row>
    <row r="12" spans="1:39" ht="15" customHeight="1" x14ac:dyDescent="0.35">
      <c r="A12" s="434"/>
      <c r="B12" s="69"/>
      <c r="C12" s="61"/>
      <c r="D12" s="69"/>
      <c r="E12" s="97"/>
      <c r="F12" s="90"/>
      <c r="G12" s="61"/>
      <c r="H12" s="69"/>
      <c r="I12" s="97"/>
      <c r="J12" s="90"/>
      <c r="K12" s="61"/>
      <c r="L12" s="69"/>
      <c r="M12" s="97"/>
      <c r="N12" s="90"/>
      <c r="O12" s="97"/>
      <c r="P12" s="90"/>
      <c r="Q12" s="97"/>
      <c r="R12" s="90"/>
      <c r="S12" s="61"/>
      <c r="T12" s="69"/>
      <c r="U12" s="97"/>
      <c r="V12" s="90"/>
      <c r="W12" s="61"/>
      <c r="X12" s="69"/>
      <c r="Y12" s="97"/>
      <c r="Z12" s="90"/>
      <c r="AA12" s="97"/>
      <c r="AB12" s="90"/>
      <c r="AC12" s="61"/>
      <c r="AD12" s="69"/>
      <c r="AE12" s="97"/>
      <c r="AF12" s="90"/>
      <c r="AG12" s="97"/>
      <c r="AH12" s="90"/>
      <c r="AI12" s="61"/>
      <c r="AJ12" s="69"/>
      <c r="AK12" s="97"/>
      <c r="AL12" s="90"/>
      <c r="AM12" s="61"/>
    </row>
    <row r="13" spans="1:39" x14ac:dyDescent="0.35">
      <c r="A13" s="434" t="s">
        <v>356</v>
      </c>
      <c r="B13" s="69">
        <v>5.1403187735968102E-2</v>
      </c>
      <c r="C13" s="61"/>
      <c r="D13" s="69">
        <v>4.0181967918487098E-2</v>
      </c>
      <c r="E13" s="97"/>
      <c r="F13" s="90">
        <v>6.3322276954955306E-2</v>
      </c>
      <c r="G13" s="61"/>
      <c r="H13" s="69">
        <v>4.5327976794947503E-2</v>
      </c>
      <c r="I13" s="97"/>
      <c r="J13" s="90">
        <v>5.7924465423068103E-2</v>
      </c>
      <c r="K13" s="61"/>
      <c r="L13" s="69">
        <v>4.8493048633654397E-2</v>
      </c>
      <c r="M13" s="97"/>
      <c r="N13" s="90">
        <v>6.7440632150612606E-2</v>
      </c>
      <c r="O13" s="97"/>
      <c r="P13" s="90">
        <v>6.4692335502587003E-2</v>
      </c>
      <c r="Q13" s="97"/>
      <c r="R13" s="90">
        <v>6.12490935931298E-2</v>
      </c>
      <c r="S13" s="61"/>
      <c r="T13" s="69">
        <v>7.8409573233823804E-2</v>
      </c>
      <c r="U13" s="97"/>
      <c r="V13" s="90">
        <v>4.7488515732407401E-2</v>
      </c>
      <c r="W13" s="61"/>
      <c r="X13" s="69">
        <v>4.2441440129777401E-2</v>
      </c>
      <c r="Y13" s="97"/>
      <c r="Z13" s="90">
        <v>4.7677977215900398E-2</v>
      </c>
      <c r="AA13" s="97"/>
      <c r="AB13" s="90">
        <v>6.0498992397704197E-2</v>
      </c>
      <c r="AC13" s="61"/>
      <c r="AD13" s="69">
        <v>5.35517092855042E-2</v>
      </c>
      <c r="AE13" s="97"/>
      <c r="AF13" s="90">
        <v>4.7042953308617401E-2</v>
      </c>
      <c r="AG13" s="97"/>
      <c r="AH13" s="90">
        <v>5.8495799000599501E-2</v>
      </c>
      <c r="AI13" s="61"/>
      <c r="AJ13" s="69">
        <v>4.2334602037526398E-2</v>
      </c>
      <c r="AK13" s="97"/>
      <c r="AL13" s="90">
        <v>5.48570301491558E-2</v>
      </c>
      <c r="AM13" s="61"/>
    </row>
    <row r="14" spans="1:39" x14ac:dyDescent="0.35">
      <c r="A14" s="434"/>
      <c r="B14" s="69"/>
      <c r="C14" s="61"/>
      <c r="D14" s="69"/>
      <c r="E14" s="97"/>
      <c r="F14" s="90"/>
      <c r="G14" s="61"/>
      <c r="H14" s="69"/>
      <c r="I14" s="97"/>
      <c r="J14" s="90"/>
      <c r="K14" s="61"/>
      <c r="L14" s="69"/>
      <c r="M14" s="97"/>
      <c r="N14" s="90"/>
      <c r="O14" s="97"/>
      <c r="P14" s="90"/>
      <c r="Q14" s="97"/>
      <c r="R14" s="90"/>
      <c r="S14" s="61"/>
      <c r="T14" s="69"/>
      <c r="U14" s="97"/>
      <c r="V14" s="90"/>
      <c r="W14" s="61"/>
      <c r="X14" s="69"/>
      <c r="Y14" s="97"/>
      <c r="Z14" s="90"/>
      <c r="AA14" s="97"/>
      <c r="AB14" s="90"/>
      <c r="AC14" s="61"/>
      <c r="AD14" s="69"/>
      <c r="AE14" s="97"/>
      <c r="AF14" s="90"/>
      <c r="AG14" s="97"/>
      <c r="AH14" s="90"/>
      <c r="AI14" s="61"/>
      <c r="AJ14" s="69"/>
      <c r="AK14" s="97"/>
      <c r="AL14" s="90"/>
      <c r="AM14" s="61"/>
    </row>
    <row r="15" spans="1:39" x14ac:dyDescent="0.35">
      <c r="A15" s="443" t="s">
        <v>357</v>
      </c>
      <c r="B15" s="69">
        <v>7.9504701704952996E-3</v>
      </c>
      <c r="C15" s="61"/>
      <c r="D15" s="69">
        <v>3.33369337027393E-3</v>
      </c>
      <c r="E15" s="97"/>
      <c r="F15" s="90">
        <v>1.28543732649043E-2</v>
      </c>
      <c r="G15" s="61"/>
      <c r="H15" s="69">
        <v>5.6234825098007103E-3</v>
      </c>
      <c r="I15" s="97"/>
      <c r="J15" s="90">
        <v>1.04207987845825E-2</v>
      </c>
      <c r="K15" s="61"/>
      <c r="L15" s="69">
        <v>7.2994551752140297E-3</v>
      </c>
      <c r="M15" s="97"/>
      <c r="N15" s="90">
        <v>6.7823809956597397E-3</v>
      </c>
      <c r="O15" s="97"/>
      <c r="P15" s="90">
        <v>1.1033384399453E-2</v>
      </c>
      <c r="Q15" s="97"/>
      <c r="R15" s="90">
        <v>1.3911027056265899E-2</v>
      </c>
      <c r="S15" s="61"/>
      <c r="T15" s="69">
        <v>3.8271244318618697E-2</v>
      </c>
      <c r="U15" s="97"/>
      <c r="V15" s="90">
        <v>3.4305202735117001E-3</v>
      </c>
      <c r="W15" s="61"/>
      <c r="X15" s="69">
        <v>4.8443347596800598E-3</v>
      </c>
      <c r="Y15" s="97"/>
      <c r="Z15" s="90">
        <v>9.9129680907644596E-3</v>
      </c>
      <c r="AA15" s="97"/>
      <c r="AB15" s="90">
        <v>8.36244058460839E-3</v>
      </c>
      <c r="AC15" s="61"/>
      <c r="AD15" s="69">
        <v>1.39474942801987E-3</v>
      </c>
      <c r="AE15" s="97"/>
      <c r="AF15" s="90">
        <v>6.8704528617863202E-3</v>
      </c>
      <c r="AG15" s="97"/>
      <c r="AH15" s="90">
        <v>9.6610126613563795E-3</v>
      </c>
      <c r="AI15" s="61"/>
      <c r="AJ15" s="69">
        <v>8.6330879914970592E-3</v>
      </c>
      <c r="AK15" s="97"/>
      <c r="AL15" s="90">
        <v>7.6904897876028701E-3</v>
      </c>
      <c r="AM15" s="61"/>
    </row>
    <row r="16" spans="1:39" x14ac:dyDescent="0.35">
      <c r="A16" s="443"/>
      <c r="B16" s="69"/>
      <c r="C16" s="61"/>
      <c r="D16" s="69"/>
      <c r="E16" s="97"/>
      <c r="F16" s="90"/>
      <c r="G16" s="61"/>
      <c r="H16" s="69"/>
      <c r="I16" s="97"/>
      <c r="J16" s="90"/>
      <c r="K16" s="61"/>
      <c r="L16" s="69"/>
      <c r="M16" s="97"/>
      <c r="N16" s="90"/>
      <c r="O16" s="97"/>
      <c r="P16" s="90"/>
      <c r="Q16" s="97"/>
      <c r="R16" s="90"/>
      <c r="S16" s="61"/>
      <c r="T16" s="69"/>
      <c r="U16" s="97"/>
      <c r="V16" s="90"/>
      <c r="W16" s="61"/>
      <c r="X16" s="69"/>
      <c r="Y16" s="97"/>
      <c r="Z16" s="90"/>
      <c r="AA16" s="97"/>
      <c r="AB16" s="90"/>
      <c r="AC16" s="61"/>
      <c r="AD16" s="69"/>
      <c r="AE16" s="97"/>
      <c r="AF16" s="90"/>
      <c r="AG16" s="97"/>
      <c r="AH16" s="90"/>
      <c r="AI16" s="61"/>
      <c r="AJ16" s="69"/>
      <c r="AK16" s="97"/>
      <c r="AL16" s="90"/>
      <c r="AM16" s="61"/>
    </row>
    <row r="17" spans="1:39" x14ac:dyDescent="0.35">
      <c r="A17" s="443" t="s">
        <v>358</v>
      </c>
      <c r="B17" s="69">
        <v>6.2941140370588594E-2</v>
      </c>
      <c r="C17" s="61"/>
      <c r="D17" s="69">
        <v>6.2899843600378202E-2</v>
      </c>
      <c r="E17" s="97"/>
      <c r="F17" s="90">
        <v>6.2985005466950697E-2</v>
      </c>
      <c r="G17" s="61"/>
      <c r="H17" s="69">
        <v>5.4150794357685501E-2</v>
      </c>
      <c r="I17" s="97"/>
      <c r="J17" s="90">
        <v>7.2350104440909793E-2</v>
      </c>
      <c r="K17" s="61"/>
      <c r="L17" s="69">
        <v>6.13282828180165E-2</v>
      </c>
      <c r="M17" s="97"/>
      <c r="N17" s="90">
        <v>6.8333650977203203E-2</v>
      </c>
      <c r="O17" s="97"/>
      <c r="P17" s="90">
        <v>7.3590359261478E-2</v>
      </c>
      <c r="Q17" s="97"/>
      <c r="R17" s="90">
        <v>5.3094475900168601E-2</v>
      </c>
      <c r="S17" s="61"/>
      <c r="T17" s="69">
        <v>8.5618347176271994E-2</v>
      </c>
      <c r="U17" s="97"/>
      <c r="V17" s="90">
        <v>5.9623643668457002E-2</v>
      </c>
      <c r="W17" s="61"/>
      <c r="X17" s="69">
        <v>7.1622977898236295E-2</v>
      </c>
      <c r="Y17" s="97"/>
      <c r="Z17" s="90">
        <v>5.92524500242122E-2</v>
      </c>
      <c r="AA17" s="97"/>
      <c r="AB17" s="90">
        <v>6.0276330240556897E-2</v>
      </c>
      <c r="AC17" s="61"/>
      <c r="AD17" s="69">
        <v>6.7596446828254705E-2</v>
      </c>
      <c r="AE17" s="97"/>
      <c r="AF17" s="90">
        <v>6.1344297741493498E-2</v>
      </c>
      <c r="AG17" s="97"/>
      <c r="AH17" s="90">
        <v>5.92674524834104E-2</v>
      </c>
      <c r="AI17" s="61"/>
      <c r="AJ17" s="69">
        <v>5.7936467238572903E-2</v>
      </c>
      <c r="AK17" s="97"/>
      <c r="AL17" s="90">
        <v>6.4847209619122798E-2</v>
      </c>
      <c r="AM17" s="61"/>
    </row>
    <row r="18" spans="1:39" x14ac:dyDescent="0.35">
      <c r="A18" s="443"/>
      <c r="B18" s="69"/>
      <c r="C18" s="61"/>
      <c r="D18" s="69"/>
      <c r="E18" s="97"/>
      <c r="F18" s="90"/>
      <c r="G18" s="61"/>
      <c r="H18" s="69"/>
      <c r="I18" s="97"/>
      <c r="J18" s="90"/>
      <c r="K18" s="61"/>
      <c r="L18" s="69"/>
      <c r="M18" s="97"/>
      <c r="N18" s="90"/>
      <c r="O18" s="97"/>
      <c r="P18" s="90"/>
      <c r="Q18" s="97"/>
      <c r="R18" s="90"/>
      <c r="S18" s="61"/>
      <c r="T18" s="69"/>
      <c r="U18" s="97"/>
      <c r="V18" s="90"/>
      <c r="W18" s="61"/>
      <c r="X18" s="69"/>
      <c r="Y18" s="97"/>
      <c r="Z18" s="90"/>
      <c r="AA18" s="97"/>
      <c r="AB18" s="90"/>
      <c r="AC18" s="61"/>
      <c r="AD18" s="69"/>
      <c r="AE18" s="97"/>
      <c r="AF18" s="90"/>
      <c r="AG18" s="97"/>
      <c r="AH18" s="90"/>
      <c r="AI18" s="61"/>
      <c r="AJ18" s="69"/>
      <c r="AK18" s="97"/>
      <c r="AL18" s="90"/>
      <c r="AM18" s="61"/>
    </row>
    <row r="19" spans="1:39" x14ac:dyDescent="0.35">
      <c r="A19" s="443" t="s">
        <v>359</v>
      </c>
      <c r="B19" s="69">
        <v>3.7116522128834801E-3</v>
      </c>
      <c r="C19" s="61"/>
      <c r="D19" s="69">
        <v>4.0009680785125096E-3</v>
      </c>
      <c r="E19" s="97"/>
      <c r="F19" s="90">
        <v>3.4043432330229401E-3</v>
      </c>
      <c r="G19" s="61"/>
      <c r="H19" s="69">
        <v>3.0702340378148999E-3</v>
      </c>
      <c r="I19" s="97"/>
      <c r="J19" s="90">
        <v>4.39614471440819E-3</v>
      </c>
      <c r="K19" s="61"/>
      <c r="L19" s="69">
        <v>4.2495972977407096E-3</v>
      </c>
      <c r="M19" s="97"/>
      <c r="N19" s="90"/>
      <c r="O19" s="97"/>
      <c r="P19" s="90">
        <v>4.61231879022048E-3</v>
      </c>
      <c r="Q19" s="97"/>
      <c r="R19" s="90"/>
      <c r="S19" s="61"/>
      <c r="T19" s="69">
        <v>1.05123377555558E-2</v>
      </c>
      <c r="U19" s="97"/>
      <c r="V19" s="90">
        <v>2.7956686766039299E-3</v>
      </c>
      <c r="W19" s="61"/>
      <c r="X19" s="69"/>
      <c r="Y19" s="97"/>
      <c r="Z19" s="90">
        <v>7.9650687343375496E-3</v>
      </c>
      <c r="AA19" s="97"/>
      <c r="AB19" s="90">
        <v>2.5964889347351999E-3</v>
      </c>
      <c r="AC19" s="61"/>
      <c r="AD19" s="69">
        <v>1.6555123522748599E-2</v>
      </c>
      <c r="AE19" s="97"/>
      <c r="AF19" s="90">
        <v>4.0862155335911303E-3</v>
      </c>
      <c r="AG19" s="97"/>
      <c r="AH19" s="90">
        <v>5.6739409787068501E-4</v>
      </c>
      <c r="AI19" s="61"/>
      <c r="AJ19" s="69">
        <v>1.3834605865307699E-3</v>
      </c>
      <c r="AK19" s="97"/>
      <c r="AL19" s="90">
        <v>4.5983623629024797E-3</v>
      </c>
      <c r="AM19" s="61"/>
    </row>
    <row r="20" spans="1:39" x14ac:dyDescent="0.35">
      <c r="A20" s="443"/>
      <c r="B20" s="69"/>
      <c r="C20" s="61"/>
      <c r="D20" s="69"/>
      <c r="E20" s="97"/>
      <c r="F20" s="90"/>
      <c r="G20" s="61"/>
      <c r="H20" s="69"/>
      <c r="I20" s="97"/>
      <c r="J20" s="90"/>
      <c r="K20" s="61"/>
      <c r="L20" s="69"/>
      <c r="M20" s="97"/>
      <c r="N20" s="90"/>
      <c r="O20" s="97"/>
      <c r="P20" s="90"/>
      <c r="Q20" s="97"/>
      <c r="R20" s="90"/>
      <c r="S20" s="61"/>
      <c r="T20" s="69"/>
      <c r="U20" s="97"/>
      <c r="V20" s="90"/>
      <c r="W20" s="61"/>
      <c r="X20" s="69"/>
      <c r="Y20" s="97"/>
      <c r="Z20" s="90"/>
      <c r="AA20" s="97"/>
      <c r="AB20" s="90"/>
      <c r="AC20" s="61"/>
      <c r="AD20" s="69"/>
      <c r="AE20" s="97"/>
      <c r="AF20" s="90"/>
      <c r="AG20" s="97"/>
      <c r="AH20" s="90"/>
      <c r="AI20" s="61"/>
      <c r="AJ20" s="69"/>
      <c r="AK20" s="97"/>
      <c r="AL20" s="90"/>
      <c r="AM20" s="61"/>
    </row>
    <row r="21" spans="1:39" x14ac:dyDescent="0.35">
      <c r="A21" s="443" t="s">
        <v>361</v>
      </c>
      <c r="B21" s="69">
        <v>0.31728608332713898</v>
      </c>
      <c r="C21" s="61"/>
      <c r="D21" s="69">
        <v>0.35810168634767098</v>
      </c>
      <c r="E21" s="97"/>
      <c r="F21" s="90">
        <v>0.27393207887473497</v>
      </c>
      <c r="G21" s="61"/>
      <c r="H21" s="69">
        <v>0.30376781394104002</v>
      </c>
      <c r="I21" s="97"/>
      <c r="J21" s="90">
        <v>0.33079745353961298</v>
      </c>
      <c r="K21" s="61"/>
      <c r="L21" s="69">
        <v>0.33077862272979902</v>
      </c>
      <c r="M21" s="97"/>
      <c r="N21" s="90">
        <v>0.33347024769196898</v>
      </c>
      <c r="O21" s="97"/>
      <c r="P21" s="90">
        <v>0.26015609140405599</v>
      </c>
      <c r="Q21" s="97"/>
      <c r="R21" s="90">
        <v>0.205923122082113</v>
      </c>
      <c r="S21" s="61"/>
      <c r="T21" s="69">
        <v>0.31831608728641297</v>
      </c>
      <c r="U21" s="97"/>
      <c r="V21" s="90">
        <v>0.31706401501749798</v>
      </c>
      <c r="W21" s="61"/>
      <c r="X21" s="69">
        <v>0.32484352716769699</v>
      </c>
      <c r="Y21" s="97"/>
      <c r="Z21" s="90">
        <v>0.351350356649202</v>
      </c>
      <c r="AA21" s="97"/>
      <c r="AB21" s="90">
        <v>0.28356858147908798</v>
      </c>
      <c r="AC21" s="61"/>
      <c r="AD21" s="69">
        <v>0.32308788089714602</v>
      </c>
      <c r="AE21" s="97"/>
      <c r="AF21" s="90">
        <v>0.32415203365899697</v>
      </c>
      <c r="AG21" s="97"/>
      <c r="AH21" s="90">
        <v>0.30340419733790103</v>
      </c>
      <c r="AI21" s="61"/>
      <c r="AJ21" s="69">
        <v>0.30099099344908498</v>
      </c>
      <c r="AK21" s="97"/>
      <c r="AL21" s="90">
        <v>0.32349219687329001</v>
      </c>
      <c r="AM21" s="61"/>
    </row>
    <row r="22" spans="1:39" x14ac:dyDescent="0.35">
      <c r="A22" s="443"/>
      <c r="B22" s="69"/>
      <c r="C22" s="61"/>
      <c r="D22" s="69"/>
      <c r="E22" s="97"/>
      <c r="F22" s="90"/>
      <c r="G22" s="61"/>
      <c r="H22" s="69"/>
      <c r="I22" s="97"/>
      <c r="J22" s="90"/>
      <c r="K22" s="61"/>
      <c r="L22" s="69"/>
      <c r="M22" s="97"/>
      <c r="N22" s="90"/>
      <c r="O22" s="97"/>
      <c r="P22" s="90"/>
      <c r="Q22" s="97"/>
      <c r="R22" s="90"/>
      <c r="S22" s="61"/>
      <c r="T22" s="69"/>
      <c r="U22" s="97"/>
      <c r="V22" s="90"/>
      <c r="W22" s="61"/>
      <c r="X22" s="69"/>
      <c r="Y22" s="97"/>
      <c r="Z22" s="90"/>
      <c r="AA22" s="97"/>
      <c r="AB22" s="90"/>
      <c r="AC22" s="61"/>
      <c r="AD22" s="69"/>
      <c r="AE22" s="97"/>
      <c r="AF22" s="90"/>
      <c r="AG22" s="97"/>
      <c r="AH22" s="90"/>
      <c r="AI22" s="61"/>
      <c r="AJ22" s="69"/>
      <c r="AK22" s="97"/>
      <c r="AL22" s="90"/>
      <c r="AM22" s="61"/>
    </row>
    <row r="23" spans="1:39" x14ac:dyDescent="0.35">
      <c r="A23" s="443" t="s">
        <v>360</v>
      </c>
      <c r="B23" s="69">
        <v>1.21890743781093E-2</v>
      </c>
      <c r="C23" s="61"/>
      <c r="D23" s="69">
        <v>9.6801192079839799E-3</v>
      </c>
      <c r="E23" s="97"/>
      <c r="F23" s="90">
        <v>1.4854066331352601E-2</v>
      </c>
      <c r="G23" s="61"/>
      <c r="H23" s="69">
        <v>1.1775716799593799E-2</v>
      </c>
      <c r="I23" s="97"/>
      <c r="J23" s="90">
        <v>1.26531561633516E-2</v>
      </c>
      <c r="K23" s="61"/>
      <c r="L23" s="69">
        <v>1.25680151686169E-2</v>
      </c>
      <c r="M23" s="97"/>
      <c r="N23" s="90">
        <v>1.34641658844783E-2</v>
      </c>
      <c r="O23" s="97"/>
      <c r="P23" s="90">
        <v>1.36130681009804E-2</v>
      </c>
      <c r="Q23" s="97"/>
      <c r="R23" s="90">
        <v>4.0381885565713904E-3</v>
      </c>
      <c r="S23" s="61"/>
      <c r="T23" s="69">
        <v>2.1681784626158201E-2</v>
      </c>
      <c r="U23" s="97"/>
      <c r="V23" s="90">
        <v>1.1023735599949E-2</v>
      </c>
      <c r="W23" s="61"/>
      <c r="X23" s="69">
        <v>1.5036961097928399E-2</v>
      </c>
      <c r="Y23" s="97"/>
      <c r="Z23" s="90">
        <v>1.2500421048762001E-2</v>
      </c>
      <c r="AA23" s="97"/>
      <c r="AB23" s="90">
        <v>1.0033480448553799E-2</v>
      </c>
      <c r="AC23" s="61"/>
      <c r="AD23" s="69">
        <v>2.9103090841450199E-2</v>
      </c>
      <c r="AE23" s="97"/>
      <c r="AF23" s="90">
        <v>9.25269933027917E-3</v>
      </c>
      <c r="AG23" s="97"/>
      <c r="AH23" s="90">
        <v>1.01809620614879E-2</v>
      </c>
      <c r="AI23" s="61"/>
      <c r="AJ23" s="69">
        <v>1.0028649189000999E-2</v>
      </c>
      <c r="AK23" s="97"/>
      <c r="AL23" s="90">
        <v>1.3011889356848799E-2</v>
      </c>
      <c r="AM23" s="61"/>
    </row>
    <row r="24" spans="1:39" x14ac:dyDescent="0.35">
      <c r="A24" s="443"/>
      <c r="B24" s="69"/>
      <c r="C24" s="61"/>
      <c r="D24" s="69"/>
      <c r="E24" s="97"/>
      <c r="F24" s="90"/>
      <c r="G24" s="61"/>
      <c r="H24" s="69"/>
      <c r="I24" s="97"/>
      <c r="J24" s="90"/>
      <c r="K24" s="61"/>
      <c r="L24" s="69"/>
      <c r="M24" s="97"/>
      <c r="N24" s="90"/>
      <c r="O24" s="97"/>
      <c r="P24" s="90"/>
      <c r="Q24" s="97"/>
      <c r="R24" s="90"/>
      <c r="S24" s="61"/>
      <c r="T24" s="69"/>
      <c r="U24" s="97"/>
      <c r="V24" s="90"/>
      <c r="W24" s="61"/>
      <c r="X24" s="69"/>
      <c r="Y24" s="97"/>
      <c r="Z24" s="90"/>
      <c r="AA24" s="97"/>
      <c r="AB24" s="90"/>
      <c r="AC24" s="61"/>
      <c r="AD24" s="69"/>
      <c r="AE24" s="97"/>
      <c r="AF24" s="90"/>
      <c r="AG24" s="97"/>
      <c r="AH24" s="90"/>
      <c r="AI24" s="61"/>
      <c r="AJ24" s="69"/>
      <c r="AK24" s="97"/>
      <c r="AL24" s="90"/>
      <c r="AM24" s="61"/>
    </row>
    <row r="25" spans="1:39" x14ac:dyDescent="0.35">
      <c r="A25" s="443" t="s">
        <v>349</v>
      </c>
      <c r="B25" s="69">
        <v>3.2936859670631398E-3</v>
      </c>
      <c r="C25" s="61"/>
      <c r="D25" s="69">
        <v>3.30815797146586E-3</v>
      </c>
      <c r="E25" s="97"/>
      <c r="F25" s="90">
        <v>3.2783139206671798E-3</v>
      </c>
      <c r="G25" s="61"/>
      <c r="H25" s="69">
        <v>2.6119956343135398E-3</v>
      </c>
      <c r="I25" s="97"/>
      <c r="J25" s="90">
        <v>3.3703048171637201E-3</v>
      </c>
      <c r="K25" s="61"/>
      <c r="L25" s="69">
        <v>3.7164427235754699E-3</v>
      </c>
      <c r="M25" s="97"/>
      <c r="N25" s="90"/>
      <c r="O25" s="97"/>
      <c r="P25" s="90"/>
      <c r="Q25" s="97"/>
      <c r="R25" s="90">
        <v>6.6880742454028296E-3</v>
      </c>
      <c r="S25" s="61"/>
      <c r="T25" s="69">
        <v>1.8815436314690799E-2</v>
      </c>
      <c r="U25" s="97"/>
      <c r="V25" s="90">
        <v>1.11940533437074E-3</v>
      </c>
      <c r="W25" s="61"/>
      <c r="X25" s="69">
        <v>2.6873005067022198E-3</v>
      </c>
      <c r="Y25" s="97"/>
      <c r="Z25" s="90">
        <v>2.1707695527505302E-3</v>
      </c>
      <c r="AA25" s="97"/>
      <c r="AB25" s="90">
        <v>4.6426837331832701E-3</v>
      </c>
      <c r="AC25" s="61"/>
      <c r="AD25" s="69">
        <v>3.7393767724075901E-3</v>
      </c>
      <c r="AE25" s="97"/>
      <c r="AF25" s="90">
        <v>4.1766429915267604E-3</v>
      </c>
      <c r="AG25" s="97"/>
      <c r="AH25" s="90">
        <v>2.1132367046576201E-3</v>
      </c>
      <c r="AI25" s="61"/>
      <c r="AJ25" s="69">
        <v>1.80051834086523E-3</v>
      </c>
      <c r="AK25" s="97"/>
      <c r="AL25" s="90">
        <v>3.8623706383947801E-3</v>
      </c>
      <c r="AM25" s="61"/>
    </row>
    <row r="26" spans="1:39" x14ac:dyDescent="0.35">
      <c r="A26" s="443"/>
      <c r="B26" s="69"/>
      <c r="C26" s="61"/>
      <c r="D26" s="69"/>
      <c r="E26" s="97"/>
      <c r="F26" s="90"/>
      <c r="G26" s="61"/>
      <c r="H26" s="69"/>
      <c r="I26" s="97"/>
      <c r="J26" s="90"/>
      <c r="K26" s="61"/>
      <c r="L26" s="69"/>
      <c r="M26" s="97"/>
      <c r="N26" s="90"/>
      <c r="O26" s="97"/>
      <c r="P26" s="90"/>
      <c r="Q26" s="97"/>
      <c r="R26" s="90"/>
      <c r="S26" s="61"/>
      <c r="T26" s="69"/>
      <c r="U26" s="97"/>
      <c r="V26" s="90"/>
      <c r="W26" s="61"/>
      <c r="X26" s="69"/>
      <c r="Y26" s="97"/>
      <c r="Z26" s="90"/>
      <c r="AA26" s="97"/>
      <c r="AB26" s="90"/>
      <c r="AC26" s="61"/>
      <c r="AD26" s="69"/>
      <c r="AE26" s="97"/>
      <c r="AF26" s="90"/>
      <c r="AG26" s="97"/>
      <c r="AH26" s="90"/>
      <c r="AI26" s="61"/>
      <c r="AJ26" s="69"/>
      <c r="AK26" s="97"/>
      <c r="AL26" s="90"/>
      <c r="AM26" s="61"/>
    </row>
    <row r="27" spans="1:39" x14ac:dyDescent="0.35">
      <c r="A27" s="443" t="s">
        <v>350</v>
      </c>
      <c r="B27" s="69">
        <v>2.9273063957269401E-2</v>
      </c>
      <c r="C27" s="61"/>
      <c r="D27" s="69">
        <v>2.8570757412365401E-2</v>
      </c>
      <c r="E27" s="97"/>
      <c r="F27" s="90">
        <v>3.0019048306916301E-2</v>
      </c>
      <c r="G27" s="61"/>
      <c r="H27" s="69">
        <v>3.4866165455799097E-2</v>
      </c>
      <c r="I27" s="97"/>
      <c r="J27" s="90">
        <v>2.3448843819660201E-2</v>
      </c>
      <c r="K27" s="61"/>
      <c r="L27" s="69">
        <v>2.5348588473813799E-2</v>
      </c>
      <c r="M27" s="97"/>
      <c r="N27" s="90">
        <v>5.48397502282345E-2</v>
      </c>
      <c r="O27" s="97"/>
      <c r="P27" s="90">
        <v>3.1512687640229797E-2</v>
      </c>
      <c r="Q27" s="97"/>
      <c r="R27" s="90">
        <v>5.5795343967143897E-2</v>
      </c>
      <c r="S27" s="61"/>
      <c r="T27" s="69">
        <v>6.5903354527607996E-2</v>
      </c>
      <c r="U27" s="97"/>
      <c r="V27" s="90">
        <v>2.4340568707022898E-2</v>
      </c>
      <c r="W27" s="61"/>
      <c r="X27" s="69">
        <v>2.2908455319304199E-2</v>
      </c>
      <c r="Y27" s="97"/>
      <c r="Z27" s="90">
        <v>1.8143413906320301E-2</v>
      </c>
      <c r="AA27" s="97"/>
      <c r="AB27" s="90">
        <v>4.2879166604962098E-2</v>
      </c>
      <c r="AC27" s="61"/>
      <c r="AD27" s="69">
        <v>4.2052206002162501E-2</v>
      </c>
      <c r="AE27" s="97"/>
      <c r="AF27" s="90">
        <v>2.3418691148700099E-2</v>
      </c>
      <c r="AG27" s="97"/>
      <c r="AH27" s="90">
        <v>3.8869153938446199E-2</v>
      </c>
      <c r="AI27" s="61"/>
      <c r="AJ27" s="69">
        <v>1.8493563161116802E-2</v>
      </c>
      <c r="AK27" s="97"/>
      <c r="AL27" s="90">
        <v>3.3378521884313103E-2</v>
      </c>
      <c r="AM27" s="61"/>
    </row>
    <row r="28" spans="1:39" x14ac:dyDescent="0.35">
      <c r="A28" s="443"/>
      <c r="B28" s="69"/>
      <c r="C28" s="61"/>
      <c r="D28" s="69"/>
      <c r="E28" s="97"/>
      <c r="F28" s="90"/>
      <c r="G28" s="61"/>
      <c r="H28" s="69"/>
      <c r="I28" s="97"/>
      <c r="J28" s="90"/>
      <c r="K28" s="61"/>
      <c r="L28" s="69"/>
      <c r="M28" s="97"/>
      <c r="N28" s="90"/>
      <c r="O28" s="97"/>
      <c r="P28" s="90"/>
      <c r="Q28" s="97"/>
      <c r="R28" s="90"/>
      <c r="S28" s="61"/>
      <c r="T28" s="69"/>
      <c r="U28" s="97"/>
      <c r="V28" s="90"/>
      <c r="W28" s="61"/>
      <c r="X28" s="69"/>
      <c r="Y28" s="97"/>
      <c r="Z28" s="90"/>
      <c r="AA28" s="97"/>
      <c r="AB28" s="90"/>
      <c r="AC28" s="61"/>
      <c r="AD28" s="69"/>
      <c r="AE28" s="97"/>
      <c r="AF28" s="90"/>
      <c r="AG28" s="97"/>
      <c r="AH28" s="90"/>
      <c r="AI28" s="61"/>
      <c r="AJ28" s="69"/>
      <c r="AK28" s="97"/>
      <c r="AL28" s="90"/>
      <c r="AM28" s="61"/>
    </row>
    <row r="29" spans="1:39" x14ac:dyDescent="0.35">
      <c r="A29" s="443" t="s">
        <v>362</v>
      </c>
      <c r="B29" s="69">
        <v>0.36387477711125199</v>
      </c>
      <c r="C29" s="61"/>
      <c r="D29" s="69">
        <v>0.35079159879486899</v>
      </c>
      <c r="E29" s="97"/>
      <c r="F29" s="90">
        <v>0.37777162363572298</v>
      </c>
      <c r="G29" s="61"/>
      <c r="H29" s="69">
        <v>0.36811371211636001</v>
      </c>
      <c r="I29" s="97"/>
      <c r="J29" s="90">
        <v>0.36026162725227501</v>
      </c>
      <c r="K29" s="61"/>
      <c r="L29" s="69">
        <v>0.36659888126811702</v>
      </c>
      <c r="M29" s="97"/>
      <c r="N29" s="90">
        <v>0.30616499568451699</v>
      </c>
      <c r="O29" s="97"/>
      <c r="P29" s="90">
        <v>0.35642794743646</v>
      </c>
      <c r="Q29" s="97"/>
      <c r="R29" s="90">
        <v>0.41206487881558002</v>
      </c>
      <c r="S29" s="61"/>
      <c r="T29" s="69">
        <v>0.27755275238634097</v>
      </c>
      <c r="U29" s="97"/>
      <c r="V29" s="90">
        <v>0.37806722133559301</v>
      </c>
      <c r="W29" s="61"/>
      <c r="X29" s="69">
        <v>0.37914789485914102</v>
      </c>
      <c r="Y29" s="97"/>
      <c r="Z29" s="90">
        <v>0.33554683275775299</v>
      </c>
      <c r="AA29" s="97"/>
      <c r="AB29" s="90">
        <v>0.37758216161298902</v>
      </c>
      <c r="AC29" s="61"/>
      <c r="AD29" s="69">
        <v>0.33593283724960998</v>
      </c>
      <c r="AE29" s="97"/>
      <c r="AF29" s="90">
        <v>0.36655786730224699</v>
      </c>
      <c r="AG29" s="97"/>
      <c r="AH29" s="90">
        <v>0.37255846367268097</v>
      </c>
      <c r="AI29" s="61"/>
      <c r="AJ29" s="69">
        <v>0.37691794117416799</v>
      </c>
      <c r="AK29" s="97"/>
      <c r="AL29" s="90">
        <v>0.35890718516906001</v>
      </c>
      <c r="AM29" s="61"/>
    </row>
    <row r="30" spans="1:39" x14ac:dyDescent="0.35">
      <c r="A30" s="443"/>
      <c r="B30" s="69"/>
      <c r="C30" s="61"/>
      <c r="D30" s="69"/>
      <c r="E30" s="97"/>
      <c r="F30" s="90"/>
      <c r="G30" s="61"/>
      <c r="H30" s="69"/>
      <c r="I30" s="97"/>
      <c r="J30" s="90"/>
      <c r="K30" s="61"/>
      <c r="L30" s="69"/>
      <c r="M30" s="97"/>
      <c r="N30" s="90"/>
      <c r="O30" s="97"/>
      <c r="P30" s="90"/>
      <c r="Q30" s="97"/>
      <c r="R30" s="90"/>
      <c r="S30" s="61"/>
      <c r="T30" s="69"/>
      <c r="U30" s="97"/>
      <c r="V30" s="90"/>
      <c r="W30" s="61"/>
      <c r="X30" s="69"/>
      <c r="Y30" s="97"/>
      <c r="Z30" s="90"/>
      <c r="AA30" s="97"/>
      <c r="AB30" s="90"/>
      <c r="AC30" s="61"/>
      <c r="AD30" s="69"/>
      <c r="AE30" s="97"/>
      <c r="AF30" s="90"/>
      <c r="AG30" s="97"/>
      <c r="AH30" s="90"/>
      <c r="AI30" s="61"/>
      <c r="AJ30" s="69"/>
      <c r="AK30" s="97"/>
      <c r="AL30" s="90"/>
      <c r="AM30" s="61"/>
    </row>
    <row r="31" spans="1:39" x14ac:dyDescent="0.35">
      <c r="A31" s="443" t="s">
        <v>352</v>
      </c>
      <c r="B31" s="69">
        <v>6.9306597806934003E-2</v>
      </c>
      <c r="C31" s="61"/>
      <c r="D31" s="69">
        <v>6.9784301858694706E-2</v>
      </c>
      <c r="E31" s="97"/>
      <c r="F31" s="90">
        <v>6.8799184414645206E-2</v>
      </c>
      <c r="G31" s="61"/>
      <c r="H31" s="69">
        <v>5.6518481158535E-2</v>
      </c>
      <c r="I31" s="97"/>
      <c r="J31" s="90">
        <v>8.2374347373516302E-2</v>
      </c>
      <c r="K31" s="61"/>
      <c r="L31" s="69">
        <v>7.0162115386323401E-2</v>
      </c>
      <c r="M31" s="97"/>
      <c r="N31" s="90">
        <v>5.9457739116018697E-2</v>
      </c>
      <c r="O31" s="97"/>
      <c r="P31" s="90">
        <v>7.1614246592400704E-2</v>
      </c>
      <c r="Q31" s="97"/>
      <c r="R31" s="90">
        <v>4.8868556159626701E-2</v>
      </c>
      <c r="S31" s="61"/>
      <c r="T31" s="69">
        <v>6.8006904506329194E-2</v>
      </c>
      <c r="U31" s="97"/>
      <c r="V31" s="90">
        <v>6.83379913610207E-2</v>
      </c>
      <c r="W31" s="61"/>
      <c r="X31" s="69">
        <v>7.0193278935926001E-2</v>
      </c>
      <c r="Y31" s="97"/>
      <c r="Z31" s="90">
        <v>6.7622110278082501E-2</v>
      </c>
      <c r="AA31" s="97"/>
      <c r="AB31" s="90">
        <v>7.0135995887282504E-2</v>
      </c>
      <c r="AC31" s="61"/>
      <c r="AD31" s="69">
        <v>8.8477814980546798E-2</v>
      </c>
      <c r="AE31" s="97"/>
      <c r="AF31" s="90">
        <v>7.3443536382464106E-2</v>
      </c>
      <c r="AG31" s="97"/>
      <c r="AH31" s="90">
        <v>5.6846732202094498E-2</v>
      </c>
      <c r="AI31" s="61"/>
      <c r="AJ31" s="69">
        <v>8.3840638532001105E-2</v>
      </c>
      <c r="AK31" s="97"/>
      <c r="AL31" s="90">
        <v>6.3771193725142103E-2</v>
      </c>
      <c r="AM31" s="61"/>
    </row>
    <row r="32" spans="1:39" x14ac:dyDescent="0.35">
      <c r="A32" s="443"/>
      <c r="B32" s="69"/>
      <c r="C32" s="61"/>
      <c r="D32" s="69"/>
      <c r="E32" s="97"/>
      <c r="F32" s="90"/>
      <c r="G32" s="61"/>
      <c r="H32" s="69"/>
      <c r="I32" s="97"/>
      <c r="J32" s="90"/>
      <c r="K32" s="61"/>
      <c r="L32" s="69"/>
      <c r="M32" s="97"/>
      <c r="N32" s="90"/>
      <c r="O32" s="97"/>
      <c r="P32" s="90"/>
      <c r="Q32" s="97"/>
      <c r="R32" s="90"/>
      <c r="S32" s="61"/>
      <c r="T32" s="69"/>
      <c r="U32" s="97"/>
      <c r="V32" s="90"/>
      <c r="W32" s="61"/>
      <c r="X32" s="69"/>
      <c r="Y32" s="97"/>
      <c r="Z32" s="90"/>
      <c r="AA32" s="97"/>
      <c r="AB32" s="90"/>
      <c r="AC32" s="61"/>
      <c r="AD32" s="69"/>
      <c r="AE32" s="97"/>
      <c r="AF32" s="90"/>
      <c r="AG32" s="97"/>
      <c r="AH32" s="90"/>
      <c r="AI32" s="61"/>
      <c r="AJ32" s="69"/>
      <c r="AK32" s="97"/>
      <c r="AL32" s="90"/>
      <c r="AM32" s="61"/>
    </row>
    <row r="33" spans="1:39" x14ac:dyDescent="0.35">
      <c r="A33" s="434" t="s">
        <v>66</v>
      </c>
      <c r="B33" s="69">
        <v>1.4982321350176801E-2</v>
      </c>
      <c r="C33" s="61"/>
      <c r="D33" s="69">
        <v>1.38442661099227E-2</v>
      </c>
      <c r="E33" s="97"/>
      <c r="F33" s="90">
        <v>1.6191154450798599E-2</v>
      </c>
      <c r="G33" s="61"/>
      <c r="H33" s="69">
        <v>1.8511943437428301E-2</v>
      </c>
      <c r="I33" s="97"/>
      <c r="J33" s="90">
        <v>1.09978271413671E-2</v>
      </c>
      <c r="K33" s="61"/>
      <c r="L33" s="69">
        <v>1.1733372627995699E-2</v>
      </c>
      <c r="M33" s="97"/>
      <c r="N33" s="90">
        <v>2.15267812423924E-2</v>
      </c>
      <c r="O33" s="97"/>
      <c r="P33" s="90">
        <v>2.8019918946244799E-2</v>
      </c>
      <c r="Q33" s="97"/>
      <c r="R33" s="90">
        <v>1.1251848506967199E-2</v>
      </c>
      <c r="S33" s="61"/>
      <c r="T33" s="69">
        <v>1.8461033191901201E-2</v>
      </c>
      <c r="U33" s="97"/>
      <c r="V33" s="90">
        <v>1.26978660275227E-2</v>
      </c>
      <c r="W33" s="61"/>
      <c r="X33" s="69">
        <v>1.3919365419373201E-2</v>
      </c>
      <c r="Y33" s="97"/>
      <c r="Z33" s="90">
        <v>1.7436346656082E-2</v>
      </c>
      <c r="AA33" s="97"/>
      <c r="AB33" s="90">
        <v>1.3621914864754E-2</v>
      </c>
      <c r="AC33" s="61"/>
      <c r="AD33" s="69">
        <v>2.3729612853333502E-2</v>
      </c>
      <c r="AE33" s="97"/>
      <c r="AF33" s="90">
        <v>1.3926078438412599E-2</v>
      </c>
      <c r="AG33" s="97"/>
      <c r="AH33" s="90">
        <v>9.5210804713339904E-3</v>
      </c>
      <c r="AI33" s="61"/>
      <c r="AJ33" s="69">
        <v>1.5575102456507599E-2</v>
      </c>
      <c r="AK33" s="97"/>
      <c r="AL33" s="90">
        <v>1.47565559888665E-2</v>
      </c>
      <c r="AM33" s="61"/>
    </row>
    <row r="34" spans="1:39" ht="15" customHeight="1" x14ac:dyDescent="0.35">
      <c r="A34" s="442"/>
      <c r="B34" s="130"/>
      <c r="C34" s="104"/>
      <c r="D34" s="130"/>
      <c r="E34" s="45"/>
      <c r="F34" s="131"/>
      <c r="G34" s="104"/>
      <c r="H34" s="130"/>
      <c r="I34" s="45"/>
      <c r="J34" s="131"/>
      <c r="K34" s="104"/>
      <c r="L34" s="130"/>
      <c r="M34" s="45"/>
      <c r="N34" s="131"/>
      <c r="O34" s="45"/>
      <c r="P34" s="131"/>
      <c r="Q34" s="45"/>
      <c r="R34" s="131"/>
      <c r="S34" s="104"/>
      <c r="T34" s="130"/>
      <c r="U34" s="45"/>
      <c r="V34" s="131"/>
      <c r="W34" s="104"/>
      <c r="X34" s="130"/>
      <c r="Y34" s="45"/>
      <c r="Z34" s="131"/>
      <c r="AA34" s="45"/>
      <c r="AB34" s="131"/>
      <c r="AC34" s="104"/>
      <c r="AD34" s="130"/>
      <c r="AE34" s="45"/>
      <c r="AF34" s="131"/>
      <c r="AG34" s="45"/>
      <c r="AH34" s="131"/>
      <c r="AI34" s="104"/>
      <c r="AJ34" s="130"/>
      <c r="AK34" s="45"/>
      <c r="AL34" s="131"/>
      <c r="AM34" s="104"/>
    </row>
    <row r="35" spans="1:39" x14ac:dyDescent="0.35">
      <c r="B35" s="90"/>
      <c r="C35" s="97"/>
      <c r="D35" s="90"/>
      <c r="E35" s="97"/>
      <c r="F35" s="90"/>
      <c r="G35" s="97"/>
      <c r="H35" s="90"/>
      <c r="I35" s="97"/>
      <c r="J35" s="90"/>
      <c r="K35" s="97"/>
      <c r="L35" s="90"/>
      <c r="M35" s="97"/>
      <c r="N35" s="90"/>
      <c r="O35" s="97"/>
      <c r="P35" s="90"/>
      <c r="Q35" s="97"/>
      <c r="R35" s="90"/>
      <c r="S35" s="97"/>
      <c r="T35" s="90"/>
      <c r="U35" s="97"/>
      <c r="V35" s="90"/>
      <c r="W35" s="97"/>
      <c r="X35" s="90"/>
      <c r="Y35" s="97"/>
      <c r="Z35" s="90"/>
      <c r="AA35" s="97"/>
      <c r="AB35" s="90"/>
      <c r="AC35" s="97"/>
      <c r="AD35" s="90"/>
      <c r="AE35" s="97"/>
      <c r="AF35" s="90"/>
      <c r="AG35" s="97"/>
      <c r="AH35" s="90"/>
      <c r="AI35" s="97"/>
      <c r="AJ35" s="90"/>
      <c r="AK35" s="97"/>
      <c r="AL35" s="90"/>
      <c r="AM35" s="97"/>
    </row>
    <row r="36" spans="1:39" x14ac:dyDescent="0.35">
      <c r="A36" s="5" t="s">
        <v>230</v>
      </c>
      <c r="B36" s="90"/>
      <c r="C36" s="97"/>
      <c r="D36" s="90"/>
      <c r="E36" s="97"/>
      <c r="F36" s="90"/>
      <c r="G36" s="97"/>
      <c r="H36" s="90"/>
      <c r="I36" s="97"/>
      <c r="J36" s="90"/>
      <c r="K36" s="97"/>
      <c r="L36" s="90"/>
      <c r="M36" s="97"/>
      <c r="N36" s="90"/>
      <c r="O36" s="97"/>
      <c r="P36" s="90"/>
      <c r="Q36" s="97"/>
      <c r="R36" s="90"/>
      <c r="S36" s="97"/>
      <c r="T36" s="90"/>
      <c r="U36" s="97"/>
      <c r="V36" s="90"/>
      <c r="W36" s="97"/>
      <c r="X36" s="90"/>
      <c r="Y36" s="97"/>
      <c r="Z36" s="90"/>
      <c r="AA36" s="97"/>
      <c r="AB36" s="90"/>
      <c r="AC36" s="97"/>
      <c r="AD36" s="90"/>
      <c r="AE36" s="97"/>
      <c r="AF36" s="90"/>
      <c r="AG36" s="97"/>
      <c r="AH36" s="90"/>
      <c r="AI36" s="97"/>
      <c r="AJ36" s="90"/>
      <c r="AK36" s="97"/>
      <c r="AL36" s="90"/>
      <c r="AM36" s="97"/>
    </row>
    <row r="37" spans="1:39" x14ac:dyDescent="0.35">
      <c r="A37" t="s">
        <v>231</v>
      </c>
      <c r="B37" s="90"/>
      <c r="C37" s="97"/>
      <c r="D37" s="90"/>
      <c r="E37" s="97"/>
      <c r="F37" s="90"/>
      <c r="G37" s="97"/>
      <c r="H37" s="90"/>
      <c r="I37" s="97"/>
      <c r="J37" s="90"/>
      <c r="K37" s="97"/>
      <c r="L37" s="90"/>
      <c r="M37" s="97"/>
      <c r="N37" s="90"/>
      <c r="O37" s="97"/>
      <c r="P37" s="90"/>
      <c r="Q37" s="97"/>
      <c r="R37" s="90"/>
      <c r="S37" s="97"/>
      <c r="T37" s="90"/>
      <c r="U37" s="97"/>
      <c r="V37" s="90"/>
      <c r="W37" s="97"/>
      <c r="X37" s="90"/>
      <c r="Y37" s="97"/>
      <c r="Z37" s="90"/>
      <c r="AA37" s="97"/>
      <c r="AB37" s="90"/>
      <c r="AC37" s="97"/>
      <c r="AD37" s="90"/>
      <c r="AE37" s="97"/>
      <c r="AF37" s="90"/>
      <c r="AG37" s="97"/>
      <c r="AH37" s="90"/>
      <c r="AI37" s="97"/>
      <c r="AJ37" s="90"/>
      <c r="AK37" s="97"/>
      <c r="AL37" s="90"/>
      <c r="AM37" s="97"/>
    </row>
  </sheetData>
  <mergeCells count="34">
    <mergeCell ref="A9:A10"/>
    <mergeCell ref="V1:W1"/>
    <mergeCell ref="X1:Y1"/>
    <mergeCell ref="Z1:AA1"/>
    <mergeCell ref="AB1:AC1"/>
    <mergeCell ref="J1:K1"/>
    <mergeCell ref="L1:M1"/>
    <mergeCell ref="N1:O1"/>
    <mergeCell ref="P1:Q1"/>
    <mergeCell ref="R1:S1"/>
    <mergeCell ref="T1:U1"/>
    <mergeCell ref="H1:I1"/>
    <mergeCell ref="B1:C1"/>
    <mergeCell ref="D1:E1"/>
    <mergeCell ref="F1:G1"/>
    <mergeCell ref="AH1:AI1"/>
    <mergeCell ref="AJ1:AK1"/>
    <mergeCell ref="AL1:AM1"/>
    <mergeCell ref="A5:A6"/>
    <mergeCell ref="A7:A8"/>
    <mergeCell ref="AD1:AE1"/>
    <mergeCell ref="AF1:AG1"/>
    <mergeCell ref="A33:A34"/>
    <mergeCell ref="A11:A12"/>
    <mergeCell ref="A13:A14"/>
    <mergeCell ref="A15:A16"/>
    <mergeCell ref="A17:A18"/>
    <mergeCell ref="A19:A20"/>
    <mergeCell ref="A21:A22"/>
    <mergeCell ref="A23:A24"/>
    <mergeCell ref="A25:A26"/>
    <mergeCell ref="A27:A28"/>
    <mergeCell ref="A29:A30"/>
    <mergeCell ref="A31:A32"/>
  </mergeCells>
  <pageMargins left="0.7" right="0.7" top="0.75" bottom="0.75" header="0.3" footer="0.3"/>
  <pageSetup paperSize="9" orientation="portrait" horizontalDpi="300" verticalDpi="30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O82"/>
  <sheetViews>
    <sheetView zoomScaleNormal="100" workbookViewId="0">
      <selection sqref="A1:A2"/>
    </sheetView>
  </sheetViews>
  <sheetFormatPr defaultColWidth="10.90625" defaultRowHeight="14.5" x14ac:dyDescent="0.35"/>
  <cols>
    <col min="1" max="1" width="50" customWidth="1"/>
  </cols>
  <sheetData>
    <row r="1" spans="1:15" ht="57.65" customHeight="1" x14ac:dyDescent="0.35">
      <c r="A1" s="455" t="s">
        <v>332</v>
      </c>
      <c r="B1" s="416" t="s">
        <v>284</v>
      </c>
      <c r="C1" s="435"/>
      <c r="D1" s="446">
        <v>2021</v>
      </c>
      <c r="E1" s="447"/>
      <c r="F1" s="447"/>
      <c r="G1" s="447"/>
      <c r="H1" s="447"/>
      <c r="I1" s="448"/>
      <c r="J1" s="446">
        <v>2022</v>
      </c>
      <c r="K1" s="447"/>
      <c r="L1" s="447"/>
      <c r="M1" s="447"/>
      <c r="N1" s="447"/>
      <c r="O1" s="448"/>
    </row>
    <row r="2" spans="1:15" ht="45" customHeight="1" x14ac:dyDescent="0.35">
      <c r="A2" s="456"/>
      <c r="B2" s="425"/>
      <c r="C2" s="445"/>
      <c r="D2" s="425" t="s">
        <v>299</v>
      </c>
      <c r="E2" s="402"/>
      <c r="F2" s="424" t="s">
        <v>300</v>
      </c>
      <c r="G2" s="402"/>
      <c r="H2" s="402" t="s">
        <v>303</v>
      </c>
      <c r="I2" s="403"/>
      <c r="J2" s="425" t="s">
        <v>281</v>
      </c>
      <c r="K2" s="402"/>
      <c r="L2" s="424" t="s">
        <v>286</v>
      </c>
      <c r="M2" s="402"/>
      <c r="N2" s="424" t="s">
        <v>303</v>
      </c>
      <c r="O2" s="403"/>
    </row>
    <row r="3" spans="1:15" ht="15" customHeight="1" x14ac:dyDescent="0.35">
      <c r="A3" s="149"/>
      <c r="B3" s="164"/>
      <c r="C3" s="51"/>
      <c r="D3" s="160" t="s">
        <v>98</v>
      </c>
      <c r="E3" s="161"/>
      <c r="F3" s="162" t="s">
        <v>99</v>
      </c>
      <c r="G3" s="50"/>
      <c r="H3" s="50"/>
      <c r="I3" s="51"/>
      <c r="J3" s="133" t="s">
        <v>101</v>
      </c>
      <c r="K3" s="63"/>
      <c r="L3" s="134" t="s">
        <v>102</v>
      </c>
      <c r="M3" s="63"/>
      <c r="N3" s="134"/>
      <c r="O3" s="62"/>
    </row>
    <row r="4" spans="1:15" x14ac:dyDescent="0.35">
      <c r="A4" s="151"/>
      <c r="B4" s="144" t="s">
        <v>103</v>
      </c>
      <c r="C4" s="146" t="s">
        <v>104</v>
      </c>
      <c r="D4" s="144" t="s">
        <v>103</v>
      </c>
      <c r="E4" s="145" t="s">
        <v>104</v>
      </c>
      <c r="F4" s="145" t="s">
        <v>103</v>
      </c>
      <c r="G4" s="145" t="s">
        <v>104</v>
      </c>
      <c r="H4" s="145" t="s">
        <v>103</v>
      </c>
      <c r="I4" s="146" t="s">
        <v>104</v>
      </c>
      <c r="J4" s="191" t="s">
        <v>103</v>
      </c>
      <c r="K4" s="248" t="s">
        <v>104</v>
      </c>
      <c r="L4" s="248" t="s">
        <v>103</v>
      </c>
      <c r="M4" s="248" t="s">
        <v>104</v>
      </c>
      <c r="N4" s="248" t="s">
        <v>103</v>
      </c>
      <c r="O4" s="192" t="s">
        <v>104</v>
      </c>
    </row>
    <row r="5" spans="1:15" ht="15" customHeight="1" x14ac:dyDescent="0.35">
      <c r="A5" s="152" t="s">
        <v>37</v>
      </c>
      <c r="B5" s="73">
        <v>4099</v>
      </c>
      <c r="C5" s="96"/>
      <c r="D5" s="73">
        <v>2048</v>
      </c>
      <c r="E5" s="74"/>
      <c r="F5" s="74">
        <v>2051</v>
      </c>
      <c r="G5" s="74"/>
      <c r="H5" s="198">
        <v>4099</v>
      </c>
      <c r="I5" s="199"/>
      <c r="J5" s="200"/>
      <c r="K5" s="218"/>
      <c r="L5" s="218"/>
      <c r="M5" s="218"/>
      <c r="N5" s="218"/>
      <c r="O5" s="201"/>
    </row>
    <row r="6" spans="1:15" x14ac:dyDescent="0.35">
      <c r="A6" s="412" t="s">
        <v>145</v>
      </c>
      <c r="B6" s="98">
        <v>0.150092883226008</v>
      </c>
      <c r="C6" s="177"/>
      <c r="D6" s="126">
        <v>0.16372018327173299</v>
      </c>
      <c r="E6" s="127"/>
      <c r="F6" s="128">
        <v>0.13648551553494601</v>
      </c>
      <c r="G6" s="127"/>
      <c r="H6" s="128">
        <v>0.150092883226008</v>
      </c>
      <c r="I6" s="129"/>
      <c r="J6" s="183"/>
      <c r="K6" s="203"/>
      <c r="L6" s="204"/>
      <c r="M6" s="203"/>
      <c r="N6" s="204"/>
      <c r="O6" s="184"/>
    </row>
    <row r="7" spans="1:15" x14ac:dyDescent="0.35">
      <c r="A7" s="412"/>
      <c r="B7" s="60"/>
      <c r="C7" s="53"/>
      <c r="D7" s="103"/>
      <c r="E7" s="101"/>
      <c r="F7" s="100"/>
      <c r="G7" s="101"/>
      <c r="H7" s="100"/>
      <c r="I7" s="102"/>
      <c r="J7" s="185"/>
      <c r="K7" s="205"/>
      <c r="L7" s="206"/>
      <c r="M7" s="205"/>
      <c r="N7" s="206"/>
      <c r="O7" s="186"/>
    </row>
    <row r="8" spans="1:15" x14ac:dyDescent="0.35">
      <c r="A8" s="412" t="s">
        <v>146</v>
      </c>
      <c r="B8" s="60">
        <v>6.51567973588357E-2</v>
      </c>
      <c r="C8" s="53"/>
      <c r="D8" s="103">
        <v>6.4289239358854902E-2</v>
      </c>
      <c r="E8" s="101"/>
      <c r="F8" s="100">
        <v>6.6023086400644998E-2</v>
      </c>
      <c r="G8" s="101"/>
      <c r="H8" s="100">
        <v>6.51567973588357E-2</v>
      </c>
      <c r="I8" s="102"/>
      <c r="J8" s="185"/>
      <c r="K8" s="205"/>
      <c r="L8" s="206"/>
      <c r="M8" s="205"/>
      <c r="N8" s="206"/>
      <c r="O8" s="186"/>
    </row>
    <row r="9" spans="1:15" x14ac:dyDescent="0.35">
      <c r="A9" s="412"/>
      <c r="B9" s="60"/>
      <c r="C9" s="53"/>
      <c r="D9" s="103"/>
      <c r="E9" s="101"/>
      <c r="F9" s="100"/>
      <c r="G9" s="101"/>
      <c r="H9" s="100"/>
      <c r="I9" s="102"/>
      <c r="J9" s="185"/>
      <c r="K9" s="205"/>
      <c r="L9" s="206"/>
      <c r="M9" s="205"/>
      <c r="N9" s="206"/>
      <c r="O9" s="186"/>
    </row>
    <row r="10" spans="1:15" x14ac:dyDescent="0.35">
      <c r="A10" s="412" t="s">
        <v>147</v>
      </c>
      <c r="B10" s="60">
        <v>0.30608922597405802</v>
      </c>
      <c r="C10" s="53"/>
      <c r="D10" s="103">
        <v>0.30774193449376303</v>
      </c>
      <c r="E10" s="101"/>
      <c r="F10" s="100">
        <v>0.30443893483507201</v>
      </c>
      <c r="G10" s="101"/>
      <c r="H10" s="100">
        <v>0.30608922597405802</v>
      </c>
      <c r="I10" s="102"/>
      <c r="J10" s="185"/>
      <c r="K10" s="205"/>
      <c r="L10" s="206"/>
      <c r="M10" s="205"/>
      <c r="N10" s="206"/>
      <c r="O10" s="186"/>
    </row>
    <row r="11" spans="1:15" x14ac:dyDescent="0.35">
      <c r="A11" s="412"/>
      <c r="B11" s="60"/>
      <c r="C11" s="53"/>
      <c r="D11" s="103"/>
      <c r="E11" s="101"/>
      <c r="F11" s="100"/>
      <c r="G11" s="101"/>
      <c r="H11" s="100"/>
      <c r="I11" s="102"/>
      <c r="J11" s="185"/>
      <c r="K11" s="205"/>
      <c r="L11" s="206"/>
      <c r="M11" s="205"/>
      <c r="N11" s="206"/>
      <c r="O11" s="186"/>
    </row>
    <row r="12" spans="1:15" x14ac:dyDescent="0.35">
      <c r="A12" s="412" t="s">
        <v>148</v>
      </c>
      <c r="B12" s="60">
        <v>0.52908923528535401</v>
      </c>
      <c r="C12" s="53"/>
      <c r="D12" s="103">
        <v>0.63111045935765797</v>
      </c>
      <c r="E12" s="101"/>
      <c r="F12" s="100">
        <v>0.42721723543315099</v>
      </c>
      <c r="G12" s="101"/>
      <c r="H12" s="100">
        <v>0.52908923528535401</v>
      </c>
      <c r="I12" s="102"/>
      <c r="J12" s="185"/>
      <c r="K12" s="205"/>
      <c r="L12" s="206"/>
      <c r="M12" s="205"/>
      <c r="N12" s="206"/>
      <c r="O12" s="186"/>
    </row>
    <row r="13" spans="1:15" x14ac:dyDescent="0.35">
      <c r="A13" s="412"/>
      <c r="B13" s="60"/>
      <c r="C13" s="53"/>
      <c r="D13" s="103"/>
      <c r="E13" s="101"/>
      <c r="F13" s="100"/>
      <c r="G13" s="101"/>
      <c r="H13" s="100"/>
      <c r="I13" s="102"/>
      <c r="J13" s="185"/>
      <c r="K13" s="205"/>
      <c r="L13" s="206"/>
      <c r="M13" s="205"/>
      <c r="N13" s="206"/>
      <c r="O13" s="186"/>
    </row>
    <row r="14" spans="1:15" x14ac:dyDescent="0.35">
      <c r="A14" s="412" t="s">
        <v>149</v>
      </c>
      <c r="B14" s="60">
        <v>0.200715554464307</v>
      </c>
      <c r="C14" s="53"/>
      <c r="D14" s="103">
        <v>8.2156488844124603E-2</v>
      </c>
      <c r="E14" s="101"/>
      <c r="F14" s="100">
        <v>0.31910120632412797</v>
      </c>
      <c r="G14" s="101"/>
      <c r="H14" s="100">
        <v>0.200715554464307</v>
      </c>
      <c r="I14" s="102"/>
      <c r="J14" s="185"/>
      <c r="K14" s="205"/>
      <c r="L14" s="206"/>
      <c r="M14" s="205"/>
      <c r="N14" s="206"/>
      <c r="O14" s="186"/>
    </row>
    <row r="15" spans="1:15" x14ac:dyDescent="0.35">
      <c r="A15" s="412"/>
      <c r="B15" s="60"/>
      <c r="C15" s="53"/>
      <c r="D15" s="103"/>
      <c r="E15" s="101"/>
      <c r="F15" s="100"/>
      <c r="G15" s="101"/>
      <c r="H15" s="100"/>
      <c r="I15" s="102"/>
      <c r="J15" s="185"/>
      <c r="K15" s="205"/>
      <c r="L15" s="206"/>
      <c r="M15" s="205"/>
      <c r="N15" s="206"/>
      <c r="O15" s="186"/>
    </row>
    <row r="16" spans="1:15" x14ac:dyDescent="0.35">
      <c r="A16" s="412" t="s">
        <v>150</v>
      </c>
      <c r="B16" s="60">
        <v>8.9307487840733904E-2</v>
      </c>
      <c r="C16" s="53"/>
      <c r="D16" s="69">
        <v>5.38949769629865E-2</v>
      </c>
      <c r="E16" s="97"/>
      <c r="F16" s="90">
        <v>0.12466820161091299</v>
      </c>
      <c r="G16" s="97"/>
      <c r="H16" s="90">
        <v>8.9307487840733904E-2</v>
      </c>
      <c r="I16" s="61"/>
      <c r="J16" s="187"/>
      <c r="K16" s="215"/>
      <c r="L16" s="216"/>
      <c r="M16" s="215"/>
      <c r="N16" s="216"/>
      <c r="O16" s="188"/>
    </row>
    <row r="17" spans="1:15" x14ac:dyDescent="0.35">
      <c r="A17" s="412"/>
      <c r="B17" s="60"/>
      <c r="C17" s="53"/>
      <c r="D17" s="220"/>
      <c r="E17" s="101"/>
      <c r="F17" s="100"/>
      <c r="G17" s="101"/>
      <c r="H17" s="100"/>
      <c r="I17" s="102"/>
      <c r="J17" s="217"/>
      <c r="K17" s="219"/>
      <c r="L17" s="219"/>
      <c r="M17" s="219"/>
      <c r="N17" s="219"/>
      <c r="O17" s="223"/>
    </row>
    <row r="18" spans="1:15" x14ac:dyDescent="0.35">
      <c r="A18" s="412" t="s">
        <v>151</v>
      </c>
      <c r="B18" s="60">
        <v>8.7310283923144605E-2</v>
      </c>
      <c r="C18" s="53"/>
      <c r="D18" s="103">
        <v>0.103105313435931</v>
      </c>
      <c r="E18" s="101"/>
      <c r="F18" s="100">
        <v>7.1538357455650806E-2</v>
      </c>
      <c r="G18" s="101"/>
      <c r="H18" s="100">
        <v>8.7310283923144605E-2</v>
      </c>
      <c r="I18" s="102"/>
      <c r="J18" s="217"/>
      <c r="K18" s="219"/>
      <c r="L18" s="219"/>
      <c r="M18" s="219"/>
      <c r="N18" s="219"/>
      <c r="O18" s="223"/>
    </row>
    <row r="19" spans="1:15" x14ac:dyDescent="0.35">
      <c r="A19" s="412"/>
      <c r="B19" s="60"/>
      <c r="C19" s="53"/>
      <c r="D19" s="103"/>
      <c r="E19" s="101"/>
      <c r="F19" s="100"/>
      <c r="G19" s="101"/>
      <c r="H19" s="100"/>
      <c r="I19" s="102"/>
      <c r="J19" s="217"/>
      <c r="K19" s="219"/>
      <c r="L19" s="219"/>
      <c r="M19" s="219"/>
      <c r="N19" s="219"/>
      <c r="O19" s="223"/>
    </row>
    <row r="20" spans="1:15" x14ac:dyDescent="0.35">
      <c r="A20" s="412" t="s">
        <v>152</v>
      </c>
      <c r="B20" s="60">
        <v>0.102006021409508</v>
      </c>
      <c r="C20" s="53"/>
      <c r="D20" s="69">
        <v>9.8024089949501306E-2</v>
      </c>
      <c r="E20" s="97"/>
      <c r="F20" s="90">
        <v>0.10598212858518501</v>
      </c>
      <c r="G20" s="97"/>
      <c r="H20" s="90">
        <v>0.102006021409508</v>
      </c>
      <c r="I20" s="61"/>
      <c r="J20" s="227"/>
      <c r="K20" s="224"/>
      <c r="L20" s="224"/>
      <c r="M20" s="224"/>
      <c r="N20" s="224"/>
      <c r="O20" s="225"/>
    </row>
    <row r="21" spans="1:15" x14ac:dyDescent="0.35">
      <c r="A21" s="412"/>
      <c r="B21" s="60"/>
      <c r="C21" s="53"/>
      <c r="D21" s="69"/>
      <c r="E21" s="97"/>
      <c r="F21" s="90"/>
      <c r="G21" s="97"/>
      <c r="H21" s="90"/>
      <c r="I21" s="61"/>
      <c r="J21" s="227"/>
      <c r="K21" s="224"/>
      <c r="L21" s="224"/>
      <c r="M21" s="224"/>
      <c r="N21" s="224"/>
      <c r="O21" s="225"/>
    </row>
    <row r="22" spans="1:15" x14ac:dyDescent="0.35">
      <c r="A22" s="412" t="s">
        <v>153</v>
      </c>
      <c r="B22" s="60">
        <v>0.25309561479146397</v>
      </c>
      <c r="C22" s="53"/>
      <c r="D22" s="69">
        <v>0.27751597491531099</v>
      </c>
      <c r="E22" s="97"/>
      <c r="F22" s="90">
        <v>0.22871097379593799</v>
      </c>
      <c r="G22" s="97"/>
      <c r="H22" s="90">
        <v>0.25309561479146397</v>
      </c>
      <c r="I22" s="61"/>
      <c r="J22" s="227"/>
      <c r="K22" s="224"/>
      <c r="L22" s="224"/>
      <c r="M22" s="224"/>
      <c r="N22" s="224"/>
      <c r="O22" s="225"/>
    </row>
    <row r="23" spans="1:15" x14ac:dyDescent="0.35">
      <c r="A23" s="412"/>
      <c r="B23" s="60"/>
      <c r="C23" s="53"/>
      <c r="D23" s="69"/>
      <c r="E23" s="97"/>
      <c r="F23" s="90"/>
      <c r="G23" s="97"/>
      <c r="H23" s="90"/>
      <c r="I23" s="61"/>
      <c r="J23" s="227"/>
      <c r="K23" s="224"/>
      <c r="L23" s="224"/>
      <c r="M23" s="224"/>
      <c r="N23" s="224"/>
      <c r="O23" s="225"/>
    </row>
    <row r="24" spans="1:15" x14ac:dyDescent="0.35">
      <c r="A24" s="412" t="s">
        <v>154</v>
      </c>
      <c r="B24" s="69">
        <v>9.7720776545944105E-2</v>
      </c>
      <c r="C24" s="97"/>
      <c r="D24" s="69">
        <v>9.2210199980272606E-2</v>
      </c>
      <c r="E24" s="97"/>
      <c r="F24" s="90">
        <v>0.103223292911419</v>
      </c>
      <c r="G24" s="97"/>
      <c r="H24" s="90">
        <v>9.7720776545944105E-2</v>
      </c>
      <c r="I24" s="61"/>
      <c r="J24" s="227"/>
      <c r="K24" s="224"/>
      <c r="L24" s="224"/>
      <c r="M24" s="224"/>
      <c r="N24" s="224"/>
      <c r="O24" s="225"/>
    </row>
    <row r="25" spans="1:15" x14ac:dyDescent="0.35">
      <c r="A25" s="412"/>
      <c r="B25" s="69"/>
      <c r="C25" s="97"/>
      <c r="D25" s="69"/>
      <c r="E25" s="97"/>
      <c r="F25" s="90"/>
      <c r="G25" s="97"/>
      <c r="H25" s="90"/>
      <c r="I25" s="61"/>
      <c r="J25" s="227"/>
      <c r="K25" s="224"/>
      <c r="L25" s="224"/>
      <c r="M25" s="224"/>
      <c r="N25" s="224"/>
      <c r="O25" s="225"/>
    </row>
    <row r="26" spans="1:15" x14ac:dyDescent="0.35">
      <c r="A26" s="458" t="s">
        <v>155</v>
      </c>
      <c r="B26" s="69">
        <v>9.6985421594055904E-2</v>
      </c>
      <c r="C26" s="97"/>
      <c r="D26" s="69">
        <v>9.8880549397484196E-2</v>
      </c>
      <c r="E26" s="97"/>
      <c r="F26" s="90">
        <v>9.5093065752746606E-2</v>
      </c>
      <c r="G26" s="97"/>
      <c r="H26" s="90">
        <v>9.6985421594055904E-2</v>
      </c>
      <c r="I26" s="61"/>
      <c r="J26" s="227"/>
      <c r="K26" s="224"/>
      <c r="L26" s="224"/>
      <c r="M26" s="224"/>
      <c r="N26" s="224"/>
      <c r="O26" s="225"/>
    </row>
    <row r="27" spans="1:15" x14ac:dyDescent="0.35">
      <c r="A27" s="458"/>
      <c r="B27" s="69"/>
      <c r="C27" s="97"/>
      <c r="D27" s="69"/>
      <c r="E27" s="97"/>
      <c r="F27" s="90"/>
      <c r="G27" s="97"/>
      <c r="H27" s="90"/>
      <c r="I27" s="61"/>
      <c r="J27" s="227"/>
      <c r="K27" s="224"/>
      <c r="L27" s="224"/>
      <c r="M27" s="224"/>
      <c r="N27" s="224"/>
      <c r="O27" s="225"/>
    </row>
    <row r="28" spans="1:15" x14ac:dyDescent="0.35">
      <c r="A28" s="458" t="s">
        <v>156</v>
      </c>
      <c r="B28" s="69">
        <v>0.338111996583081</v>
      </c>
      <c r="C28" s="97"/>
      <c r="D28" s="69">
        <v>0.312983917741186</v>
      </c>
      <c r="E28" s="97"/>
      <c r="F28" s="90">
        <v>0.363203321131916</v>
      </c>
      <c r="G28" s="97"/>
      <c r="H28" s="90">
        <v>0.338111996583081</v>
      </c>
      <c r="I28" s="61"/>
      <c r="J28" s="227"/>
      <c r="K28" s="224"/>
      <c r="L28" s="224"/>
      <c r="M28" s="224"/>
      <c r="N28" s="224"/>
      <c r="O28" s="225"/>
    </row>
    <row r="29" spans="1:15" x14ac:dyDescent="0.35">
      <c r="A29" s="458"/>
      <c r="B29" s="69"/>
      <c r="C29" s="97"/>
      <c r="D29" s="69"/>
      <c r="E29" s="97"/>
      <c r="F29" s="90"/>
      <c r="G29" s="97"/>
      <c r="H29" s="90"/>
      <c r="I29" s="61"/>
      <c r="J29" s="227"/>
      <c r="K29" s="224"/>
      <c r="L29" s="224"/>
      <c r="M29" s="224"/>
      <c r="N29" s="224"/>
      <c r="O29" s="225"/>
    </row>
    <row r="30" spans="1:15" x14ac:dyDescent="0.35">
      <c r="A30" s="412" t="s">
        <v>157</v>
      </c>
      <c r="B30" s="69">
        <v>0.14108325908345701</v>
      </c>
      <c r="C30" s="97"/>
      <c r="D30" s="69">
        <v>0.13689152828291001</v>
      </c>
      <c r="E30" s="97"/>
      <c r="F30" s="90">
        <v>0.14526885873075299</v>
      </c>
      <c r="G30" s="97"/>
      <c r="H30" s="90">
        <v>0.14108325908345701</v>
      </c>
      <c r="I30" s="61"/>
      <c r="J30" s="227"/>
      <c r="K30" s="224"/>
      <c r="L30" s="224"/>
      <c r="M30" s="224"/>
      <c r="N30" s="224"/>
      <c r="O30" s="225"/>
    </row>
    <row r="31" spans="1:15" x14ac:dyDescent="0.35">
      <c r="A31" s="412"/>
      <c r="B31" s="69"/>
      <c r="C31" s="97"/>
      <c r="D31" s="69"/>
      <c r="E31" s="97"/>
      <c r="F31" s="90"/>
      <c r="G31" s="97"/>
      <c r="H31" s="90"/>
      <c r="I31" s="61"/>
      <c r="J31" s="227"/>
      <c r="K31" s="224"/>
      <c r="L31" s="224"/>
      <c r="M31" s="224"/>
      <c r="N31" s="224"/>
      <c r="O31" s="225"/>
    </row>
    <row r="32" spans="1:15" x14ac:dyDescent="0.35">
      <c r="A32" s="412" t="s">
        <v>158</v>
      </c>
      <c r="B32" s="60">
        <v>0.152742015895418</v>
      </c>
      <c r="C32" s="97"/>
      <c r="D32" s="69">
        <v>0.16497809290346299</v>
      </c>
      <c r="E32" s="97"/>
      <c r="F32" s="90">
        <v>0.140523836330431</v>
      </c>
      <c r="G32" s="97"/>
      <c r="H32" s="90">
        <v>0.152742015895418</v>
      </c>
      <c r="I32" s="61"/>
      <c r="J32" s="227"/>
      <c r="K32" s="224"/>
      <c r="L32" s="224"/>
      <c r="M32" s="224"/>
      <c r="N32" s="224"/>
      <c r="O32" s="225"/>
    </row>
    <row r="33" spans="1:15" x14ac:dyDescent="0.35">
      <c r="A33" s="412"/>
      <c r="B33" s="60"/>
      <c r="C33" s="97"/>
      <c r="D33" s="69"/>
      <c r="E33" s="97"/>
      <c r="F33" s="90"/>
      <c r="G33" s="97"/>
      <c r="H33" s="90"/>
      <c r="I33" s="61"/>
      <c r="J33" s="227"/>
      <c r="K33" s="224"/>
      <c r="L33" s="224"/>
      <c r="M33" s="224"/>
      <c r="N33" s="224"/>
      <c r="O33" s="225"/>
    </row>
    <row r="34" spans="1:15" x14ac:dyDescent="0.35">
      <c r="A34" s="412" t="s">
        <v>159</v>
      </c>
      <c r="B34" s="60">
        <v>7.86706168368837E-2</v>
      </c>
      <c r="C34" s="97"/>
      <c r="D34" s="69">
        <v>9.3000980230928801E-2</v>
      </c>
      <c r="E34" s="97"/>
      <c r="F34" s="90">
        <v>6.4361214152932902E-2</v>
      </c>
      <c r="G34" s="97"/>
      <c r="H34" s="90">
        <v>7.86706168368837E-2</v>
      </c>
      <c r="I34" s="61"/>
      <c r="J34" s="227"/>
      <c r="K34" s="224"/>
      <c r="L34" s="224"/>
      <c r="M34" s="224"/>
      <c r="N34" s="224"/>
      <c r="O34" s="225"/>
    </row>
    <row r="35" spans="1:15" x14ac:dyDescent="0.35">
      <c r="A35" s="412"/>
      <c r="B35" s="60"/>
      <c r="C35" s="97"/>
      <c r="D35" s="69"/>
      <c r="E35" s="97"/>
      <c r="F35" s="90"/>
      <c r="G35" s="97"/>
      <c r="H35" s="90"/>
      <c r="I35" s="61"/>
      <c r="J35" s="227"/>
      <c r="K35" s="224"/>
      <c r="L35" s="224"/>
      <c r="M35" s="224"/>
      <c r="N35" s="224"/>
      <c r="O35" s="225"/>
    </row>
    <row r="36" spans="1:15" x14ac:dyDescent="0.35">
      <c r="A36" s="412" t="s">
        <v>143</v>
      </c>
      <c r="B36" s="60">
        <v>3.1831476150272098E-2</v>
      </c>
      <c r="C36" s="97"/>
      <c r="D36" s="69">
        <v>3.0811883877978001E-2</v>
      </c>
      <c r="E36" s="97"/>
      <c r="F36" s="90">
        <v>3.2849577087179498E-2</v>
      </c>
      <c r="G36" s="97"/>
      <c r="H36" s="90">
        <v>3.1831476150272098E-2</v>
      </c>
      <c r="I36" s="61"/>
      <c r="J36" s="227"/>
      <c r="K36" s="224"/>
      <c r="L36" s="224"/>
      <c r="M36" s="224"/>
      <c r="N36" s="224"/>
      <c r="O36" s="225"/>
    </row>
    <row r="37" spans="1:15" x14ac:dyDescent="0.35">
      <c r="A37" s="412"/>
      <c r="B37" s="60"/>
      <c r="C37" s="97"/>
      <c r="D37" s="69"/>
      <c r="E37" s="97"/>
      <c r="F37" s="90"/>
      <c r="G37" s="97"/>
      <c r="H37" s="90"/>
      <c r="I37" s="61"/>
      <c r="J37" s="227"/>
      <c r="K37" s="224"/>
      <c r="L37" s="224"/>
      <c r="M37" s="224"/>
      <c r="N37" s="224"/>
      <c r="O37" s="225"/>
    </row>
    <row r="38" spans="1:15" x14ac:dyDescent="0.35">
      <c r="A38" s="412" t="s">
        <v>120</v>
      </c>
      <c r="B38" s="60">
        <v>1.8229043353436901E-3</v>
      </c>
      <c r="C38" s="97"/>
      <c r="D38" s="69">
        <v>1.33321822331061E-3</v>
      </c>
      <c r="E38" s="97"/>
      <c r="F38" s="90">
        <v>2.31187419417724E-3</v>
      </c>
      <c r="G38" s="97"/>
      <c r="H38" s="90">
        <v>1.8229043353436901E-3</v>
      </c>
      <c r="I38" s="61"/>
      <c r="J38" s="227"/>
      <c r="K38" s="224"/>
      <c r="L38" s="224"/>
      <c r="M38" s="224"/>
      <c r="N38" s="224"/>
      <c r="O38" s="225"/>
    </row>
    <row r="39" spans="1:15" x14ac:dyDescent="0.35">
      <c r="A39" s="412"/>
      <c r="B39" s="60"/>
      <c r="C39" s="97"/>
      <c r="D39" s="69"/>
      <c r="E39" s="97"/>
      <c r="F39" s="90"/>
      <c r="G39" s="97"/>
      <c r="H39" s="90"/>
      <c r="I39" s="61"/>
      <c r="J39" s="227"/>
      <c r="K39" s="224"/>
      <c r="L39" s="224"/>
      <c r="M39" s="224"/>
      <c r="N39" s="224"/>
      <c r="O39" s="225"/>
    </row>
    <row r="40" spans="1:15" x14ac:dyDescent="0.35">
      <c r="A40" s="412" t="s">
        <v>121</v>
      </c>
      <c r="B40" s="69">
        <v>3.08007313523172E-4</v>
      </c>
      <c r="C40" s="97"/>
      <c r="D40" s="69">
        <v>1.80241205745004E-4</v>
      </c>
      <c r="E40" s="97"/>
      <c r="F40" s="90">
        <v>4.3558654060115099E-4</v>
      </c>
      <c r="G40" s="97"/>
      <c r="H40" s="90">
        <v>3.08007313523172E-4</v>
      </c>
      <c r="I40" s="61"/>
      <c r="J40" s="227"/>
      <c r="K40" s="224"/>
      <c r="L40" s="224"/>
      <c r="M40" s="224"/>
      <c r="N40" s="224"/>
      <c r="O40" s="225"/>
    </row>
    <row r="41" spans="1:15" x14ac:dyDescent="0.35">
      <c r="A41" s="412"/>
      <c r="B41" s="69"/>
      <c r="C41" s="97"/>
      <c r="D41" s="69"/>
      <c r="E41" s="97"/>
      <c r="F41" s="90"/>
      <c r="G41" s="97"/>
      <c r="H41" s="90"/>
      <c r="I41" s="61"/>
      <c r="J41" s="227"/>
      <c r="K41" s="224"/>
      <c r="L41" s="224"/>
      <c r="M41" s="224"/>
      <c r="N41" s="224"/>
      <c r="O41" s="225"/>
    </row>
    <row r="42" spans="1:15" x14ac:dyDescent="0.35">
      <c r="A42" s="412" t="s">
        <v>160</v>
      </c>
      <c r="B42" s="69"/>
      <c r="C42" s="97"/>
      <c r="D42" s="69"/>
      <c r="E42" s="97"/>
      <c r="F42" s="90"/>
      <c r="G42" s="97"/>
      <c r="H42" s="90"/>
      <c r="I42" s="61"/>
      <c r="J42" s="227"/>
      <c r="K42" s="224"/>
      <c r="L42" s="224"/>
      <c r="M42" s="224"/>
      <c r="N42" s="224"/>
      <c r="O42" s="225"/>
    </row>
    <row r="43" spans="1:15" ht="15" customHeight="1" x14ac:dyDescent="0.35">
      <c r="A43" s="457"/>
      <c r="B43" s="130"/>
      <c r="C43" s="45"/>
      <c r="D43" s="130"/>
      <c r="E43" s="45"/>
      <c r="F43" s="131"/>
      <c r="G43" s="45"/>
      <c r="H43" s="131"/>
      <c r="I43" s="104"/>
      <c r="J43" s="249"/>
      <c r="K43" s="246"/>
      <c r="L43" s="246"/>
      <c r="M43" s="246"/>
      <c r="N43" s="246"/>
      <c r="O43" s="247"/>
    </row>
    <row r="44" spans="1:15" ht="15" customHeight="1" x14ac:dyDescent="0.35">
      <c r="B44" s="90"/>
      <c r="C44" s="97"/>
      <c r="D44" s="90"/>
      <c r="E44" s="97"/>
      <c r="F44" s="90"/>
      <c r="G44" s="97"/>
      <c r="H44" s="97"/>
      <c r="I44" s="97"/>
      <c r="J44" s="7"/>
      <c r="K44" s="7"/>
      <c r="L44" s="7"/>
      <c r="M44" s="7"/>
    </row>
    <row r="45" spans="1:15" ht="43.4" customHeight="1" x14ac:dyDescent="0.35">
      <c r="A45" s="455" t="s">
        <v>333</v>
      </c>
      <c r="B45" s="416" t="s">
        <v>383</v>
      </c>
      <c r="C45" s="435"/>
      <c r="D45" s="451">
        <v>2021</v>
      </c>
      <c r="E45" s="452"/>
      <c r="F45" s="452"/>
      <c r="G45" s="452"/>
      <c r="H45" s="452"/>
      <c r="I45" s="453"/>
      <c r="J45" s="446">
        <v>2022</v>
      </c>
      <c r="K45" s="447"/>
      <c r="L45" s="447"/>
      <c r="M45" s="447"/>
      <c r="N45" s="447"/>
      <c r="O45" s="448"/>
    </row>
    <row r="46" spans="1:15" ht="30" customHeight="1" x14ac:dyDescent="0.35">
      <c r="A46" s="456"/>
      <c r="B46" s="425"/>
      <c r="C46" s="445"/>
      <c r="D46" s="449" t="s">
        <v>280</v>
      </c>
      <c r="E46" s="449"/>
      <c r="F46" s="449" t="s">
        <v>285</v>
      </c>
      <c r="G46" s="449"/>
      <c r="H46" s="449" t="s">
        <v>303</v>
      </c>
      <c r="I46" s="450"/>
      <c r="J46" s="404" t="s">
        <v>301</v>
      </c>
      <c r="K46" s="402"/>
      <c r="L46" s="402" t="s">
        <v>302</v>
      </c>
      <c r="M46" s="402"/>
      <c r="N46" s="402" t="s">
        <v>303</v>
      </c>
      <c r="O46" s="403"/>
    </row>
    <row r="47" spans="1:15" ht="15" customHeight="1" x14ac:dyDescent="0.35">
      <c r="A47" s="149"/>
      <c r="B47" s="164"/>
      <c r="C47" s="51"/>
      <c r="D47" s="212"/>
      <c r="E47" s="212"/>
      <c r="F47" s="212"/>
      <c r="G47" s="212"/>
      <c r="H47" s="212"/>
      <c r="I47" s="212"/>
      <c r="J47" s="52" t="s">
        <v>101</v>
      </c>
      <c r="K47" s="50"/>
      <c r="L47" s="50" t="s">
        <v>102</v>
      </c>
      <c r="M47" s="50"/>
      <c r="N47" s="50"/>
      <c r="O47" s="51"/>
    </row>
    <row r="48" spans="1:15" x14ac:dyDescent="0.35">
      <c r="A48" s="151"/>
      <c r="B48" s="144" t="s">
        <v>103</v>
      </c>
      <c r="C48" s="146" t="s">
        <v>104</v>
      </c>
      <c r="D48" s="191" t="s">
        <v>103</v>
      </c>
      <c r="E48" s="248" t="s">
        <v>104</v>
      </c>
      <c r="F48" s="248" t="s">
        <v>103</v>
      </c>
      <c r="G48" s="248" t="s">
        <v>104</v>
      </c>
      <c r="H48" s="248" t="s">
        <v>103</v>
      </c>
      <c r="I48" s="192" t="s">
        <v>104</v>
      </c>
      <c r="J48" s="98" t="s">
        <v>103</v>
      </c>
      <c r="K48" s="67" t="s">
        <v>104</v>
      </c>
      <c r="L48" s="67" t="s">
        <v>103</v>
      </c>
      <c r="M48" s="67" t="s">
        <v>104</v>
      </c>
      <c r="N48" s="67" t="s">
        <v>103</v>
      </c>
      <c r="O48" s="99" t="s">
        <v>104</v>
      </c>
    </row>
    <row r="49" spans="1:15" ht="15" customHeight="1" x14ac:dyDescent="0.35">
      <c r="A49" s="152" t="s">
        <v>37</v>
      </c>
      <c r="B49" s="73">
        <v>4000</v>
      </c>
      <c r="C49" s="96"/>
      <c r="D49" s="189"/>
      <c r="E49" s="202"/>
      <c r="F49" s="202"/>
      <c r="G49" s="202"/>
      <c r="H49" s="202"/>
      <c r="I49" s="202"/>
      <c r="J49" s="73">
        <v>2000</v>
      </c>
      <c r="K49" s="74"/>
      <c r="L49" s="74">
        <v>2000</v>
      </c>
      <c r="M49" s="74"/>
      <c r="N49" s="74">
        <v>4000</v>
      </c>
      <c r="O49" s="96"/>
    </row>
    <row r="50" spans="1:15" x14ac:dyDescent="0.35">
      <c r="A50" s="444" t="s">
        <v>353</v>
      </c>
      <c r="B50" s="238">
        <v>5.3535033714649703E-2</v>
      </c>
      <c r="C50" s="148"/>
      <c r="D50" s="183"/>
      <c r="E50" s="203"/>
      <c r="F50" s="204"/>
      <c r="G50" s="203"/>
      <c r="H50" s="203"/>
      <c r="I50" s="203"/>
      <c r="J50" s="126">
        <v>5.3835504419246803E-2</v>
      </c>
      <c r="K50" s="127"/>
      <c r="L50" s="128">
        <v>5.3234563015160601E-2</v>
      </c>
      <c r="M50" s="127"/>
      <c r="N50" s="128">
        <v>5.3535033714649703E-2</v>
      </c>
      <c r="O50" s="129"/>
    </row>
    <row r="51" spans="1:15" x14ac:dyDescent="0.35">
      <c r="A51" s="454"/>
      <c r="B51" s="69"/>
      <c r="C51" s="61"/>
      <c r="D51" s="185"/>
      <c r="E51" s="205"/>
      <c r="F51" s="206"/>
      <c r="G51" s="205"/>
      <c r="H51" s="205"/>
      <c r="I51" s="205"/>
      <c r="J51" s="103"/>
      <c r="K51" s="101"/>
      <c r="L51" s="100"/>
      <c r="M51" s="101"/>
      <c r="N51" s="100"/>
      <c r="O51" s="102"/>
    </row>
    <row r="52" spans="1:15" x14ac:dyDescent="0.35">
      <c r="A52" s="434" t="s">
        <v>354</v>
      </c>
      <c r="B52" s="69">
        <v>0.204623462453765</v>
      </c>
      <c r="C52" s="61"/>
      <c r="D52" s="185"/>
      <c r="E52" s="205"/>
      <c r="F52" s="206"/>
      <c r="G52" s="205"/>
      <c r="H52" s="205"/>
      <c r="I52" s="205"/>
      <c r="J52" s="103">
        <v>0.17385265573922101</v>
      </c>
      <c r="K52" s="101"/>
      <c r="L52" s="100">
        <v>0.23539426864520599</v>
      </c>
      <c r="M52" s="101"/>
      <c r="N52" s="100">
        <v>0.204623462453765</v>
      </c>
      <c r="O52" s="102"/>
    </row>
    <row r="53" spans="1:15" x14ac:dyDescent="0.35">
      <c r="A53" s="434"/>
      <c r="B53" s="69"/>
      <c r="C53" s="61"/>
      <c r="D53" s="185"/>
      <c r="E53" s="205"/>
      <c r="F53" s="206"/>
      <c r="G53" s="205"/>
      <c r="H53" s="205"/>
      <c r="I53" s="205"/>
      <c r="J53" s="103"/>
      <c r="K53" s="101"/>
      <c r="L53" s="100"/>
      <c r="M53" s="101"/>
      <c r="N53" s="100"/>
      <c r="O53" s="102"/>
    </row>
    <row r="54" spans="1:15" x14ac:dyDescent="0.35">
      <c r="A54" s="434" t="s">
        <v>345</v>
      </c>
      <c r="B54" s="69">
        <v>3.2735349422646498E-2</v>
      </c>
      <c r="C54" s="61"/>
      <c r="D54" s="185"/>
      <c r="E54" s="205"/>
      <c r="F54" s="206"/>
      <c r="G54" s="205"/>
      <c r="H54" s="205"/>
      <c r="I54" s="205"/>
      <c r="J54" s="103">
        <v>3.4802659947796001E-2</v>
      </c>
      <c r="K54" s="101"/>
      <c r="L54" s="100">
        <v>3.0668038932641299E-2</v>
      </c>
      <c r="M54" s="101"/>
      <c r="N54" s="100">
        <v>3.2735349422646498E-2</v>
      </c>
      <c r="O54" s="102"/>
    </row>
    <row r="55" spans="1:15" x14ac:dyDescent="0.35">
      <c r="A55" s="434"/>
      <c r="B55" s="69"/>
      <c r="C55" s="61"/>
      <c r="D55" s="185"/>
      <c r="E55" s="205"/>
      <c r="F55" s="206"/>
      <c r="G55" s="205"/>
      <c r="H55" s="205"/>
      <c r="I55" s="205"/>
      <c r="J55" s="103"/>
      <c r="K55" s="101"/>
      <c r="L55" s="100"/>
      <c r="M55" s="101"/>
      <c r="N55" s="100"/>
      <c r="O55" s="102"/>
    </row>
    <row r="56" spans="1:15" x14ac:dyDescent="0.35">
      <c r="A56" s="434" t="s">
        <v>355</v>
      </c>
      <c r="B56" s="69">
        <v>3.6365035636349602E-2</v>
      </c>
      <c r="C56" s="61"/>
      <c r="D56" s="185"/>
      <c r="E56" s="205"/>
      <c r="F56" s="206"/>
      <c r="G56" s="205"/>
      <c r="H56" s="205"/>
      <c r="I56" s="205"/>
      <c r="J56" s="103">
        <v>4.3329919435005103E-2</v>
      </c>
      <c r="K56" s="101"/>
      <c r="L56" s="100">
        <v>2.9400151956097201E-2</v>
      </c>
      <c r="M56" s="101"/>
      <c r="N56" s="100">
        <v>3.6365035636349602E-2</v>
      </c>
      <c r="O56" s="102"/>
    </row>
    <row r="57" spans="1:15" x14ac:dyDescent="0.35">
      <c r="A57" s="434"/>
      <c r="B57" s="69"/>
      <c r="C57" s="61"/>
      <c r="D57" s="185"/>
      <c r="E57" s="205"/>
      <c r="F57" s="206"/>
      <c r="G57" s="205"/>
      <c r="H57" s="205"/>
      <c r="I57" s="205"/>
      <c r="J57" s="103"/>
      <c r="K57" s="101"/>
      <c r="L57" s="100"/>
      <c r="M57" s="101"/>
      <c r="N57" s="100"/>
      <c r="O57" s="102"/>
    </row>
    <row r="58" spans="1:15" x14ac:dyDescent="0.35">
      <c r="A58" s="434" t="s">
        <v>356</v>
      </c>
      <c r="B58" s="69">
        <v>5.1403187735968102E-2</v>
      </c>
      <c r="C58" s="61"/>
      <c r="D58" s="185"/>
      <c r="E58" s="205"/>
      <c r="F58" s="206"/>
      <c r="G58" s="205"/>
      <c r="H58" s="205"/>
      <c r="I58" s="205"/>
      <c r="J58" s="103">
        <v>4.7758596428362103E-2</v>
      </c>
      <c r="K58" s="101"/>
      <c r="L58" s="100">
        <v>5.50477789816161E-2</v>
      </c>
      <c r="M58" s="101"/>
      <c r="N58" s="100">
        <v>5.1403187735968102E-2</v>
      </c>
      <c r="O58" s="102"/>
    </row>
    <row r="59" spans="1:15" x14ac:dyDescent="0.35">
      <c r="A59" s="434"/>
      <c r="B59" s="69"/>
      <c r="C59" s="61"/>
      <c r="D59" s="185"/>
      <c r="E59" s="205"/>
      <c r="F59" s="206"/>
      <c r="G59" s="205"/>
      <c r="H59" s="205"/>
      <c r="I59" s="205"/>
      <c r="J59" s="103"/>
      <c r="K59" s="101"/>
      <c r="L59" s="100"/>
      <c r="M59" s="101"/>
      <c r="N59" s="100"/>
      <c r="O59" s="102"/>
    </row>
    <row r="60" spans="1:15" x14ac:dyDescent="0.35">
      <c r="A60" s="443" t="s">
        <v>357</v>
      </c>
      <c r="B60" s="69">
        <v>7.9504701704952996E-3</v>
      </c>
      <c r="C60" s="61"/>
      <c r="D60" s="187"/>
      <c r="E60" s="215"/>
      <c r="F60" s="216"/>
      <c r="G60" s="215"/>
      <c r="H60" s="215"/>
      <c r="I60" s="215"/>
      <c r="J60" s="69">
        <v>8.5951444871072806E-3</v>
      </c>
      <c r="K60" s="97"/>
      <c r="L60" s="90">
        <v>7.3057958648427802E-3</v>
      </c>
      <c r="M60" s="97"/>
      <c r="N60" s="90">
        <v>7.9504701704952996E-3</v>
      </c>
      <c r="O60" s="61"/>
    </row>
    <row r="61" spans="1:15" x14ac:dyDescent="0.35">
      <c r="A61" s="443"/>
      <c r="B61" s="69"/>
      <c r="C61" s="61"/>
      <c r="D61" s="217"/>
      <c r="E61" s="219"/>
      <c r="F61" s="219"/>
      <c r="G61" s="219"/>
      <c r="H61" s="219"/>
      <c r="I61" s="219"/>
      <c r="J61" s="95"/>
      <c r="K61" s="6"/>
      <c r="L61" s="100"/>
      <c r="M61" s="6"/>
      <c r="N61" s="100"/>
      <c r="O61" s="163"/>
    </row>
    <row r="62" spans="1:15" x14ac:dyDescent="0.35">
      <c r="A62" s="443" t="s">
        <v>358</v>
      </c>
      <c r="B62" s="69">
        <v>6.2941140370588594E-2</v>
      </c>
      <c r="C62" s="61"/>
      <c r="D62" s="241"/>
      <c r="E62" s="216"/>
      <c r="F62" s="215"/>
      <c r="G62" s="245"/>
      <c r="H62" s="245"/>
      <c r="I62" s="245"/>
      <c r="J62" s="69">
        <v>5.1304653923043002E-2</v>
      </c>
      <c r="K62" s="97"/>
      <c r="L62" s="90">
        <v>7.4577626620313905E-2</v>
      </c>
      <c r="M62" s="97"/>
      <c r="N62" s="90">
        <v>6.2941140370588594E-2</v>
      </c>
      <c r="O62" s="61"/>
    </row>
    <row r="63" spans="1:15" x14ac:dyDescent="0.35">
      <c r="A63" s="443"/>
      <c r="B63" s="69"/>
      <c r="C63" s="61"/>
      <c r="D63" s="241"/>
      <c r="E63" s="216"/>
      <c r="F63" s="215"/>
      <c r="G63" s="245"/>
      <c r="H63" s="245"/>
      <c r="I63" s="245"/>
      <c r="J63" s="69"/>
      <c r="K63" s="97"/>
      <c r="L63" s="90"/>
      <c r="M63" s="97"/>
      <c r="N63" s="90"/>
      <c r="O63" s="61"/>
    </row>
    <row r="64" spans="1:15" x14ac:dyDescent="0.35">
      <c r="A64" s="443" t="s">
        <v>359</v>
      </c>
      <c r="B64" s="69">
        <v>3.7116522128834801E-3</v>
      </c>
      <c r="C64" s="61"/>
      <c r="D64" s="241"/>
      <c r="E64" s="216"/>
      <c r="F64" s="215"/>
      <c r="G64" s="245"/>
      <c r="H64" s="245"/>
      <c r="I64" s="245"/>
      <c r="J64" s="69">
        <v>5.4597714918103403E-3</v>
      </c>
      <c r="K64" s="97"/>
      <c r="L64" s="90">
        <v>1.9635329636746401E-3</v>
      </c>
      <c r="M64" s="97"/>
      <c r="N64" s="90">
        <v>3.7116522128834801E-3</v>
      </c>
      <c r="O64" s="61"/>
    </row>
    <row r="65" spans="1:15" x14ac:dyDescent="0.35">
      <c r="A65" s="443"/>
      <c r="B65" s="69"/>
      <c r="C65" s="61"/>
      <c r="D65" s="241"/>
      <c r="E65" s="216"/>
      <c r="F65" s="215"/>
      <c r="G65" s="245"/>
      <c r="H65" s="245"/>
      <c r="I65" s="245"/>
      <c r="J65" s="69"/>
      <c r="K65" s="97"/>
      <c r="L65" s="90"/>
      <c r="M65" s="97"/>
      <c r="N65" s="90"/>
      <c r="O65" s="61"/>
    </row>
    <row r="66" spans="1:15" x14ac:dyDescent="0.35">
      <c r="A66" s="443" t="s">
        <v>361</v>
      </c>
      <c r="B66" s="69">
        <v>0.31728608332713898</v>
      </c>
      <c r="C66" s="61"/>
      <c r="D66" s="241"/>
      <c r="E66" s="216"/>
      <c r="F66" s="215"/>
      <c r="G66" s="245"/>
      <c r="H66" s="245"/>
      <c r="I66" s="245"/>
      <c r="J66" s="69">
        <v>0.27833097158250403</v>
      </c>
      <c r="K66" s="97"/>
      <c r="L66" s="90">
        <v>0.356241194409538</v>
      </c>
      <c r="M66" s="97"/>
      <c r="N66" s="90">
        <v>0.31728608332713898</v>
      </c>
      <c r="O66" s="61"/>
    </row>
    <row r="67" spans="1:15" x14ac:dyDescent="0.35">
      <c r="A67" s="443"/>
      <c r="B67" s="69"/>
      <c r="C67" s="61"/>
      <c r="D67" s="241"/>
      <c r="E67" s="216"/>
      <c r="F67" s="215"/>
      <c r="G67" s="245"/>
      <c r="H67" s="245"/>
      <c r="I67" s="245"/>
      <c r="J67" s="69"/>
      <c r="K67" s="97"/>
      <c r="L67" s="90"/>
      <c r="M67" s="97"/>
      <c r="N67" s="90"/>
      <c r="O67" s="61"/>
    </row>
    <row r="68" spans="1:15" x14ac:dyDescent="0.35">
      <c r="A68" s="443" t="s">
        <v>360</v>
      </c>
      <c r="B68" s="69">
        <v>1.21890743781093E-2</v>
      </c>
      <c r="C68" s="61"/>
      <c r="D68" s="241"/>
      <c r="E68" s="216"/>
      <c r="F68" s="215"/>
      <c r="G68" s="245"/>
      <c r="H68" s="245"/>
      <c r="I68" s="245"/>
      <c r="J68" s="69">
        <v>1.23577784814633E-2</v>
      </c>
      <c r="K68" s="97"/>
      <c r="L68" s="90">
        <v>1.2020370277623101E-2</v>
      </c>
      <c r="M68" s="97"/>
      <c r="N68" s="90">
        <v>1.21890743781093E-2</v>
      </c>
      <c r="O68" s="61"/>
    </row>
    <row r="69" spans="1:15" x14ac:dyDescent="0.35">
      <c r="A69" s="443"/>
      <c r="B69" s="69"/>
      <c r="C69" s="61"/>
      <c r="D69" s="241"/>
      <c r="E69" s="216"/>
      <c r="F69" s="215"/>
      <c r="G69" s="245"/>
      <c r="H69" s="245"/>
      <c r="I69" s="245"/>
      <c r="J69" s="69"/>
      <c r="K69" s="97"/>
      <c r="L69" s="90"/>
      <c r="M69" s="97"/>
      <c r="N69" s="90"/>
      <c r="O69" s="61"/>
    </row>
    <row r="70" spans="1:15" x14ac:dyDescent="0.35">
      <c r="A70" s="443" t="s">
        <v>349</v>
      </c>
      <c r="B70" s="69">
        <v>3.2936859670631398E-3</v>
      </c>
      <c r="C70" s="61"/>
      <c r="D70" s="241"/>
      <c r="E70" s="216"/>
      <c r="F70" s="215"/>
      <c r="G70" s="245"/>
      <c r="H70" s="245"/>
      <c r="I70" s="245"/>
      <c r="J70" s="69">
        <v>3.7352969943970598E-3</v>
      </c>
      <c r="K70" s="97"/>
      <c r="L70" s="90">
        <v>2.8520749472366099E-3</v>
      </c>
      <c r="M70" s="97"/>
      <c r="N70" s="90">
        <v>3.2936859670631398E-3</v>
      </c>
      <c r="O70" s="61"/>
    </row>
    <row r="71" spans="1:15" x14ac:dyDescent="0.35">
      <c r="A71" s="443"/>
      <c r="B71" s="69"/>
      <c r="C71" s="61"/>
      <c r="D71" s="241"/>
      <c r="E71" s="216"/>
      <c r="F71" s="215"/>
      <c r="G71" s="245"/>
      <c r="H71" s="245"/>
      <c r="I71" s="245"/>
      <c r="J71" s="69"/>
      <c r="K71" s="97"/>
      <c r="L71" s="90"/>
      <c r="M71" s="97"/>
      <c r="N71" s="90"/>
      <c r="O71" s="61"/>
    </row>
    <row r="72" spans="1:15" x14ac:dyDescent="0.35">
      <c r="A72" s="443" t="s">
        <v>350</v>
      </c>
      <c r="B72" s="69">
        <v>2.9273063957269401E-2</v>
      </c>
      <c r="C72" s="61"/>
      <c r="D72" s="241"/>
      <c r="E72" s="216"/>
      <c r="F72" s="215"/>
      <c r="G72" s="245"/>
      <c r="H72" s="245"/>
      <c r="I72" s="245"/>
      <c r="J72" s="69">
        <v>2.5687641961468499E-2</v>
      </c>
      <c r="K72" s="97"/>
      <c r="L72" s="90">
        <v>3.2858485892117997E-2</v>
      </c>
      <c r="M72" s="97"/>
      <c r="N72" s="90">
        <v>2.9273063957269401E-2</v>
      </c>
      <c r="O72" s="61"/>
    </row>
    <row r="73" spans="1:15" x14ac:dyDescent="0.35">
      <c r="A73" s="443"/>
      <c r="B73" s="69"/>
      <c r="C73" s="61"/>
      <c r="D73" s="241"/>
      <c r="E73" s="216"/>
      <c r="F73" s="215"/>
      <c r="G73" s="245"/>
      <c r="H73" s="245"/>
      <c r="I73" s="245"/>
      <c r="J73" s="69"/>
      <c r="K73" s="97"/>
      <c r="L73" s="90"/>
      <c r="M73" s="97"/>
      <c r="N73" s="90"/>
      <c r="O73" s="61"/>
    </row>
    <row r="74" spans="1:15" x14ac:dyDescent="0.35">
      <c r="A74" s="443" t="s">
        <v>362</v>
      </c>
      <c r="B74" s="69">
        <v>0.36387477711125199</v>
      </c>
      <c r="C74" s="61"/>
      <c r="D74" s="241"/>
      <c r="E74" s="216"/>
      <c r="F74" s="215"/>
      <c r="G74" s="245"/>
      <c r="H74" s="245"/>
      <c r="I74" s="245"/>
      <c r="J74" s="69">
        <v>0.40900846288648701</v>
      </c>
      <c r="K74" s="97"/>
      <c r="L74" s="90">
        <v>0.31874109210328999</v>
      </c>
      <c r="M74" s="97"/>
      <c r="N74" s="90">
        <v>0.36387477711125199</v>
      </c>
      <c r="O74" s="61"/>
    </row>
    <row r="75" spans="1:15" x14ac:dyDescent="0.35">
      <c r="A75" s="443"/>
      <c r="B75" s="69"/>
      <c r="C75" s="61"/>
      <c r="D75" s="241"/>
      <c r="E75" s="216"/>
      <c r="F75" s="215"/>
      <c r="G75" s="245"/>
      <c r="H75" s="245"/>
      <c r="I75" s="245"/>
      <c r="J75" s="69"/>
      <c r="K75" s="97"/>
      <c r="L75" s="90"/>
      <c r="M75" s="97"/>
      <c r="N75" s="90"/>
      <c r="O75" s="61"/>
    </row>
    <row r="76" spans="1:15" x14ac:dyDescent="0.35">
      <c r="A76" s="443" t="s">
        <v>352</v>
      </c>
      <c r="B76" s="69">
        <v>6.9306597806934003E-2</v>
      </c>
      <c r="C76" s="61"/>
      <c r="D76" s="241"/>
      <c r="E76" s="216"/>
      <c r="F76" s="215"/>
      <c r="G76" s="245"/>
      <c r="H76" s="245"/>
      <c r="I76" s="245"/>
      <c r="J76" s="69">
        <v>6.7960931898058602E-2</v>
      </c>
      <c r="K76" s="97"/>
      <c r="L76" s="90">
        <v>7.0652263692933107E-2</v>
      </c>
      <c r="M76" s="97"/>
      <c r="N76" s="90">
        <v>6.9306597806934003E-2</v>
      </c>
      <c r="O76" s="61"/>
    </row>
    <row r="77" spans="1:15" x14ac:dyDescent="0.35">
      <c r="A77" s="443"/>
      <c r="B77" s="69"/>
      <c r="C77" s="61"/>
      <c r="D77" s="241"/>
      <c r="E77" s="216"/>
      <c r="F77" s="215"/>
      <c r="G77" s="245"/>
      <c r="H77" s="245"/>
      <c r="I77" s="245"/>
      <c r="J77" s="69"/>
      <c r="K77" s="97"/>
      <c r="L77" s="90"/>
      <c r="M77" s="97"/>
      <c r="N77" s="90"/>
      <c r="O77" s="61"/>
    </row>
    <row r="78" spans="1:15" x14ac:dyDescent="0.35">
      <c r="A78" s="434" t="s">
        <v>66</v>
      </c>
      <c r="B78" s="69">
        <v>1.4982321350176801E-2</v>
      </c>
      <c r="C78" s="61"/>
      <c r="D78" s="241"/>
      <c r="E78" s="216"/>
      <c r="F78" s="215"/>
      <c r="G78" s="245"/>
      <c r="H78" s="245"/>
      <c r="I78" s="245"/>
      <c r="J78" s="69">
        <v>1.4886840977669701E-2</v>
      </c>
      <c r="K78" s="97"/>
      <c r="L78" s="90">
        <v>1.5077801721060701E-2</v>
      </c>
      <c r="M78" s="97"/>
      <c r="N78" s="90">
        <v>1.4982321350176801E-2</v>
      </c>
      <c r="O78" s="61"/>
    </row>
    <row r="79" spans="1:15" ht="15" customHeight="1" x14ac:dyDescent="0.35">
      <c r="A79" s="442"/>
      <c r="B79" s="130"/>
      <c r="C79" s="104"/>
      <c r="D79" s="242"/>
      <c r="E79" s="202"/>
      <c r="F79" s="243"/>
      <c r="G79" s="244"/>
      <c r="H79" s="244"/>
      <c r="I79" s="244"/>
      <c r="J79" s="130"/>
      <c r="K79" s="45"/>
      <c r="L79" s="9"/>
      <c r="M79" s="9"/>
      <c r="N79" s="9"/>
      <c r="O79" s="240"/>
    </row>
    <row r="81" spans="1:1" x14ac:dyDescent="0.35">
      <c r="A81" s="5" t="s">
        <v>230</v>
      </c>
    </row>
    <row r="82" spans="1:1" x14ac:dyDescent="0.35">
      <c r="A82" s="1" t="s">
        <v>231</v>
      </c>
    </row>
  </sheetData>
  <mergeCells count="54">
    <mergeCell ref="A12:A13"/>
    <mergeCell ref="A14:A15"/>
    <mergeCell ref="A16:A17"/>
    <mergeCell ref="A18:A19"/>
    <mergeCell ref="A20:A21"/>
    <mergeCell ref="A36:A37"/>
    <mergeCell ref="A38:A39"/>
    <mergeCell ref="A40:A41"/>
    <mergeCell ref="A42:A43"/>
    <mergeCell ref="F2:G2"/>
    <mergeCell ref="A1:A2"/>
    <mergeCell ref="A32:A33"/>
    <mergeCell ref="A34:A35"/>
    <mergeCell ref="A30:A31"/>
    <mergeCell ref="A8:A9"/>
    <mergeCell ref="A10:A11"/>
    <mergeCell ref="A22:A23"/>
    <mergeCell ref="A24:A25"/>
    <mergeCell ref="A26:A27"/>
    <mergeCell ref="A28:A29"/>
    <mergeCell ref="A6:A7"/>
    <mergeCell ref="A62:A63"/>
    <mergeCell ref="D46:E46"/>
    <mergeCell ref="F46:G46"/>
    <mergeCell ref="J46:K46"/>
    <mergeCell ref="A52:A53"/>
    <mergeCell ref="A54:A55"/>
    <mergeCell ref="A56:A57"/>
    <mergeCell ref="A58:A59"/>
    <mergeCell ref="A60:A61"/>
    <mergeCell ref="A50:A51"/>
    <mergeCell ref="A45:A46"/>
    <mergeCell ref="J45:O45"/>
    <mergeCell ref="A76:A77"/>
    <mergeCell ref="A78:A79"/>
    <mergeCell ref="A64:A65"/>
    <mergeCell ref="A66:A67"/>
    <mergeCell ref="A68:A69"/>
    <mergeCell ref="A70:A71"/>
    <mergeCell ref="A72:A73"/>
    <mergeCell ref="A74:A75"/>
    <mergeCell ref="N2:O2"/>
    <mergeCell ref="N46:O46"/>
    <mergeCell ref="B1:C2"/>
    <mergeCell ref="D1:I1"/>
    <mergeCell ref="J1:O1"/>
    <mergeCell ref="H46:I46"/>
    <mergeCell ref="D45:I45"/>
    <mergeCell ref="B45:C46"/>
    <mergeCell ref="D2:E2"/>
    <mergeCell ref="L46:M46"/>
    <mergeCell ref="J2:K2"/>
    <mergeCell ref="L2:M2"/>
    <mergeCell ref="H2:I2"/>
  </mergeCells>
  <pageMargins left="0.7" right="0.7" top="0.75" bottom="0.75" header="0.3" footer="0.3"/>
  <pageSetup paperSize="9" orientation="portrait" horizontalDpi="300" verticalDpi="30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AM31"/>
  <sheetViews>
    <sheetView zoomScaleNormal="100" workbookViewId="0"/>
  </sheetViews>
  <sheetFormatPr defaultColWidth="10.90625" defaultRowHeight="14.5" x14ac:dyDescent="0.35"/>
  <cols>
    <col min="1" max="1" width="44.54296875" customWidth="1"/>
    <col min="19" max="19" width="9.1796875" customWidth="1"/>
    <col min="29" max="29" width="10" customWidth="1"/>
  </cols>
  <sheetData>
    <row r="1" spans="1:39" ht="43.5" customHeight="1" x14ac:dyDescent="0.35">
      <c r="A1" s="135" t="s">
        <v>330</v>
      </c>
      <c r="B1" s="416" t="s">
        <v>282</v>
      </c>
      <c r="C1" s="387"/>
      <c r="D1" s="417" t="s">
        <v>68</v>
      </c>
      <c r="E1" s="418"/>
      <c r="F1" s="419" t="s">
        <v>83</v>
      </c>
      <c r="G1" s="387"/>
      <c r="H1" s="420" t="s">
        <v>84</v>
      </c>
      <c r="I1" s="421"/>
      <c r="J1" s="421" t="s">
        <v>85</v>
      </c>
      <c r="K1" s="422"/>
      <c r="L1" s="416" t="s">
        <v>86</v>
      </c>
      <c r="M1" s="388"/>
      <c r="N1" s="419" t="s">
        <v>87</v>
      </c>
      <c r="O1" s="388"/>
      <c r="P1" s="419" t="s">
        <v>88</v>
      </c>
      <c r="Q1" s="388"/>
      <c r="R1" s="419" t="s">
        <v>89</v>
      </c>
      <c r="S1" s="387"/>
      <c r="T1" s="416" t="s">
        <v>90</v>
      </c>
      <c r="U1" s="388"/>
      <c r="V1" s="419" t="s">
        <v>91</v>
      </c>
      <c r="W1" s="387"/>
      <c r="X1" s="416" t="s">
        <v>92</v>
      </c>
      <c r="Y1" s="388"/>
      <c r="Z1" s="419" t="s">
        <v>93</v>
      </c>
      <c r="AA1" s="388"/>
      <c r="AB1" s="419" t="s">
        <v>94</v>
      </c>
      <c r="AC1" s="387"/>
      <c r="AD1" s="416" t="s">
        <v>95</v>
      </c>
      <c r="AE1" s="388"/>
      <c r="AF1" s="419" t="s">
        <v>96</v>
      </c>
      <c r="AG1" s="388"/>
      <c r="AH1" s="419" t="s">
        <v>97</v>
      </c>
      <c r="AI1" s="392"/>
      <c r="AJ1" s="416" t="s">
        <v>124</v>
      </c>
      <c r="AK1" s="423"/>
      <c r="AL1" s="419" t="s">
        <v>125</v>
      </c>
      <c r="AM1" s="392"/>
    </row>
    <row r="2" spans="1:39" ht="15" customHeight="1" x14ac:dyDescent="0.35">
      <c r="A2" s="149"/>
      <c r="B2" s="133"/>
      <c r="C2" s="62"/>
      <c r="D2" s="137" t="s">
        <v>98</v>
      </c>
      <c r="E2" s="138"/>
      <c r="F2" s="134" t="s">
        <v>99</v>
      </c>
      <c r="G2" s="62"/>
      <c r="H2" s="137" t="s">
        <v>98</v>
      </c>
      <c r="I2" s="138"/>
      <c r="J2" s="134" t="s">
        <v>99</v>
      </c>
      <c r="K2" s="139"/>
      <c r="L2" s="133" t="s">
        <v>100</v>
      </c>
      <c r="M2" s="63"/>
      <c r="N2" s="134" t="s">
        <v>99</v>
      </c>
      <c r="O2" s="63"/>
      <c r="P2" s="134" t="s">
        <v>101</v>
      </c>
      <c r="Q2" s="63"/>
      <c r="R2" s="134" t="s">
        <v>102</v>
      </c>
      <c r="S2" s="62"/>
      <c r="T2" s="133" t="s">
        <v>100</v>
      </c>
      <c r="U2" s="63"/>
      <c r="V2" s="134" t="s">
        <v>99</v>
      </c>
      <c r="W2" s="62"/>
      <c r="X2" s="133" t="s">
        <v>100</v>
      </c>
      <c r="Y2" s="63"/>
      <c r="Z2" s="134" t="s">
        <v>99</v>
      </c>
      <c r="AA2" s="63"/>
      <c r="AB2" s="134" t="s">
        <v>101</v>
      </c>
      <c r="AC2" s="62"/>
      <c r="AD2" s="133" t="s">
        <v>100</v>
      </c>
      <c r="AE2" s="63"/>
      <c r="AF2" s="134" t="s">
        <v>99</v>
      </c>
      <c r="AG2" s="63"/>
      <c r="AH2" s="134" t="s">
        <v>101</v>
      </c>
      <c r="AI2" s="68"/>
      <c r="AJ2" s="133" t="s">
        <v>100</v>
      </c>
      <c r="AK2" s="136"/>
      <c r="AL2" s="134" t="s">
        <v>99</v>
      </c>
      <c r="AM2" s="143"/>
    </row>
    <row r="3" spans="1:39" x14ac:dyDescent="0.35">
      <c r="A3" s="154"/>
      <c r="B3" s="144" t="s">
        <v>103</v>
      </c>
      <c r="C3" s="146" t="s">
        <v>104</v>
      </c>
      <c r="D3" s="144" t="s">
        <v>103</v>
      </c>
      <c r="E3" s="145" t="s">
        <v>104</v>
      </c>
      <c r="F3" s="145" t="s">
        <v>103</v>
      </c>
      <c r="G3" s="146" t="s">
        <v>104</v>
      </c>
      <c r="H3" s="144" t="s">
        <v>103</v>
      </c>
      <c r="I3" s="145" t="s">
        <v>104</v>
      </c>
      <c r="J3" s="145" t="s">
        <v>103</v>
      </c>
      <c r="K3" s="146" t="s">
        <v>104</v>
      </c>
      <c r="L3" s="144" t="s">
        <v>103</v>
      </c>
      <c r="M3" s="145" t="s">
        <v>104</v>
      </c>
      <c r="N3" s="145" t="s">
        <v>103</v>
      </c>
      <c r="O3" s="145" t="s">
        <v>104</v>
      </c>
      <c r="P3" s="145" t="s">
        <v>103</v>
      </c>
      <c r="Q3" s="145" t="s">
        <v>104</v>
      </c>
      <c r="R3" s="145" t="s">
        <v>103</v>
      </c>
      <c r="S3" s="146" t="s">
        <v>104</v>
      </c>
      <c r="T3" s="144" t="s">
        <v>103</v>
      </c>
      <c r="U3" s="145" t="s">
        <v>104</v>
      </c>
      <c r="V3" s="145" t="s">
        <v>103</v>
      </c>
      <c r="W3" s="146" t="s">
        <v>104</v>
      </c>
      <c r="X3" s="144" t="s">
        <v>103</v>
      </c>
      <c r="Y3" s="145" t="s">
        <v>104</v>
      </c>
      <c r="Z3" s="145" t="s">
        <v>103</v>
      </c>
      <c r="AA3" s="145" t="s">
        <v>104</v>
      </c>
      <c r="AB3" s="145" t="s">
        <v>103</v>
      </c>
      <c r="AC3" s="146" t="s">
        <v>104</v>
      </c>
      <c r="AD3" s="144" t="s">
        <v>103</v>
      </c>
      <c r="AE3" s="145" t="s">
        <v>104</v>
      </c>
      <c r="AF3" s="145" t="s">
        <v>103</v>
      </c>
      <c r="AG3" s="145" t="s">
        <v>104</v>
      </c>
      <c r="AH3" s="145" t="s">
        <v>103</v>
      </c>
      <c r="AI3" s="146" t="s">
        <v>104</v>
      </c>
      <c r="AJ3" s="144" t="s">
        <v>103</v>
      </c>
      <c r="AK3" s="145" t="s">
        <v>104</v>
      </c>
      <c r="AL3" s="145" t="s">
        <v>103</v>
      </c>
      <c r="AM3" s="146" t="s">
        <v>104</v>
      </c>
    </row>
    <row r="4" spans="1:39" ht="15" customHeight="1" x14ac:dyDescent="0.35">
      <c r="A4" s="150" t="s">
        <v>37</v>
      </c>
      <c r="B4" s="73">
        <v>4000</v>
      </c>
      <c r="C4" s="96"/>
      <c r="D4" s="73">
        <v>1921</v>
      </c>
      <c r="E4" s="74"/>
      <c r="F4" s="74">
        <v>2079</v>
      </c>
      <c r="G4" s="96"/>
      <c r="H4" s="73">
        <v>2060</v>
      </c>
      <c r="I4" s="74"/>
      <c r="J4" s="74">
        <v>1935</v>
      </c>
      <c r="K4" s="96"/>
      <c r="L4" s="73">
        <v>2465</v>
      </c>
      <c r="M4" s="74"/>
      <c r="N4" s="74">
        <v>435</v>
      </c>
      <c r="O4" s="74"/>
      <c r="P4" s="74">
        <v>636</v>
      </c>
      <c r="Q4" s="74"/>
      <c r="R4" s="74">
        <v>352</v>
      </c>
      <c r="S4" s="96"/>
      <c r="T4" s="73">
        <v>494</v>
      </c>
      <c r="U4" s="74"/>
      <c r="V4" s="74">
        <v>3442</v>
      </c>
      <c r="W4" s="96"/>
      <c r="X4" s="73">
        <v>1046</v>
      </c>
      <c r="Y4" s="74"/>
      <c r="Z4" s="74">
        <v>1341</v>
      </c>
      <c r="AA4" s="74"/>
      <c r="AB4" s="74">
        <v>1613</v>
      </c>
      <c r="AC4" s="96"/>
      <c r="AD4" s="73">
        <v>303</v>
      </c>
      <c r="AE4" s="74"/>
      <c r="AF4" s="74">
        <v>2221</v>
      </c>
      <c r="AG4" s="74"/>
      <c r="AH4" s="74">
        <v>1297</v>
      </c>
      <c r="AI4" s="179"/>
      <c r="AJ4" s="73">
        <v>1517</v>
      </c>
      <c r="AK4" s="142"/>
      <c r="AL4" s="74">
        <v>2483</v>
      </c>
      <c r="AM4" s="141"/>
    </row>
    <row r="5" spans="1:39" x14ac:dyDescent="0.35">
      <c r="A5" s="459" t="s">
        <v>100</v>
      </c>
      <c r="B5" s="60">
        <v>4.5706666042933303E-2</v>
      </c>
      <c r="C5" s="75"/>
      <c r="D5" s="60">
        <v>2.5984064855966001E-2</v>
      </c>
      <c r="E5" s="53"/>
      <c r="F5" s="54">
        <v>6.6655854010158805E-2</v>
      </c>
      <c r="G5" s="75"/>
      <c r="H5" s="60">
        <v>4.9169443509551797E-2</v>
      </c>
      <c r="I5" s="53"/>
      <c r="J5" s="54">
        <v>4.2165456733935201E-2</v>
      </c>
      <c r="K5" s="75"/>
      <c r="L5" s="60">
        <v>4.5053434852554503E-2</v>
      </c>
      <c r="M5" s="53"/>
      <c r="N5" s="54">
        <v>4.7248041945470602E-2</v>
      </c>
      <c r="O5" s="53"/>
      <c r="P5" s="54">
        <v>5.68740513166257E-2</v>
      </c>
      <c r="Q5" s="53"/>
      <c r="R5" s="54">
        <v>4.8591669991117602E-2</v>
      </c>
      <c r="S5" s="75"/>
      <c r="T5" s="60">
        <v>9.8910111760751707E-2</v>
      </c>
      <c r="U5" s="53"/>
      <c r="V5" s="54">
        <v>3.84023392915043E-2</v>
      </c>
      <c r="W5" s="75"/>
      <c r="X5" s="60">
        <v>5.4681690203095601E-2</v>
      </c>
      <c r="Y5" s="53"/>
      <c r="Z5" s="54">
        <v>3.1519469045104803E-2</v>
      </c>
      <c r="AA5" s="53"/>
      <c r="AB5" s="54">
        <v>5.1690079225862398E-2</v>
      </c>
      <c r="AC5" s="75"/>
      <c r="AD5" s="60">
        <v>6.6105490149776805E-2</v>
      </c>
      <c r="AE5" s="53"/>
      <c r="AF5" s="54">
        <v>4.2643345848774397E-2</v>
      </c>
      <c r="AG5" s="53"/>
      <c r="AH5" s="54">
        <v>4.73935168330087E-2</v>
      </c>
      <c r="AI5" s="75"/>
      <c r="AJ5" s="60">
        <v>5.6910945443867003E-2</v>
      </c>
      <c r="AK5" s="53"/>
      <c r="AL5" s="54">
        <v>4.1439427832812001E-2</v>
      </c>
      <c r="AM5" s="75"/>
    </row>
    <row r="6" spans="1:39" x14ac:dyDescent="0.35">
      <c r="A6" s="459"/>
      <c r="B6" s="60"/>
      <c r="C6" s="75"/>
      <c r="D6" s="60"/>
      <c r="E6" s="53"/>
      <c r="F6" s="54"/>
      <c r="G6" s="75"/>
      <c r="H6" s="60"/>
      <c r="I6" s="53"/>
      <c r="J6" s="54"/>
      <c r="K6" s="75"/>
      <c r="L6" s="60"/>
      <c r="M6" s="53"/>
      <c r="N6" s="54"/>
      <c r="O6" s="53"/>
      <c r="P6" s="54"/>
      <c r="Q6" s="53"/>
      <c r="R6" s="54"/>
      <c r="S6" s="75"/>
      <c r="T6" s="60"/>
      <c r="U6" s="53"/>
      <c r="V6" s="54"/>
      <c r="W6" s="75"/>
      <c r="X6" s="60"/>
      <c r="Y6" s="53"/>
      <c r="Z6" s="54"/>
      <c r="AA6" s="53"/>
      <c r="AB6" s="54"/>
      <c r="AC6" s="75"/>
      <c r="AD6" s="60"/>
      <c r="AE6" s="53"/>
      <c r="AF6" s="54"/>
      <c r="AG6" s="53"/>
      <c r="AH6" s="54"/>
      <c r="AI6" s="75"/>
      <c r="AJ6" s="60"/>
      <c r="AK6" s="53"/>
      <c r="AL6" s="54"/>
      <c r="AM6" s="75"/>
    </row>
    <row r="7" spans="1:39" x14ac:dyDescent="0.35">
      <c r="A7" s="460" t="s">
        <v>99</v>
      </c>
      <c r="B7" s="60">
        <v>7.1426738035732601E-2</v>
      </c>
      <c r="C7" s="75"/>
      <c r="D7" s="60">
        <v>6.1534014521632999E-2</v>
      </c>
      <c r="E7" s="53"/>
      <c r="F7" s="54">
        <v>8.1934709192276203E-2</v>
      </c>
      <c r="G7" s="75"/>
      <c r="H7" s="60">
        <v>6.57279236689709E-2</v>
      </c>
      <c r="I7" s="53"/>
      <c r="J7" s="54">
        <v>7.7598384684295807E-2</v>
      </c>
      <c r="K7" s="75"/>
      <c r="L7" s="60">
        <v>6.6168765624614601E-2</v>
      </c>
      <c r="M7" s="53"/>
      <c r="N7" s="54">
        <v>5.9402366495094498E-2</v>
      </c>
      <c r="O7" s="53"/>
      <c r="P7" s="54">
        <v>0.10868832766889901</v>
      </c>
      <c r="Q7" s="53"/>
      <c r="R7" s="54">
        <v>9.4819453626183298E-2</v>
      </c>
      <c r="S7" s="75"/>
      <c r="T7" s="60">
        <v>7.5329759611777403E-2</v>
      </c>
      <c r="U7" s="53"/>
      <c r="V7" s="54">
        <v>7.0447727787357098E-2</v>
      </c>
      <c r="W7" s="75"/>
      <c r="X7" s="60">
        <v>8.5235571498557205E-2</v>
      </c>
      <c r="Y7" s="53"/>
      <c r="Z7" s="54">
        <v>6.9102438365364796E-2</v>
      </c>
      <c r="AA7" s="53"/>
      <c r="AB7" s="54">
        <v>6.4204126945968401E-2</v>
      </c>
      <c r="AC7" s="75"/>
      <c r="AD7" s="60">
        <v>7.4989336746542304E-2</v>
      </c>
      <c r="AE7" s="53"/>
      <c r="AF7" s="54">
        <v>6.7242522606237407E-2</v>
      </c>
      <c r="AG7" s="53"/>
      <c r="AH7" s="54">
        <v>7.2462619357352806E-2</v>
      </c>
      <c r="AI7" s="75"/>
      <c r="AJ7" s="60">
        <v>8.5032885898422797E-2</v>
      </c>
      <c r="AK7" s="53"/>
      <c r="AL7" s="54">
        <v>6.6244729271528302E-2</v>
      </c>
      <c r="AM7" s="75"/>
    </row>
    <row r="8" spans="1:39" x14ac:dyDescent="0.35">
      <c r="A8" s="460"/>
      <c r="B8" s="60"/>
      <c r="C8" s="75"/>
      <c r="D8" s="60"/>
      <c r="E8" s="53"/>
      <c r="F8" s="54"/>
      <c r="G8" s="75"/>
      <c r="H8" s="60"/>
      <c r="I8" s="53"/>
      <c r="J8" s="54"/>
      <c r="K8" s="75"/>
      <c r="L8" s="60"/>
      <c r="M8" s="53"/>
      <c r="N8" s="54"/>
      <c r="O8" s="53"/>
      <c r="P8" s="54"/>
      <c r="Q8" s="53"/>
      <c r="R8" s="54"/>
      <c r="S8" s="75"/>
      <c r="T8" s="60"/>
      <c r="U8" s="53"/>
      <c r="V8" s="54"/>
      <c r="W8" s="75"/>
      <c r="X8" s="60"/>
      <c r="Y8" s="53"/>
      <c r="Z8" s="54"/>
      <c r="AA8" s="53"/>
      <c r="AB8" s="54"/>
      <c r="AC8" s="75"/>
      <c r="AD8" s="60"/>
      <c r="AE8" s="53"/>
      <c r="AF8" s="54"/>
      <c r="AG8" s="53"/>
      <c r="AH8" s="54"/>
      <c r="AI8" s="75"/>
      <c r="AJ8" s="60"/>
      <c r="AK8" s="53"/>
      <c r="AL8" s="54"/>
      <c r="AM8" s="75"/>
    </row>
    <row r="9" spans="1:39" x14ac:dyDescent="0.35">
      <c r="A9" s="459" t="s">
        <v>101</v>
      </c>
      <c r="B9" s="60">
        <v>0.15487401445126001</v>
      </c>
      <c r="C9" s="75"/>
      <c r="D9" s="60">
        <v>0.13621866526912599</v>
      </c>
      <c r="E9" s="53"/>
      <c r="F9" s="54">
        <v>0.17468957594367601</v>
      </c>
      <c r="G9" s="75"/>
      <c r="H9" s="60">
        <v>0.15665708817608601</v>
      </c>
      <c r="I9" s="53"/>
      <c r="J9" s="54">
        <v>0.152408260106453</v>
      </c>
      <c r="K9" s="75"/>
      <c r="L9" s="60">
        <v>0.164313165524373</v>
      </c>
      <c r="M9" s="53"/>
      <c r="N9" s="54">
        <v>0.14112210992532701</v>
      </c>
      <c r="O9" s="53"/>
      <c r="P9" s="54">
        <v>0.111639849593756</v>
      </c>
      <c r="Q9" s="53"/>
      <c r="R9" s="54">
        <v>0.134256179981109</v>
      </c>
      <c r="S9" s="75"/>
      <c r="T9" s="60">
        <v>0.159073593885524</v>
      </c>
      <c r="U9" s="53"/>
      <c r="V9" s="54">
        <v>0.154330490480866</v>
      </c>
      <c r="W9" s="75"/>
      <c r="X9" s="60">
        <v>0.14320394046057799</v>
      </c>
      <c r="Y9" s="53"/>
      <c r="Z9" s="54">
        <v>0.171865349198595</v>
      </c>
      <c r="AA9" s="53"/>
      <c r="AB9" s="54">
        <v>0.14832033959605601</v>
      </c>
      <c r="AC9" s="75"/>
      <c r="AD9" s="60">
        <v>0.152326257101281</v>
      </c>
      <c r="AE9" s="53"/>
      <c r="AF9" s="54">
        <v>0.16089546537048</v>
      </c>
      <c r="AG9" s="53"/>
      <c r="AH9" s="54">
        <v>0.13809929577259</v>
      </c>
      <c r="AI9" s="75"/>
      <c r="AJ9" s="60">
        <v>0.151885252801224</v>
      </c>
      <c r="AK9" s="53"/>
      <c r="AL9" s="54">
        <v>0.156012307906608</v>
      </c>
      <c r="AM9" s="75"/>
    </row>
    <row r="10" spans="1:39" x14ac:dyDescent="0.35">
      <c r="A10" s="459"/>
      <c r="B10" s="60"/>
      <c r="C10" s="75"/>
      <c r="D10" s="60"/>
      <c r="E10" s="53"/>
      <c r="F10" s="54"/>
      <c r="G10" s="75"/>
      <c r="H10" s="60"/>
      <c r="I10" s="53"/>
      <c r="J10" s="54"/>
      <c r="K10" s="75"/>
      <c r="L10" s="60"/>
      <c r="M10" s="53"/>
      <c r="N10" s="54"/>
      <c r="O10" s="53"/>
      <c r="P10" s="54"/>
      <c r="Q10" s="53"/>
      <c r="R10" s="54"/>
      <c r="S10" s="75"/>
      <c r="T10" s="60"/>
      <c r="U10" s="53"/>
      <c r="V10" s="54"/>
      <c r="W10" s="75"/>
      <c r="X10" s="60"/>
      <c r="Y10" s="53"/>
      <c r="Z10" s="54"/>
      <c r="AA10" s="53"/>
      <c r="AB10" s="54"/>
      <c r="AC10" s="75"/>
      <c r="AD10" s="60"/>
      <c r="AE10" s="53"/>
      <c r="AF10" s="54"/>
      <c r="AG10" s="53"/>
      <c r="AH10" s="54"/>
      <c r="AI10" s="75"/>
      <c r="AJ10" s="60"/>
      <c r="AK10" s="53"/>
      <c r="AL10" s="54"/>
      <c r="AM10" s="75"/>
    </row>
    <row r="11" spans="1:39" x14ac:dyDescent="0.35">
      <c r="A11" s="459" t="s">
        <v>102</v>
      </c>
      <c r="B11" s="60">
        <v>0.26197523488024799</v>
      </c>
      <c r="C11" s="75"/>
      <c r="D11" s="60">
        <v>0.26021154790974199</v>
      </c>
      <c r="E11" s="53"/>
      <c r="F11" s="54">
        <v>0.26384860896058399</v>
      </c>
      <c r="G11" s="75"/>
      <c r="H11" s="60">
        <v>0.267082357319673</v>
      </c>
      <c r="I11" s="53"/>
      <c r="J11" s="54">
        <v>0.25617685259206202</v>
      </c>
      <c r="K11" s="75"/>
      <c r="L11" s="60">
        <v>0.263191703974331</v>
      </c>
      <c r="M11" s="53"/>
      <c r="N11" s="54">
        <v>0.23448071420897301</v>
      </c>
      <c r="O11" s="53"/>
      <c r="P11" s="54">
        <v>0.27504402207695</v>
      </c>
      <c r="Q11" s="53"/>
      <c r="R11" s="54">
        <v>0.248540210134508</v>
      </c>
      <c r="S11" s="75"/>
      <c r="T11" s="60">
        <v>0.25978097588424798</v>
      </c>
      <c r="U11" s="53"/>
      <c r="V11" s="54">
        <v>0.26073196428274198</v>
      </c>
      <c r="W11" s="75"/>
      <c r="X11" s="60">
        <v>0.25768831197653502</v>
      </c>
      <c r="Y11" s="53"/>
      <c r="Z11" s="54">
        <v>0.28907164843587402</v>
      </c>
      <c r="AA11" s="53"/>
      <c r="AB11" s="54">
        <v>0.242001327988936</v>
      </c>
      <c r="AC11" s="75"/>
      <c r="AD11" s="60">
        <v>0.25443838056594398</v>
      </c>
      <c r="AE11" s="53"/>
      <c r="AF11" s="54">
        <v>0.275553942300723</v>
      </c>
      <c r="AG11" s="53"/>
      <c r="AH11" s="54">
        <v>0.24269920771366901</v>
      </c>
      <c r="AI11" s="75"/>
      <c r="AJ11" s="60">
        <v>0.27033302870067899</v>
      </c>
      <c r="AK11" s="53"/>
      <c r="AL11" s="54">
        <v>0.25879210316185403</v>
      </c>
      <c r="AM11" s="75"/>
    </row>
    <row r="12" spans="1:39" x14ac:dyDescent="0.35">
      <c r="A12" s="459"/>
      <c r="B12" s="60"/>
      <c r="C12" s="75"/>
      <c r="D12" s="60"/>
      <c r="E12" s="53"/>
      <c r="F12" s="54"/>
      <c r="G12" s="75"/>
      <c r="H12" s="60"/>
      <c r="I12" s="53"/>
      <c r="J12" s="54"/>
      <c r="K12" s="75"/>
      <c r="L12" s="60"/>
      <c r="M12" s="53"/>
      <c r="N12" s="54"/>
      <c r="O12" s="53"/>
      <c r="P12" s="54"/>
      <c r="Q12" s="53"/>
      <c r="R12" s="54"/>
      <c r="S12" s="75"/>
      <c r="T12" s="60"/>
      <c r="U12" s="53"/>
      <c r="V12" s="54"/>
      <c r="W12" s="75"/>
      <c r="X12" s="60"/>
      <c r="Y12" s="53"/>
      <c r="Z12" s="54"/>
      <c r="AA12" s="53"/>
      <c r="AB12" s="54"/>
      <c r="AC12" s="75"/>
      <c r="AD12" s="60"/>
      <c r="AE12" s="53"/>
      <c r="AF12" s="54"/>
      <c r="AG12" s="53"/>
      <c r="AH12" s="54"/>
      <c r="AI12" s="75"/>
      <c r="AJ12" s="60"/>
      <c r="AK12" s="53"/>
      <c r="AL12" s="54"/>
      <c r="AM12" s="75"/>
    </row>
    <row r="13" spans="1:39" x14ac:dyDescent="0.35">
      <c r="A13" s="459" t="s">
        <v>161</v>
      </c>
      <c r="B13" s="60">
        <v>0.203994660960053</v>
      </c>
      <c r="C13" s="75"/>
      <c r="D13" s="60">
        <v>0.21811425957208699</v>
      </c>
      <c r="E13" s="53"/>
      <c r="F13" s="54">
        <v>0.18899693715368601</v>
      </c>
      <c r="G13" s="75"/>
      <c r="H13" s="60">
        <v>0.192152337035737</v>
      </c>
      <c r="I13" s="53"/>
      <c r="J13" s="54">
        <v>0.21694980073846401</v>
      </c>
      <c r="K13" s="75"/>
      <c r="L13" s="60">
        <v>0.206412177313539</v>
      </c>
      <c r="M13" s="53"/>
      <c r="N13" s="54">
        <v>0.21338760979895599</v>
      </c>
      <c r="O13" s="53"/>
      <c r="P13" s="54">
        <v>0.19233804052627801</v>
      </c>
      <c r="Q13" s="53"/>
      <c r="R13" s="54">
        <v>0.16571332985276099</v>
      </c>
      <c r="S13" s="75"/>
      <c r="T13" s="60">
        <v>0.19894502500068401</v>
      </c>
      <c r="U13" s="53"/>
      <c r="V13" s="54">
        <v>0.205212420961636</v>
      </c>
      <c r="W13" s="75"/>
      <c r="X13" s="60">
        <v>0.19228662542542199</v>
      </c>
      <c r="Y13" s="53"/>
      <c r="Z13" s="54">
        <v>0.188783704770626</v>
      </c>
      <c r="AA13" s="53"/>
      <c r="AB13" s="54">
        <v>0.22459097488420801</v>
      </c>
      <c r="AC13" s="75"/>
      <c r="AD13" s="60">
        <v>0.154963135538773</v>
      </c>
      <c r="AE13" s="53"/>
      <c r="AF13" s="54">
        <v>0.21909876213773799</v>
      </c>
      <c r="AG13" s="53"/>
      <c r="AH13" s="54">
        <v>0.196772690342531</v>
      </c>
      <c r="AI13" s="75"/>
      <c r="AJ13" s="60">
        <v>0.17405509034552699</v>
      </c>
      <c r="AK13" s="53"/>
      <c r="AL13" s="54">
        <v>0.21539738264783001</v>
      </c>
      <c r="AM13" s="75"/>
    </row>
    <row r="14" spans="1:39" x14ac:dyDescent="0.35">
      <c r="A14" s="459"/>
      <c r="B14" s="60"/>
      <c r="C14" s="75"/>
      <c r="D14" s="60"/>
      <c r="E14" s="53"/>
      <c r="F14" s="54"/>
      <c r="G14" s="75"/>
      <c r="H14" s="60"/>
      <c r="I14" s="53"/>
      <c r="J14" s="54"/>
      <c r="K14" s="75"/>
      <c r="L14" s="60"/>
      <c r="M14" s="53"/>
      <c r="N14" s="54"/>
      <c r="O14" s="53"/>
      <c r="P14" s="54"/>
      <c r="Q14" s="53"/>
      <c r="R14" s="54"/>
      <c r="S14" s="75"/>
      <c r="T14" s="60"/>
      <c r="U14" s="53"/>
      <c r="V14" s="54"/>
      <c r="W14" s="75"/>
      <c r="X14" s="60"/>
      <c r="Y14" s="53"/>
      <c r="Z14" s="54"/>
      <c r="AA14" s="53"/>
      <c r="AB14" s="54"/>
      <c r="AC14" s="75"/>
      <c r="AD14" s="60"/>
      <c r="AE14" s="53"/>
      <c r="AF14" s="54"/>
      <c r="AG14" s="53"/>
      <c r="AH14" s="54"/>
      <c r="AI14" s="75"/>
      <c r="AJ14" s="60"/>
      <c r="AK14" s="53"/>
      <c r="AL14" s="54"/>
      <c r="AM14" s="75"/>
    </row>
    <row r="15" spans="1:39" x14ac:dyDescent="0.35">
      <c r="A15" s="459" t="s">
        <v>162</v>
      </c>
      <c r="B15" s="60">
        <v>0.12332231426677701</v>
      </c>
      <c r="C15" s="75"/>
      <c r="D15" s="60">
        <v>0.13533132435739401</v>
      </c>
      <c r="E15" s="53"/>
      <c r="F15" s="54">
        <v>0.110566440571227</v>
      </c>
      <c r="G15" s="75"/>
      <c r="H15" s="60">
        <v>0.12398026739489799</v>
      </c>
      <c r="I15" s="53"/>
      <c r="J15" s="54">
        <v>0.122555917726816</v>
      </c>
      <c r="K15" s="75"/>
      <c r="L15" s="60">
        <v>0.121091585627307</v>
      </c>
      <c r="M15" s="53"/>
      <c r="N15" s="54">
        <v>0.12913083840067599</v>
      </c>
      <c r="O15" s="53"/>
      <c r="P15" s="54">
        <v>0.119213157248337</v>
      </c>
      <c r="Q15" s="53"/>
      <c r="R15" s="54">
        <v>0.13758255339550601</v>
      </c>
      <c r="S15" s="75"/>
      <c r="T15" s="60">
        <v>9.3732156257617494E-2</v>
      </c>
      <c r="U15" s="53"/>
      <c r="V15" s="54">
        <v>0.12913456443228899</v>
      </c>
      <c r="W15" s="75"/>
      <c r="X15" s="60">
        <v>0.13131115858215001</v>
      </c>
      <c r="Y15" s="53"/>
      <c r="Z15" s="54">
        <v>0.11386298510769401</v>
      </c>
      <c r="AA15" s="53"/>
      <c r="AB15" s="54">
        <v>0.12597896716104701</v>
      </c>
      <c r="AC15" s="75"/>
      <c r="AD15" s="60">
        <v>0.14081219025939801</v>
      </c>
      <c r="AE15" s="53"/>
      <c r="AF15" s="54">
        <v>0.112714176459627</v>
      </c>
      <c r="AG15" s="53"/>
      <c r="AH15" s="54">
        <v>0.136083677025441</v>
      </c>
      <c r="AI15" s="75"/>
      <c r="AJ15" s="60">
        <v>0.13083769843159701</v>
      </c>
      <c r="AK15" s="53"/>
      <c r="AL15" s="54">
        <v>0.12046002091222301</v>
      </c>
      <c r="AM15" s="75"/>
    </row>
    <row r="16" spans="1:39" x14ac:dyDescent="0.35">
      <c r="A16" s="459"/>
      <c r="B16" s="60"/>
      <c r="C16" s="75"/>
      <c r="D16" s="60"/>
      <c r="E16" s="53"/>
      <c r="F16" s="54"/>
      <c r="G16" s="75"/>
      <c r="H16" s="60"/>
      <c r="I16" s="53"/>
      <c r="J16" s="54"/>
      <c r="K16" s="75"/>
      <c r="L16" s="60"/>
      <c r="M16" s="53"/>
      <c r="N16" s="54"/>
      <c r="O16" s="53"/>
      <c r="P16" s="54"/>
      <c r="Q16" s="53"/>
      <c r="R16" s="54"/>
      <c r="S16" s="75"/>
      <c r="T16" s="60"/>
      <c r="U16" s="53"/>
      <c r="V16" s="54"/>
      <c r="W16" s="75"/>
      <c r="X16" s="60"/>
      <c r="Y16" s="53"/>
      <c r="Z16" s="54"/>
      <c r="AA16" s="53"/>
      <c r="AB16" s="54"/>
      <c r="AC16" s="75"/>
      <c r="AD16" s="60"/>
      <c r="AE16" s="53"/>
      <c r="AF16" s="54"/>
      <c r="AG16" s="53"/>
      <c r="AH16" s="54"/>
      <c r="AI16" s="75"/>
      <c r="AJ16" s="60"/>
      <c r="AK16" s="53"/>
      <c r="AL16" s="54"/>
      <c r="AM16" s="75"/>
    </row>
    <row r="17" spans="1:39" x14ac:dyDescent="0.35">
      <c r="A17" s="459" t="s">
        <v>163</v>
      </c>
      <c r="B17" s="60">
        <v>0.13832888986671099</v>
      </c>
      <c r="C17" s="75"/>
      <c r="D17" s="60">
        <v>0.16188491097277199</v>
      </c>
      <c r="E17" s="53"/>
      <c r="F17" s="54">
        <v>0.113307874168392</v>
      </c>
      <c r="G17" s="75"/>
      <c r="H17" s="60">
        <v>0.14475328945923399</v>
      </c>
      <c r="I17" s="53"/>
      <c r="J17" s="54">
        <v>0.13188445759254799</v>
      </c>
      <c r="K17" s="75"/>
      <c r="L17" s="60">
        <v>0.13345602237972201</v>
      </c>
      <c r="M17" s="53"/>
      <c r="N17" s="54">
        <v>0.175228319225503</v>
      </c>
      <c r="O17" s="53"/>
      <c r="P17" s="54">
        <v>0.134710810553923</v>
      </c>
      <c r="Q17" s="53"/>
      <c r="R17" s="54">
        <v>0.170496603018816</v>
      </c>
      <c r="S17" s="75"/>
      <c r="T17" s="60">
        <v>0.114228377599397</v>
      </c>
      <c r="U17" s="53"/>
      <c r="V17" s="54">
        <v>0.141309698506668</v>
      </c>
      <c r="W17" s="75"/>
      <c r="X17" s="60">
        <v>0.13467029623607199</v>
      </c>
      <c r="Y17" s="53"/>
      <c r="Z17" s="54">
        <v>0.135416732699214</v>
      </c>
      <c r="AA17" s="53"/>
      <c r="AB17" s="54">
        <v>0.14321418419792301</v>
      </c>
      <c r="AC17" s="75"/>
      <c r="AD17" s="60">
        <v>0.15313713782819499</v>
      </c>
      <c r="AE17" s="53"/>
      <c r="AF17" s="54">
        <v>0.12185178527642</v>
      </c>
      <c r="AG17" s="53"/>
      <c r="AH17" s="54">
        <v>0.166098889289097</v>
      </c>
      <c r="AI17" s="75"/>
      <c r="AJ17" s="60">
        <v>0.13094509837868301</v>
      </c>
      <c r="AK17" s="53"/>
      <c r="AL17" s="54">
        <v>0.14114106511206001</v>
      </c>
      <c r="AM17" s="75"/>
    </row>
    <row r="18" spans="1:39" x14ac:dyDescent="0.35">
      <c r="A18" s="459"/>
      <c r="B18" s="60"/>
      <c r="C18" s="75"/>
      <c r="D18" s="60"/>
      <c r="E18" s="53"/>
      <c r="F18" s="54"/>
      <c r="G18" s="75"/>
      <c r="H18" s="60"/>
      <c r="I18" s="53"/>
      <c r="J18" s="54"/>
      <c r="K18" s="75"/>
      <c r="L18" s="60"/>
      <c r="M18" s="53"/>
      <c r="N18" s="54"/>
      <c r="O18" s="53"/>
      <c r="P18" s="54"/>
      <c r="Q18" s="53"/>
      <c r="R18" s="54"/>
      <c r="S18" s="75"/>
      <c r="T18" s="60"/>
      <c r="U18" s="53"/>
      <c r="V18" s="54"/>
      <c r="W18" s="75"/>
      <c r="X18" s="60"/>
      <c r="Y18" s="53"/>
      <c r="Z18" s="54"/>
      <c r="AA18" s="53"/>
      <c r="AB18" s="54"/>
      <c r="AC18" s="75"/>
      <c r="AD18" s="60"/>
      <c r="AE18" s="53"/>
      <c r="AF18" s="54"/>
      <c r="AG18" s="53"/>
      <c r="AH18" s="54"/>
      <c r="AI18" s="75"/>
      <c r="AJ18" s="60"/>
      <c r="AK18" s="53"/>
      <c r="AL18" s="54"/>
      <c r="AM18" s="75"/>
    </row>
    <row r="19" spans="1:39" x14ac:dyDescent="0.35">
      <c r="A19" s="459" t="s">
        <v>65</v>
      </c>
      <c r="B19" s="60">
        <v>1.26886248731138E-4</v>
      </c>
      <c r="C19" s="75"/>
      <c r="D19" s="60">
        <v>2.46343235978076E-4</v>
      </c>
      <c r="E19" s="53"/>
      <c r="F19" s="54"/>
      <c r="G19" s="75"/>
      <c r="H19" s="60"/>
      <c r="I19" s="53"/>
      <c r="J19" s="54">
        <v>2.6086982542719502E-4</v>
      </c>
      <c r="K19" s="75"/>
      <c r="L19" s="60"/>
      <c r="M19" s="53"/>
      <c r="N19" s="54"/>
      <c r="O19" s="53"/>
      <c r="P19" s="54">
        <v>1.4917410152314799E-3</v>
      </c>
      <c r="Q19" s="53"/>
      <c r="R19" s="54"/>
      <c r="S19" s="75"/>
      <c r="T19" s="60"/>
      <c r="U19" s="53"/>
      <c r="V19" s="54">
        <v>1.47145598864063E-4</v>
      </c>
      <c r="W19" s="75"/>
      <c r="X19" s="60"/>
      <c r="Y19" s="53"/>
      <c r="Z19" s="54">
        <v>3.7767237752687598E-4</v>
      </c>
      <c r="AA19" s="53"/>
      <c r="AB19" s="54"/>
      <c r="AC19" s="75"/>
      <c r="AD19" s="60"/>
      <c r="AE19" s="53"/>
      <c r="AF19" s="54"/>
      <c r="AG19" s="53"/>
      <c r="AH19" s="54">
        <v>3.9010366631100002E-4</v>
      </c>
      <c r="AI19" s="75"/>
      <c r="AJ19" s="60"/>
      <c r="AK19" s="53"/>
      <c r="AL19" s="54">
        <v>1.75211877676034E-4</v>
      </c>
      <c r="AM19" s="75"/>
    </row>
    <row r="20" spans="1:39" x14ac:dyDescent="0.35">
      <c r="A20" s="459"/>
      <c r="B20" s="60"/>
      <c r="C20" s="75"/>
      <c r="D20" s="60"/>
      <c r="E20" s="53"/>
      <c r="F20" s="54"/>
      <c r="G20" s="75"/>
      <c r="H20" s="60"/>
      <c r="I20" s="53"/>
      <c r="J20" s="54"/>
      <c r="K20" s="75"/>
      <c r="L20" s="60"/>
      <c r="M20" s="53"/>
      <c r="N20" s="54"/>
      <c r="O20" s="53"/>
      <c r="P20" s="54"/>
      <c r="Q20" s="53"/>
      <c r="R20" s="54"/>
      <c r="S20" s="75"/>
      <c r="T20" s="60"/>
      <c r="U20" s="53"/>
      <c r="V20" s="54"/>
      <c r="W20" s="75"/>
      <c r="X20" s="60"/>
      <c r="Y20" s="53"/>
      <c r="Z20" s="54"/>
      <c r="AA20" s="53"/>
      <c r="AB20" s="54"/>
      <c r="AC20" s="75"/>
      <c r="AD20" s="60"/>
      <c r="AE20" s="53"/>
      <c r="AF20" s="54"/>
      <c r="AG20" s="53"/>
      <c r="AH20" s="54"/>
      <c r="AI20" s="75"/>
      <c r="AJ20" s="60"/>
      <c r="AK20" s="53"/>
      <c r="AL20" s="54"/>
      <c r="AM20" s="75"/>
    </row>
    <row r="21" spans="1:39" x14ac:dyDescent="0.35">
      <c r="A21" s="459" t="s">
        <v>66</v>
      </c>
      <c r="B21" s="60">
        <v>2.4459524755404802E-4</v>
      </c>
      <c r="C21" s="75"/>
      <c r="D21" s="60">
        <v>4.7486930530192599E-4</v>
      </c>
      <c r="E21" s="53"/>
      <c r="F21" s="54"/>
      <c r="G21" s="75"/>
      <c r="H21" s="60">
        <v>4.7729343585001201E-4</v>
      </c>
      <c r="I21" s="53"/>
      <c r="J21" s="54"/>
      <c r="K21" s="75"/>
      <c r="L21" s="60">
        <v>3.1314470355904101E-4</v>
      </c>
      <c r="M21" s="53"/>
      <c r="N21" s="54"/>
      <c r="O21" s="53"/>
      <c r="P21" s="54"/>
      <c r="Q21" s="53"/>
      <c r="R21" s="54"/>
      <c r="S21" s="75"/>
      <c r="T21" s="60"/>
      <c r="U21" s="53"/>
      <c r="V21" s="54">
        <v>2.83648658074104E-4</v>
      </c>
      <c r="W21" s="75"/>
      <c r="X21" s="60">
        <v>9.2240561758946996E-4</v>
      </c>
      <c r="Y21" s="53"/>
      <c r="Z21" s="54"/>
      <c r="AA21" s="53"/>
      <c r="AB21" s="54"/>
      <c r="AC21" s="75"/>
      <c r="AD21" s="60">
        <v>3.2280718100894802E-3</v>
      </c>
      <c r="AE21" s="53"/>
      <c r="AF21" s="54"/>
      <c r="AG21" s="53"/>
      <c r="AH21" s="54"/>
      <c r="AI21" s="75"/>
      <c r="AJ21" s="60"/>
      <c r="AK21" s="53"/>
      <c r="AL21" s="54">
        <v>3.3775127740901E-4</v>
      </c>
      <c r="AM21" s="75"/>
    </row>
    <row r="22" spans="1:39" x14ac:dyDescent="0.35">
      <c r="A22" s="459"/>
      <c r="B22" s="60"/>
      <c r="C22" s="75"/>
      <c r="D22" s="60"/>
      <c r="E22" s="53"/>
      <c r="F22" s="54"/>
      <c r="G22" s="75"/>
      <c r="H22" s="60"/>
      <c r="I22" s="53"/>
      <c r="J22" s="54"/>
      <c r="K22" s="75"/>
      <c r="L22" s="60"/>
      <c r="M22" s="53"/>
      <c r="N22" s="54"/>
      <c r="O22" s="53"/>
      <c r="P22" s="54"/>
      <c r="Q22" s="53"/>
      <c r="R22" s="54"/>
      <c r="S22" s="75"/>
      <c r="T22" s="60"/>
      <c r="U22" s="53"/>
      <c r="V22" s="54"/>
      <c r="W22" s="75"/>
      <c r="X22" s="60"/>
      <c r="Y22" s="53"/>
      <c r="Z22" s="54"/>
      <c r="AA22" s="53"/>
      <c r="AB22" s="54"/>
      <c r="AC22" s="75"/>
      <c r="AD22" s="60"/>
      <c r="AE22" s="53"/>
      <c r="AF22" s="54"/>
      <c r="AG22" s="53"/>
      <c r="AH22" s="54"/>
      <c r="AI22" s="75"/>
      <c r="AJ22" s="60"/>
      <c r="AK22" s="53"/>
      <c r="AL22" s="54"/>
      <c r="AM22" s="75"/>
    </row>
    <row r="23" spans="1:39" x14ac:dyDescent="0.35">
      <c r="A23" s="413" t="s">
        <v>164</v>
      </c>
      <c r="B23" s="60">
        <v>0.27200741852992599</v>
      </c>
      <c r="C23" s="75"/>
      <c r="D23" s="60">
        <v>0.22373674464672499</v>
      </c>
      <c r="E23" s="64"/>
      <c r="F23" s="54">
        <v>0.32328013914611098</v>
      </c>
      <c r="G23" s="75"/>
      <c r="H23" s="60">
        <v>0.27155445535460798</v>
      </c>
      <c r="I23" s="53"/>
      <c r="J23" s="54">
        <v>0.27217210152468402</v>
      </c>
      <c r="K23" s="75"/>
      <c r="L23" s="60">
        <v>0.27553536600154299</v>
      </c>
      <c r="M23" s="53"/>
      <c r="N23" s="54">
        <v>0.24777251836589201</v>
      </c>
      <c r="O23" s="53"/>
      <c r="P23" s="54">
        <v>0.27720222857928101</v>
      </c>
      <c r="Q23" s="53"/>
      <c r="R23" s="54">
        <v>0.27766730359841002</v>
      </c>
      <c r="S23" s="75"/>
      <c r="T23" s="60">
        <v>0.333313465258053</v>
      </c>
      <c r="U23" s="53"/>
      <c r="V23" s="66">
        <v>0.26318055755972702</v>
      </c>
      <c r="W23" s="89"/>
      <c r="X23" s="91">
        <v>0.28312120216223102</v>
      </c>
      <c r="Y23" s="64"/>
      <c r="Z23" s="66">
        <v>0.27248725660906398</v>
      </c>
      <c r="AA23" s="64"/>
      <c r="AB23" s="66">
        <v>0.264214545767886</v>
      </c>
      <c r="AC23" s="89"/>
      <c r="AD23" s="91">
        <v>0.29342108399759997</v>
      </c>
      <c r="AE23" s="64"/>
      <c r="AF23" s="66">
        <v>0.27078133382549202</v>
      </c>
      <c r="AG23" s="64"/>
      <c r="AH23" s="66">
        <v>0.25795543196295101</v>
      </c>
      <c r="AI23" s="89"/>
      <c r="AJ23" s="91">
        <v>0.293829084143514</v>
      </c>
      <c r="AK23" s="64"/>
      <c r="AL23" s="66">
        <v>0.26369646501094901</v>
      </c>
      <c r="AM23" s="89"/>
    </row>
    <row r="24" spans="1:39" x14ac:dyDescent="0.35">
      <c r="A24" s="413"/>
      <c r="B24" s="60"/>
      <c r="C24" s="75"/>
      <c r="D24" s="60"/>
      <c r="E24" s="64"/>
      <c r="F24" s="54"/>
      <c r="G24" s="75"/>
      <c r="H24" s="60"/>
      <c r="I24" s="53"/>
      <c r="J24" s="54"/>
      <c r="K24" s="75"/>
      <c r="L24" s="60"/>
      <c r="M24" s="53"/>
      <c r="N24" s="54"/>
      <c r="O24" s="53"/>
      <c r="P24" s="54"/>
      <c r="Q24" s="53"/>
      <c r="R24" s="54"/>
      <c r="S24" s="75"/>
      <c r="T24" s="60"/>
      <c r="U24" s="53"/>
      <c r="V24" s="66"/>
      <c r="W24" s="89"/>
      <c r="X24" s="91"/>
      <c r="Y24" s="64"/>
      <c r="Z24" s="66"/>
      <c r="AA24" s="64"/>
      <c r="AB24" s="66"/>
      <c r="AC24" s="89"/>
      <c r="AD24" s="91"/>
      <c r="AE24" s="64"/>
      <c r="AF24" s="66"/>
      <c r="AG24" s="64"/>
      <c r="AH24" s="66"/>
      <c r="AI24" s="89"/>
      <c r="AJ24" s="91"/>
      <c r="AK24" s="64"/>
      <c r="AL24" s="66"/>
      <c r="AM24" s="89"/>
    </row>
    <row r="25" spans="1:39" x14ac:dyDescent="0.35">
      <c r="A25" s="413" t="s">
        <v>165</v>
      </c>
      <c r="B25" s="60">
        <v>0.26197523488024799</v>
      </c>
      <c r="C25" s="75"/>
      <c r="D25" s="60">
        <v>0.26021154790974199</v>
      </c>
      <c r="E25" s="53"/>
      <c r="F25" s="54">
        <v>0.26384860896058399</v>
      </c>
      <c r="G25" s="75"/>
      <c r="H25" s="60">
        <v>0.267082357319673</v>
      </c>
      <c r="I25" s="53"/>
      <c r="J25" s="54">
        <v>0.25617685259206202</v>
      </c>
      <c r="K25" s="75"/>
      <c r="L25" s="60">
        <v>0.263191703974331</v>
      </c>
      <c r="M25" s="53"/>
      <c r="N25" s="54">
        <v>0.23448071420897301</v>
      </c>
      <c r="O25" s="53"/>
      <c r="P25" s="54">
        <v>0.27504402207695</v>
      </c>
      <c r="Q25" s="53"/>
      <c r="R25" s="54">
        <v>0.248540210134508</v>
      </c>
      <c r="S25" s="75"/>
      <c r="T25" s="60">
        <v>0.25978097588424798</v>
      </c>
      <c r="U25" s="53"/>
      <c r="V25" s="54">
        <v>0.26073196428274198</v>
      </c>
      <c r="W25" s="75"/>
      <c r="X25" s="60">
        <v>0.25768831197653502</v>
      </c>
      <c r="Y25" s="53"/>
      <c r="Z25" s="54">
        <v>0.28907164843587402</v>
      </c>
      <c r="AA25" s="53"/>
      <c r="AB25" s="54">
        <v>0.242001327988936</v>
      </c>
      <c r="AC25" s="75"/>
      <c r="AD25" s="60">
        <v>0.25443838056594398</v>
      </c>
      <c r="AE25" s="53"/>
      <c r="AF25" s="54">
        <v>0.275553942300723</v>
      </c>
      <c r="AG25" s="53"/>
      <c r="AH25" s="54">
        <v>0.24269920771366901</v>
      </c>
      <c r="AI25" s="75"/>
      <c r="AJ25" s="60">
        <v>0.27033302870067899</v>
      </c>
      <c r="AK25" s="53"/>
      <c r="AL25" s="54">
        <v>0.25879210316185403</v>
      </c>
      <c r="AM25" s="75"/>
    </row>
    <row r="26" spans="1:39" x14ac:dyDescent="0.35">
      <c r="A26" s="413"/>
      <c r="B26" s="60"/>
      <c r="C26" s="75"/>
      <c r="D26" s="60"/>
      <c r="E26" s="53"/>
      <c r="F26" s="54"/>
      <c r="G26" s="75"/>
      <c r="H26" s="60"/>
      <c r="I26" s="53"/>
      <c r="J26" s="54"/>
      <c r="K26" s="75"/>
      <c r="L26" s="60"/>
      <c r="M26" s="53"/>
      <c r="N26" s="54"/>
      <c r="O26" s="53"/>
      <c r="P26" s="54"/>
      <c r="Q26" s="53"/>
      <c r="R26" s="54"/>
      <c r="S26" s="75"/>
      <c r="T26" s="60"/>
      <c r="U26" s="53"/>
      <c r="V26" s="54"/>
      <c r="W26" s="75"/>
      <c r="X26" s="60"/>
      <c r="Y26" s="53"/>
      <c r="Z26" s="54"/>
      <c r="AA26" s="53"/>
      <c r="AB26" s="54"/>
      <c r="AC26" s="75"/>
      <c r="AD26" s="60"/>
      <c r="AE26" s="53"/>
      <c r="AF26" s="54"/>
      <c r="AG26" s="53"/>
      <c r="AH26" s="54"/>
      <c r="AI26" s="75"/>
      <c r="AJ26" s="60"/>
      <c r="AK26" s="53"/>
      <c r="AL26" s="54"/>
      <c r="AM26" s="75"/>
    </row>
    <row r="27" spans="1:39" x14ac:dyDescent="0.35">
      <c r="A27" s="413" t="s">
        <v>166</v>
      </c>
      <c r="B27" s="60">
        <v>0.465645865093541</v>
      </c>
      <c r="C27" s="75"/>
      <c r="D27" s="60">
        <v>0.51533049490225302</v>
      </c>
      <c r="E27" s="64"/>
      <c r="F27" s="54">
        <v>0.41287125189330498</v>
      </c>
      <c r="G27" s="75"/>
      <c r="H27" s="60">
        <v>0.460885893889869</v>
      </c>
      <c r="I27" s="53"/>
      <c r="J27" s="54">
        <v>0.47139017605782702</v>
      </c>
      <c r="K27" s="75"/>
      <c r="L27" s="60">
        <v>0.46095978532056803</v>
      </c>
      <c r="M27" s="53"/>
      <c r="N27" s="54">
        <v>0.51774676742513503</v>
      </c>
      <c r="O27" s="53"/>
      <c r="P27" s="54">
        <v>0.44626200832853802</v>
      </c>
      <c r="Q27" s="53"/>
      <c r="R27" s="54">
        <v>0.47379248626708198</v>
      </c>
      <c r="S27" s="75"/>
      <c r="T27" s="60">
        <v>0.40690555885769802</v>
      </c>
      <c r="U27" s="53"/>
      <c r="V27" s="66">
        <v>0.47565668390059301</v>
      </c>
      <c r="W27" s="89"/>
      <c r="X27" s="91">
        <v>0.45826808024364402</v>
      </c>
      <c r="Y27" s="64"/>
      <c r="Z27" s="66">
        <v>0.438063422577534</v>
      </c>
      <c r="AA27" s="64"/>
      <c r="AB27" s="66">
        <v>0.49378412624317802</v>
      </c>
      <c r="AC27" s="89"/>
      <c r="AD27" s="91">
        <v>0.448912463626366</v>
      </c>
      <c r="AE27" s="64"/>
      <c r="AF27" s="66">
        <v>0.45366472387378498</v>
      </c>
      <c r="AG27" s="64"/>
      <c r="AH27" s="66">
        <v>0.49895525665706802</v>
      </c>
      <c r="AI27" s="89"/>
      <c r="AJ27" s="91">
        <v>0.43583788715580801</v>
      </c>
      <c r="AK27" s="64"/>
      <c r="AL27" s="66">
        <v>0.47699846867211199</v>
      </c>
      <c r="AM27" s="89"/>
    </row>
    <row r="28" spans="1:39" ht="15" customHeight="1" x14ac:dyDescent="0.35">
      <c r="A28" s="414"/>
      <c r="B28" s="76"/>
      <c r="C28" s="77"/>
      <c r="D28" s="76"/>
      <c r="E28" s="78"/>
      <c r="F28" s="79"/>
      <c r="G28" s="77"/>
      <c r="H28" s="76"/>
      <c r="I28" s="86"/>
      <c r="J28" s="79"/>
      <c r="K28" s="77"/>
      <c r="L28" s="76"/>
      <c r="M28" s="86"/>
      <c r="N28" s="79"/>
      <c r="O28" s="86"/>
      <c r="P28" s="79"/>
      <c r="Q28" s="86"/>
      <c r="R28" s="79"/>
      <c r="S28" s="77"/>
      <c r="T28" s="76"/>
      <c r="U28" s="86"/>
      <c r="V28" s="92"/>
      <c r="W28" s="93"/>
      <c r="X28" s="94"/>
      <c r="Y28" s="78"/>
      <c r="Z28" s="92"/>
      <c r="AA28" s="78"/>
      <c r="AB28" s="92"/>
      <c r="AC28" s="93"/>
      <c r="AD28" s="94"/>
      <c r="AE28" s="78"/>
      <c r="AF28" s="92"/>
      <c r="AG28" s="78"/>
      <c r="AH28" s="92"/>
      <c r="AI28" s="93"/>
      <c r="AJ28" s="94"/>
      <c r="AK28" s="78"/>
      <c r="AL28" s="92"/>
      <c r="AM28" s="93"/>
    </row>
    <row r="30" spans="1:39" x14ac:dyDescent="0.35">
      <c r="A30" s="5" t="s">
        <v>230</v>
      </c>
    </row>
    <row r="31" spans="1:39" x14ac:dyDescent="0.35">
      <c r="A31" t="s">
        <v>231</v>
      </c>
    </row>
  </sheetData>
  <mergeCells count="31">
    <mergeCell ref="AJ1:AK1"/>
    <mergeCell ref="AL1:AM1"/>
    <mergeCell ref="AF1:AG1"/>
    <mergeCell ref="AH1:AI1"/>
    <mergeCell ref="V1:W1"/>
    <mergeCell ref="X1:Y1"/>
    <mergeCell ref="Z1:AA1"/>
    <mergeCell ref="AB1:AC1"/>
    <mergeCell ref="AD1:AE1"/>
    <mergeCell ref="L1:M1"/>
    <mergeCell ref="N1:O1"/>
    <mergeCell ref="P1:Q1"/>
    <mergeCell ref="R1:S1"/>
    <mergeCell ref="T1:U1"/>
    <mergeCell ref="B1:C1"/>
    <mergeCell ref="D1:E1"/>
    <mergeCell ref="F1:G1"/>
    <mergeCell ref="H1:I1"/>
    <mergeCell ref="J1:K1"/>
    <mergeCell ref="A5:A6"/>
    <mergeCell ref="A7:A8"/>
    <mergeCell ref="A9:A10"/>
    <mergeCell ref="A11:A12"/>
    <mergeCell ref="A15:A16"/>
    <mergeCell ref="A13:A14"/>
    <mergeCell ref="A27:A28"/>
    <mergeCell ref="A17:A18"/>
    <mergeCell ref="A19:A20"/>
    <mergeCell ref="A21:A22"/>
    <mergeCell ref="A23:A24"/>
    <mergeCell ref="A25:A26"/>
  </mergeCells>
  <pageMargins left="0.7" right="0.7" top="0.75" bottom="0.75" header="0.3" footer="0.3"/>
  <pageSetup paperSize="9"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O56"/>
  <sheetViews>
    <sheetView zoomScaleNormal="100" workbookViewId="0"/>
  </sheetViews>
  <sheetFormatPr defaultColWidth="10.90625" defaultRowHeight="14.5" x14ac:dyDescent="0.35"/>
  <cols>
    <col min="1" max="1" width="44.54296875" customWidth="1"/>
  </cols>
  <sheetData>
    <row r="1" spans="1:15" ht="45" customHeight="1" x14ac:dyDescent="0.35">
      <c r="A1" s="135" t="s">
        <v>330</v>
      </c>
      <c r="B1" s="416" t="s">
        <v>284</v>
      </c>
      <c r="C1" s="387"/>
      <c r="D1" s="374">
        <v>2021</v>
      </c>
      <c r="E1" s="375"/>
      <c r="F1" s="375"/>
      <c r="G1" s="375"/>
      <c r="H1" s="375"/>
      <c r="I1" s="376"/>
      <c r="J1" s="374">
        <v>2022</v>
      </c>
      <c r="K1" s="375"/>
      <c r="L1" s="375"/>
      <c r="M1" s="375"/>
      <c r="N1" s="375"/>
      <c r="O1" s="376"/>
    </row>
    <row r="2" spans="1:15" ht="45" customHeight="1" x14ac:dyDescent="0.35">
      <c r="A2" s="149"/>
      <c r="B2" s="133"/>
      <c r="C2" s="62"/>
      <c r="D2" s="425" t="s">
        <v>299</v>
      </c>
      <c r="E2" s="424"/>
      <c r="F2" s="424" t="s">
        <v>300</v>
      </c>
      <c r="G2" s="424"/>
      <c r="H2" s="402" t="s">
        <v>303</v>
      </c>
      <c r="I2" s="403"/>
      <c r="J2" s="425" t="s">
        <v>301</v>
      </c>
      <c r="K2" s="424"/>
      <c r="L2" s="424" t="s">
        <v>302</v>
      </c>
      <c r="M2" s="424"/>
      <c r="N2" s="402" t="s">
        <v>303</v>
      </c>
      <c r="O2" s="403"/>
    </row>
    <row r="3" spans="1:15" ht="15" customHeight="1" x14ac:dyDescent="0.35">
      <c r="A3" s="149"/>
      <c r="B3" s="133"/>
      <c r="C3" s="62"/>
      <c r="D3" s="137" t="s">
        <v>98</v>
      </c>
      <c r="E3" s="138"/>
      <c r="F3" s="134" t="s">
        <v>99</v>
      </c>
      <c r="G3" s="63"/>
      <c r="H3" s="63"/>
      <c r="I3" s="62"/>
      <c r="J3" s="133" t="s">
        <v>101</v>
      </c>
      <c r="K3" s="63"/>
      <c r="L3" s="63" t="s">
        <v>102</v>
      </c>
      <c r="M3" s="63"/>
      <c r="N3" s="134"/>
      <c r="O3" s="62"/>
    </row>
    <row r="4" spans="1:15" ht="15" customHeight="1" x14ac:dyDescent="0.35">
      <c r="A4" s="154"/>
      <c r="B4" s="144" t="s">
        <v>103</v>
      </c>
      <c r="C4" s="145" t="s">
        <v>104</v>
      </c>
      <c r="D4" s="144" t="s">
        <v>103</v>
      </c>
      <c r="E4" s="145" t="s">
        <v>104</v>
      </c>
      <c r="F4" s="145" t="s">
        <v>103</v>
      </c>
      <c r="G4" s="145" t="s">
        <v>104</v>
      </c>
      <c r="H4" s="145" t="s">
        <v>103</v>
      </c>
      <c r="I4" s="145" t="s">
        <v>104</v>
      </c>
      <c r="J4" s="144" t="s">
        <v>103</v>
      </c>
      <c r="K4" s="145" t="s">
        <v>104</v>
      </c>
      <c r="L4" s="145" t="s">
        <v>103</v>
      </c>
      <c r="M4" s="145" t="s">
        <v>104</v>
      </c>
      <c r="N4" s="145" t="s">
        <v>103</v>
      </c>
      <c r="O4" s="146" t="s">
        <v>104</v>
      </c>
    </row>
    <row r="5" spans="1:15" ht="15" customHeight="1" x14ac:dyDescent="0.35">
      <c r="A5" s="256" t="s">
        <v>37</v>
      </c>
      <c r="B5" s="34">
        <v>8099</v>
      </c>
      <c r="C5" s="168"/>
      <c r="D5" s="34">
        <v>2048</v>
      </c>
      <c r="E5" s="35"/>
      <c r="F5" s="35">
        <v>2051</v>
      </c>
      <c r="G5" s="35"/>
      <c r="H5" s="35">
        <v>4099</v>
      </c>
      <c r="I5" s="168"/>
      <c r="J5" s="35">
        <v>2000</v>
      </c>
      <c r="K5" s="35"/>
      <c r="L5" s="35">
        <v>2000</v>
      </c>
      <c r="M5" s="35"/>
      <c r="N5" s="35">
        <v>4000</v>
      </c>
      <c r="O5" s="168"/>
    </row>
    <row r="6" spans="1:15" x14ac:dyDescent="0.35">
      <c r="A6" s="461" t="s">
        <v>100</v>
      </c>
      <c r="B6" s="98">
        <v>4.6285554002013E-2</v>
      </c>
      <c r="C6" s="177"/>
      <c r="D6" s="60">
        <v>4.67507091023966E-2</v>
      </c>
      <c r="E6" s="53"/>
      <c r="F6" s="54">
        <v>4.6950066034421797E-2</v>
      </c>
      <c r="G6" s="53"/>
      <c r="H6" s="54">
        <v>4.68504605205214E-2</v>
      </c>
      <c r="I6" s="53"/>
      <c r="J6" s="60">
        <v>3.7338565443992201E-2</v>
      </c>
      <c r="K6" s="53"/>
      <c r="L6" s="54">
        <v>5.4074766499616803E-2</v>
      </c>
      <c r="M6" s="53"/>
      <c r="N6" s="54">
        <v>4.5706666042933303E-2</v>
      </c>
      <c r="O6" s="75"/>
    </row>
    <row r="7" spans="1:15" x14ac:dyDescent="0.35">
      <c r="A7" s="459"/>
      <c r="B7" s="60"/>
      <c r="C7" s="53"/>
      <c r="D7" s="60"/>
      <c r="E7" s="53"/>
      <c r="F7" s="54"/>
      <c r="G7" s="53"/>
      <c r="H7" s="54"/>
      <c r="I7" s="53"/>
      <c r="J7" s="60"/>
      <c r="K7" s="53"/>
      <c r="L7" s="54"/>
      <c r="M7" s="53"/>
      <c r="N7" s="54"/>
      <c r="O7" s="75"/>
    </row>
    <row r="8" spans="1:15" x14ac:dyDescent="0.35">
      <c r="A8" s="460" t="s">
        <v>99</v>
      </c>
      <c r="B8" s="60">
        <v>8.1712684890713899E-2</v>
      </c>
      <c r="C8" s="53"/>
      <c r="D8" s="60">
        <v>8.5510804665460197E-2</v>
      </c>
      <c r="E8" s="53"/>
      <c r="F8" s="54">
        <v>9.7980475292166899E-2</v>
      </c>
      <c r="G8" s="53"/>
      <c r="H8" s="54">
        <v>9.1750203094836696E-2</v>
      </c>
      <c r="I8" s="53"/>
      <c r="J8" s="60">
        <v>7.5736544386395196E-2</v>
      </c>
      <c r="K8" s="53"/>
      <c r="L8" s="54">
        <v>6.7116931758336801E-2</v>
      </c>
      <c r="M8" s="53"/>
      <c r="N8" s="54">
        <v>7.1426738035732601E-2</v>
      </c>
      <c r="O8" s="75"/>
    </row>
    <row r="9" spans="1:15" x14ac:dyDescent="0.35">
      <c r="A9" s="460"/>
      <c r="B9" s="60"/>
      <c r="C9" s="53"/>
      <c r="D9" s="60"/>
      <c r="E9" s="53"/>
      <c r="F9" s="54"/>
      <c r="G9" s="53"/>
      <c r="H9" s="54"/>
      <c r="I9" s="53"/>
      <c r="J9" s="60"/>
      <c r="K9" s="53"/>
      <c r="L9" s="54"/>
      <c r="M9" s="53"/>
      <c r="N9" s="54"/>
      <c r="O9" s="75"/>
    </row>
    <row r="10" spans="1:15" x14ac:dyDescent="0.35">
      <c r="A10" s="459" t="s">
        <v>101</v>
      </c>
      <c r="B10" s="60">
        <v>0.161432242138662</v>
      </c>
      <c r="C10" s="53"/>
      <c r="D10" s="60">
        <v>0.160913414309623</v>
      </c>
      <c r="E10" s="53"/>
      <c r="F10" s="54">
        <v>0.17474061379966499</v>
      </c>
      <c r="G10" s="53"/>
      <c r="H10" s="54">
        <v>0.16783207394094199</v>
      </c>
      <c r="I10" s="53"/>
      <c r="J10" s="60">
        <v>0.14536635828194999</v>
      </c>
      <c r="K10" s="53"/>
      <c r="L10" s="54">
        <v>0.16438167045893901</v>
      </c>
      <c r="M10" s="53"/>
      <c r="N10" s="54">
        <v>0.15487401445126001</v>
      </c>
      <c r="O10" s="75"/>
    </row>
    <row r="11" spans="1:15" x14ac:dyDescent="0.35">
      <c r="A11" s="459"/>
      <c r="B11" s="60"/>
      <c r="C11" s="53"/>
      <c r="D11" s="60"/>
      <c r="E11" s="53"/>
      <c r="F11" s="54"/>
      <c r="G11" s="53"/>
      <c r="H11" s="54"/>
      <c r="I11" s="53"/>
      <c r="J11" s="60"/>
      <c r="K11" s="53"/>
      <c r="L11" s="54"/>
      <c r="M11" s="53"/>
      <c r="N11" s="54"/>
      <c r="O11" s="75"/>
    </row>
    <row r="12" spans="1:15" x14ac:dyDescent="0.35">
      <c r="A12" s="459" t="s">
        <v>102</v>
      </c>
      <c r="B12" s="60">
        <v>0.25860381396406701</v>
      </c>
      <c r="C12" s="53"/>
      <c r="D12" s="60">
        <v>0.26924235259506901</v>
      </c>
      <c r="E12" s="53"/>
      <c r="F12" s="54">
        <v>0.241405661191191</v>
      </c>
      <c r="G12" s="53"/>
      <c r="H12" s="54">
        <v>0.25531382041295902</v>
      </c>
      <c r="I12" s="53"/>
      <c r="J12" s="60">
        <v>0.26744995359882501</v>
      </c>
      <c r="K12" s="53"/>
      <c r="L12" s="54">
        <v>0.25650051625474002</v>
      </c>
      <c r="M12" s="53"/>
      <c r="N12" s="54">
        <v>0.26197523488024799</v>
      </c>
      <c r="O12" s="75"/>
    </row>
    <row r="13" spans="1:15" x14ac:dyDescent="0.35">
      <c r="A13" s="459"/>
      <c r="B13" s="60"/>
      <c r="C13" s="53"/>
      <c r="D13" s="60"/>
      <c r="E13" s="53"/>
      <c r="F13" s="54"/>
      <c r="G13" s="53"/>
      <c r="H13" s="54"/>
      <c r="I13" s="53"/>
      <c r="J13" s="60"/>
      <c r="K13" s="53"/>
      <c r="L13" s="54"/>
      <c r="M13" s="53"/>
      <c r="N13" s="54"/>
      <c r="O13" s="75"/>
    </row>
    <row r="14" spans="1:15" x14ac:dyDescent="0.35">
      <c r="A14" s="459" t="s">
        <v>161</v>
      </c>
      <c r="B14" s="60">
        <v>0.199022003198982</v>
      </c>
      <c r="C14" s="53"/>
      <c r="D14" s="60">
        <v>0.20091497809864101</v>
      </c>
      <c r="E14" s="53"/>
      <c r="F14" s="54">
        <v>0.187433780960894</v>
      </c>
      <c r="G14" s="53"/>
      <c r="H14" s="54">
        <v>0.194169446258592</v>
      </c>
      <c r="I14" s="53"/>
      <c r="J14" s="60">
        <v>0.20618018319073</v>
      </c>
      <c r="K14" s="53"/>
      <c r="L14" s="54">
        <v>0.201809138766531</v>
      </c>
      <c r="M14" s="53"/>
      <c r="N14" s="54">
        <v>0.203994660960053</v>
      </c>
      <c r="O14" s="75"/>
    </row>
    <row r="15" spans="1:15" x14ac:dyDescent="0.35">
      <c r="A15" s="459"/>
      <c r="B15" s="60"/>
      <c r="C15" s="53"/>
      <c r="D15" s="60"/>
      <c r="E15" s="53"/>
      <c r="F15" s="54"/>
      <c r="G15" s="53"/>
      <c r="H15" s="54"/>
      <c r="I15" s="53"/>
      <c r="J15" s="60"/>
      <c r="K15" s="53"/>
      <c r="L15" s="54"/>
      <c r="M15" s="53"/>
      <c r="N15" s="54"/>
      <c r="O15" s="75"/>
    </row>
    <row r="16" spans="1:15" x14ac:dyDescent="0.35">
      <c r="A16" s="459" t="s">
        <v>162</v>
      </c>
      <c r="B16" s="60">
        <v>0.118874618694273</v>
      </c>
      <c r="C16" s="53"/>
      <c r="D16" s="60">
        <v>0.11837991211698499</v>
      </c>
      <c r="E16" s="53"/>
      <c r="F16" s="54">
        <v>0.11069440257029101</v>
      </c>
      <c r="G16" s="53"/>
      <c r="H16" s="54">
        <v>0.11453434492999801</v>
      </c>
      <c r="I16" s="53"/>
      <c r="J16" s="60">
        <v>0.12657704081013399</v>
      </c>
      <c r="K16" s="53"/>
      <c r="L16" s="54">
        <v>0.12006758777875</v>
      </c>
      <c r="M16" s="53"/>
      <c r="N16" s="54">
        <v>0.12332231426677701</v>
      </c>
      <c r="O16" s="75"/>
    </row>
    <row r="17" spans="1:15" x14ac:dyDescent="0.35">
      <c r="A17" s="459"/>
      <c r="B17" s="60"/>
      <c r="C17" s="53"/>
      <c r="D17" s="60"/>
      <c r="E17" s="53"/>
      <c r="F17" s="54"/>
      <c r="G17" s="53"/>
      <c r="H17" s="54"/>
      <c r="I17" s="53"/>
      <c r="J17" s="60"/>
      <c r="K17" s="53"/>
      <c r="L17" s="54"/>
      <c r="M17" s="53"/>
      <c r="N17" s="54"/>
      <c r="O17" s="75"/>
    </row>
    <row r="18" spans="1:15" x14ac:dyDescent="0.35">
      <c r="A18" s="459" t="s">
        <v>163</v>
      </c>
      <c r="B18" s="60">
        <v>0.13294431562454401</v>
      </c>
      <c r="C18" s="53"/>
      <c r="D18" s="60">
        <v>0.11561136873971201</v>
      </c>
      <c r="E18" s="53"/>
      <c r="F18" s="54">
        <v>0.139750546232566</v>
      </c>
      <c r="G18" s="53"/>
      <c r="H18" s="54">
        <v>0.12768979090852001</v>
      </c>
      <c r="I18" s="53"/>
      <c r="J18" s="60">
        <v>0.14135135428797299</v>
      </c>
      <c r="K18" s="53"/>
      <c r="L18" s="54">
        <v>0.135306425496831</v>
      </c>
      <c r="M18" s="53"/>
      <c r="N18" s="54">
        <v>0.13832888986671099</v>
      </c>
      <c r="O18" s="75"/>
    </row>
    <row r="19" spans="1:15" x14ac:dyDescent="0.35">
      <c r="A19" s="459"/>
      <c r="B19" s="60"/>
      <c r="C19" s="53"/>
      <c r="D19" s="60"/>
      <c r="E19" s="53"/>
      <c r="F19" s="54"/>
      <c r="G19" s="53"/>
      <c r="H19" s="54"/>
      <c r="I19" s="53"/>
      <c r="J19" s="60"/>
      <c r="K19" s="53"/>
      <c r="L19" s="54"/>
      <c r="M19" s="53"/>
      <c r="N19" s="54"/>
      <c r="O19" s="75"/>
    </row>
    <row r="20" spans="1:15" x14ac:dyDescent="0.35">
      <c r="A20" s="459" t="s">
        <v>65</v>
      </c>
      <c r="B20" s="60">
        <v>8.5215457530693202E-4</v>
      </c>
      <c r="C20" s="53"/>
      <c r="D20" s="55">
        <v>2.0761132214400999E-3</v>
      </c>
      <c r="E20" s="97"/>
      <c r="F20" s="97">
        <v>1.0444539188037799E-3</v>
      </c>
      <c r="G20" s="97"/>
      <c r="H20" s="54">
        <v>1.5599060476327599E-3</v>
      </c>
      <c r="I20" s="53"/>
      <c r="J20" s="55"/>
      <c r="K20" s="97"/>
      <c r="L20" s="97">
        <v>2.5377249530520899E-4</v>
      </c>
      <c r="M20" s="97"/>
      <c r="N20" s="54">
        <v>1.26886248731138E-4</v>
      </c>
      <c r="O20" s="75"/>
    </row>
    <row r="21" spans="1:15" x14ac:dyDescent="0.35">
      <c r="A21" s="459"/>
      <c r="B21" s="60"/>
      <c r="C21" s="53"/>
      <c r="D21" s="55"/>
      <c r="E21" s="97"/>
      <c r="F21" s="97"/>
      <c r="G21" s="97"/>
      <c r="H21" s="54"/>
      <c r="I21" s="53"/>
      <c r="J21" s="55"/>
      <c r="K21" s="97"/>
      <c r="L21" s="97"/>
      <c r="M21" s="97"/>
      <c r="N21" s="54"/>
      <c r="O21" s="75"/>
    </row>
    <row r="22" spans="1:15" x14ac:dyDescent="0.35">
      <c r="A22" s="459" t="s">
        <v>66</v>
      </c>
      <c r="B22" s="60">
        <v>2.7261291143844499E-4</v>
      </c>
      <c r="C22" s="53"/>
      <c r="D22" s="55">
        <v>6.0034715067359295E-4</v>
      </c>
      <c r="E22" s="97"/>
      <c r="F22" s="97"/>
      <c r="G22" s="97"/>
      <c r="H22" s="54">
        <v>2.9995388599738298E-4</v>
      </c>
      <c r="I22" s="53"/>
      <c r="J22" s="55"/>
      <c r="K22" s="97"/>
      <c r="L22" s="97">
        <v>4.8919049094997601E-4</v>
      </c>
      <c r="M22" s="97"/>
      <c r="N22" s="54">
        <v>2.4459524755404802E-4</v>
      </c>
      <c r="O22" s="75"/>
    </row>
    <row r="23" spans="1:15" x14ac:dyDescent="0.35">
      <c r="A23" s="459"/>
      <c r="B23" s="60"/>
      <c r="C23" s="53"/>
      <c r="D23" s="55"/>
      <c r="E23" s="97"/>
      <c r="F23" s="97"/>
      <c r="G23" s="97"/>
      <c r="H23" s="54"/>
      <c r="I23" s="53"/>
      <c r="J23" s="55"/>
      <c r="K23" s="97"/>
      <c r="L23" s="97"/>
      <c r="M23" s="97"/>
      <c r="N23" s="54"/>
      <c r="O23" s="75"/>
    </row>
    <row r="24" spans="1:15" x14ac:dyDescent="0.35">
      <c r="A24" s="413" t="s">
        <v>164</v>
      </c>
      <c r="B24" s="60">
        <v>0.28943048103138902</v>
      </c>
      <c r="C24" s="53"/>
      <c r="D24" s="60">
        <v>0.29317492807748002</v>
      </c>
      <c r="E24" s="64"/>
      <c r="F24" s="54">
        <v>0.31967115512625399</v>
      </c>
      <c r="G24" s="53"/>
      <c r="H24" s="54">
        <v>0.30643273755630002</v>
      </c>
      <c r="I24" s="53"/>
      <c r="J24" s="69">
        <v>0.25844146811233798</v>
      </c>
      <c r="K24" s="97"/>
      <c r="L24" s="90">
        <v>0.28557336871689298</v>
      </c>
      <c r="M24" s="97"/>
      <c r="N24" s="54">
        <v>0.27200741852992599</v>
      </c>
      <c r="O24" s="75"/>
    </row>
    <row r="25" spans="1:15" x14ac:dyDescent="0.35">
      <c r="A25" s="413"/>
      <c r="B25" s="60"/>
      <c r="C25" s="53"/>
      <c r="D25" s="60"/>
      <c r="E25" s="64"/>
      <c r="F25" s="54"/>
      <c r="G25" s="53"/>
      <c r="H25" s="54"/>
      <c r="I25" s="53"/>
      <c r="J25" s="69"/>
      <c r="K25" s="97"/>
      <c r="L25" s="90"/>
      <c r="M25" s="97"/>
      <c r="N25" s="54"/>
      <c r="O25" s="75"/>
    </row>
    <row r="26" spans="1:15" x14ac:dyDescent="0.35">
      <c r="A26" s="413" t="s">
        <v>165</v>
      </c>
      <c r="B26" s="60">
        <v>0.25860381396406701</v>
      </c>
      <c r="C26" s="53"/>
      <c r="D26" s="60">
        <v>0.26924235259506901</v>
      </c>
      <c r="E26" s="64"/>
      <c r="F26" s="54">
        <v>0.241405661191191</v>
      </c>
      <c r="G26" s="53"/>
      <c r="H26" s="54">
        <v>0.25531382041295902</v>
      </c>
      <c r="I26" s="53"/>
      <c r="J26" s="69">
        <v>0.26744995359882501</v>
      </c>
      <c r="K26" s="97"/>
      <c r="L26" s="90">
        <v>0.25650051625474002</v>
      </c>
      <c r="M26" s="97"/>
      <c r="N26" s="54">
        <v>0.26197523488024799</v>
      </c>
      <c r="O26" s="75"/>
    </row>
    <row r="27" spans="1:15" x14ac:dyDescent="0.35">
      <c r="A27" s="413"/>
      <c r="B27" s="60"/>
      <c r="C27" s="53"/>
      <c r="D27" s="60"/>
      <c r="E27" s="64"/>
      <c r="F27" s="54"/>
      <c r="G27" s="53"/>
      <c r="H27" s="54"/>
      <c r="I27" s="53"/>
      <c r="J27" s="69"/>
      <c r="K27" s="97"/>
      <c r="L27" s="90"/>
      <c r="M27" s="97"/>
      <c r="N27" s="54"/>
      <c r="O27" s="75"/>
    </row>
    <row r="28" spans="1:15" x14ac:dyDescent="0.35">
      <c r="A28" s="413" t="s">
        <v>166</v>
      </c>
      <c r="B28" s="60">
        <v>0.45084093751779902</v>
      </c>
      <c r="C28" s="53"/>
      <c r="D28" s="60">
        <v>0.43490625895533702</v>
      </c>
      <c r="E28" s="64"/>
      <c r="F28" s="54">
        <v>0.43787872976375197</v>
      </c>
      <c r="G28" s="53"/>
      <c r="H28" s="54">
        <v>0.43639358209710999</v>
      </c>
      <c r="I28" s="53"/>
      <c r="J28" s="69">
        <v>0.47410857828883701</v>
      </c>
      <c r="K28" s="97"/>
      <c r="L28" s="90">
        <v>0.45718315204211202</v>
      </c>
      <c r="M28" s="97"/>
      <c r="N28" s="54">
        <v>0.465645865093541</v>
      </c>
      <c r="O28" s="75"/>
    </row>
    <row r="29" spans="1:15" ht="15" customHeight="1" x14ac:dyDescent="0.35">
      <c r="A29" s="414"/>
      <c r="B29" s="76"/>
      <c r="C29" s="86"/>
      <c r="D29" s="76"/>
      <c r="E29" s="78"/>
      <c r="F29" s="79"/>
      <c r="G29" s="86"/>
      <c r="H29" s="79"/>
      <c r="I29" s="86"/>
      <c r="J29" s="130"/>
      <c r="K29" s="45"/>
      <c r="L29" s="131"/>
      <c r="M29" s="45"/>
      <c r="N29" s="79"/>
      <c r="O29" s="77"/>
    </row>
    <row r="30" spans="1:15" ht="15" customHeight="1" x14ac:dyDescent="0.35">
      <c r="B30" s="100"/>
      <c r="C30" s="101"/>
      <c r="D30" s="100"/>
      <c r="E30" s="101"/>
      <c r="F30" s="100"/>
      <c r="G30" s="101"/>
      <c r="H30" s="101"/>
      <c r="I30" s="101"/>
      <c r="J30" s="6"/>
      <c r="K30" s="6"/>
      <c r="L30" s="6"/>
      <c r="M30" s="6"/>
      <c r="N30" s="6"/>
      <c r="O30" s="6"/>
    </row>
    <row r="31" spans="1:15" ht="45" customHeight="1" x14ac:dyDescent="0.35">
      <c r="A31" s="135" t="s">
        <v>331</v>
      </c>
      <c r="B31" s="386" t="s">
        <v>284</v>
      </c>
      <c r="C31" s="387"/>
      <c r="D31" s="374">
        <v>2021</v>
      </c>
      <c r="E31" s="375"/>
      <c r="F31" s="375"/>
      <c r="G31" s="375"/>
      <c r="H31" s="375"/>
      <c r="I31" s="376"/>
      <c r="J31" s="375">
        <v>2022</v>
      </c>
      <c r="K31" s="375"/>
      <c r="L31" s="375"/>
      <c r="M31" s="375"/>
      <c r="N31" s="375"/>
      <c r="O31" s="376"/>
    </row>
    <row r="32" spans="1:15" ht="45" customHeight="1" x14ac:dyDescent="0.35">
      <c r="A32" s="149"/>
      <c r="B32" s="65"/>
      <c r="C32" s="62"/>
      <c r="D32" s="425" t="s">
        <v>299</v>
      </c>
      <c r="E32" s="424"/>
      <c r="F32" s="424" t="s">
        <v>300</v>
      </c>
      <c r="G32" s="424"/>
      <c r="H32" s="402" t="s">
        <v>303</v>
      </c>
      <c r="I32" s="403"/>
      <c r="J32" s="424" t="s">
        <v>369</v>
      </c>
      <c r="K32" s="424"/>
      <c r="L32" s="424" t="s">
        <v>370</v>
      </c>
      <c r="M32" s="424"/>
      <c r="N32" s="402" t="s">
        <v>303</v>
      </c>
      <c r="O32" s="403"/>
    </row>
    <row r="33" spans="1:15" ht="15" customHeight="1" x14ac:dyDescent="0.35">
      <c r="A33" s="149"/>
      <c r="B33" s="65"/>
      <c r="C33" s="62"/>
      <c r="D33" s="160" t="s">
        <v>98</v>
      </c>
      <c r="E33" s="161"/>
      <c r="F33" s="162" t="s">
        <v>99</v>
      </c>
      <c r="G33" s="50"/>
      <c r="H33" s="50"/>
      <c r="I33" s="51"/>
      <c r="J33" s="162" t="s">
        <v>101</v>
      </c>
      <c r="K33" s="50"/>
      <c r="L33" s="50" t="s">
        <v>102</v>
      </c>
      <c r="M33" s="50"/>
      <c r="N33" s="162"/>
      <c r="O33" s="51"/>
    </row>
    <row r="34" spans="1:15" x14ac:dyDescent="0.35">
      <c r="A34" s="154"/>
      <c r="B34" s="251" t="s">
        <v>103</v>
      </c>
      <c r="C34" s="252" t="s">
        <v>104</v>
      </c>
      <c r="D34" s="251" t="s">
        <v>103</v>
      </c>
      <c r="E34" s="253" t="s">
        <v>104</v>
      </c>
      <c r="F34" s="253" t="s">
        <v>103</v>
      </c>
      <c r="G34" s="252" t="s">
        <v>104</v>
      </c>
      <c r="H34" s="251" t="s">
        <v>103</v>
      </c>
      <c r="I34" s="252" t="s">
        <v>104</v>
      </c>
      <c r="J34" s="248" t="s">
        <v>103</v>
      </c>
      <c r="K34" s="248" t="s">
        <v>104</v>
      </c>
      <c r="L34" s="248" t="s">
        <v>103</v>
      </c>
      <c r="M34" s="248" t="s">
        <v>104</v>
      </c>
      <c r="N34" s="248" t="s">
        <v>103</v>
      </c>
      <c r="O34" s="192" t="s">
        <v>104</v>
      </c>
    </row>
    <row r="35" spans="1:15" ht="15" customHeight="1" x14ac:dyDescent="0.35">
      <c r="A35" s="150" t="s">
        <v>37</v>
      </c>
      <c r="B35" s="73">
        <v>4099</v>
      </c>
      <c r="C35" s="96"/>
      <c r="D35" s="73">
        <v>2048</v>
      </c>
      <c r="E35" s="74"/>
      <c r="F35" s="74">
        <v>2051</v>
      </c>
      <c r="G35" s="96"/>
      <c r="H35" s="73">
        <v>4099</v>
      </c>
      <c r="I35" s="96"/>
      <c r="J35" s="202"/>
      <c r="K35" s="202"/>
      <c r="L35" s="202"/>
      <c r="M35" s="202"/>
      <c r="N35" s="202"/>
      <c r="O35" s="207"/>
    </row>
    <row r="36" spans="1:15" x14ac:dyDescent="0.35">
      <c r="A36" s="462" t="s">
        <v>167</v>
      </c>
      <c r="B36" s="103">
        <v>0.13663914523020801</v>
      </c>
      <c r="C36" s="102"/>
      <c r="D36" s="103">
        <v>0.11932631589831399</v>
      </c>
      <c r="E36" s="101"/>
      <c r="F36" s="103">
        <v>0.153926651464105</v>
      </c>
      <c r="G36" s="102"/>
      <c r="H36" s="103">
        <v>0.13663914523020801</v>
      </c>
      <c r="I36" s="102"/>
      <c r="J36" s="204"/>
      <c r="K36" s="203"/>
      <c r="L36" s="203"/>
      <c r="M36" s="203"/>
      <c r="N36" s="204"/>
      <c r="O36" s="184"/>
    </row>
    <row r="37" spans="1:15" x14ac:dyDescent="0.35">
      <c r="A37" s="462"/>
      <c r="B37" s="103"/>
      <c r="C37" s="102"/>
      <c r="D37" s="103"/>
      <c r="E37" s="101"/>
      <c r="F37" s="103"/>
      <c r="G37" s="102"/>
      <c r="H37" s="103"/>
      <c r="I37" s="102"/>
      <c r="J37" s="206"/>
      <c r="K37" s="205"/>
      <c r="L37" s="205"/>
      <c r="M37" s="205"/>
      <c r="N37" s="206"/>
      <c r="O37" s="186"/>
    </row>
    <row r="38" spans="1:15" x14ac:dyDescent="0.35">
      <c r="A38" s="462" t="s">
        <v>168</v>
      </c>
      <c r="B38" s="103">
        <v>0.14298496605222399</v>
      </c>
      <c r="C38" s="102"/>
      <c r="D38" s="103">
        <v>0.139251454484455</v>
      </c>
      <c r="E38" s="101"/>
      <c r="F38" s="103">
        <v>0.14671301669402401</v>
      </c>
      <c r="G38" s="102"/>
      <c r="H38" s="103">
        <v>0.14298496605222399</v>
      </c>
      <c r="I38" s="102"/>
      <c r="J38" s="206"/>
      <c r="K38" s="205"/>
      <c r="L38" s="205"/>
      <c r="M38" s="205"/>
      <c r="N38" s="206"/>
      <c r="O38" s="186"/>
    </row>
    <row r="39" spans="1:15" x14ac:dyDescent="0.35">
      <c r="A39" s="462"/>
      <c r="B39" s="103"/>
      <c r="C39" s="102"/>
      <c r="D39" s="103"/>
      <c r="E39" s="101"/>
      <c r="F39" s="103"/>
      <c r="G39" s="102"/>
      <c r="H39" s="103"/>
      <c r="I39" s="102"/>
      <c r="J39" s="206"/>
      <c r="K39" s="205"/>
      <c r="L39" s="205"/>
      <c r="M39" s="205"/>
      <c r="N39" s="206"/>
      <c r="O39" s="186"/>
    </row>
    <row r="40" spans="1:15" x14ac:dyDescent="0.35">
      <c r="A40" s="462" t="s">
        <v>169</v>
      </c>
      <c r="B40" s="103">
        <v>0.34240169155634997</v>
      </c>
      <c r="C40" s="102"/>
      <c r="D40" s="103">
        <v>0.343237692748524</v>
      </c>
      <c r="E40" s="101"/>
      <c r="F40" s="103">
        <v>0.34156691316489401</v>
      </c>
      <c r="G40" s="102"/>
      <c r="H40" s="103">
        <v>0.34240169155634997</v>
      </c>
      <c r="I40" s="102"/>
      <c r="J40" s="206"/>
      <c r="K40" s="205"/>
      <c r="L40" s="205"/>
      <c r="M40" s="205"/>
      <c r="N40" s="206"/>
      <c r="O40" s="186"/>
    </row>
    <row r="41" spans="1:15" x14ac:dyDescent="0.35">
      <c r="A41" s="462"/>
      <c r="B41" s="103"/>
      <c r="C41" s="102"/>
      <c r="D41" s="103"/>
      <c r="E41" s="101"/>
      <c r="F41" s="103"/>
      <c r="G41" s="102"/>
      <c r="H41" s="103"/>
      <c r="I41" s="102"/>
      <c r="J41" s="206"/>
      <c r="K41" s="205"/>
      <c r="L41" s="205"/>
      <c r="M41" s="205"/>
      <c r="N41" s="206"/>
      <c r="O41" s="186"/>
    </row>
    <row r="42" spans="1:15" x14ac:dyDescent="0.35">
      <c r="A42" s="462" t="s">
        <v>170</v>
      </c>
      <c r="B42" s="103">
        <v>0.27451467516698203</v>
      </c>
      <c r="C42" s="102"/>
      <c r="D42" s="103">
        <v>0.29195851746799201</v>
      </c>
      <c r="E42" s="101"/>
      <c r="F42" s="103">
        <v>0.25709634759378103</v>
      </c>
      <c r="G42" s="102"/>
      <c r="H42" s="103">
        <v>0.27451467516698203</v>
      </c>
      <c r="I42" s="102"/>
      <c r="J42" s="206"/>
      <c r="K42" s="205"/>
      <c r="L42" s="205"/>
      <c r="M42" s="205"/>
      <c r="N42" s="206"/>
      <c r="O42" s="186"/>
    </row>
    <row r="43" spans="1:15" x14ac:dyDescent="0.35">
      <c r="A43" s="462"/>
      <c r="B43" s="103"/>
      <c r="C43" s="102"/>
      <c r="D43" s="103"/>
      <c r="E43" s="101"/>
      <c r="F43" s="103"/>
      <c r="G43" s="102"/>
      <c r="H43" s="103"/>
      <c r="I43" s="102"/>
      <c r="J43" s="206"/>
      <c r="K43" s="205"/>
      <c r="L43" s="205"/>
      <c r="M43" s="205"/>
      <c r="N43" s="206"/>
      <c r="O43" s="186"/>
    </row>
    <row r="44" spans="1:15" x14ac:dyDescent="0.35">
      <c r="A44" s="462" t="s">
        <v>171</v>
      </c>
      <c r="B44" s="103">
        <v>8.3418774598015902E-2</v>
      </c>
      <c r="C44" s="102"/>
      <c r="D44" s="103">
        <v>8.6971133724952701E-2</v>
      </c>
      <c r="E44" s="101"/>
      <c r="F44" s="103">
        <v>7.98716114293226E-2</v>
      </c>
      <c r="G44" s="102"/>
      <c r="H44" s="103">
        <v>8.3418774598015902E-2</v>
      </c>
      <c r="I44" s="102"/>
      <c r="J44" s="206"/>
      <c r="K44" s="205"/>
      <c r="L44" s="205"/>
      <c r="M44" s="205"/>
      <c r="N44" s="206"/>
      <c r="O44" s="186"/>
    </row>
    <row r="45" spans="1:15" x14ac:dyDescent="0.35">
      <c r="A45" s="462"/>
      <c r="B45" s="103"/>
      <c r="C45" s="102"/>
      <c r="D45" s="103"/>
      <c r="E45" s="101"/>
      <c r="F45" s="103"/>
      <c r="G45" s="102"/>
      <c r="H45" s="103"/>
      <c r="I45" s="102"/>
      <c r="J45" s="206"/>
      <c r="K45" s="205"/>
      <c r="L45" s="205"/>
      <c r="M45" s="205"/>
      <c r="N45" s="206"/>
      <c r="O45" s="186"/>
    </row>
    <row r="46" spans="1:15" x14ac:dyDescent="0.35">
      <c r="A46" s="462" t="s">
        <v>172</v>
      </c>
      <c r="B46" s="103">
        <v>1.10979180805191E-2</v>
      </c>
      <c r="C46" s="102"/>
      <c r="D46" s="103">
        <v>1.0511378603432001E-2</v>
      </c>
      <c r="E46" s="101"/>
      <c r="F46" s="103">
        <v>1.1683599639101301E-2</v>
      </c>
      <c r="G46" s="102"/>
      <c r="H46" s="103">
        <v>1.10979180805191E-2</v>
      </c>
      <c r="I46" s="102"/>
      <c r="J46" s="216"/>
      <c r="K46" s="215"/>
      <c r="L46" s="215"/>
      <c r="M46" s="215"/>
      <c r="N46" s="216"/>
      <c r="O46" s="188"/>
    </row>
    <row r="47" spans="1:15" x14ac:dyDescent="0.35">
      <c r="A47" s="462"/>
      <c r="B47" s="103"/>
      <c r="C47" s="102"/>
      <c r="D47" s="103"/>
      <c r="E47" s="101"/>
      <c r="F47" s="103"/>
      <c r="G47" s="102"/>
      <c r="H47" s="103"/>
      <c r="I47" s="102"/>
      <c r="J47" s="219"/>
      <c r="K47" s="219"/>
      <c r="L47" s="219"/>
      <c r="M47" s="219"/>
      <c r="N47" s="219"/>
      <c r="O47" s="223"/>
    </row>
    <row r="48" spans="1:15" x14ac:dyDescent="0.35">
      <c r="A48" s="462" t="s">
        <v>173</v>
      </c>
      <c r="B48" s="103">
        <v>8.9428293157011694E-3</v>
      </c>
      <c r="C48" s="102"/>
      <c r="D48" s="103">
        <v>8.7435070723306096E-3</v>
      </c>
      <c r="E48" s="101"/>
      <c r="F48" s="103">
        <v>9.1418600147721504E-3</v>
      </c>
      <c r="G48" s="102"/>
      <c r="H48" s="103">
        <v>8.9428293157011694E-3</v>
      </c>
      <c r="I48" s="102"/>
      <c r="J48" s="219"/>
      <c r="K48" s="219"/>
      <c r="L48" s="219"/>
      <c r="M48" s="219"/>
      <c r="N48" s="219"/>
      <c r="O48" s="223"/>
    </row>
    <row r="49" spans="1:15" x14ac:dyDescent="0.35">
      <c r="A49" s="462"/>
      <c r="B49" s="103"/>
      <c r="C49" s="102"/>
      <c r="D49" s="103"/>
      <c r="E49" s="101"/>
      <c r="F49" s="103"/>
      <c r="G49" s="102"/>
      <c r="H49" s="103"/>
      <c r="I49" s="102"/>
      <c r="J49" s="219"/>
      <c r="K49" s="219"/>
      <c r="L49" s="219"/>
      <c r="M49" s="219"/>
      <c r="N49" s="219"/>
      <c r="O49" s="223"/>
    </row>
    <row r="50" spans="1:15" x14ac:dyDescent="0.35">
      <c r="A50" s="413" t="s">
        <v>174</v>
      </c>
      <c r="B50" s="60">
        <v>0.62202580283878195</v>
      </c>
      <c r="C50" s="75"/>
      <c r="D50" s="60">
        <v>0.60181546313129297</v>
      </c>
      <c r="E50" s="64"/>
      <c r="F50" s="60">
        <v>0.642206581323023</v>
      </c>
      <c r="G50" s="75"/>
      <c r="H50" s="60">
        <v>0.62202580283878195</v>
      </c>
      <c r="I50" s="75"/>
      <c r="J50" s="224"/>
      <c r="K50" s="224"/>
      <c r="L50" s="224"/>
      <c r="M50" s="224"/>
      <c r="N50" s="224"/>
      <c r="O50" s="225"/>
    </row>
    <row r="51" spans="1:15" x14ac:dyDescent="0.35">
      <c r="A51" s="413"/>
      <c r="B51" s="60"/>
      <c r="C51" s="75"/>
      <c r="D51" s="60"/>
      <c r="E51" s="64"/>
      <c r="F51" s="60"/>
      <c r="G51" s="75"/>
      <c r="H51" s="60"/>
      <c r="I51" s="75"/>
      <c r="J51" s="224"/>
      <c r="K51" s="224"/>
      <c r="L51" s="224"/>
      <c r="M51" s="224"/>
      <c r="N51" s="224"/>
      <c r="O51" s="225"/>
    </row>
    <row r="52" spans="1:15" x14ac:dyDescent="0.35">
      <c r="A52" s="413" t="s">
        <v>175</v>
      </c>
      <c r="B52" s="60">
        <v>0.103459521994236</v>
      </c>
      <c r="C52" s="75"/>
      <c r="D52" s="60">
        <v>0.10622601940071499</v>
      </c>
      <c r="E52" s="64"/>
      <c r="F52" s="60">
        <v>0.100697071083196</v>
      </c>
      <c r="G52" s="75"/>
      <c r="H52" s="60">
        <v>0.103459521994236</v>
      </c>
      <c r="I52" s="75"/>
      <c r="J52" s="224"/>
      <c r="K52" s="224"/>
      <c r="L52" s="224"/>
      <c r="M52" s="224"/>
      <c r="N52" s="224"/>
      <c r="O52" s="225"/>
    </row>
    <row r="53" spans="1:15" ht="15" customHeight="1" x14ac:dyDescent="0.35">
      <c r="A53" s="414"/>
      <c r="B53" s="254"/>
      <c r="C53" s="179"/>
      <c r="D53" s="254"/>
      <c r="E53" s="255"/>
      <c r="F53" s="254"/>
      <c r="G53" s="179"/>
      <c r="H53" s="254"/>
      <c r="I53" s="179"/>
      <c r="J53" s="246"/>
      <c r="K53" s="246"/>
      <c r="L53" s="246"/>
      <c r="M53" s="246"/>
      <c r="N53" s="246"/>
      <c r="O53" s="247"/>
    </row>
    <row r="55" spans="1:15" x14ac:dyDescent="0.35">
      <c r="A55" s="5" t="s">
        <v>230</v>
      </c>
    </row>
    <row r="56" spans="1:15" x14ac:dyDescent="0.35">
      <c r="A56" t="s">
        <v>231</v>
      </c>
    </row>
  </sheetData>
  <mergeCells count="39">
    <mergeCell ref="D31:I31"/>
    <mergeCell ref="J31:O31"/>
    <mergeCell ref="D32:E32"/>
    <mergeCell ref="F32:G32"/>
    <mergeCell ref="H32:I32"/>
    <mergeCell ref="J32:K32"/>
    <mergeCell ref="L32:M32"/>
    <mergeCell ref="N32:O32"/>
    <mergeCell ref="D1:I1"/>
    <mergeCell ref="J1:O1"/>
    <mergeCell ref="D2:E2"/>
    <mergeCell ref="F2:G2"/>
    <mergeCell ref="H2:I2"/>
    <mergeCell ref="J2:K2"/>
    <mergeCell ref="L2:M2"/>
    <mergeCell ref="N2:O2"/>
    <mergeCell ref="B31:C31"/>
    <mergeCell ref="A52:A53"/>
    <mergeCell ref="A40:A41"/>
    <mergeCell ref="A42:A43"/>
    <mergeCell ref="A44:A45"/>
    <mergeCell ref="A46:A47"/>
    <mergeCell ref="A48:A49"/>
    <mergeCell ref="A50:A51"/>
    <mergeCell ref="A36:A37"/>
    <mergeCell ref="A38:A39"/>
    <mergeCell ref="A26:A27"/>
    <mergeCell ref="A28:A29"/>
    <mergeCell ref="A12:A13"/>
    <mergeCell ref="A22:A23"/>
    <mergeCell ref="A24:A25"/>
    <mergeCell ref="B1:C1"/>
    <mergeCell ref="A14:A15"/>
    <mergeCell ref="A16:A17"/>
    <mergeCell ref="A18:A19"/>
    <mergeCell ref="A20:A21"/>
    <mergeCell ref="A6:A7"/>
    <mergeCell ref="A8:A9"/>
    <mergeCell ref="A10:A11"/>
  </mergeCells>
  <pageMargins left="0.7" right="0.7" top="0.75" bottom="0.75" header="0.3" footer="0.3"/>
  <pageSetup paperSize="9"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M125"/>
  <sheetViews>
    <sheetView zoomScaleNormal="100" workbookViewId="0"/>
  </sheetViews>
  <sheetFormatPr defaultColWidth="10.90625" defaultRowHeight="14.5" x14ac:dyDescent="0.35"/>
  <cols>
    <col min="1" max="1" width="55.1796875" customWidth="1"/>
    <col min="2" max="3" width="9.1796875" customWidth="1"/>
    <col min="4" max="4" width="8.1796875" customWidth="1"/>
    <col min="5" max="5" width="8.54296875" customWidth="1"/>
  </cols>
  <sheetData>
    <row r="1" spans="1:39" ht="29" customHeight="1" x14ac:dyDescent="0.35">
      <c r="A1" s="135" t="s">
        <v>326</v>
      </c>
      <c r="B1" s="416" t="s">
        <v>282</v>
      </c>
      <c r="C1" s="387"/>
      <c r="D1" s="417" t="s">
        <v>68</v>
      </c>
      <c r="E1" s="418"/>
      <c r="F1" s="419" t="s">
        <v>83</v>
      </c>
      <c r="G1" s="387"/>
      <c r="H1" s="420" t="s">
        <v>84</v>
      </c>
      <c r="I1" s="421"/>
      <c r="J1" s="421" t="s">
        <v>85</v>
      </c>
      <c r="K1" s="422"/>
      <c r="L1" s="416" t="s">
        <v>86</v>
      </c>
      <c r="M1" s="388"/>
      <c r="N1" s="419" t="s">
        <v>87</v>
      </c>
      <c r="O1" s="388"/>
      <c r="P1" s="419" t="s">
        <v>88</v>
      </c>
      <c r="Q1" s="388"/>
      <c r="R1" s="419" t="s">
        <v>89</v>
      </c>
      <c r="S1" s="387"/>
      <c r="T1" s="416" t="s">
        <v>90</v>
      </c>
      <c r="U1" s="388"/>
      <c r="V1" s="419" t="s">
        <v>91</v>
      </c>
      <c r="W1" s="387"/>
      <c r="X1" s="416" t="s">
        <v>92</v>
      </c>
      <c r="Y1" s="388"/>
      <c r="Z1" s="419" t="s">
        <v>93</v>
      </c>
      <c r="AA1" s="388"/>
      <c r="AB1" s="419" t="s">
        <v>94</v>
      </c>
      <c r="AC1" s="387"/>
      <c r="AD1" s="416" t="s">
        <v>95</v>
      </c>
      <c r="AE1" s="388"/>
      <c r="AF1" s="419" t="s">
        <v>96</v>
      </c>
      <c r="AG1" s="388"/>
      <c r="AH1" s="419" t="s">
        <v>97</v>
      </c>
      <c r="AI1" s="392"/>
    </row>
    <row r="2" spans="1:39" ht="15" customHeight="1" x14ac:dyDescent="0.35">
      <c r="A2" s="149"/>
      <c r="B2" s="133"/>
      <c r="C2" s="62"/>
      <c r="D2" s="137" t="s">
        <v>98</v>
      </c>
      <c r="E2" s="138"/>
      <c r="F2" s="134" t="s">
        <v>99</v>
      </c>
      <c r="G2" s="62"/>
      <c r="H2" s="137" t="s">
        <v>98</v>
      </c>
      <c r="I2" s="138"/>
      <c r="J2" s="134" t="s">
        <v>99</v>
      </c>
      <c r="K2" s="139"/>
      <c r="L2" s="133" t="s">
        <v>100</v>
      </c>
      <c r="M2" s="63"/>
      <c r="N2" s="134" t="s">
        <v>99</v>
      </c>
      <c r="O2" s="63"/>
      <c r="P2" s="134" t="s">
        <v>101</v>
      </c>
      <c r="Q2" s="63"/>
      <c r="R2" s="134" t="s">
        <v>102</v>
      </c>
      <c r="S2" s="62"/>
      <c r="T2" s="133" t="s">
        <v>100</v>
      </c>
      <c r="U2" s="63"/>
      <c r="V2" s="134" t="s">
        <v>99</v>
      </c>
      <c r="W2" s="62"/>
      <c r="X2" s="133" t="s">
        <v>100</v>
      </c>
      <c r="Y2" s="63"/>
      <c r="Z2" s="134" t="s">
        <v>99</v>
      </c>
      <c r="AA2" s="63"/>
      <c r="AB2" s="134" t="s">
        <v>101</v>
      </c>
      <c r="AC2" s="62"/>
      <c r="AD2" s="133" t="s">
        <v>100</v>
      </c>
      <c r="AE2" s="63"/>
      <c r="AF2" s="134" t="s">
        <v>99</v>
      </c>
      <c r="AG2" s="63"/>
      <c r="AH2" s="134" t="s">
        <v>101</v>
      </c>
      <c r="AI2" s="68"/>
    </row>
    <row r="3" spans="1:39" x14ac:dyDescent="0.35">
      <c r="A3" s="151"/>
      <c r="B3" s="144" t="s">
        <v>103</v>
      </c>
      <c r="C3" s="146" t="s">
        <v>104</v>
      </c>
      <c r="D3" s="144" t="s">
        <v>103</v>
      </c>
      <c r="E3" s="145" t="s">
        <v>104</v>
      </c>
      <c r="F3" s="145" t="s">
        <v>103</v>
      </c>
      <c r="G3" s="146" t="s">
        <v>104</v>
      </c>
      <c r="H3" s="144" t="s">
        <v>103</v>
      </c>
      <c r="I3" s="145" t="s">
        <v>104</v>
      </c>
      <c r="J3" s="145" t="s">
        <v>103</v>
      </c>
      <c r="K3" s="146" t="s">
        <v>104</v>
      </c>
      <c r="L3" s="144" t="s">
        <v>103</v>
      </c>
      <c r="M3" s="145" t="s">
        <v>104</v>
      </c>
      <c r="N3" s="145" t="s">
        <v>103</v>
      </c>
      <c r="O3" s="145" t="s">
        <v>104</v>
      </c>
      <c r="P3" s="145" t="s">
        <v>103</v>
      </c>
      <c r="Q3" s="145" t="s">
        <v>104</v>
      </c>
      <c r="R3" s="145" t="s">
        <v>103</v>
      </c>
      <c r="S3" s="146" t="s">
        <v>104</v>
      </c>
      <c r="T3" s="144" t="s">
        <v>103</v>
      </c>
      <c r="U3" s="145" t="s">
        <v>104</v>
      </c>
      <c r="V3" s="145" t="s">
        <v>103</v>
      </c>
      <c r="W3" s="146" t="s">
        <v>104</v>
      </c>
      <c r="X3" s="144" t="s">
        <v>103</v>
      </c>
      <c r="Y3" s="145" t="s">
        <v>104</v>
      </c>
      <c r="Z3" s="145" t="s">
        <v>103</v>
      </c>
      <c r="AA3" s="145" t="s">
        <v>104</v>
      </c>
      <c r="AB3" s="145" t="s">
        <v>103</v>
      </c>
      <c r="AC3" s="146" t="s">
        <v>104</v>
      </c>
      <c r="AD3" s="144" t="s">
        <v>103</v>
      </c>
      <c r="AE3" s="145" t="s">
        <v>104</v>
      </c>
      <c r="AF3" s="145" t="s">
        <v>103</v>
      </c>
      <c r="AG3" s="145" t="s">
        <v>104</v>
      </c>
      <c r="AH3" s="145" t="s">
        <v>103</v>
      </c>
      <c r="AI3" s="146" t="s">
        <v>104</v>
      </c>
    </row>
    <row r="4" spans="1:39" ht="15" customHeight="1" x14ac:dyDescent="0.35">
      <c r="A4" s="152" t="s">
        <v>37</v>
      </c>
      <c r="B4" s="73">
        <v>4000</v>
      </c>
      <c r="C4" s="96"/>
      <c r="D4" s="73">
        <v>1921</v>
      </c>
      <c r="E4" s="74"/>
      <c r="F4" s="74">
        <v>2079</v>
      </c>
      <c r="G4" s="96"/>
      <c r="H4" s="73">
        <v>2060</v>
      </c>
      <c r="I4" s="74"/>
      <c r="J4" s="74">
        <v>1935</v>
      </c>
      <c r="K4" s="96"/>
      <c r="L4" s="73">
        <v>2465</v>
      </c>
      <c r="M4" s="74"/>
      <c r="N4" s="74">
        <v>435</v>
      </c>
      <c r="O4" s="74"/>
      <c r="P4" s="74">
        <v>636</v>
      </c>
      <c r="Q4" s="74"/>
      <c r="R4" s="74">
        <v>352</v>
      </c>
      <c r="S4" s="96"/>
      <c r="T4" s="73">
        <v>494</v>
      </c>
      <c r="U4" s="74"/>
      <c r="V4" s="74">
        <v>3442</v>
      </c>
      <c r="W4" s="96"/>
      <c r="X4" s="73">
        <v>1046</v>
      </c>
      <c r="Y4" s="74"/>
      <c r="Z4" s="74">
        <v>1341</v>
      </c>
      <c r="AA4" s="74"/>
      <c r="AB4" s="74">
        <v>1613</v>
      </c>
      <c r="AC4" s="96"/>
      <c r="AD4" s="73">
        <v>303</v>
      </c>
      <c r="AE4" s="74"/>
      <c r="AF4" s="74">
        <v>2221</v>
      </c>
      <c r="AG4" s="74"/>
      <c r="AH4" s="74">
        <v>1297</v>
      </c>
      <c r="AI4" s="179"/>
    </row>
    <row r="5" spans="1:39" x14ac:dyDescent="0.35">
      <c r="A5" s="261" t="s">
        <v>167</v>
      </c>
      <c r="B5" s="103">
        <v>0.27493081650069201</v>
      </c>
      <c r="C5" s="102"/>
      <c r="D5" s="103">
        <v>0.30880711352191498</v>
      </c>
      <c r="E5" s="101"/>
      <c r="F5" s="100">
        <v>0.23894768693256399</v>
      </c>
      <c r="G5" s="102"/>
      <c r="H5" s="103">
        <v>0.267631407636301</v>
      </c>
      <c r="I5" s="101"/>
      <c r="J5" s="100">
        <v>0.28269771545056399</v>
      </c>
      <c r="K5" s="102"/>
      <c r="L5" s="103">
        <v>0.26654468470604498</v>
      </c>
      <c r="M5" s="101"/>
      <c r="N5" s="100">
        <v>0.30905138318870401</v>
      </c>
      <c r="O5" s="101"/>
      <c r="P5" s="100">
        <v>0.313460742075855</v>
      </c>
      <c r="Q5" s="101"/>
      <c r="R5" s="100">
        <v>0.29490053682869699</v>
      </c>
      <c r="S5" s="102"/>
      <c r="T5" s="103">
        <v>0.26991191851384699</v>
      </c>
      <c r="U5" s="101"/>
      <c r="V5" s="100">
        <v>0.277041206787215</v>
      </c>
      <c r="W5" s="102"/>
      <c r="X5" s="103">
        <v>0.27707647610415398</v>
      </c>
      <c r="Y5" s="101"/>
      <c r="Z5" s="100">
        <v>0.26803134389114402</v>
      </c>
      <c r="AA5" s="101"/>
      <c r="AB5" s="100">
        <v>0.27931592256425097</v>
      </c>
      <c r="AC5" s="102"/>
      <c r="AD5" s="103">
        <v>0.30033524394529698</v>
      </c>
      <c r="AE5" s="101"/>
      <c r="AF5" s="100">
        <v>0.26405511954191402</v>
      </c>
      <c r="AG5" s="101"/>
      <c r="AH5" s="100">
        <v>0.29461098192475799</v>
      </c>
      <c r="AI5" s="102"/>
      <c r="AJ5" s="7"/>
      <c r="AK5" s="7"/>
      <c r="AL5" s="7"/>
      <c r="AM5" s="7"/>
    </row>
    <row r="6" spans="1:39" x14ac:dyDescent="0.35">
      <c r="A6" s="261"/>
      <c r="B6" s="103"/>
      <c r="C6" s="102"/>
      <c r="D6" s="103"/>
      <c r="E6" s="101"/>
      <c r="F6" s="100"/>
      <c r="G6" s="102"/>
      <c r="H6" s="103"/>
      <c r="I6" s="101"/>
      <c r="J6" s="100"/>
      <c r="K6" s="102"/>
      <c r="L6" s="103"/>
      <c r="M6" s="101"/>
      <c r="N6" s="100"/>
      <c r="O6" s="101"/>
      <c r="P6" s="100"/>
      <c r="Q6" s="101"/>
      <c r="R6" s="100"/>
      <c r="S6" s="102"/>
      <c r="T6" s="103"/>
      <c r="U6" s="101"/>
      <c r="V6" s="100"/>
      <c r="W6" s="102"/>
      <c r="X6" s="103"/>
      <c r="Y6" s="101"/>
      <c r="Z6" s="100"/>
      <c r="AA6" s="101"/>
      <c r="AB6" s="100"/>
      <c r="AC6" s="102"/>
      <c r="AD6" s="103"/>
      <c r="AE6" s="101"/>
      <c r="AF6" s="100"/>
      <c r="AG6" s="101"/>
      <c r="AH6" s="100"/>
      <c r="AI6" s="102"/>
      <c r="AJ6" s="7"/>
      <c r="AK6" s="7"/>
      <c r="AL6" s="7"/>
      <c r="AM6" s="7"/>
    </row>
    <row r="7" spans="1:39" x14ac:dyDescent="0.35">
      <c r="A7" s="261" t="s">
        <v>168</v>
      </c>
      <c r="B7" s="103">
        <v>0.23326943541730599</v>
      </c>
      <c r="C7" s="102"/>
      <c r="D7" s="103">
        <v>0.25206306678252599</v>
      </c>
      <c r="E7" s="101"/>
      <c r="F7" s="100">
        <v>0.21330699170491599</v>
      </c>
      <c r="G7" s="102"/>
      <c r="H7" s="103">
        <v>0.237678154435877</v>
      </c>
      <c r="I7" s="101"/>
      <c r="J7" s="100">
        <v>0.22834548359642701</v>
      </c>
      <c r="K7" s="102"/>
      <c r="L7" s="103">
        <v>0.23685537538478699</v>
      </c>
      <c r="M7" s="101"/>
      <c r="N7" s="100">
        <v>0.19937866556998801</v>
      </c>
      <c r="O7" s="101"/>
      <c r="P7" s="100">
        <v>0.25016832327184202</v>
      </c>
      <c r="Q7" s="101"/>
      <c r="R7" s="100">
        <v>0.183449656814064</v>
      </c>
      <c r="S7" s="102"/>
      <c r="T7" s="103">
        <v>0.24252708988225899</v>
      </c>
      <c r="U7" s="101"/>
      <c r="V7" s="100">
        <v>0.233106683516903</v>
      </c>
      <c r="W7" s="102"/>
      <c r="X7" s="103">
        <v>0.22683874981706401</v>
      </c>
      <c r="Y7" s="101"/>
      <c r="Z7" s="100">
        <v>0.22078614754286899</v>
      </c>
      <c r="AA7" s="101"/>
      <c r="AB7" s="100">
        <v>0.248059668664452</v>
      </c>
      <c r="AC7" s="102"/>
      <c r="AD7" s="103">
        <v>0.19429704707023601</v>
      </c>
      <c r="AE7" s="101"/>
      <c r="AF7" s="100">
        <v>0.22374786744848399</v>
      </c>
      <c r="AG7" s="101"/>
      <c r="AH7" s="100">
        <v>0.259078633377679</v>
      </c>
      <c r="AI7" s="102"/>
      <c r="AJ7" s="7"/>
      <c r="AK7" s="7"/>
      <c r="AL7" s="7"/>
      <c r="AM7" s="7"/>
    </row>
    <row r="8" spans="1:39" x14ac:dyDescent="0.35">
      <c r="A8" s="261"/>
      <c r="B8" s="103"/>
      <c r="C8" s="102"/>
      <c r="D8" s="103"/>
      <c r="E8" s="101"/>
      <c r="F8" s="100"/>
      <c r="G8" s="102"/>
      <c r="H8" s="103"/>
      <c r="I8" s="101"/>
      <c r="J8" s="100"/>
      <c r="K8" s="102"/>
      <c r="L8" s="103"/>
      <c r="M8" s="101"/>
      <c r="N8" s="100"/>
      <c r="O8" s="101"/>
      <c r="P8" s="100"/>
      <c r="Q8" s="101"/>
      <c r="R8" s="100"/>
      <c r="S8" s="102"/>
      <c r="T8" s="103"/>
      <c r="U8" s="101"/>
      <c r="V8" s="100"/>
      <c r="W8" s="102"/>
      <c r="X8" s="103"/>
      <c r="Y8" s="101"/>
      <c r="Z8" s="100"/>
      <c r="AA8" s="101"/>
      <c r="AB8" s="100"/>
      <c r="AC8" s="102"/>
      <c r="AD8" s="103"/>
      <c r="AE8" s="101"/>
      <c r="AF8" s="100"/>
      <c r="AG8" s="101"/>
      <c r="AH8" s="100"/>
      <c r="AI8" s="102"/>
      <c r="AJ8" s="7"/>
      <c r="AK8" s="7"/>
      <c r="AL8" s="7"/>
      <c r="AM8" s="7"/>
    </row>
    <row r="9" spans="1:39" x14ac:dyDescent="0.35">
      <c r="A9" s="261" t="s">
        <v>169</v>
      </c>
      <c r="B9" s="103">
        <v>0.36326473661735298</v>
      </c>
      <c r="C9" s="102"/>
      <c r="D9" s="103">
        <v>0.35103568169836502</v>
      </c>
      <c r="E9" s="101"/>
      <c r="F9" s="100">
        <v>0.37625434015548498</v>
      </c>
      <c r="G9" s="102"/>
      <c r="H9" s="103">
        <v>0.36852366167252298</v>
      </c>
      <c r="I9" s="101"/>
      <c r="J9" s="100">
        <v>0.35857550495656898</v>
      </c>
      <c r="K9" s="102"/>
      <c r="L9" s="103">
        <v>0.37035676846104998</v>
      </c>
      <c r="M9" s="101"/>
      <c r="N9" s="100">
        <v>0.34962299800204499</v>
      </c>
      <c r="O9" s="101"/>
      <c r="P9" s="100">
        <v>0.32247989916125203</v>
      </c>
      <c r="Q9" s="101"/>
      <c r="R9" s="100">
        <v>0.35609337267676</v>
      </c>
      <c r="S9" s="102"/>
      <c r="T9" s="103">
        <v>0.337788608473651</v>
      </c>
      <c r="U9" s="101"/>
      <c r="V9" s="100">
        <v>0.36735758894765602</v>
      </c>
      <c r="W9" s="102"/>
      <c r="X9" s="103">
        <v>0.35080438037665401</v>
      </c>
      <c r="Y9" s="101"/>
      <c r="Z9" s="100">
        <v>0.383410794337678</v>
      </c>
      <c r="AA9" s="101"/>
      <c r="AB9" s="100">
        <v>0.35457916145597301</v>
      </c>
      <c r="AC9" s="102"/>
      <c r="AD9" s="103">
        <v>0.37666372200575299</v>
      </c>
      <c r="AE9" s="101"/>
      <c r="AF9" s="100">
        <v>0.37313072690508797</v>
      </c>
      <c r="AG9" s="101"/>
      <c r="AH9" s="100">
        <v>0.34504662944183501</v>
      </c>
      <c r="AI9" s="102"/>
      <c r="AJ9" s="7"/>
      <c r="AK9" s="7"/>
      <c r="AL9" s="7"/>
      <c r="AM9" s="7"/>
    </row>
    <row r="10" spans="1:39" x14ac:dyDescent="0.35">
      <c r="A10" s="261"/>
      <c r="B10" s="103"/>
      <c r="C10" s="102"/>
      <c r="D10" s="103"/>
      <c r="E10" s="101"/>
      <c r="F10" s="100"/>
      <c r="G10" s="102"/>
      <c r="H10" s="103"/>
      <c r="I10" s="101"/>
      <c r="J10" s="100"/>
      <c r="K10" s="102"/>
      <c r="L10" s="103"/>
      <c r="M10" s="101"/>
      <c r="N10" s="100"/>
      <c r="O10" s="101"/>
      <c r="P10" s="100"/>
      <c r="Q10" s="101"/>
      <c r="R10" s="100"/>
      <c r="S10" s="102"/>
      <c r="T10" s="103"/>
      <c r="U10" s="101"/>
      <c r="V10" s="100"/>
      <c r="W10" s="102"/>
      <c r="X10" s="103"/>
      <c r="Y10" s="101"/>
      <c r="Z10" s="100"/>
      <c r="AA10" s="101"/>
      <c r="AB10" s="100"/>
      <c r="AC10" s="102"/>
      <c r="AD10" s="103"/>
      <c r="AE10" s="101"/>
      <c r="AF10" s="100"/>
      <c r="AG10" s="101"/>
      <c r="AH10" s="100"/>
      <c r="AI10" s="102"/>
      <c r="AJ10" s="7"/>
      <c r="AK10" s="7"/>
      <c r="AL10" s="7"/>
      <c r="AM10" s="7"/>
    </row>
    <row r="11" spans="1:39" x14ac:dyDescent="0.35">
      <c r="A11" s="261" t="s">
        <v>170</v>
      </c>
      <c r="B11" s="103">
        <v>0.10444566120554299</v>
      </c>
      <c r="C11" s="102"/>
      <c r="D11" s="103">
        <v>7.4647756898875803E-2</v>
      </c>
      <c r="E11" s="101"/>
      <c r="F11" s="100">
        <v>0.13609675491433201</v>
      </c>
      <c r="G11" s="102"/>
      <c r="H11" s="103">
        <v>0.102776211327443</v>
      </c>
      <c r="I11" s="101"/>
      <c r="J11" s="100">
        <v>0.106449406756128</v>
      </c>
      <c r="K11" s="102"/>
      <c r="L11" s="103">
        <v>0.10446469171882999</v>
      </c>
      <c r="M11" s="101"/>
      <c r="N11" s="100">
        <v>0.10871483476591599</v>
      </c>
      <c r="O11" s="101"/>
      <c r="P11" s="100">
        <v>8.4367219285617703E-2</v>
      </c>
      <c r="Q11" s="101"/>
      <c r="R11" s="100">
        <v>0.125754607438298</v>
      </c>
      <c r="S11" s="102"/>
      <c r="T11" s="103">
        <v>0.10392879404109701</v>
      </c>
      <c r="U11" s="101"/>
      <c r="V11" s="100">
        <v>0.101787343027023</v>
      </c>
      <c r="W11" s="102"/>
      <c r="X11" s="103">
        <v>0.120568578696468</v>
      </c>
      <c r="Y11" s="101"/>
      <c r="Z11" s="100">
        <v>0.111499805004763</v>
      </c>
      <c r="AA11" s="101"/>
      <c r="AB11" s="100">
        <v>8.7784910216498202E-2</v>
      </c>
      <c r="AC11" s="102"/>
      <c r="AD11" s="103">
        <v>0.109348559059775</v>
      </c>
      <c r="AE11" s="101"/>
      <c r="AF11" s="100">
        <v>0.114432165111424</v>
      </c>
      <c r="AG11" s="101"/>
      <c r="AH11" s="100">
        <v>7.9638778231948995E-2</v>
      </c>
      <c r="AI11" s="102"/>
      <c r="AJ11" s="7"/>
      <c r="AK11" s="7"/>
      <c r="AL11" s="7"/>
      <c r="AM11" s="7"/>
    </row>
    <row r="12" spans="1:39" x14ac:dyDescent="0.35">
      <c r="A12" s="261"/>
      <c r="B12" s="103"/>
      <c r="C12" s="102"/>
      <c r="D12" s="103"/>
      <c r="E12" s="101"/>
      <c r="F12" s="100"/>
      <c r="G12" s="102"/>
      <c r="H12" s="103"/>
      <c r="I12" s="101"/>
      <c r="J12" s="100"/>
      <c r="K12" s="102"/>
      <c r="L12" s="103"/>
      <c r="M12" s="101"/>
      <c r="N12" s="100"/>
      <c r="O12" s="101"/>
      <c r="P12" s="100"/>
      <c r="Q12" s="101"/>
      <c r="R12" s="100"/>
      <c r="S12" s="102"/>
      <c r="T12" s="103"/>
      <c r="U12" s="101"/>
      <c r="V12" s="100"/>
      <c r="W12" s="102"/>
      <c r="X12" s="103"/>
      <c r="Y12" s="101"/>
      <c r="Z12" s="100"/>
      <c r="AA12" s="101"/>
      <c r="AB12" s="100"/>
      <c r="AC12" s="102"/>
      <c r="AD12" s="103"/>
      <c r="AE12" s="101"/>
      <c r="AF12" s="100"/>
      <c r="AG12" s="101"/>
      <c r="AH12" s="100"/>
      <c r="AI12" s="102"/>
      <c r="AJ12" s="7"/>
      <c r="AK12" s="7"/>
      <c r="AL12" s="7"/>
      <c r="AM12" s="7"/>
    </row>
    <row r="13" spans="1:39" x14ac:dyDescent="0.35">
      <c r="A13" s="261" t="s">
        <v>171</v>
      </c>
      <c r="B13" s="103">
        <v>1.80786825692132E-2</v>
      </c>
      <c r="C13" s="102"/>
      <c r="D13" s="103">
        <v>1.04290313788087E-2</v>
      </c>
      <c r="E13" s="101"/>
      <c r="F13" s="100">
        <v>2.6204080388309601E-2</v>
      </c>
      <c r="G13" s="102"/>
      <c r="H13" s="103">
        <v>1.7067271963770201E-2</v>
      </c>
      <c r="I13" s="101"/>
      <c r="J13" s="100">
        <v>1.8236511077915601E-2</v>
      </c>
      <c r="K13" s="102"/>
      <c r="L13" s="103">
        <v>1.6697441172763099E-2</v>
      </c>
      <c r="M13" s="101"/>
      <c r="N13" s="100">
        <v>2.51809174666403E-2</v>
      </c>
      <c r="O13" s="101"/>
      <c r="P13" s="100">
        <v>2.1581871040691699E-2</v>
      </c>
      <c r="Q13" s="101"/>
      <c r="R13" s="100">
        <v>2.79975873475189E-2</v>
      </c>
      <c r="S13" s="102"/>
      <c r="T13" s="103">
        <v>3.1163296952479401E-2</v>
      </c>
      <c r="U13" s="101"/>
      <c r="V13" s="100">
        <v>1.61281862587461E-2</v>
      </c>
      <c r="W13" s="102"/>
      <c r="X13" s="103">
        <v>1.62727455910932E-2</v>
      </c>
      <c r="Y13" s="101"/>
      <c r="Z13" s="100">
        <v>1.17485074127869E-2</v>
      </c>
      <c r="AA13" s="101"/>
      <c r="AB13" s="100">
        <v>2.4611366381385301E-2</v>
      </c>
      <c r="AC13" s="102"/>
      <c r="AD13" s="103">
        <v>9.7097659960473492E-3</v>
      </c>
      <c r="AE13" s="101"/>
      <c r="AF13" s="100">
        <v>1.78351698214292E-2</v>
      </c>
      <c r="AG13" s="101"/>
      <c r="AH13" s="100">
        <v>1.8271651918691501E-2</v>
      </c>
      <c r="AI13" s="102"/>
      <c r="AJ13" s="7"/>
      <c r="AK13" s="7"/>
      <c r="AL13" s="7"/>
      <c r="AM13" s="7"/>
    </row>
    <row r="14" spans="1:39" x14ac:dyDescent="0.35">
      <c r="A14" s="261"/>
      <c r="B14" s="103"/>
      <c r="C14" s="102"/>
      <c r="D14" s="103"/>
      <c r="E14" s="101"/>
      <c r="F14" s="100"/>
      <c r="G14" s="102"/>
      <c r="H14" s="103"/>
      <c r="I14" s="101"/>
      <c r="J14" s="100"/>
      <c r="K14" s="102"/>
      <c r="L14" s="103"/>
      <c r="M14" s="101"/>
      <c r="N14" s="100"/>
      <c r="O14" s="101"/>
      <c r="P14" s="100"/>
      <c r="Q14" s="101"/>
      <c r="R14" s="100"/>
      <c r="S14" s="102"/>
      <c r="T14" s="103"/>
      <c r="U14" s="101"/>
      <c r="V14" s="100"/>
      <c r="W14" s="102"/>
      <c r="X14" s="103"/>
      <c r="Y14" s="101"/>
      <c r="Z14" s="100"/>
      <c r="AA14" s="101"/>
      <c r="AB14" s="100"/>
      <c r="AC14" s="102"/>
      <c r="AD14" s="103"/>
      <c r="AE14" s="101"/>
      <c r="AF14" s="100"/>
      <c r="AG14" s="101"/>
      <c r="AH14" s="100"/>
      <c r="AI14" s="102"/>
      <c r="AJ14" s="7"/>
      <c r="AK14" s="7"/>
      <c r="AL14" s="7"/>
      <c r="AM14" s="7"/>
    </row>
    <row r="15" spans="1:39" x14ac:dyDescent="0.35">
      <c r="A15" s="261" t="s">
        <v>172</v>
      </c>
      <c r="B15" s="69">
        <v>2.6402654735973499E-3</v>
      </c>
      <c r="C15" s="61"/>
      <c r="D15" s="69">
        <v>1.4481819654412001E-3</v>
      </c>
      <c r="E15" s="97"/>
      <c r="F15" s="90">
        <v>3.9064869647815297E-3</v>
      </c>
      <c r="G15" s="61"/>
      <c r="H15" s="69">
        <v>2.1112005040601501E-3</v>
      </c>
      <c r="I15" s="97"/>
      <c r="J15" s="90">
        <v>3.2038722894041E-3</v>
      </c>
      <c r="K15" s="61"/>
      <c r="L15" s="69">
        <v>1.9414961378607101E-3</v>
      </c>
      <c r="M15" s="97"/>
      <c r="N15" s="90">
        <v>2.1801684860551802E-3</v>
      </c>
      <c r="O15" s="97"/>
      <c r="P15" s="90">
        <v>6.0354311070987899E-3</v>
      </c>
      <c r="Q15" s="97"/>
      <c r="R15" s="90">
        <v>4.3662453563828698E-3</v>
      </c>
      <c r="S15" s="61"/>
      <c r="T15" s="69">
        <v>7.5545426949409104E-3</v>
      </c>
      <c r="U15" s="97"/>
      <c r="V15" s="90">
        <v>1.6930555877125099E-3</v>
      </c>
      <c r="W15" s="61"/>
      <c r="X15" s="69">
        <v>3.6374203128691999E-3</v>
      </c>
      <c r="Y15" s="97"/>
      <c r="Z15" s="90">
        <v>2.1663323887804601E-3</v>
      </c>
      <c r="AA15" s="97"/>
      <c r="AB15" s="90">
        <v>2.3765395097273298E-3</v>
      </c>
      <c r="AC15" s="61"/>
      <c r="AD15" s="69">
        <v>1.5143263398172801E-3</v>
      </c>
      <c r="AE15" s="97"/>
      <c r="AF15" s="90">
        <v>3.03154032042979E-3</v>
      </c>
      <c r="AG15" s="97"/>
      <c r="AH15" s="90">
        <v>1.8261543172828E-3</v>
      </c>
      <c r="AI15" s="61"/>
      <c r="AJ15" s="7"/>
      <c r="AK15" s="7"/>
      <c r="AL15" s="7"/>
      <c r="AM15" s="7"/>
    </row>
    <row r="16" spans="1:39" x14ac:dyDescent="0.35">
      <c r="A16" s="261"/>
      <c r="B16" s="69"/>
      <c r="C16" s="61"/>
      <c r="D16" s="69"/>
      <c r="E16" s="97"/>
      <c r="F16" s="90"/>
      <c r="G16" s="61"/>
      <c r="H16" s="69"/>
      <c r="I16" s="97"/>
      <c r="J16" s="90"/>
      <c r="K16" s="61"/>
      <c r="L16" s="69"/>
      <c r="M16" s="97"/>
      <c r="N16" s="90"/>
      <c r="O16" s="97"/>
      <c r="P16" s="90"/>
      <c r="Q16" s="97"/>
      <c r="R16" s="90"/>
      <c r="S16" s="61"/>
      <c r="T16" s="69"/>
      <c r="U16" s="97"/>
      <c r="V16" s="90"/>
      <c r="W16" s="61"/>
      <c r="X16" s="69"/>
      <c r="Y16" s="97"/>
      <c r="Z16" s="90"/>
      <c r="AA16" s="97"/>
      <c r="AB16" s="90"/>
      <c r="AC16" s="61"/>
      <c r="AD16" s="69"/>
      <c r="AE16" s="97"/>
      <c r="AF16" s="90"/>
      <c r="AG16" s="97"/>
      <c r="AH16" s="90"/>
      <c r="AI16" s="61"/>
      <c r="AJ16" s="7"/>
      <c r="AK16" s="7"/>
      <c r="AL16" s="7"/>
      <c r="AM16" s="7"/>
    </row>
    <row r="17" spans="1:39" x14ac:dyDescent="0.35">
      <c r="A17" s="261" t="s">
        <v>173</v>
      </c>
      <c r="B17" s="69">
        <v>2.86992097130079E-3</v>
      </c>
      <c r="C17" s="61"/>
      <c r="D17" s="69">
        <v>1.5691677540688399E-3</v>
      </c>
      <c r="E17" s="97"/>
      <c r="F17" s="90">
        <v>4.2515705513152102E-3</v>
      </c>
      <c r="G17" s="61"/>
      <c r="H17" s="69">
        <v>3.2354732681529599E-3</v>
      </c>
      <c r="I17" s="97"/>
      <c r="J17" s="90">
        <v>2.4915058729934299E-3</v>
      </c>
      <c r="K17" s="61"/>
      <c r="L17" s="69">
        <v>2.4987979533971599E-3</v>
      </c>
      <c r="M17" s="97"/>
      <c r="N17" s="90">
        <v>5.8710325206513198E-3</v>
      </c>
      <c r="O17" s="97"/>
      <c r="P17" s="90">
        <v>1.90651405764246E-3</v>
      </c>
      <c r="Q17" s="97"/>
      <c r="R17" s="90">
        <v>7.4379935382787796E-3</v>
      </c>
      <c r="S17" s="61"/>
      <c r="T17" s="69">
        <v>7.1257494417255396E-3</v>
      </c>
      <c r="U17" s="97"/>
      <c r="V17" s="90">
        <v>2.3055450660353699E-3</v>
      </c>
      <c r="W17" s="61"/>
      <c r="X17" s="69">
        <v>2.9142587435526199E-3</v>
      </c>
      <c r="Y17" s="97"/>
      <c r="Z17" s="90">
        <v>2.3570694219781601E-3</v>
      </c>
      <c r="AA17" s="97"/>
      <c r="AB17" s="90">
        <v>3.27243120771254E-3</v>
      </c>
      <c r="AC17" s="61"/>
      <c r="AD17" s="69">
        <v>8.1313355830742902E-3</v>
      </c>
      <c r="AE17" s="97"/>
      <c r="AF17" s="90">
        <v>2.86756599380175E-3</v>
      </c>
      <c r="AG17" s="97"/>
      <c r="AH17" s="90">
        <v>1.527170787804E-3</v>
      </c>
      <c r="AI17" s="61"/>
      <c r="AJ17" s="7"/>
      <c r="AK17" s="7"/>
      <c r="AL17" s="7"/>
      <c r="AM17" s="7"/>
    </row>
    <row r="18" spans="1:39" x14ac:dyDescent="0.35">
      <c r="A18" s="261"/>
      <c r="B18" s="69"/>
      <c r="C18" s="61"/>
      <c r="D18" s="69"/>
      <c r="E18" s="97"/>
      <c r="F18" s="90"/>
      <c r="G18" s="61"/>
      <c r="H18" s="69"/>
      <c r="I18" s="97"/>
      <c r="J18" s="90"/>
      <c r="K18" s="61"/>
      <c r="L18" s="69"/>
      <c r="M18" s="97"/>
      <c r="N18" s="90"/>
      <c r="O18" s="97"/>
      <c r="P18" s="90"/>
      <c r="Q18" s="97"/>
      <c r="R18" s="90"/>
      <c r="S18" s="61"/>
      <c r="T18" s="69"/>
      <c r="U18" s="97"/>
      <c r="V18" s="90"/>
      <c r="W18" s="61"/>
      <c r="X18" s="69"/>
      <c r="Y18" s="97"/>
      <c r="Z18" s="90"/>
      <c r="AA18" s="97"/>
      <c r="AB18" s="90"/>
      <c r="AC18" s="61"/>
      <c r="AD18" s="69"/>
      <c r="AE18" s="97"/>
      <c r="AF18" s="90"/>
      <c r="AG18" s="97"/>
      <c r="AH18" s="90"/>
      <c r="AI18" s="61"/>
      <c r="AJ18" s="7"/>
      <c r="AK18" s="7"/>
      <c r="AL18" s="7"/>
      <c r="AM18" s="7"/>
    </row>
    <row r="19" spans="1:39" x14ac:dyDescent="0.35">
      <c r="A19" s="153" t="s">
        <v>174</v>
      </c>
      <c r="B19" s="60">
        <v>0.87146498853535004</v>
      </c>
      <c r="C19" s="75"/>
      <c r="D19" s="60">
        <v>0.91190586200280599</v>
      </c>
      <c r="E19" s="64"/>
      <c r="F19" s="54">
        <v>0.82850901879296501</v>
      </c>
      <c r="G19" s="75"/>
      <c r="H19" s="60">
        <v>0.87383322374470096</v>
      </c>
      <c r="I19" s="53"/>
      <c r="J19" s="54">
        <v>0.86961870400355901</v>
      </c>
      <c r="K19" s="75"/>
      <c r="L19" s="60">
        <v>0.87375682855188197</v>
      </c>
      <c r="M19" s="53"/>
      <c r="N19" s="54">
        <v>0.85805304676073701</v>
      </c>
      <c r="O19" s="53"/>
      <c r="P19" s="54">
        <v>0.88610896450894905</v>
      </c>
      <c r="Q19" s="53"/>
      <c r="R19" s="54">
        <v>0.83444356631952099</v>
      </c>
      <c r="S19" s="75"/>
      <c r="T19" s="60">
        <v>0.85022761686975701</v>
      </c>
      <c r="U19" s="53"/>
      <c r="V19" s="90">
        <v>0.87750547925177502</v>
      </c>
      <c r="W19" s="61"/>
      <c r="X19" s="69">
        <v>0.85471960629787103</v>
      </c>
      <c r="Y19" s="97"/>
      <c r="Z19" s="90">
        <v>0.87222828577169198</v>
      </c>
      <c r="AA19" s="97"/>
      <c r="AB19" s="90">
        <v>0.88195475268467705</v>
      </c>
      <c r="AC19" s="61"/>
      <c r="AD19" s="69">
        <v>0.87129601302128601</v>
      </c>
      <c r="AE19" s="97"/>
      <c r="AF19" s="90">
        <v>0.86093371389548601</v>
      </c>
      <c r="AG19" s="97"/>
      <c r="AH19" s="90">
        <v>0.89873624474427305</v>
      </c>
      <c r="AI19" s="61"/>
      <c r="AJ19" s="7"/>
      <c r="AK19" s="7"/>
      <c r="AL19" s="7"/>
      <c r="AM19" s="7"/>
    </row>
    <row r="20" spans="1:39" x14ac:dyDescent="0.35">
      <c r="A20" s="153"/>
      <c r="B20" s="60"/>
      <c r="C20" s="75"/>
      <c r="D20" s="60"/>
      <c r="E20" s="64"/>
      <c r="F20" s="54"/>
      <c r="G20" s="75"/>
      <c r="H20" s="60"/>
      <c r="I20" s="53"/>
      <c r="J20" s="54"/>
      <c r="K20" s="75"/>
      <c r="L20" s="60"/>
      <c r="M20" s="53"/>
      <c r="N20" s="54"/>
      <c r="O20" s="53"/>
      <c r="P20" s="54"/>
      <c r="Q20" s="53"/>
      <c r="R20" s="54"/>
      <c r="S20" s="75"/>
      <c r="T20" s="60"/>
      <c r="U20" s="53"/>
      <c r="V20" s="90"/>
      <c r="W20" s="61"/>
      <c r="X20" s="69"/>
      <c r="Y20" s="97"/>
      <c r="Z20" s="90"/>
      <c r="AA20" s="97"/>
      <c r="AB20" s="90"/>
      <c r="AC20" s="61"/>
      <c r="AD20" s="69"/>
      <c r="AE20" s="97"/>
      <c r="AF20" s="90"/>
      <c r="AG20" s="97"/>
      <c r="AH20" s="90"/>
      <c r="AI20" s="61"/>
      <c r="AJ20" s="7"/>
      <c r="AK20" s="7"/>
      <c r="AL20" s="7"/>
      <c r="AM20" s="7"/>
    </row>
    <row r="21" spans="1:39" x14ac:dyDescent="0.35">
      <c r="A21" s="413" t="s">
        <v>175</v>
      </c>
      <c r="B21" s="60">
        <v>2.3588869014111301E-2</v>
      </c>
      <c r="C21" s="75"/>
      <c r="D21" s="60">
        <v>1.3446381098318701E-2</v>
      </c>
      <c r="E21" s="64"/>
      <c r="F21" s="54">
        <v>3.4362137904406398E-2</v>
      </c>
      <c r="G21" s="75"/>
      <c r="H21" s="60">
        <v>2.24139457359833E-2</v>
      </c>
      <c r="I21" s="53"/>
      <c r="J21" s="54">
        <v>2.3931889240313101E-2</v>
      </c>
      <c r="K21" s="75"/>
      <c r="L21" s="60">
        <v>2.1137735264021001E-2</v>
      </c>
      <c r="M21" s="53"/>
      <c r="N21" s="54">
        <v>3.3232118473346797E-2</v>
      </c>
      <c r="O21" s="53"/>
      <c r="P21" s="54">
        <v>2.9523816205432998E-2</v>
      </c>
      <c r="Q21" s="53"/>
      <c r="R21" s="54">
        <v>3.98018262421806E-2</v>
      </c>
      <c r="S21" s="75"/>
      <c r="T21" s="60">
        <v>4.5843589089145903E-2</v>
      </c>
      <c r="U21" s="53"/>
      <c r="V21" s="90">
        <v>2.0126786912494001E-2</v>
      </c>
      <c r="W21" s="61"/>
      <c r="X21" s="69">
        <v>2.2824424647514999E-2</v>
      </c>
      <c r="Y21" s="97"/>
      <c r="Z21" s="90">
        <v>1.6271909223545499E-2</v>
      </c>
      <c r="AA21" s="97"/>
      <c r="AB21" s="90">
        <v>3.0260337098825099E-2</v>
      </c>
      <c r="AC21" s="61"/>
      <c r="AD21" s="69">
        <v>1.9355427918938899E-2</v>
      </c>
      <c r="AE21" s="97"/>
      <c r="AF21" s="90">
        <v>2.3734276135660801E-2</v>
      </c>
      <c r="AG21" s="97"/>
      <c r="AH21" s="90">
        <v>2.1624977023778299E-2</v>
      </c>
      <c r="AI21" s="61"/>
      <c r="AJ21" s="7"/>
      <c r="AK21" s="7"/>
      <c r="AL21" s="7"/>
      <c r="AM21" s="7"/>
    </row>
    <row r="22" spans="1:39" ht="15" customHeight="1" x14ac:dyDescent="0.35">
      <c r="A22" s="414"/>
      <c r="B22" s="76"/>
      <c r="C22" s="77"/>
      <c r="D22" s="76"/>
      <c r="E22" s="78"/>
      <c r="F22" s="79"/>
      <c r="G22" s="77"/>
      <c r="H22" s="76"/>
      <c r="I22" s="86"/>
      <c r="J22" s="79"/>
      <c r="K22" s="77"/>
      <c r="L22" s="76"/>
      <c r="M22" s="86"/>
      <c r="N22" s="79"/>
      <c r="O22" s="86"/>
      <c r="P22" s="79"/>
      <c r="Q22" s="86"/>
      <c r="R22" s="79"/>
      <c r="S22" s="77"/>
      <c r="T22" s="76"/>
      <c r="U22" s="86"/>
      <c r="V22" s="131"/>
      <c r="W22" s="104"/>
      <c r="X22" s="130"/>
      <c r="Y22" s="45"/>
      <c r="Z22" s="131"/>
      <c r="AA22" s="45"/>
      <c r="AB22" s="131"/>
      <c r="AC22" s="104"/>
      <c r="AD22" s="130"/>
      <c r="AE22" s="45"/>
      <c r="AF22" s="131"/>
      <c r="AG22" s="45"/>
      <c r="AH22" s="131"/>
      <c r="AI22" s="104"/>
    </row>
    <row r="23" spans="1:39" ht="15" customHeight="1" x14ac:dyDescent="0.35">
      <c r="A23" s="258"/>
    </row>
    <row r="24" spans="1:39" ht="43.5" customHeight="1" x14ac:dyDescent="0.35">
      <c r="A24" s="135" t="s">
        <v>327</v>
      </c>
      <c r="B24" s="416" t="s">
        <v>282</v>
      </c>
      <c r="C24" s="387"/>
      <c r="D24" s="417" t="s">
        <v>176</v>
      </c>
      <c r="E24" s="418"/>
      <c r="F24" s="419" t="s">
        <v>177</v>
      </c>
      <c r="G24" s="387"/>
      <c r="H24" s="416" t="s">
        <v>178</v>
      </c>
      <c r="I24" s="419"/>
      <c r="J24" s="419" t="s">
        <v>179</v>
      </c>
      <c r="K24" s="435"/>
      <c r="L24" s="416" t="s">
        <v>180</v>
      </c>
      <c r="M24" s="388"/>
      <c r="N24" s="419" t="s">
        <v>181</v>
      </c>
      <c r="O24" s="387"/>
      <c r="P24" s="416" t="s">
        <v>182</v>
      </c>
      <c r="Q24" s="388"/>
      <c r="R24" s="419" t="s">
        <v>183</v>
      </c>
      <c r="S24" s="387"/>
      <c r="T24" s="416" t="s">
        <v>184</v>
      </c>
      <c r="U24" s="388"/>
      <c r="V24" s="419" t="s">
        <v>185</v>
      </c>
      <c r="W24" s="387"/>
      <c r="X24" s="465"/>
      <c r="Y24" s="466"/>
      <c r="Z24" s="465"/>
      <c r="AA24" s="466"/>
    </row>
    <row r="25" spans="1:39" ht="15" customHeight="1" x14ac:dyDescent="0.35">
      <c r="A25" s="149"/>
      <c r="B25" s="133"/>
      <c r="C25" s="62"/>
      <c r="D25" s="137" t="s">
        <v>98</v>
      </c>
      <c r="E25" s="138"/>
      <c r="F25" s="134" t="s">
        <v>99</v>
      </c>
      <c r="G25" s="62"/>
      <c r="H25" s="137" t="s">
        <v>98</v>
      </c>
      <c r="I25" s="138"/>
      <c r="J25" s="134" t="s">
        <v>99</v>
      </c>
      <c r="K25" s="250"/>
      <c r="L25" s="137" t="s">
        <v>98</v>
      </c>
      <c r="M25" s="138"/>
      <c r="N25" s="134" t="s">
        <v>99</v>
      </c>
      <c r="O25" s="62"/>
      <c r="P25" s="137" t="s">
        <v>98</v>
      </c>
      <c r="Q25" s="138"/>
      <c r="R25" s="134" t="s">
        <v>99</v>
      </c>
      <c r="S25" s="62"/>
      <c r="T25" s="137" t="s">
        <v>98</v>
      </c>
      <c r="U25" s="138"/>
      <c r="V25" s="134" t="s">
        <v>99</v>
      </c>
      <c r="W25" s="62"/>
      <c r="X25" s="259"/>
      <c r="Y25" s="259"/>
      <c r="Z25" s="260"/>
      <c r="AA25" s="53"/>
    </row>
    <row r="26" spans="1:39" x14ac:dyDescent="0.35">
      <c r="A26" s="151"/>
      <c r="B26" s="144" t="s">
        <v>103</v>
      </c>
      <c r="C26" s="146" t="s">
        <v>104</v>
      </c>
      <c r="D26" s="144" t="s">
        <v>103</v>
      </c>
      <c r="E26" s="145" t="s">
        <v>104</v>
      </c>
      <c r="F26" s="145" t="s">
        <v>103</v>
      </c>
      <c r="G26" s="146" t="s">
        <v>104</v>
      </c>
      <c r="H26" s="144" t="s">
        <v>103</v>
      </c>
      <c r="I26" s="145" t="s">
        <v>104</v>
      </c>
      <c r="J26" s="145" t="s">
        <v>103</v>
      </c>
      <c r="K26" s="146" t="s">
        <v>104</v>
      </c>
      <c r="L26" s="144" t="s">
        <v>103</v>
      </c>
      <c r="M26" s="145" t="s">
        <v>104</v>
      </c>
      <c r="N26" s="145" t="s">
        <v>103</v>
      </c>
      <c r="O26" s="146" t="s">
        <v>104</v>
      </c>
      <c r="P26" s="144" t="s">
        <v>103</v>
      </c>
      <c r="Q26" s="145" t="s">
        <v>104</v>
      </c>
      <c r="R26" s="145" t="s">
        <v>103</v>
      </c>
      <c r="S26" s="146" t="s">
        <v>104</v>
      </c>
      <c r="T26" s="144" t="s">
        <v>103</v>
      </c>
      <c r="U26" s="145" t="s">
        <v>104</v>
      </c>
      <c r="V26" s="145" t="s">
        <v>103</v>
      </c>
      <c r="W26" s="146" t="s">
        <v>104</v>
      </c>
      <c r="X26" s="174"/>
      <c r="Y26" s="174"/>
      <c r="Z26" s="174"/>
      <c r="AA26" s="174"/>
    </row>
    <row r="27" spans="1:39" ht="15" customHeight="1" x14ac:dyDescent="0.35">
      <c r="A27" s="152" t="s">
        <v>37</v>
      </c>
      <c r="B27" s="73">
        <v>4000</v>
      </c>
      <c r="C27" s="141"/>
      <c r="D27" s="73">
        <v>3867</v>
      </c>
      <c r="E27" s="142"/>
      <c r="F27" s="74">
        <v>131</v>
      </c>
      <c r="G27" s="141"/>
      <c r="H27" s="73">
        <v>539</v>
      </c>
      <c r="I27" s="142"/>
      <c r="J27" s="74">
        <v>3461</v>
      </c>
      <c r="K27" s="141"/>
      <c r="L27" s="73">
        <v>3731</v>
      </c>
      <c r="M27" s="142"/>
      <c r="N27" s="74">
        <v>268</v>
      </c>
      <c r="O27" s="141"/>
      <c r="P27" s="73">
        <v>3344</v>
      </c>
      <c r="Q27" s="142"/>
      <c r="R27" s="74">
        <v>649</v>
      </c>
      <c r="S27" s="141"/>
      <c r="T27" s="73">
        <v>1106</v>
      </c>
      <c r="U27" s="142"/>
      <c r="V27" s="74">
        <v>1831</v>
      </c>
      <c r="W27" s="141"/>
    </row>
    <row r="28" spans="1:39" x14ac:dyDescent="0.35">
      <c r="A28" s="464" t="s">
        <v>186</v>
      </c>
      <c r="B28" s="238">
        <v>2.10944797890552E-3</v>
      </c>
      <c r="C28" s="148"/>
      <c r="D28" s="69">
        <v>2.1756520306627E-3</v>
      </c>
      <c r="E28" s="97"/>
      <c r="F28" s="90"/>
      <c r="G28" s="61"/>
      <c r="H28" s="69">
        <v>1.82773766370357E-3</v>
      </c>
      <c r="I28" s="97"/>
      <c r="J28" s="90">
        <v>2.14539645573705E-3</v>
      </c>
      <c r="K28" s="61"/>
      <c r="L28" s="69">
        <v>1.2790097730282399E-3</v>
      </c>
      <c r="M28" s="97"/>
      <c r="N28" s="90">
        <v>1.4236820977975601E-2</v>
      </c>
      <c r="O28" s="61"/>
      <c r="P28" s="69">
        <v>1.0071738586356501E-3</v>
      </c>
      <c r="Q28" s="97"/>
      <c r="R28" s="90">
        <v>7.9108382727085293E-3</v>
      </c>
      <c r="S28" s="61"/>
      <c r="T28" s="69">
        <v>3.9897477613398003E-3</v>
      </c>
      <c r="U28" s="97"/>
      <c r="V28" s="90">
        <v>1.4905823182167299E-3</v>
      </c>
      <c r="W28" s="61"/>
      <c r="X28" s="90"/>
      <c r="Y28" s="97"/>
      <c r="Z28" s="90"/>
      <c r="AA28" s="97"/>
    </row>
    <row r="29" spans="1:39" x14ac:dyDescent="0.35">
      <c r="A29" s="463"/>
      <c r="B29" s="69"/>
      <c r="C29" s="61"/>
      <c r="D29" s="69"/>
      <c r="E29" s="97"/>
      <c r="F29" s="90"/>
      <c r="G29" s="61"/>
      <c r="H29" s="69"/>
      <c r="I29" s="97"/>
      <c r="J29" s="90"/>
      <c r="K29" s="61"/>
      <c r="L29" s="69"/>
      <c r="M29" s="97"/>
      <c r="N29" s="90"/>
      <c r="O29" s="61"/>
      <c r="P29" s="69"/>
      <c r="Q29" s="97"/>
      <c r="R29" s="90"/>
      <c r="S29" s="61"/>
      <c r="T29" s="69"/>
      <c r="U29" s="97"/>
      <c r="V29" s="90"/>
      <c r="W29" s="61"/>
      <c r="X29" s="90"/>
      <c r="Y29" s="97"/>
      <c r="Z29" s="90"/>
      <c r="AA29" s="97"/>
    </row>
    <row r="30" spans="1:39" x14ac:dyDescent="0.35">
      <c r="A30" s="463">
        <v>1</v>
      </c>
      <c r="B30" s="69">
        <v>3.8894247111057501E-3</v>
      </c>
      <c r="C30" s="61"/>
      <c r="D30" s="69">
        <v>3.68361227579135E-3</v>
      </c>
      <c r="E30" s="97"/>
      <c r="F30" s="90">
        <v>1.0524103520117199E-2</v>
      </c>
      <c r="G30" s="61"/>
      <c r="H30" s="69">
        <v>1.0384007714513701E-2</v>
      </c>
      <c r="I30" s="97"/>
      <c r="J30" s="90">
        <v>3.0606642645417E-3</v>
      </c>
      <c r="K30" s="61"/>
      <c r="L30" s="69">
        <v>3.84603171330357E-3</v>
      </c>
      <c r="M30" s="97"/>
      <c r="N30" s="90">
        <v>4.5526081145664402E-3</v>
      </c>
      <c r="O30" s="61"/>
      <c r="P30" s="69">
        <v>3.25274978487694E-3</v>
      </c>
      <c r="Q30" s="97"/>
      <c r="R30" s="90">
        <v>7.27150756385757E-3</v>
      </c>
      <c r="S30" s="61"/>
      <c r="T30" s="69">
        <v>4.2548655278647103E-3</v>
      </c>
      <c r="U30" s="97"/>
      <c r="V30" s="90">
        <v>2.4448042470798701E-3</v>
      </c>
      <c r="W30" s="61"/>
      <c r="X30" s="90"/>
      <c r="Y30" s="97"/>
      <c r="Z30" s="90"/>
      <c r="AA30" s="97"/>
    </row>
    <row r="31" spans="1:39" x14ac:dyDescent="0.35">
      <c r="A31" s="463"/>
      <c r="B31" s="69"/>
      <c r="C31" s="61"/>
      <c r="D31" s="69"/>
      <c r="E31" s="97"/>
      <c r="F31" s="90"/>
      <c r="G31" s="61"/>
      <c r="H31" s="69"/>
      <c r="I31" s="97"/>
      <c r="J31" s="90"/>
      <c r="K31" s="61"/>
      <c r="L31" s="69"/>
      <c r="M31" s="97"/>
      <c r="N31" s="90"/>
      <c r="O31" s="61"/>
      <c r="P31" s="69"/>
      <c r="Q31" s="97"/>
      <c r="R31" s="90"/>
      <c r="S31" s="61"/>
      <c r="T31" s="69"/>
      <c r="U31" s="97"/>
      <c r="V31" s="90"/>
      <c r="W31" s="61"/>
      <c r="X31" s="90"/>
      <c r="Y31" s="97"/>
      <c r="Z31" s="90"/>
      <c r="AA31" s="97"/>
    </row>
    <row r="32" spans="1:39" x14ac:dyDescent="0.35">
      <c r="A32" s="463">
        <v>2</v>
      </c>
      <c r="B32" s="69">
        <v>4.6162372038376304E-3</v>
      </c>
      <c r="C32" s="61"/>
      <c r="D32" s="69">
        <v>4.7611156790702096E-3</v>
      </c>
      <c r="E32" s="97"/>
      <c r="F32" s="90"/>
      <c r="G32" s="61"/>
      <c r="H32" s="69">
        <v>2.6408769996758398E-3</v>
      </c>
      <c r="I32" s="97"/>
      <c r="J32" s="90">
        <v>4.8683088771178003E-3</v>
      </c>
      <c r="K32" s="61"/>
      <c r="L32" s="69">
        <v>3.9084861238824296E-3</v>
      </c>
      <c r="M32" s="97"/>
      <c r="N32" s="90">
        <v>1.4973931664754501E-2</v>
      </c>
      <c r="O32" s="61"/>
      <c r="P32" s="69">
        <v>3.0039990949119102E-3</v>
      </c>
      <c r="Q32" s="97"/>
      <c r="R32" s="90">
        <v>1.31195018781391E-2</v>
      </c>
      <c r="S32" s="61"/>
      <c r="T32" s="69">
        <v>9.1905029227212706E-3</v>
      </c>
      <c r="U32" s="97"/>
      <c r="V32" s="90">
        <v>1.90585283291885E-3</v>
      </c>
      <c r="W32" s="61"/>
      <c r="X32" s="90"/>
      <c r="Y32" s="97"/>
      <c r="Z32" s="90"/>
      <c r="AA32" s="97"/>
    </row>
    <row r="33" spans="1:27" x14ac:dyDescent="0.35">
      <c r="A33" s="463"/>
      <c r="B33" s="69"/>
      <c r="C33" s="61"/>
      <c r="D33" s="69"/>
      <c r="E33" s="97"/>
      <c r="F33" s="90"/>
      <c r="G33" s="61"/>
      <c r="H33" s="69"/>
      <c r="I33" s="97"/>
      <c r="J33" s="90"/>
      <c r="K33" s="61"/>
      <c r="L33" s="69"/>
      <c r="M33" s="97"/>
      <c r="N33" s="90"/>
      <c r="O33" s="61"/>
      <c r="P33" s="69"/>
      <c r="Q33" s="97"/>
      <c r="R33" s="90"/>
      <c r="S33" s="61"/>
      <c r="T33" s="69"/>
      <c r="U33" s="97"/>
      <c r="V33" s="90"/>
      <c r="W33" s="61"/>
      <c r="X33" s="90"/>
      <c r="Y33" s="97"/>
      <c r="Z33" s="90"/>
      <c r="AA33" s="97"/>
    </row>
    <row r="34" spans="1:27" x14ac:dyDescent="0.35">
      <c r="A34" s="463">
        <v>3</v>
      </c>
      <c r="B34" s="69">
        <v>1.25500641244994E-2</v>
      </c>
      <c r="C34" s="61"/>
      <c r="D34" s="69">
        <v>1.22759530157419E-2</v>
      </c>
      <c r="E34" s="97"/>
      <c r="F34" s="90">
        <v>2.14407136645389E-2</v>
      </c>
      <c r="G34" s="61"/>
      <c r="H34" s="69">
        <v>1.5907632238578901E-2</v>
      </c>
      <c r="I34" s="97"/>
      <c r="J34" s="90">
        <v>1.2121611728381901E-2</v>
      </c>
      <c r="K34" s="61"/>
      <c r="L34" s="69">
        <v>1.15605401865028E-2</v>
      </c>
      <c r="M34" s="97"/>
      <c r="N34" s="90">
        <v>2.7078976538699E-2</v>
      </c>
      <c r="O34" s="61"/>
      <c r="P34" s="69">
        <v>1.06831967886791E-2</v>
      </c>
      <c r="Q34" s="97"/>
      <c r="R34" s="90">
        <v>2.2480432521264401E-2</v>
      </c>
      <c r="S34" s="61"/>
      <c r="T34" s="69">
        <v>2.0546544187349101E-2</v>
      </c>
      <c r="U34" s="97"/>
      <c r="V34" s="90">
        <v>4.8426645579626101E-3</v>
      </c>
      <c r="W34" s="61"/>
      <c r="X34" s="90"/>
      <c r="Y34" s="97"/>
      <c r="Z34" s="90"/>
      <c r="AA34" s="97"/>
    </row>
    <row r="35" spans="1:27" x14ac:dyDescent="0.35">
      <c r="A35" s="463"/>
      <c r="B35" s="69"/>
      <c r="C35" s="61"/>
      <c r="D35" s="69"/>
      <c r="E35" s="97"/>
      <c r="F35" s="90"/>
      <c r="G35" s="61"/>
      <c r="H35" s="69"/>
      <c r="I35" s="97"/>
      <c r="J35" s="90"/>
      <c r="K35" s="61"/>
      <c r="L35" s="69"/>
      <c r="M35" s="97"/>
      <c r="N35" s="90"/>
      <c r="O35" s="61"/>
      <c r="P35" s="69"/>
      <c r="Q35" s="97"/>
      <c r="R35" s="90"/>
      <c r="S35" s="61"/>
      <c r="T35" s="69"/>
      <c r="U35" s="97"/>
      <c r="V35" s="90"/>
      <c r="W35" s="61"/>
      <c r="X35" s="90"/>
      <c r="Y35" s="97"/>
      <c r="Z35" s="90"/>
      <c r="AA35" s="97"/>
    </row>
    <row r="36" spans="1:27" x14ac:dyDescent="0.35">
      <c r="A36" s="463">
        <v>4</v>
      </c>
      <c r="B36" s="69">
        <v>2.1890888281091099E-2</v>
      </c>
      <c r="C36" s="61"/>
      <c r="D36" s="69">
        <v>2.15761847846055E-2</v>
      </c>
      <c r="E36" s="97"/>
      <c r="F36" s="90">
        <v>3.2153216391750603E-2</v>
      </c>
      <c r="G36" s="61"/>
      <c r="H36" s="69">
        <v>2.1946723063520201E-2</v>
      </c>
      <c r="I36" s="97"/>
      <c r="J36" s="90">
        <v>2.1883763318765501E-2</v>
      </c>
      <c r="K36" s="61"/>
      <c r="L36" s="69">
        <v>1.8590962651196599E-2</v>
      </c>
      <c r="M36" s="97"/>
      <c r="N36" s="90">
        <v>7.0187036053274296E-2</v>
      </c>
      <c r="O36" s="61"/>
      <c r="P36" s="69">
        <v>1.8203732650837901E-2</v>
      </c>
      <c r="Q36" s="97"/>
      <c r="R36" s="90">
        <v>4.0456101089943998E-2</v>
      </c>
      <c r="S36" s="61"/>
      <c r="T36" s="69">
        <v>3.5013355357119698E-2</v>
      </c>
      <c r="U36" s="97"/>
      <c r="V36" s="90">
        <v>1.4360832844045599E-2</v>
      </c>
      <c r="W36" s="61"/>
      <c r="X36" s="90"/>
      <c r="Y36" s="97"/>
      <c r="Z36" s="90"/>
      <c r="AA36" s="97"/>
    </row>
    <row r="37" spans="1:27" x14ac:dyDescent="0.35">
      <c r="A37" s="463"/>
      <c r="B37" s="69"/>
      <c r="C37" s="61"/>
      <c r="D37" s="69"/>
      <c r="E37" s="97"/>
      <c r="F37" s="90"/>
      <c r="G37" s="61"/>
      <c r="H37" s="69"/>
      <c r="I37" s="97"/>
      <c r="J37" s="90"/>
      <c r="K37" s="61"/>
      <c r="L37" s="69"/>
      <c r="M37" s="97"/>
      <c r="N37" s="90"/>
      <c r="O37" s="61"/>
      <c r="P37" s="69"/>
      <c r="Q37" s="97"/>
      <c r="R37" s="90"/>
      <c r="S37" s="61"/>
      <c r="T37" s="69"/>
      <c r="U37" s="97"/>
      <c r="V37" s="90"/>
      <c r="W37" s="61"/>
      <c r="X37" s="90"/>
      <c r="Y37" s="97"/>
      <c r="Z37" s="90"/>
      <c r="AA37" s="97"/>
    </row>
    <row r="38" spans="1:27" x14ac:dyDescent="0.35">
      <c r="A38" s="463">
        <v>5</v>
      </c>
      <c r="B38" s="69">
        <v>4.9424753505752497E-2</v>
      </c>
      <c r="C38" s="61"/>
      <c r="D38" s="69">
        <v>4.93157951035509E-2</v>
      </c>
      <c r="E38" s="97"/>
      <c r="F38" s="90">
        <v>5.3285906787547403E-2</v>
      </c>
      <c r="G38" s="61"/>
      <c r="H38" s="69">
        <v>8.60173562110636E-2</v>
      </c>
      <c r="I38" s="97"/>
      <c r="J38" s="90">
        <v>4.4755246357552E-2</v>
      </c>
      <c r="K38" s="61"/>
      <c r="L38" s="69">
        <v>4.6401623023751601E-2</v>
      </c>
      <c r="M38" s="97"/>
      <c r="N38" s="90">
        <v>9.3899041589277393E-2</v>
      </c>
      <c r="O38" s="61"/>
      <c r="P38" s="69">
        <v>4.2820821299434202E-2</v>
      </c>
      <c r="Q38" s="97"/>
      <c r="R38" s="90">
        <v>8.2954660058921798E-2</v>
      </c>
      <c r="S38" s="61"/>
      <c r="T38" s="69">
        <v>7.4618529364849098E-2</v>
      </c>
      <c r="U38" s="97"/>
      <c r="V38" s="90">
        <v>3.5110786033123599E-2</v>
      </c>
      <c r="W38" s="61"/>
      <c r="X38" s="90"/>
      <c r="Y38" s="97"/>
      <c r="Z38" s="90"/>
      <c r="AA38" s="97"/>
    </row>
    <row r="39" spans="1:27" x14ac:dyDescent="0.35">
      <c r="A39" s="463"/>
      <c r="B39" s="69"/>
      <c r="C39" s="61"/>
      <c r="D39" s="69"/>
      <c r="E39" s="97"/>
      <c r="F39" s="90"/>
      <c r="G39" s="61"/>
      <c r="H39" s="69"/>
      <c r="I39" s="97"/>
      <c r="J39" s="90"/>
      <c r="K39" s="61"/>
      <c r="L39" s="69"/>
      <c r="M39" s="97"/>
      <c r="N39" s="90"/>
      <c r="O39" s="61"/>
      <c r="P39" s="69"/>
      <c r="Q39" s="97"/>
      <c r="R39" s="90"/>
      <c r="S39" s="61"/>
      <c r="T39" s="69"/>
      <c r="U39" s="97"/>
      <c r="V39" s="90"/>
      <c r="W39" s="61"/>
      <c r="X39" s="90"/>
      <c r="Y39" s="97"/>
      <c r="Z39" s="90"/>
      <c r="AA39" s="97"/>
    </row>
    <row r="40" spans="1:27" x14ac:dyDescent="0.35">
      <c r="A40" s="463">
        <v>6</v>
      </c>
      <c r="B40" s="69">
        <v>8.8300660366993397E-2</v>
      </c>
      <c r="C40" s="61"/>
      <c r="D40" s="69">
        <v>8.8087081961640307E-2</v>
      </c>
      <c r="E40" s="97"/>
      <c r="F40" s="90">
        <v>9.0476567397565197E-2</v>
      </c>
      <c r="G40" s="61"/>
      <c r="H40" s="69">
        <v>8.9851881161056399E-2</v>
      </c>
      <c r="I40" s="97"/>
      <c r="J40" s="90">
        <v>8.8102712255877902E-2</v>
      </c>
      <c r="K40" s="61"/>
      <c r="L40" s="69">
        <v>8.7085610909848496E-2</v>
      </c>
      <c r="M40" s="97"/>
      <c r="N40" s="90">
        <v>0.106709686598763</v>
      </c>
      <c r="O40" s="61"/>
      <c r="P40" s="69">
        <v>8.4452460601455004E-2</v>
      </c>
      <c r="Q40" s="97"/>
      <c r="R40" s="90">
        <v>0.10792037011691499</v>
      </c>
      <c r="S40" s="61"/>
      <c r="T40" s="69">
        <v>0.122096346112101</v>
      </c>
      <c r="U40" s="97"/>
      <c r="V40" s="90">
        <v>6.1852302084120403E-2</v>
      </c>
      <c r="W40" s="61"/>
      <c r="X40" s="90"/>
      <c r="Y40" s="97"/>
      <c r="Z40" s="90"/>
      <c r="AA40" s="97"/>
    </row>
    <row r="41" spans="1:27" x14ac:dyDescent="0.35">
      <c r="A41" s="463"/>
      <c r="B41" s="69"/>
      <c r="C41" s="61"/>
      <c r="D41" s="69"/>
      <c r="E41" s="97"/>
      <c r="F41" s="90"/>
      <c r="G41" s="61"/>
      <c r="H41" s="69"/>
      <c r="I41" s="97"/>
      <c r="J41" s="90"/>
      <c r="K41" s="61"/>
      <c r="L41" s="69"/>
      <c r="M41" s="97"/>
      <c r="N41" s="90"/>
      <c r="O41" s="61"/>
      <c r="P41" s="69"/>
      <c r="Q41" s="97"/>
      <c r="R41" s="90"/>
      <c r="S41" s="61"/>
      <c r="T41" s="69"/>
      <c r="U41" s="97"/>
      <c r="V41" s="90"/>
      <c r="W41" s="61"/>
      <c r="X41" s="90"/>
      <c r="Y41" s="97"/>
      <c r="Z41" s="90"/>
      <c r="AA41" s="97"/>
    </row>
    <row r="42" spans="1:27" x14ac:dyDescent="0.35">
      <c r="A42" s="463">
        <v>7</v>
      </c>
      <c r="B42" s="69">
        <v>0.187208678127913</v>
      </c>
      <c r="C42" s="61"/>
      <c r="D42" s="69">
        <v>0.18647455660102299</v>
      </c>
      <c r="E42" s="97"/>
      <c r="F42" s="90">
        <v>0.212150327008023</v>
      </c>
      <c r="G42" s="61"/>
      <c r="H42" s="69">
        <v>0.18365761097740299</v>
      </c>
      <c r="I42" s="97"/>
      <c r="J42" s="90">
        <v>0.187661822540094</v>
      </c>
      <c r="K42" s="61"/>
      <c r="L42" s="69">
        <v>0.18581241818771599</v>
      </c>
      <c r="M42" s="97"/>
      <c r="N42" s="90">
        <v>0.20903224225165201</v>
      </c>
      <c r="O42" s="61"/>
      <c r="P42" s="69">
        <v>0.18331967391679599</v>
      </c>
      <c r="Q42" s="97"/>
      <c r="R42" s="90">
        <v>0.207214871402635</v>
      </c>
      <c r="S42" s="61"/>
      <c r="T42" s="69">
        <v>0.19973061672485501</v>
      </c>
      <c r="U42" s="97"/>
      <c r="V42" s="90">
        <v>0.17128381981101001</v>
      </c>
      <c r="W42" s="61"/>
      <c r="X42" s="90"/>
      <c r="Y42" s="97"/>
      <c r="Z42" s="90"/>
      <c r="AA42" s="97"/>
    </row>
    <row r="43" spans="1:27" x14ac:dyDescent="0.35">
      <c r="A43" s="463"/>
      <c r="B43" s="69"/>
      <c r="C43" s="61"/>
      <c r="D43" s="69"/>
      <c r="E43" s="97"/>
      <c r="F43" s="90"/>
      <c r="G43" s="61"/>
      <c r="H43" s="69"/>
      <c r="I43" s="97"/>
      <c r="J43" s="90"/>
      <c r="K43" s="61"/>
      <c r="L43" s="69"/>
      <c r="M43" s="97"/>
      <c r="N43" s="90"/>
      <c r="O43" s="61"/>
      <c r="P43" s="69"/>
      <c r="Q43" s="97"/>
      <c r="R43" s="90"/>
      <c r="S43" s="61"/>
      <c r="T43" s="69"/>
      <c r="U43" s="97"/>
      <c r="V43" s="90"/>
      <c r="W43" s="61"/>
      <c r="X43" s="90"/>
      <c r="Y43" s="97"/>
      <c r="Z43" s="90"/>
      <c r="AA43" s="97"/>
    </row>
    <row r="44" spans="1:27" x14ac:dyDescent="0.35">
      <c r="A44" s="463">
        <v>8</v>
      </c>
      <c r="B44" s="69">
        <v>0.27865249121347502</v>
      </c>
      <c r="C44" s="61"/>
      <c r="D44" s="69">
        <v>0.27958449874950397</v>
      </c>
      <c r="E44" s="97"/>
      <c r="F44" s="90">
        <v>0.24875629956745199</v>
      </c>
      <c r="G44" s="61"/>
      <c r="H44" s="69">
        <v>0.22617225350863099</v>
      </c>
      <c r="I44" s="97"/>
      <c r="J44" s="90">
        <v>0.28534938695154399</v>
      </c>
      <c r="K44" s="61"/>
      <c r="L44" s="69">
        <v>0.283740047955023</v>
      </c>
      <c r="M44" s="97"/>
      <c r="N44" s="90">
        <v>0.20663118424240701</v>
      </c>
      <c r="O44" s="61"/>
      <c r="P44" s="69">
        <v>0.28772498890651499</v>
      </c>
      <c r="Q44" s="97"/>
      <c r="R44" s="90">
        <v>0.23435984897107001</v>
      </c>
      <c r="S44" s="61"/>
      <c r="T44" s="69">
        <v>0.257462443223688</v>
      </c>
      <c r="U44" s="97"/>
      <c r="V44" s="90">
        <v>0.27616664799162</v>
      </c>
      <c r="W44" s="61"/>
      <c r="X44" s="90"/>
      <c r="Y44" s="97"/>
      <c r="Z44" s="90"/>
      <c r="AA44" s="97"/>
    </row>
    <row r="45" spans="1:27" x14ac:dyDescent="0.35">
      <c r="A45" s="463"/>
      <c r="B45" s="69"/>
      <c r="C45" s="61"/>
      <c r="D45" s="69"/>
      <c r="E45" s="97"/>
      <c r="F45" s="90"/>
      <c r="G45" s="61"/>
      <c r="H45" s="69"/>
      <c r="I45" s="97"/>
      <c r="J45" s="90"/>
      <c r="K45" s="61"/>
      <c r="L45" s="69"/>
      <c r="M45" s="97"/>
      <c r="N45" s="90"/>
      <c r="O45" s="61"/>
      <c r="P45" s="69"/>
      <c r="Q45" s="97"/>
      <c r="R45" s="90"/>
      <c r="S45" s="61"/>
      <c r="T45" s="69"/>
      <c r="U45" s="97"/>
      <c r="V45" s="90"/>
      <c r="W45" s="61"/>
      <c r="X45" s="90"/>
      <c r="Y45" s="97"/>
      <c r="Z45" s="90"/>
      <c r="AA45" s="97"/>
    </row>
    <row r="46" spans="1:27" x14ac:dyDescent="0.35">
      <c r="A46" s="463">
        <v>9</v>
      </c>
      <c r="B46" s="69">
        <v>0.164652162853478</v>
      </c>
      <c r="C46" s="61"/>
      <c r="D46" s="69">
        <v>0.16391528083717599</v>
      </c>
      <c r="E46" s="97"/>
      <c r="F46" s="90">
        <v>0.18951635215569201</v>
      </c>
      <c r="G46" s="61"/>
      <c r="H46" s="69">
        <v>0.13470215919286699</v>
      </c>
      <c r="I46" s="97"/>
      <c r="J46" s="90">
        <v>0.16847402153098501</v>
      </c>
      <c r="K46" s="61"/>
      <c r="L46" s="69">
        <v>0.16818814808698901</v>
      </c>
      <c r="M46" s="97"/>
      <c r="N46" s="90">
        <v>0.106565741380222</v>
      </c>
      <c r="O46" s="61"/>
      <c r="P46" s="69">
        <v>0.16872068386835101</v>
      </c>
      <c r="Q46" s="97"/>
      <c r="R46" s="90">
        <v>0.140385911202727</v>
      </c>
      <c r="S46" s="61"/>
      <c r="T46" s="69">
        <v>0.118139480725657</v>
      </c>
      <c r="U46" s="97"/>
      <c r="V46" s="90">
        <v>0.19844566118370499</v>
      </c>
      <c r="W46" s="61"/>
      <c r="X46" s="90"/>
      <c r="Y46" s="97"/>
      <c r="Z46" s="90"/>
      <c r="AA46" s="97"/>
    </row>
    <row r="47" spans="1:27" x14ac:dyDescent="0.35">
      <c r="A47" s="463"/>
      <c r="B47" s="69"/>
      <c r="C47" s="61"/>
      <c r="D47" s="69"/>
      <c r="E47" s="97"/>
      <c r="F47" s="90"/>
      <c r="G47" s="61"/>
      <c r="H47" s="69"/>
      <c r="I47" s="97"/>
      <c r="J47" s="90"/>
      <c r="K47" s="61"/>
      <c r="L47" s="69"/>
      <c r="M47" s="97"/>
      <c r="N47" s="90"/>
      <c r="O47" s="61"/>
      <c r="P47" s="69"/>
      <c r="Q47" s="97"/>
      <c r="R47" s="90"/>
      <c r="S47" s="61"/>
      <c r="T47" s="69"/>
      <c r="U47" s="97"/>
      <c r="V47" s="90"/>
      <c r="W47" s="61"/>
      <c r="X47" s="90"/>
      <c r="Y47" s="97"/>
      <c r="Z47" s="90"/>
      <c r="AA47" s="97"/>
    </row>
    <row r="48" spans="1:27" x14ac:dyDescent="0.35">
      <c r="A48" s="463" t="s">
        <v>187</v>
      </c>
      <c r="B48" s="69">
        <v>0.184073140659269</v>
      </c>
      <c r="C48" s="61"/>
      <c r="D48" s="69">
        <v>0.18574194508988701</v>
      </c>
      <c r="E48" s="97"/>
      <c r="F48" s="90">
        <v>0.13186402642276501</v>
      </c>
      <c r="G48" s="61"/>
      <c r="H48" s="69">
        <v>0.21800726376815199</v>
      </c>
      <c r="I48" s="97"/>
      <c r="J48" s="90">
        <v>0.17974287665206101</v>
      </c>
      <c r="K48" s="61"/>
      <c r="L48" s="69">
        <v>0.186975282054403</v>
      </c>
      <c r="M48" s="97"/>
      <c r="N48" s="90">
        <v>0.143185379250786</v>
      </c>
      <c r="O48" s="61"/>
      <c r="P48" s="69">
        <v>0.194137758823231</v>
      </c>
      <c r="Q48" s="97"/>
      <c r="R48" s="90">
        <v>0.133476516805901</v>
      </c>
      <c r="S48" s="61"/>
      <c r="T48" s="69">
        <v>0.15305117984901301</v>
      </c>
      <c r="U48" s="97"/>
      <c r="V48" s="90">
        <v>0.23057686693891299</v>
      </c>
      <c r="W48" s="61"/>
      <c r="X48" s="90"/>
      <c r="Y48" s="97"/>
      <c r="Z48" s="90"/>
      <c r="AA48" s="97"/>
    </row>
    <row r="49" spans="1:35" x14ac:dyDescent="0.35">
      <c r="A49" s="463"/>
      <c r="B49" s="69"/>
      <c r="C49" s="61"/>
      <c r="D49" s="69"/>
      <c r="E49" s="97"/>
      <c r="F49" s="90"/>
      <c r="G49" s="61"/>
      <c r="H49" s="69"/>
      <c r="I49" s="97"/>
      <c r="J49" s="90"/>
      <c r="K49" s="61"/>
      <c r="L49" s="69"/>
      <c r="M49" s="97"/>
      <c r="N49" s="90"/>
      <c r="O49" s="61"/>
      <c r="P49" s="69"/>
      <c r="Q49" s="97"/>
      <c r="R49" s="90"/>
      <c r="S49" s="61"/>
      <c r="T49" s="69"/>
      <c r="U49" s="97"/>
      <c r="V49" s="90"/>
      <c r="W49" s="61"/>
      <c r="X49" s="90"/>
      <c r="Y49" s="97"/>
      <c r="Z49" s="90"/>
      <c r="AA49" s="97"/>
    </row>
    <row r="50" spans="1:35" x14ac:dyDescent="0.35">
      <c r="A50" s="463" t="s">
        <v>66</v>
      </c>
      <c r="B50" s="69">
        <v>2.6320509736794898E-3</v>
      </c>
      <c r="C50" s="61"/>
      <c r="D50" s="69">
        <v>2.4083238713472101E-3</v>
      </c>
      <c r="E50" s="97"/>
      <c r="F50" s="90">
        <v>9.8324870845490804E-3</v>
      </c>
      <c r="G50" s="61"/>
      <c r="H50" s="69">
        <v>8.8844975008350903E-3</v>
      </c>
      <c r="I50" s="97"/>
      <c r="J50" s="90">
        <v>1.83418906734243E-3</v>
      </c>
      <c r="K50" s="61"/>
      <c r="L50" s="69">
        <v>2.6118393343553701E-3</v>
      </c>
      <c r="M50" s="97"/>
      <c r="N50" s="90">
        <v>2.9473513376219299E-3</v>
      </c>
      <c r="O50" s="61"/>
      <c r="P50" s="69">
        <v>2.6727604062760299E-3</v>
      </c>
      <c r="Q50" s="97"/>
      <c r="R50" s="90">
        <v>2.4494401159152299E-3</v>
      </c>
      <c r="S50" s="61"/>
      <c r="T50" s="69">
        <v>1.90638824344209E-3</v>
      </c>
      <c r="U50" s="97"/>
      <c r="V50" s="90">
        <v>1.5191791572849E-3</v>
      </c>
      <c r="W50" s="61"/>
      <c r="X50" s="90"/>
      <c r="Y50" s="97"/>
      <c r="Z50" s="90"/>
      <c r="AA50" s="97"/>
    </row>
    <row r="51" spans="1:35" x14ac:dyDescent="0.35">
      <c r="A51" s="463"/>
      <c r="B51" s="69"/>
      <c r="C51" s="61"/>
      <c r="D51" s="69"/>
      <c r="E51" s="97"/>
      <c r="F51" s="90"/>
      <c r="G51" s="61"/>
      <c r="H51" s="69"/>
      <c r="I51" s="97"/>
      <c r="J51" s="90"/>
      <c r="K51" s="61"/>
      <c r="L51" s="69"/>
      <c r="M51" s="97"/>
      <c r="N51" s="90"/>
      <c r="O51" s="61"/>
      <c r="P51" s="69"/>
      <c r="Q51" s="97"/>
      <c r="R51" s="90"/>
      <c r="S51" s="61"/>
      <c r="T51" s="69"/>
      <c r="U51" s="97"/>
      <c r="V51" s="90"/>
      <c r="W51" s="61"/>
      <c r="X51" s="90"/>
      <c r="Y51" s="97"/>
      <c r="Z51" s="90"/>
      <c r="AA51" s="97"/>
    </row>
    <row r="52" spans="1:35" x14ac:dyDescent="0.35">
      <c r="A52" s="467" t="s">
        <v>188</v>
      </c>
      <c r="B52" s="60">
        <v>0.348725303512747</v>
      </c>
      <c r="C52" s="61"/>
      <c r="D52" s="69">
        <v>0.349657225927063</v>
      </c>
      <c r="E52" s="97"/>
      <c r="F52" s="90">
        <v>0.32138037857845703</v>
      </c>
      <c r="G52" s="61"/>
      <c r="H52" s="69">
        <v>0.35270942296101898</v>
      </c>
      <c r="I52" s="97"/>
      <c r="J52" s="90">
        <v>0.34821689818304702</v>
      </c>
      <c r="K52" s="61"/>
      <c r="L52" s="69">
        <v>0.35516343014139201</v>
      </c>
      <c r="M52" s="97"/>
      <c r="N52" s="90">
        <v>0.24975112063100799</v>
      </c>
      <c r="O52" s="61"/>
      <c r="P52" s="69">
        <v>0.36285844269158202</v>
      </c>
      <c r="Q52" s="97"/>
      <c r="R52" s="90">
        <v>0.27386242800862898</v>
      </c>
      <c r="S52" s="61"/>
      <c r="T52" s="69">
        <v>0.27119066057467001</v>
      </c>
      <c r="U52" s="97"/>
      <c r="V52" s="90">
        <v>0.42902252812261699</v>
      </c>
      <c r="W52" s="61"/>
      <c r="X52" s="90"/>
      <c r="Y52" s="97"/>
      <c r="Z52" s="90"/>
      <c r="AA52" s="97"/>
      <c r="AB52" s="90"/>
      <c r="AC52" s="97"/>
      <c r="AD52" s="90"/>
      <c r="AE52" s="97"/>
      <c r="AF52" s="90"/>
      <c r="AG52" s="97"/>
      <c r="AH52" s="90"/>
      <c r="AI52" s="97"/>
    </row>
    <row r="53" spans="1:35" x14ac:dyDescent="0.35">
      <c r="A53" s="467"/>
      <c r="B53" s="60"/>
      <c r="C53" s="61"/>
      <c r="D53" s="69"/>
      <c r="E53" s="97"/>
      <c r="F53" s="90"/>
      <c r="G53" s="61"/>
      <c r="H53" s="69"/>
      <c r="I53" s="97"/>
      <c r="J53" s="90"/>
      <c r="K53" s="61"/>
      <c r="L53" s="69"/>
      <c r="M53" s="97"/>
      <c r="N53" s="90"/>
      <c r="O53" s="61"/>
      <c r="P53" s="69"/>
      <c r="Q53" s="97"/>
      <c r="R53" s="90"/>
      <c r="S53" s="61"/>
      <c r="T53" s="69"/>
      <c r="U53" s="97"/>
      <c r="V53" s="90"/>
      <c r="W53" s="61"/>
      <c r="X53" s="90"/>
      <c r="Y53" s="97"/>
      <c r="Z53" s="90"/>
      <c r="AA53" s="97"/>
      <c r="AB53" s="90"/>
      <c r="AC53" s="97"/>
      <c r="AD53" s="90"/>
      <c r="AE53" s="97"/>
      <c r="AF53" s="90"/>
      <c r="AG53" s="97"/>
      <c r="AH53" s="90"/>
      <c r="AI53" s="97"/>
    </row>
    <row r="54" spans="1:35" x14ac:dyDescent="0.35">
      <c r="A54" s="467" t="s">
        <v>189</v>
      </c>
      <c r="B54" s="60">
        <v>0.46586116934138799</v>
      </c>
      <c r="C54" s="61"/>
      <c r="D54" s="69">
        <v>0.466059055350527</v>
      </c>
      <c r="E54" s="97"/>
      <c r="F54" s="90">
        <v>0.46090662657547399</v>
      </c>
      <c r="G54" s="61"/>
      <c r="H54" s="69">
        <v>0.40982986448603398</v>
      </c>
      <c r="I54" s="97"/>
      <c r="J54" s="90">
        <v>0.473011209491637</v>
      </c>
      <c r="K54" s="61"/>
      <c r="L54" s="69">
        <v>0.46955246614273899</v>
      </c>
      <c r="M54" s="97"/>
      <c r="N54" s="90">
        <v>0.41566342649406002</v>
      </c>
      <c r="O54" s="61"/>
      <c r="P54" s="69">
        <v>0.47104466282331098</v>
      </c>
      <c r="Q54" s="97"/>
      <c r="R54" s="90">
        <v>0.44157472037370599</v>
      </c>
      <c r="S54" s="61"/>
      <c r="T54" s="69">
        <v>0.45719305994854398</v>
      </c>
      <c r="U54" s="97"/>
      <c r="V54" s="90">
        <v>0.44745046780262998</v>
      </c>
      <c r="W54" s="61"/>
      <c r="X54" s="90"/>
      <c r="Y54" s="97"/>
      <c r="Z54" s="90"/>
      <c r="AA54" s="97"/>
      <c r="AB54" s="90"/>
      <c r="AC54" s="97"/>
      <c r="AD54" s="90"/>
      <c r="AE54" s="97"/>
      <c r="AF54" s="90"/>
      <c r="AG54" s="97"/>
      <c r="AH54" s="90"/>
      <c r="AI54" s="97"/>
    </row>
    <row r="55" spans="1:35" x14ac:dyDescent="0.35">
      <c r="A55" s="467"/>
      <c r="B55" s="60"/>
      <c r="C55" s="61"/>
      <c r="D55" s="69"/>
      <c r="E55" s="97"/>
      <c r="F55" s="90"/>
      <c r="G55" s="61"/>
      <c r="H55" s="69"/>
      <c r="I55" s="97"/>
      <c r="J55" s="90"/>
      <c r="K55" s="61"/>
      <c r="L55" s="69"/>
      <c r="M55" s="97"/>
      <c r="N55" s="90"/>
      <c r="O55" s="61"/>
      <c r="P55" s="69"/>
      <c r="Q55" s="97"/>
      <c r="R55" s="90"/>
      <c r="S55" s="61"/>
      <c r="T55" s="69"/>
      <c r="U55" s="97"/>
      <c r="V55" s="90"/>
      <c r="W55" s="61"/>
      <c r="X55" s="90"/>
      <c r="Y55" s="97"/>
      <c r="Z55" s="90"/>
      <c r="AA55" s="97"/>
      <c r="AB55" s="90"/>
      <c r="AC55" s="97"/>
      <c r="AD55" s="90"/>
      <c r="AE55" s="97"/>
      <c r="AF55" s="90"/>
      <c r="AG55" s="97"/>
      <c r="AH55" s="90"/>
      <c r="AI55" s="97"/>
    </row>
    <row r="56" spans="1:35" x14ac:dyDescent="0.35">
      <c r="A56" s="467" t="s">
        <v>190</v>
      </c>
      <c r="B56" s="60">
        <v>0.13772541387274601</v>
      </c>
      <c r="C56" s="61"/>
      <c r="D56" s="69">
        <v>0.137402877065191</v>
      </c>
      <c r="E56" s="97"/>
      <c r="F56" s="90">
        <v>0.14376247418511301</v>
      </c>
      <c r="G56" s="61"/>
      <c r="H56" s="69">
        <v>0.17586923737212001</v>
      </c>
      <c r="I56" s="97"/>
      <c r="J56" s="90">
        <v>0.13285795861343</v>
      </c>
      <c r="K56" s="61"/>
      <c r="L56" s="69">
        <v>0.13348723393360001</v>
      </c>
      <c r="M56" s="97"/>
      <c r="N56" s="90">
        <v>0.20060872818803999</v>
      </c>
      <c r="O56" s="61"/>
      <c r="P56" s="69">
        <v>0.12727328190088899</v>
      </c>
      <c r="Q56" s="97"/>
      <c r="R56" s="90">
        <v>0.19087503017583701</v>
      </c>
      <c r="S56" s="61"/>
      <c r="T56" s="69">
        <v>0.19671487547694999</v>
      </c>
      <c r="U56" s="97"/>
      <c r="V56" s="90">
        <v>9.6963088117244106E-2</v>
      </c>
      <c r="W56" s="61"/>
      <c r="X56" s="90"/>
      <c r="Y56" s="97"/>
      <c r="Z56" s="90"/>
      <c r="AA56" s="97"/>
      <c r="AB56" s="90"/>
      <c r="AC56" s="97"/>
      <c r="AD56" s="90"/>
      <c r="AE56" s="97"/>
      <c r="AF56" s="90"/>
      <c r="AG56" s="97"/>
      <c r="AH56" s="90"/>
      <c r="AI56" s="97"/>
    </row>
    <row r="57" spans="1:35" x14ac:dyDescent="0.35">
      <c r="A57" s="467"/>
      <c r="B57" s="60"/>
      <c r="C57" s="61"/>
      <c r="D57" s="69"/>
      <c r="E57" s="97"/>
      <c r="F57" s="90"/>
      <c r="G57" s="61"/>
      <c r="H57" s="69"/>
      <c r="I57" s="97"/>
      <c r="J57" s="90"/>
      <c r="K57" s="61"/>
      <c r="L57" s="69"/>
      <c r="M57" s="97"/>
      <c r="N57" s="90"/>
      <c r="O57" s="61"/>
      <c r="P57" s="69"/>
      <c r="Q57" s="97"/>
      <c r="R57" s="90"/>
      <c r="S57" s="61"/>
      <c r="T57" s="69"/>
      <c r="U57" s="97"/>
      <c r="V57" s="90"/>
      <c r="W57" s="61"/>
      <c r="X57" s="90"/>
      <c r="Y57" s="97"/>
      <c r="Z57" s="90"/>
      <c r="AA57" s="97"/>
      <c r="AB57" s="90"/>
      <c r="AC57" s="97"/>
      <c r="AD57" s="90"/>
      <c r="AE57" s="97"/>
      <c r="AF57" s="90"/>
      <c r="AG57" s="97"/>
      <c r="AH57" s="90"/>
      <c r="AI57" s="97"/>
    </row>
    <row r="58" spans="1:35" x14ac:dyDescent="0.35">
      <c r="A58" s="467" t="s">
        <v>191</v>
      </c>
      <c r="B58" s="60">
        <v>4.5056062299439398E-2</v>
      </c>
      <c r="C58" s="61"/>
      <c r="D58" s="69">
        <v>4.4472517785871697E-2</v>
      </c>
      <c r="E58" s="97"/>
      <c r="F58" s="90">
        <v>6.4118033576406705E-2</v>
      </c>
      <c r="G58" s="61"/>
      <c r="H58" s="69">
        <v>5.2706977679992197E-2</v>
      </c>
      <c r="I58" s="97"/>
      <c r="J58" s="90">
        <v>4.4079744644543999E-2</v>
      </c>
      <c r="K58" s="61"/>
      <c r="L58" s="69">
        <v>3.9185030447913702E-2</v>
      </c>
      <c r="M58" s="97"/>
      <c r="N58" s="90">
        <v>0.13102937334927001</v>
      </c>
      <c r="O58" s="61"/>
      <c r="P58" s="69">
        <v>3.6150852177941603E-2</v>
      </c>
      <c r="Q58" s="97"/>
      <c r="R58" s="90">
        <v>9.1238381325913595E-2</v>
      </c>
      <c r="S58" s="61"/>
      <c r="T58" s="69">
        <v>7.2995015756394596E-2</v>
      </c>
      <c r="U58" s="97"/>
      <c r="V58" s="90">
        <v>2.5044736800223701E-2</v>
      </c>
      <c r="W58" s="61"/>
      <c r="X58" s="90"/>
      <c r="Y58" s="97"/>
      <c r="Z58" s="90"/>
      <c r="AA58" s="97"/>
      <c r="AB58" s="90"/>
      <c r="AC58" s="97"/>
      <c r="AD58" s="90"/>
      <c r="AE58" s="97"/>
      <c r="AF58" s="90"/>
      <c r="AG58" s="97"/>
      <c r="AH58" s="90"/>
      <c r="AI58" s="97"/>
    </row>
    <row r="59" spans="1:35" ht="15" customHeight="1" x14ac:dyDescent="0.35">
      <c r="A59" s="468"/>
      <c r="B59" s="76"/>
      <c r="C59" s="104"/>
      <c r="D59" s="130"/>
      <c r="E59" s="45"/>
      <c r="F59" s="131"/>
      <c r="G59" s="104"/>
      <c r="H59" s="130"/>
      <c r="I59" s="45"/>
      <c r="J59" s="131"/>
      <c r="K59" s="104"/>
      <c r="L59" s="130"/>
      <c r="M59" s="45"/>
      <c r="N59" s="131"/>
      <c r="O59" s="104"/>
      <c r="P59" s="130"/>
      <c r="Q59" s="45"/>
      <c r="R59" s="131"/>
      <c r="S59" s="104"/>
      <c r="T59" s="130"/>
      <c r="U59" s="45"/>
      <c r="V59" s="131"/>
      <c r="W59" s="104"/>
      <c r="X59" s="90"/>
      <c r="Y59" s="97"/>
      <c r="Z59" s="90"/>
      <c r="AA59" s="97"/>
      <c r="AB59" s="90"/>
      <c r="AC59" s="97"/>
      <c r="AD59" s="90"/>
      <c r="AE59" s="97"/>
      <c r="AF59" s="90"/>
      <c r="AG59" s="97"/>
      <c r="AH59" s="90"/>
      <c r="AI59" s="97"/>
    </row>
    <row r="60" spans="1:35" ht="15" customHeight="1" x14ac:dyDescent="0.35">
      <c r="D60" s="198" t="s">
        <v>192</v>
      </c>
    </row>
    <row r="61" spans="1:35" ht="15" customHeight="1" x14ac:dyDescent="0.35">
      <c r="B61" s="198"/>
      <c r="C61" s="8"/>
      <c r="D61" s="198"/>
      <c r="E61" s="8"/>
      <c r="F61" s="198"/>
      <c r="G61" s="8"/>
      <c r="H61" s="198"/>
      <c r="I61" s="8"/>
      <c r="J61" s="198"/>
      <c r="K61" s="8"/>
      <c r="L61" s="198"/>
      <c r="M61" s="8"/>
      <c r="N61" s="198"/>
      <c r="O61" s="8"/>
      <c r="P61" s="198"/>
      <c r="Q61" s="8"/>
      <c r="R61" s="198"/>
      <c r="S61" s="8"/>
      <c r="T61" s="198"/>
      <c r="U61" s="8"/>
      <c r="V61" s="198"/>
      <c r="W61" s="8"/>
      <c r="X61" s="198"/>
      <c r="Y61" s="8"/>
      <c r="Z61" s="198"/>
      <c r="AA61" s="8"/>
      <c r="AB61" s="262"/>
      <c r="AD61" s="262"/>
      <c r="AF61" s="262"/>
      <c r="AH61" s="262"/>
    </row>
    <row r="62" spans="1:35" ht="58" customHeight="1" x14ac:dyDescent="0.35">
      <c r="A62" s="135" t="s">
        <v>328</v>
      </c>
      <c r="B62" s="416" t="s">
        <v>282</v>
      </c>
      <c r="C62" s="387"/>
      <c r="D62" s="417" t="s">
        <v>176</v>
      </c>
      <c r="E62" s="418"/>
      <c r="F62" s="419" t="s">
        <v>177</v>
      </c>
      <c r="G62" s="387"/>
      <c r="H62" s="416" t="s">
        <v>178</v>
      </c>
      <c r="I62" s="419"/>
      <c r="J62" s="419" t="s">
        <v>179</v>
      </c>
      <c r="K62" s="435"/>
      <c r="L62" s="416" t="s">
        <v>180</v>
      </c>
      <c r="M62" s="388"/>
      <c r="N62" s="419" t="s">
        <v>181</v>
      </c>
      <c r="O62" s="387"/>
      <c r="P62" s="416" t="s">
        <v>182</v>
      </c>
      <c r="Q62" s="388"/>
      <c r="R62" s="419" t="s">
        <v>183</v>
      </c>
      <c r="S62" s="387"/>
      <c r="T62" s="416" t="s">
        <v>184</v>
      </c>
      <c r="U62" s="388"/>
      <c r="V62" s="419" t="s">
        <v>185</v>
      </c>
      <c r="W62" s="387"/>
      <c r="X62" s="465"/>
      <c r="Y62" s="466"/>
      <c r="Z62" s="465"/>
      <c r="AA62" s="466"/>
    </row>
    <row r="63" spans="1:35" ht="15" customHeight="1" x14ac:dyDescent="0.35">
      <c r="A63" s="149"/>
      <c r="B63" s="133"/>
      <c r="C63" s="62"/>
      <c r="D63" s="137" t="s">
        <v>98</v>
      </c>
      <c r="E63" s="138"/>
      <c r="F63" s="134" t="s">
        <v>99</v>
      </c>
      <c r="G63" s="62"/>
      <c r="H63" s="137" t="s">
        <v>98</v>
      </c>
      <c r="I63" s="138"/>
      <c r="J63" s="134" t="s">
        <v>99</v>
      </c>
      <c r="K63" s="250"/>
      <c r="L63" s="137" t="s">
        <v>98</v>
      </c>
      <c r="M63" s="138"/>
      <c r="N63" s="134" t="s">
        <v>99</v>
      </c>
      <c r="O63" s="62"/>
      <c r="P63" s="137" t="s">
        <v>98</v>
      </c>
      <c r="Q63" s="138"/>
      <c r="R63" s="134" t="s">
        <v>99</v>
      </c>
      <c r="S63" s="62"/>
      <c r="T63" s="137" t="s">
        <v>98</v>
      </c>
      <c r="U63" s="138"/>
      <c r="V63" s="134" t="s">
        <v>99</v>
      </c>
      <c r="W63" s="62"/>
      <c r="X63" s="259"/>
      <c r="Y63" s="259"/>
      <c r="Z63" s="260"/>
      <c r="AA63" s="53"/>
    </row>
    <row r="64" spans="1:35" x14ac:dyDescent="0.35">
      <c r="A64" s="151"/>
      <c r="B64" s="144" t="s">
        <v>103</v>
      </c>
      <c r="C64" s="146" t="s">
        <v>104</v>
      </c>
      <c r="D64" s="144" t="s">
        <v>103</v>
      </c>
      <c r="E64" s="145" t="s">
        <v>104</v>
      </c>
      <c r="F64" s="145" t="s">
        <v>103</v>
      </c>
      <c r="G64" s="146" t="s">
        <v>104</v>
      </c>
      <c r="H64" s="144" t="s">
        <v>103</v>
      </c>
      <c r="I64" s="145" t="s">
        <v>104</v>
      </c>
      <c r="J64" s="145" t="s">
        <v>103</v>
      </c>
      <c r="K64" s="146" t="s">
        <v>104</v>
      </c>
      <c r="L64" s="144" t="s">
        <v>103</v>
      </c>
      <c r="M64" s="145" t="s">
        <v>104</v>
      </c>
      <c r="N64" s="145" t="s">
        <v>103</v>
      </c>
      <c r="O64" s="146" t="s">
        <v>104</v>
      </c>
      <c r="P64" s="144" t="s">
        <v>103</v>
      </c>
      <c r="Q64" s="145" t="s">
        <v>104</v>
      </c>
      <c r="R64" s="145" t="s">
        <v>103</v>
      </c>
      <c r="S64" s="146" t="s">
        <v>104</v>
      </c>
      <c r="T64" s="144" t="s">
        <v>103</v>
      </c>
      <c r="U64" s="145" t="s">
        <v>104</v>
      </c>
      <c r="V64" s="145" t="s">
        <v>103</v>
      </c>
      <c r="W64" s="146" t="s">
        <v>104</v>
      </c>
      <c r="X64" s="174"/>
      <c r="Y64" s="174"/>
      <c r="Z64" s="174"/>
      <c r="AA64" s="174"/>
    </row>
    <row r="65" spans="1:27" ht="15" customHeight="1" x14ac:dyDescent="0.35">
      <c r="A65" s="152" t="s">
        <v>37</v>
      </c>
      <c r="B65" s="73">
        <v>4000</v>
      </c>
      <c r="C65" s="141"/>
      <c r="D65" s="73">
        <v>3867</v>
      </c>
      <c r="E65" s="142"/>
      <c r="F65" s="74">
        <v>131</v>
      </c>
      <c r="G65" s="141"/>
      <c r="H65" s="73">
        <v>539</v>
      </c>
      <c r="I65" s="142"/>
      <c r="J65" s="74">
        <v>3461</v>
      </c>
      <c r="K65" s="141"/>
      <c r="L65" s="73">
        <v>3731</v>
      </c>
      <c r="M65" s="142"/>
      <c r="N65" s="74">
        <v>268</v>
      </c>
      <c r="O65" s="141"/>
      <c r="P65" s="73">
        <v>3344</v>
      </c>
      <c r="Q65" s="142"/>
      <c r="R65" s="74">
        <v>649</v>
      </c>
      <c r="S65" s="141"/>
      <c r="T65" s="73">
        <v>1106</v>
      </c>
      <c r="U65" s="142"/>
      <c r="V65" s="74">
        <v>1831</v>
      </c>
      <c r="W65" s="141"/>
    </row>
    <row r="66" spans="1:27" x14ac:dyDescent="0.35">
      <c r="A66" s="463" t="s">
        <v>186</v>
      </c>
      <c r="B66" s="69">
        <v>0.26139724563602801</v>
      </c>
      <c r="C66" s="61"/>
      <c r="D66" s="69">
        <v>0.259516213100494</v>
      </c>
      <c r="E66" s="97"/>
      <c r="F66" s="90">
        <v>0.32369794373239702</v>
      </c>
      <c r="G66" s="61"/>
      <c r="H66" s="69">
        <v>0.23877651851659101</v>
      </c>
      <c r="I66" s="97"/>
      <c r="J66" s="90">
        <v>0.26428383033273101</v>
      </c>
      <c r="K66" s="61"/>
      <c r="L66" s="69">
        <v>0.26441458727753098</v>
      </c>
      <c r="M66" s="97"/>
      <c r="N66" s="90">
        <v>0.21162952789207501</v>
      </c>
      <c r="O66" s="61"/>
      <c r="P66" s="69">
        <v>0.26298512328866402</v>
      </c>
      <c r="Q66" s="97"/>
      <c r="R66" s="90">
        <v>0.25126126087822898</v>
      </c>
      <c r="S66" s="61"/>
      <c r="T66" s="69">
        <v>0.19874794960212899</v>
      </c>
      <c r="U66" s="97"/>
      <c r="V66" s="90">
        <v>0.303446844864879</v>
      </c>
      <c r="W66" s="61"/>
      <c r="X66" s="90"/>
      <c r="Y66" s="97"/>
      <c r="Z66" s="90"/>
      <c r="AA66" s="97"/>
    </row>
    <row r="67" spans="1:27" x14ac:dyDescent="0.35">
      <c r="A67" s="463"/>
      <c r="B67" s="69"/>
      <c r="C67" s="61"/>
      <c r="D67" s="69"/>
      <c r="E67" s="97"/>
      <c r="F67" s="90"/>
      <c r="G67" s="61"/>
      <c r="H67" s="69"/>
      <c r="I67" s="97"/>
      <c r="J67" s="90"/>
      <c r="K67" s="61"/>
      <c r="L67" s="69"/>
      <c r="M67" s="97"/>
      <c r="N67" s="90"/>
      <c r="O67" s="61"/>
      <c r="P67" s="69"/>
      <c r="Q67" s="97"/>
      <c r="R67" s="90"/>
      <c r="S67" s="61"/>
      <c r="T67" s="69"/>
      <c r="U67" s="97"/>
      <c r="V67" s="90"/>
      <c r="W67" s="61"/>
      <c r="X67" s="90"/>
      <c r="Y67" s="97"/>
      <c r="Z67" s="90"/>
      <c r="AA67" s="97"/>
    </row>
    <row r="68" spans="1:27" x14ac:dyDescent="0.35">
      <c r="A68" s="463">
        <v>1</v>
      </c>
      <c r="B68" s="69">
        <v>0.131258616937414</v>
      </c>
      <c r="C68" s="61"/>
      <c r="D68" s="69">
        <v>0.131353872041201</v>
      </c>
      <c r="E68" s="97"/>
      <c r="F68" s="90">
        <v>0.129167519321223</v>
      </c>
      <c r="G68" s="61"/>
      <c r="H68" s="69">
        <v>0.109465626301983</v>
      </c>
      <c r="I68" s="97"/>
      <c r="J68" s="90">
        <v>0.13403957587527199</v>
      </c>
      <c r="K68" s="61"/>
      <c r="L68" s="69">
        <v>0.131288999046896</v>
      </c>
      <c r="M68" s="97"/>
      <c r="N68" s="90">
        <v>0.13183977997933</v>
      </c>
      <c r="O68" s="61"/>
      <c r="P68" s="69">
        <v>0.13211421497244999</v>
      </c>
      <c r="Q68" s="97"/>
      <c r="R68" s="90">
        <v>0.127055666157739</v>
      </c>
      <c r="S68" s="61"/>
      <c r="T68" s="69">
        <v>9.9470334763890195E-2</v>
      </c>
      <c r="U68" s="97"/>
      <c r="V68" s="90">
        <v>0.144179079771597</v>
      </c>
      <c r="W68" s="61"/>
      <c r="X68" s="90"/>
      <c r="Y68" s="97"/>
      <c r="Z68" s="90"/>
      <c r="AA68" s="97"/>
    </row>
    <row r="69" spans="1:27" x14ac:dyDescent="0.35">
      <c r="A69" s="463"/>
      <c r="B69" s="69"/>
      <c r="C69" s="61"/>
      <c r="D69" s="69"/>
      <c r="E69" s="97"/>
      <c r="F69" s="90"/>
      <c r="G69" s="61"/>
      <c r="H69" s="69"/>
      <c r="I69" s="97"/>
      <c r="J69" s="90"/>
      <c r="K69" s="61"/>
      <c r="L69" s="69"/>
      <c r="M69" s="97"/>
      <c r="N69" s="90"/>
      <c r="O69" s="61"/>
      <c r="P69" s="69"/>
      <c r="Q69" s="97"/>
      <c r="R69" s="90"/>
      <c r="S69" s="61"/>
      <c r="T69" s="69"/>
      <c r="U69" s="97"/>
      <c r="V69" s="90"/>
      <c r="W69" s="61"/>
      <c r="X69" s="90"/>
      <c r="Y69" s="97"/>
      <c r="Z69" s="90"/>
      <c r="AA69" s="97"/>
    </row>
    <row r="70" spans="1:27" x14ac:dyDescent="0.35">
      <c r="A70" s="463">
        <v>2</v>
      </c>
      <c r="B70" s="69">
        <v>0.14928442625715599</v>
      </c>
      <c r="C70" s="61"/>
      <c r="D70" s="69">
        <v>0.15164487048188999</v>
      </c>
      <c r="E70" s="97"/>
      <c r="F70" s="90">
        <v>7.2586703733407906E-2</v>
      </c>
      <c r="G70" s="61"/>
      <c r="H70" s="69">
        <v>0.100775489872643</v>
      </c>
      <c r="I70" s="97"/>
      <c r="J70" s="90">
        <v>0.15547455236059901</v>
      </c>
      <c r="K70" s="61"/>
      <c r="L70" s="69">
        <v>0.15122779159701</v>
      </c>
      <c r="M70" s="97"/>
      <c r="N70" s="90">
        <v>0.12210775948220801</v>
      </c>
      <c r="O70" s="61"/>
      <c r="P70" s="69">
        <v>0.15135603762973099</v>
      </c>
      <c r="Q70" s="97"/>
      <c r="R70" s="90">
        <v>0.14017097577511001</v>
      </c>
      <c r="S70" s="61"/>
      <c r="T70" s="69">
        <v>0.146546775513758</v>
      </c>
      <c r="U70" s="97"/>
      <c r="V70" s="90">
        <v>0.14684094704138601</v>
      </c>
      <c r="W70" s="61"/>
      <c r="X70" s="90"/>
      <c r="Y70" s="97"/>
      <c r="Z70" s="90"/>
      <c r="AA70" s="97"/>
    </row>
    <row r="71" spans="1:27" x14ac:dyDescent="0.35">
      <c r="A71" s="463"/>
      <c r="B71" s="69"/>
      <c r="C71" s="61"/>
      <c r="D71" s="69"/>
      <c r="E71" s="97"/>
      <c r="F71" s="90"/>
      <c r="G71" s="61"/>
      <c r="H71" s="69"/>
      <c r="I71" s="97"/>
      <c r="J71" s="90"/>
      <c r="K71" s="61"/>
      <c r="L71" s="69"/>
      <c r="M71" s="97"/>
      <c r="N71" s="90"/>
      <c r="O71" s="61"/>
      <c r="P71" s="69"/>
      <c r="Q71" s="97"/>
      <c r="R71" s="90"/>
      <c r="S71" s="61"/>
      <c r="T71" s="69"/>
      <c r="U71" s="97"/>
      <c r="V71" s="90"/>
      <c r="W71" s="61"/>
      <c r="X71" s="90"/>
      <c r="Y71" s="97"/>
      <c r="Z71" s="90"/>
      <c r="AA71" s="97"/>
    </row>
    <row r="72" spans="1:27" x14ac:dyDescent="0.35">
      <c r="A72" s="463">
        <v>3</v>
      </c>
      <c r="B72" s="69">
        <v>0.108041635919584</v>
      </c>
      <c r="C72" s="61"/>
      <c r="D72" s="69">
        <v>0.110166153855833</v>
      </c>
      <c r="E72" s="97"/>
      <c r="F72" s="90">
        <v>4.0645548178214301E-2</v>
      </c>
      <c r="G72" s="61"/>
      <c r="H72" s="69">
        <v>7.9923282461303896E-2</v>
      </c>
      <c r="I72" s="97"/>
      <c r="J72" s="90">
        <v>0.111629761463056</v>
      </c>
      <c r="K72" s="61"/>
      <c r="L72" s="69">
        <v>0.109597681265065</v>
      </c>
      <c r="M72" s="97"/>
      <c r="N72" s="90">
        <v>8.6191722129076304E-2</v>
      </c>
      <c r="O72" s="61"/>
      <c r="P72" s="69">
        <v>0.105679431016657</v>
      </c>
      <c r="Q72" s="97"/>
      <c r="R72" s="90">
        <v>0.12066918204396899</v>
      </c>
      <c r="S72" s="61"/>
      <c r="T72" s="69">
        <v>0.125893014582594</v>
      </c>
      <c r="U72" s="97"/>
      <c r="V72" s="90">
        <v>9.0736991337825604E-2</v>
      </c>
      <c r="W72" s="61"/>
      <c r="X72" s="90"/>
      <c r="Y72" s="97"/>
      <c r="Z72" s="90"/>
      <c r="AA72" s="97"/>
    </row>
    <row r="73" spans="1:27" x14ac:dyDescent="0.35">
      <c r="A73" s="463"/>
      <c r="B73" s="69"/>
      <c r="C73" s="61"/>
      <c r="D73" s="69"/>
      <c r="E73" s="97"/>
      <c r="F73" s="90"/>
      <c r="G73" s="61"/>
      <c r="H73" s="69"/>
      <c r="I73" s="97"/>
      <c r="J73" s="90"/>
      <c r="K73" s="61"/>
      <c r="L73" s="69"/>
      <c r="M73" s="97"/>
      <c r="N73" s="90"/>
      <c r="O73" s="61"/>
      <c r="P73" s="69"/>
      <c r="Q73" s="97"/>
      <c r="R73" s="90"/>
      <c r="S73" s="61"/>
      <c r="T73" s="69"/>
      <c r="U73" s="97"/>
      <c r="V73" s="90"/>
      <c r="W73" s="61"/>
      <c r="X73" s="90"/>
      <c r="Y73" s="97"/>
      <c r="Z73" s="90"/>
      <c r="AA73" s="97"/>
    </row>
    <row r="74" spans="1:27" x14ac:dyDescent="0.35">
      <c r="A74" s="463">
        <v>4</v>
      </c>
      <c r="B74" s="69">
        <v>7.4188667758113294E-2</v>
      </c>
      <c r="C74" s="61"/>
      <c r="D74" s="69">
        <v>7.3712883871168797E-2</v>
      </c>
      <c r="E74" s="97"/>
      <c r="F74" s="90">
        <v>9.0006281132236493E-2</v>
      </c>
      <c r="G74" s="61"/>
      <c r="H74" s="69">
        <v>7.0174568433579804E-2</v>
      </c>
      <c r="I74" s="97"/>
      <c r="J74" s="90">
        <v>7.4700898758472703E-2</v>
      </c>
      <c r="K74" s="61"/>
      <c r="L74" s="69">
        <v>7.3458386469340206E-2</v>
      </c>
      <c r="M74" s="97"/>
      <c r="N74" s="90">
        <v>8.5417830942361106E-2</v>
      </c>
      <c r="O74" s="61"/>
      <c r="P74" s="69">
        <v>7.0443258073249998E-2</v>
      </c>
      <c r="Q74" s="97"/>
      <c r="R74" s="90">
        <v>9.3374275662685094E-2</v>
      </c>
      <c r="S74" s="61"/>
      <c r="T74" s="69">
        <v>8.4969907783352394E-2</v>
      </c>
      <c r="U74" s="97"/>
      <c r="V74" s="90">
        <v>6.80756011365867E-2</v>
      </c>
      <c r="W74" s="61"/>
      <c r="X74" s="90"/>
      <c r="Y74" s="97"/>
      <c r="Z74" s="90"/>
      <c r="AA74" s="97"/>
    </row>
    <row r="75" spans="1:27" x14ac:dyDescent="0.35">
      <c r="A75" s="463"/>
      <c r="B75" s="69"/>
      <c r="C75" s="61"/>
      <c r="D75" s="69"/>
      <c r="E75" s="97"/>
      <c r="F75" s="90"/>
      <c r="G75" s="61"/>
      <c r="H75" s="69"/>
      <c r="I75" s="97"/>
      <c r="J75" s="90"/>
      <c r="K75" s="61"/>
      <c r="L75" s="69"/>
      <c r="M75" s="97"/>
      <c r="N75" s="90"/>
      <c r="O75" s="61"/>
      <c r="P75" s="69"/>
      <c r="Q75" s="97"/>
      <c r="R75" s="90"/>
      <c r="S75" s="61"/>
      <c r="T75" s="69"/>
      <c r="U75" s="97"/>
      <c r="V75" s="90"/>
      <c r="W75" s="61"/>
      <c r="X75" s="90"/>
      <c r="Y75" s="97"/>
      <c r="Z75" s="90"/>
      <c r="AA75" s="97"/>
    </row>
    <row r="76" spans="1:27" x14ac:dyDescent="0.35">
      <c r="A76" s="463">
        <v>5</v>
      </c>
      <c r="B76" s="69">
        <v>7.2318801526811999E-2</v>
      </c>
      <c r="C76" s="61"/>
      <c r="D76" s="69">
        <v>7.23294769736893E-2</v>
      </c>
      <c r="E76" s="97"/>
      <c r="F76" s="90">
        <v>7.2508568216179806E-2</v>
      </c>
      <c r="G76" s="61"/>
      <c r="H76" s="69">
        <v>7.4390216134809006E-2</v>
      </c>
      <c r="I76" s="97"/>
      <c r="J76" s="90">
        <v>7.2054472547623899E-2</v>
      </c>
      <c r="K76" s="61"/>
      <c r="L76" s="69">
        <v>7.3082920185571498E-2</v>
      </c>
      <c r="M76" s="97"/>
      <c r="N76" s="90">
        <v>6.1739401839852097E-2</v>
      </c>
      <c r="O76" s="61"/>
      <c r="P76" s="69">
        <v>7.3425523851464294E-2</v>
      </c>
      <c r="Q76" s="97"/>
      <c r="R76" s="90">
        <v>6.7363285874607201E-2</v>
      </c>
      <c r="S76" s="61"/>
      <c r="T76" s="69">
        <v>7.94972657386641E-2</v>
      </c>
      <c r="U76" s="97"/>
      <c r="V76" s="90">
        <v>6.0882820704972002E-2</v>
      </c>
      <c r="W76" s="61"/>
      <c r="X76" s="90"/>
      <c r="Y76" s="97"/>
      <c r="Z76" s="90"/>
      <c r="AA76" s="97"/>
    </row>
    <row r="77" spans="1:27" x14ac:dyDescent="0.35">
      <c r="A77" s="463"/>
      <c r="B77" s="69"/>
      <c r="C77" s="61"/>
      <c r="D77" s="69"/>
      <c r="E77" s="97"/>
      <c r="F77" s="90"/>
      <c r="G77" s="61"/>
      <c r="H77" s="69"/>
      <c r="I77" s="97"/>
      <c r="J77" s="90"/>
      <c r="K77" s="61"/>
      <c r="L77" s="69"/>
      <c r="M77" s="97"/>
      <c r="N77" s="90"/>
      <c r="O77" s="61"/>
      <c r="P77" s="69"/>
      <c r="Q77" s="97"/>
      <c r="R77" s="90"/>
      <c r="S77" s="61"/>
      <c r="T77" s="69"/>
      <c r="U77" s="97"/>
      <c r="V77" s="90"/>
      <c r="W77" s="61"/>
      <c r="X77" s="90"/>
      <c r="Y77" s="97"/>
      <c r="Z77" s="90"/>
      <c r="AA77" s="97"/>
    </row>
    <row r="78" spans="1:27" x14ac:dyDescent="0.35">
      <c r="A78" s="463">
        <v>6</v>
      </c>
      <c r="B78" s="69">
        <v>5.2289916477100802E-2</v>
      </c>
      <c r="C78" s="61"/>
      <c r="D78" s="69">
        <v>5.15963907678244E-2</v>
      </c>
      <c r="E78" s="97"/>
      <c r="F78" s="90">
        <v>7.4935254945657101E-2</v>
      </c>
      <c r="G78" s="61"/>
      <c r="H78" s="69">
        <v>7.2967172591533597E-2</v>
      </c>
      <c r="I78" s="97"/>
      <c r="J78" s="90">
        <v>4.9651334138231001E-2</v>
      </c>
      <c r="K78" s="61"/>
      <c r="L78" s="69">
        <v>5.05273319327623E-2</v>
      </c>
      <c r="M78" s="97"/>
      <c r="N78" s="90">
        <v>7.8403061478469205E-2</v>
      </c>
      <c r="O78" s="61"/>
      <c r="P78" s="69">
        <v>4.85694173355865E-2</v>
      </c>
      <c r="Q78" s="97"/>
      <c r="R78" s="90">
        <v>7.2398816300635299E-2</v>
      </c>
      <c r="S78" s="61"/>
      <c r="T78" s="69">
        <v>7.0359238406257296E-2</v>
      </c>
      <c r="U78" s="97"/>
      <c r="V78" s="90">
        <v>4.6756260850523701E-2</v>
      </c>
      <c r="W78" s="61"/>
      <c r="X78" s="90"/>
      <c r="Y78" s="97"/>
      <c r="Z78" s="90"/>
      <c r="AA78" s="97"/>
    </row>
    <row r="79" spans="1:27" x14ac:dyDescent="0.35">
      <c r="A79" s="463"/>
      <c r="B79" s="69"/>
      <c r="C79" s="61"/>
      <c r="D79" s="69"/>
      <c r="E79" s="97"/>
      <c r="F79" s="90"/>
      <c r="G79" s="61"/>
      <c r="H79" s="69"/>
      <c r="I79" s="97"/>
      <c r="J79" s="90"/>
      <c r="K79" s="61"/>
      <c r="L79" s="69"/>
      <c r="M79" s="97"/>
      <c r="N79" s="90"/>
      <c r="O79" s="61"/>
      <c r="P79" s="69"/>
      <c r="Q79" s="97"/>
      <c r="R79" s="90"/>
      <c r="S79" s="61"/>
      <c r="T79" s="69"/>
      <c r="U79" s="97"/>
      <c r="V79" s="90"/>
      <c r="W79" s="61"/>
      <c r="X79" s="90"/>
      <c r="Y79" s="97"/>
      <c r="Z79" s="90"/>
      <c r="AA79" s="97"/>
    </row>
    <row r="80" spans="1:27" x14ac:dyDescent="0.35">
      <c r="A80" s="463">
        <v>7</v>
      </c>
      <c r="B80" s="69">
        <v>5.4433574205664297E-2</v>
      </c>
      <c r="C80" s="61"/>
      <c r="D80" s="69">
        <v>5.3483907739095699E-2</v>
      </c>
      <c r="E80" s="97"/>
      <c r="F80" s="90">
        <v>7.9986661097783407E-2</v>
      </c>
      <c r="G80" s="61"/>
      <c r="H80" s="69">
        <v>8.7920796187743899E-2</v>
      </c>
      <c r="I80" s="97"/>
      <c r="J80" s="90">
        <v>5.0160338336710797E-2</v>
      </c>
      <c r="K80" s="61"/>
      <c r="L80" s="69">
        <v>5.3011537833209298E-2</v>
      </c>
      <c r="M80" s="97"/>
      <c r="N80" s="90">
        <v>7.5596973610345994E-2</v>
      </c>
      <c r="O80" s="61"/>
      <c r="P80" s="69">
        <v>5.6392006243513898E-2</v>
      </c>
      <c r="Q80" s="97"/>
      <c r="R80" s="90">
        <v>4.3226605543650598E-2</v>
      </c>
      <c r="S80" s="61"/>
      <c r="T80" s="69">
        <v>6.2986718969896494E-2</v>
      </c>
      <c r="U80" s="97"/>
      <c r="V80" s="90">
        <v>4.8156120792049603E-2</v>
      </c>
      <c r="W80" s="61"/>
      <c r="X80" s="90"/>
      <c r="Y80" s="97"/>
      <c r="Z80" s="90"/>
      <c r="AA80" s="97"/>
    </row>
    <row r="81" spans="1:35" x14ac:dyDescent="0.35">
      <c r="A81" s="463"/>
      <c r="B81" s="69"/>
      <c r="C81" s="61"/>
      <c r="D81" s="69"/>
      <c r="E81" s="97"/>
      <c r="F81" s="90"/>
      <c r="G81" s="61"/>
      <c r="H81" s="69"/>
      <c r="I81" s="97"/>
      <c r="J81" s="90"/>
      <c r="K81" s="61"/>
      <c r="L81" s="69"/>
      <c r="M81" s="97"/>
      <c r="N81" s="90"/>
      <c r="O81" s="61"/>
      <c r="P81" s="69"/>
      <c r="Q81" s="97"/>
      <c r="R81" s="90"/>
      <c r="S81" s="61"/>
      <c r="T81" s="69"/>
      <c r="U81" s="97"/>
      <c r="V81" s="90"/>
      <c r="W81" s="61"/>
      <c r="X81" s="90"/>
      <c r="Y81" s="97"/>
      <c r="Z81" s="90"/>
      <c r="AA81" s="97"/>
    </row>
    <row r="82" spans="1:35" x14ac:dyDescent="0.35">
      <c r="A82" s="463">
        <v>8</v>
      </c>
      <c r="B82" s="69">
        <v>4.3385417566145799E-2</v>
      </c>
      <c r="C82" s="61"/>
      <c r="D82" s="69">
        <v>4.30178442802489E-2</v>
      </c>
      <c r="E82" s="97"/>
      <c r="F82" s="90">
        <v>5.5502974156750103E-2</v>
      </c>
      <c r="G82" s="61"/>
      <c r="H82" s="69">
        <v>4.0993502769681202E-2</v>
      </c>
      <c r="I82" s="97"/>
      <c r="J82" s="90">
        <v>4.3690644918513301E-2</v>
      </c>
      <c r="K82" s="61"/>
      <c r="L82" s="69">
        <v>4.14978725323457E-2</v>
      </c>
      <c r="M82" s="97"/>
      <c r="N82" s="90">
        <v>7.1251472140874197E-2</v>
      </c>
      <c r="O82" s="61"/>
      <c r="P82" s="69">
        <v>4.3029212032918498E-2</v>
      </c>
      <c r="Q82" s="97"/>
      <c r="R82" s="90">
        <v>4.57588686010423E-2</v>
      </c>
      <c r="S82" s="61"/>
      <c r="T82" s="69">
        <v>4.9445093954398903E-2</v>
      </c>
      <c r="U82" s="97"/>
      <c r="V82" s="90">
        <v>4.39901883184265E-2</v>
      </c>
      <c r="W82" s="61"/>
      <c r="X82" s="90"/>
      <c r="Y82" s="97"/>
      <c r="Z82" s="90"/>
      <c r="AA82" s="97"/>
    </row>
    <row r="83" spans="1:35" x14ac:dyDescent="0.35">
      <c r="A83" s="463"/>
      <c r="B83" s="69"/>
      <c r="C83" s="61"/>
      <c r="D83" s="69"/>
      <c r="E83" s="97"/>
      <c r="F83" s="90"/>
      <c r="G83" s="61"/>
      <c r="H83" s="69"/>
      <c r="I83" s="97"/>
      <c r="J83" s="90"/>
      <c r="K83" s="61"/>
      <c r="L83" s="69"/>
      <c r="M83" s="97"/>
      <c r="N83" s="90"/>
      <c r="O83" s="61"/>
      <c r="P83" s="69"/>
      <c r="Q83" s="97"/>
      <c r="R83" s="90"/>
      <c r="S83" s="61"/>
      <c r="T83" s="69"/>
      <c r="U83" s="97"/>
      <c r="V83" s="90"/>
      <c r="W83" s="61"/>
      <c r="X83" s="90"/>
      <c r="Y83" s="97"/>
      <c r="Z83" s="90"/>
      <c r="AA83" s="97"/>
    </row>
    <row r="84" spans="1:35" x14ac:dyDescent="0.35">
      <c r="A84" s="463">
        <v>9</v>
      </c>
      <c r="B84" s="69">
        <v>2.7393250476067499E-2</v>
      </c>
      <c r="C84" s="61"/>
      <c r="D84" s="69">
        <v>2.7664059597317301E-2</v>
      </c>
      <c r="E84" s="97"/>
      <c r="F84" s="90">
        <v>1.89026542356295E-2</v>
      </c>
      <c r="G84" s="61"/>
      <c r="H84" s="69">
        <v>6.0218218699170697E-2</v>
      </c>
      <c r="I84" s="97"/>
      <c r="J84" s="90">
        <v>2.32045234540624E-2</v>
      </c>
      <c r="K84" s="61"/>
      <c r="L84" s="69">
        <v>2.69089322226914E-2</v>
      </c>
      <c r="M84" s="97"/>
      <c r="N84" s="90">
        <v>3.4670189518230303E-2</v>
      </c>
      <c r="O84" s="61"/>
      <c r="P84" s="69">
        <v>2.9694291419131699E-2</v>
      </c>
      <c r="Q84" s="97"/>
      <c r="R84" s="90">
        <v>1.5653947036959499E-2</v>
      </c>
      <c r="S84" s="61"/>
      <c r="T84" s="69">
        <v>4.81178930334056E-2</v>
      </c>
      <c r="U84" s="97"/>
      <c r="V84" s="90">
        <v>2.16225352871822E-2</v>
      </c>
      <c r="W84" s="61"/>
      <c r="X84" s="90"/>
      <c r="Y84" s="97"/>
      <c r="Z84" s="90"/>
      <c r="AA84" s="97"/>
    </row>
    <row r="85" spans="1:35" x14ac:dyDescent="0.35">
      <c r="A85" s="463"/>
      <c r="B85" s="69"/>
      <c r="C85" s="61"/>
      <c r="D85" s="69"/>
      <c r="E85" s="97"/>
      <c r="F85" s="90"/>
      <c r="G85" s="61"/>
      <c r="H85" s="69"/>
      <c r="I85" s="97"/>
      <c r="J85" s="90"/>
      <c r="K85" s="61"/>
      <c r="L85" s="69"/>
      <c r="M85" s="97"/>
      <c r="N85" s="90"/>
      <c r="O85" s="61"/>
      <c r="P85" s="69"/>
      <c r="Q85" s="97"/>
      <c r="R85" s="90"/>
      <c r="S85" s="61"/>
      <c r="T85" s="69"/>
      <c r="U85" s="97"/>
      <c r="V85" s="90"/>
      <c r="W85" s="61"/>
      <c r="X85" s="90"/>
      <c r="Y85" s="97"/>
      <c r="Z85" s="90"/>
      <c r="AA85" s="97"/>
    </row>
    <row r="86" spans="1:35" x14ac:dyDescent="0.35">
      <c r="A86" s="463" t="s">
        <v>187</v>
      </c>
      <c r="B86" s="69">
        <v>2.1015760039842402E-2</v>
      </c>
      <c r="C86" s="61"/>
      <c r="D86" s="69">
        <v>2.0992157622784498E-2</v>
      </c>
      <c r="E86" s="97"/>
      <c r="F86" s="90">
        <v>2.1928057159081301E-2</v>
      </c>
      <c r="G86" s="61"/>
      <c r="H86" s="69">
        <v>4.8872596323157602E-2</v>
      </c>
      <c r="I86" s="97"/>
      <c r="J86" s="90">
        <v>1.7461006167899001E-2</v>
      </c>
      <c r="K86" s="61"/>
      <c r="L86" s="69">
        <v>2.06443710331266E-2</v>
      </c>
      <c r="M86" s="97"/>
      <c r="N86" s="90">
        <v>2.65960005525183E-2</v>
      </c>
      <c r="O86" s="61"/>
      <c r="P86" s="69">
        <v>2.10726384250647E-2</v>
      </c>
      <c r="Q86" s="97"/>
      <c r="R86" s="90">
        <v>2.0963099852023499E-2</v>
      </c>
      <c r="S86" s="61"/>
      <c r="T86" s="69">
        <v>2.7489234358527601E-2</v>
      </c>
      <c r="U86" s="97"/>
      <c r="V86" s="90">
        <v>2.3037845274477501E-2</v>
      </c>
      <c r="W86" s="61"/>
      <c r="X86" s="90"/>
      <c r="Y86" s="97"/>
      <c r="Z86" s="90"/>
      <c r="AA86" s="97"/>
    </row>
    <row r="87" spans="1:35" x14ac:dyDescent="0.35">
      <c r="A87" s="463"/>
      <c r="B87" s="69"/>
      <c r="C87" s="61"/>
      <c r="D87" s="69"/>
      <c r="E87" s="97"/>
      <c r="F87" s="90"/>
      <c r="G87" s="61"/>
      <c r="H87" s="69"/>
      <c r="I87" s="97"/>
      <c r="J87" s="90"/>
      <c r="K87" s="61"/>
      <c r="L87" s="69"/>
      <c r="M87" s="97"/>
      <c r="N87" s="90"/>
      <c r="O87" s="61"/>
      <c r="P87" s="69"/>
      <c r="Q87" s="97"/>
      <c r="R87" s="90"/>
      <c r="S87" s="61"/>
      <c r="T87" s="69"/>
      <c r="U87" s="97"/>
      <c r="V87" s="90"/>
      <c r="W87" s="61"/>
      <c r="X87" s="90"/>
      <c r="Y87" s="97"/>
      <c r="Z87" s="90"/>
      <c r="AA87" s="97"/>
    </row>
    <row r="88" spans="1:35" x14ac:dyDescent="0.35">
      <c r="A88" s="463" t="s">
        <v>66</v>
      </c>
      <c r="B88" s="69">
        <v>4.9926872000731299E-3</v>
      </c>
      <c r="C88" s="61"/>
      <c r="D88" s="69">
        <v>4.52216966845332E-3</v>
      </c>
      <c r="E88" s="97"/>
      <c r="F88" s="90">
        <v>2.01318340914407E-2</v>
      </c>
      <c r="G88" s="61"/>
      <c r="H88" s="69">
        <v>1.5522011707804101E-2</v>
      </c>
      <c r="I88" s="97"/>
      <c r="J88" s="90">
        <v>3.6490616468288399E-3</v>
      </c>
      <c r="K88" s="61"/>
      <c r="L88" s="69">
        <v>4.3395886044504802E-3</v>
      </c>
      <c r="M88" s="97"/>
      <c r="N88" s="90">
        <v>1.45562804346602E-2</v>
      </c>
      <c r="O88" s="61"/>
      <c r="P88" s="69">
        <v>5.2388457115677602E-3</v>
      </c>
      <c r="Q88" s="97"/>
      <c r="R88" s="90">
        <v>2.10401627334966E-3</v>
      </c>
      <c r="S88" s="61"/>
      <c r="T88" s="69">
        <v>6.4765732931266499E-3</v>
      </c>
      <c r="U88" s="97"/>
      <c r="V88" s="90">
        <v>2.2747646200935701E-3</v>
      </c>
      <c r="W88" s="61"/>
      <c r="X88" s="90"/>
      <c r="Y88" s="97"/>
      <c r="Z88" s="90"/>
      <c r="AA88" s="97"/>
    </row>
    <row r="89" spans="1:35" x14ac:dyDescent="0.35">
      <c r="A89" s="463"/>
      <c r="B89" s="69"/>
      <c r="C89" s="61"/>
      <c r="D89" s="69"/>
      <c r="E89" s="97"/>
      <c r="F89" s="90"/>
      <c r="G89" s="61"/>
      <c r="H89" s="69"/>
      <c r="I89" s="97"/>
      <c r="J89" s="90"/>
      <c r="K89" s="61"/>
      <c r="L89" s="69"/>
      <c r="M89" s="97"/>
      <c r="N89" s="90"/>
      <c r="O89" s="61"/>
      <c r="P89" s="69"/>
      <c r="Q89" s="97"/>
      <c r="R89" s="90"/>
      <c r="S89" s="61"/>
      <c r="T89" s="69"/>
      <c r="U89" s="97"/>
      <c r="V89" s="90"/>
      <c r="W89" s="61"/>
    </row>
    <row r="90" spans="1:35" x14ac:dyDescent="0.35">
      <c r="A90" s="467" t="s">
        <v>193</v>
      </c>
      <c r="B90" s="60">
        <v>0.198517918764821</v>
      </c>
      <c r="C90" s="61"/>
      <c r="D90" s="69">
        <v>0.19675436000727101</v>
      </c>
      <c r="E90" s="97"/>
      <c r="F90" s="90">
        <v>0.25125560159490101</v>
      </c>
      <c r="G90" s="61"/>
      <c r="H90" s="69">
        <v>0.310972286571287</v>
      </c>
      <c r="I90" s="97"/>
      <c r="J90" s="90">
        <v>0.184167847015417</v>
      </c>
      <c r="K90" s="61"/>
      <c r="L90" s="69">
        <v>0.192590045554135</v>
      </c>
      <c r="M90" s="97"/>
      <c r="N90" s="90">
        <v>0.28651769730043802</v>
      </c>
      <c r="O90" s="61"/>
      <c r="P90" s="69">
        <v>0.19875756545621501</v>
      </c>
      <c r="Q90" s="97"/>
      <c r="R90" s="90">
        <v>0.198001337334311</v>
      </c>
      <c r="S90" s="61"/>
      <c r="T90" s="69">
        <v>0.25839817872248599</v>
      </c>
      <c r="U90" s="97"/>
      <c r="V90" s="90">
        <v>0.18356295052266</v>
      </c>
      <c r="W90" s="61"/>
      <c r="X90" s="90"/>
      <c r="Y90" s="97"/>
      <c r="Z90" s="90"/>
      <c r="AA90" s="97"/>
      <c r="AB90" s="90"/>
      <c r="AC90" s="97"/>
      <c r="AD90" s="90"/>
      <c r="AE90" s="97"/>
      <c r="AF90" s="90"/>
      <c r="AG90" s="97"/>
      <c r="AH90" s="90"/>
      <c r="AI90" s="97"/>
    </row>
    <row r="91" spans="1:35" x14ac:dyDescent="0.35">
      <c r="A91" s="467"/>
      <c r="B91" s="60"/>
      <c r="C91" s="61"/>
      <c r="D91" s="69"/>
      <c r="E91" s="97"/>
      <c r="F91" s="90"/>
      <c r="G91" s="61"/>
      <c r="H91" s="69"/>
      <c r="I91" s="97"/>
      <c r="J91" s="90"/>
      <c r="K91" s="61"/>
      <c r="L91" s="69"/>
      <c r="M91" s="97"/>
      <c r="N91" s="90"/>
      <c r="O91" s="61"/>
      <c r="P91" s="69"/>
      <c r="Q91" s="97"/>
      <c r="R91" s="90"/>
      <c r="S91" s="61"/>
      <c r="T91" s="69"/>
      <c r="U91" s="97"/>
      <c r="V91" s="90"/>
      <c r="W91" s="61"/>
      <c r="X91" s="90"/>
      <c r="Y91" s="97"/>
      <c r="Z91" s="90"/>
      <c r="AA91" s="97"/>
      <c r="AB91" s="90"/>
      <c r="AC91" s="97"/>
      <c r="AD91" s="90"/>
      <c r="AE91" s="97"/>
      <c r="AF91" s="90"/>
      <c r="AG91" s="97"/>
      <c r="AH91" s="90"/>
      <c r="AI91" s="97"/>
    </row>
    <row r="92" spans="1:35" x14ac:dyDescent="0.35">
      <c r="A92" s="467" t="s">
        <v>194</v>
      </c>
      <c r="B92" s="60">
        <v>0.146507469284925</v>
      </c>
      <c r="C92" s="61"/>
      <c r="D92" s="69">
        <v>0.146042360844858</v>
      </c>
      <c r="E92" s="97"/>
      <c r="F92" s="90">
        <v>0.16251484934841601</v>
      </c>
      <c r="G92" s="61"/>
      <c r="H92" s="69">
        <v>0.144564784568389</v>
      </c>
      <c r="I92" s="97"/>
      <c r="J92" s="90">
        <v>0.146755371306097</v>
      </c>
      <c r="K92" s="61"/>
      <c r="L92" s="69">
        <v>0.146541306654912</v>
      </c>
      <c r="M92" s="97"/>
      <c r="N92" s="90">
        <v>0.14715723278221299</v>
      </c>
      <c r="O92" s="61"/>
      <c r="P92" s="69">
        <v>0.143868781924714</v>
      </c>
      <c r="Q92" s="97"/>
      <c r="R92" s="90">
        <v>0.16073756153729199</v>
      </c>
      <c r="S92" s="61"/>
      <c r="T92" s="69">
        <v>0.16446717352201701</v>
      </c>
      <c r="U92" s="97"/>
      <c r="V92" s="90">
        <v>0.12895842184155901</v>
      </c>
      <c r="W92" s="61"/>
      <c r="X92" s="90"/>
      <c r="Y92" s="97"/>
      <c r="Z92" s="90"/>
      <c r="AA92" s="97"/>
      <c r="AB92" s="90"/>
      <c r="AC92" s="97"/>
      <c r="AD92" s="90"/>
      <c r="AE92" s="97"/>
      <c r="AF92" s="90"/>
      <c r="AG92" s="97"/>
      <c r="AH92" s="90"/>
      <c r="AI92" s="97"/>
    </row>
    <row r="93" spans="1:35" x14ac:dyDescent="0.35">
      <c r="A93" s="467"/>
      <c r="B93" s="60"/>
      <c r="C93" s="61"/>
      <c r="D93" s="69"/>
      <c r="E93" s="97"/>
      <c r="F93" s="90"/>
      <c r="G93" s="61"/>
      <c r="H93" s="69"/>
      <c r="I93" s="97"/>
      <c r="J93" s="90"/>
      <c r="K93" s="61"/>
      <c r="L93" s="69"/>
      <c r="M93" s="97"/>
      <c r="N93" s="90"/>
      <c r="O93" s="61"/>
      <c r="P93" s="69"/>
      <c r="Q93" s="97"/>
      <c r="R93" s="90"/>
      <c r="S93" s="61"/>
      <c r="T93" s="69"/>
      <c r="U93" s="97"/>
      <c r="V93" s="90"/>
      <c r="W93" s="61"/>
      <c r="X93" s="90"/>
      <c r="Y93" s="97"/>
      <c r="Z93" s="90"/>
      <c r="AA93" s="97"/>
      <c r="AB93" s="90"/>
      <c r="AC93" s="97"/>
      <c r="AD93" s="90"/>
      <c r="AE93" s="97"/>
      <c r="AF93" s="90"/>
      <c r="AG93" s="97"/>
      <c r="AH93" s="90"/>
      <c r="AI93" s="97"/>
    </row>
    <row r="94" spans="1:35" x14ac:dyDescent="0.35">
      <c r="A94" s="467" t="s">
        <v>195</v>
      </c>
      <c r="B94" s="60">
        <v>0.25732606217673898</v>
      </c>
      <c r="C94" s="61"/>
      <c r="D94" s="69">
        <v>0.26181102433772302</v>
      </c>
      <c r="E94" s="97"/>
      <c r="F94" s="90">
        <v>0.11323225191162201</v>
      </c>
      <c r="G94" s="61"/>
      <c r="H94" s="69">
        <v>0.18069877233394699</v>
      </c>
      <c r="I94" s="97"/>
      <c r="J94" s="90">
        <v>0.26710431382365502</v>
      </c>
      <c r="K94" s="61"/>
      <c r="L94" s="69">
        <v>0.26082547286207503</v>
      </c>
      <c r="M94" s="97"/>
      <c r="N94" s="90">
        <v>0.208299481611284</v>
      </c>
      <c r="O94" s="61"/>
      <c r="P94" s="69">
        <v>0.25703546864638799</v>
      </c>
      <c r="Q94" s="97"/>
      <c r="R94" s="90">
        <v>0.26084015781907899</v>
      </c>
      <c r="S94" s="61"/>
      <c r="T94" s="69">
        <v>0.272439790096352</v>
      </c>
      <c r="U94" s="97"/>
      <c r="V94" s="90">
        <v>0.23757793837921201</v>
      </c>
      <c r="W94" s="61"/>
      <c r="X94" s="90"/>
      <c r="Y94" s="97"/>
      <c r="Z94" s="90"/>
      <c r="AA94" s="97"/>
      <c r="AB94" s="90"/>
      <c r="AC94" s="97"/>
      <c r="AD94" s="90"/>
      <c r="AE94" s="97"/>
      <c r="AF94" s="90"/>
      <c r="AG94" s="97"/>
      <c r="AH94" s="90"/>
      <c r="AI94" s="97"/>
    </row>
    <row r="95" spans="1:35" x14ac:dyDescent="0.35">
      <c r="A95" s="467"/>
      <c r="B95" s="60"/>
      <c r="C95" s="61"/>
      <c r="D95" s="69"/>
      <c r="E95" s="97"/>
      <c r="F95" s="90"/>
      <c r="G95" s="61"/>
      <c r="H95" s="69"/>
      <c r="I95" s="97"/>
      <c r="J95" s="90"/>
      <c r="K95" s="61"/>
      <c r="L95" s="69"/>
      <c r="M95" s="97"/>
      <c r="N95" s="90"/>
      <c r="O95" s="61"/>
      <c r="P95" s="69"/>
      <c r="Q95" s="97"/>
      <c r="R95" s="90"/>
      <c r="S95" s="61"/>
      <c r="T95" s="69"/>
      <c r="U95" s="97"/>
      <c r="V95" s="90"/>
      <c r="W95" s="61"/>
      <c r="X95" s="90"/>
      <c r="Y95" s="97"/>
      <c r="Z95" s="90"/>
      <c r="AA95" s="97"/>
      <c r="AB95" s="90"/>
      <c r="AC95" s="97"/>
      <c r="AD95" s="90"/>
      <c r="AE95" s="97"/>
      <c r="AF95" s="90"/>
      <c r="AG95" s="97"/>
      <c r="AH95" s="90"/>
      <c r="AI95" s="97"/>
    </row>
    <row r="96" spans="1:35" x14ac:dyDescent="0.35">
      <c r="A96" s="467" t="s">
        <v>196</v>
      </c>
      <c r="B96" s="60">
        <v>0.39265586257344098</v>
      </c>
      <c r="C96" s="61"/>
      <c r="D96" s="69">
        <v>0.39087008514169502</v>
      </c>
      <c r="E96" s="97"/>
      <c r="F96" s="90">
        <v>0.45286546305361902</v>
      </c>
      <c r="G96" s="61"/>
      <c r="H96" s="69">
        <v>0.34824214481857302</v>
      </c>
      <c r="I96" s="97"/>
      <c r="J96" s="90">
        <v>0.39832340620800299</v>
      </c>
      <c r="K96" s="61"/>
      <c r="L96" s="69">
        <v>0.39570358632442698</v>
      </c>
      <c r="M96" s="97"/>
      <c r="N96" s="90">
        <v>0.34346930787140501</v>
      </c>
      <c r="O96" s="61"/>
      <c r="P96" s="69">
        <v>0.39509933826111499</v>
      </c>
      <c r="Q96" s="97"/>
      <c r="R96" s="90">
        <v>0.37831692703596798</v>
      </c>
      <c r="S96" s="61"/>
      <c r="T96" s="69">
        <v>0.29821828436601899</v>
      </c>
      <c r="U96" s="97"/>
      <c r="V96" s="90">
        <v>0.44762592463647599</v>
      </c>
      <c r="W96" s="61"/>
      <c r="X96" s="90"/>
      <c r="Y96" s="97"/>
      <c r="Z96" s="90"/>
      <c r="AA96" s="97"/>
      <c r="AB96" s="90"/>
      <c r="AC96" s="97"/>
      <c r="AD96" s="90"/>
      <c r="AE96" s="97"/>
      <c r="AF96" s="90"/>
      <c r="AG96" s="97"/>
      <c r="AH96" s="90"/>
      <c r="AI96" s="97"/>
    </row>
    <row r="97" spans="1:27" ht="15" customHeight="1" x14ac:dyDescent="0.35">
      <c r="A97" s="468"/>
      <c r="B97" s="130"/>
      <c r="C97" s="104"/>
      <c r="D97" s="130"/>
      <c r="E97" s="45"/>
      <c r="F97" s="131"/>
      <c r="G97" s="104"/>
      <c r="H97" s="130"/>
      <c r="I97" s="45"/>
      <c r="J97" s="131"/>
      <c r="K97" s="104"/>
      <c r="L97" s="130"/>
      <c r="M97" s="45"/>
      <c r="N97" s="131"/>
      <c r="O97" s="104"/>
      <c r="P97" s="130"/>
      <c r="Q97" s="45"/>
      <c r="R97" s="131"/>
      <c r="S97" s="104"/>
      <c r="T97" s="130"/>
      <c r="U97" s="45"/>
      <c r="V97" s="131"/>
      <c r="W97" s="104"/>
    </row>
    <row r="98" spans="1:27" ht="15" customHeight="1" x14ac:dyDescent="0.35"/>
    <row r="99" spans="1:27" ht="60" customHeight="1" x14ac:dyDescent="0.35">
      <c r="A99" s="135" t="s">
        <v>329</v>
      </c>
      <c r="B99" s="416" t="s">
        <v>282</v>
      </c>
      <c r="C99" s="387"/>
      <c r="D99" s="417" t="s">
        <v>176</v>
      </c>
      <c r="E99" s="418"/>
      <c r="F99" s="419" t="s">
        <v>177</v>
      </c>
      <c r="G99" s="387"/>
      <c r="H99" s="416" t="s">
        <v>178</v>
      </c>
      <c r="I99" s="419"/>
      <c r="J99" s="419" t="s">
        <v>179</v>
      </c>
      <c r="K99" s="435"/>
      <c r="L99" s="416" t="s">
        <v>180</v>
      </c>
      <c r="M99" s="388"/>
      <c r="N99" s="419" t="s">
        <v>181</v>
      </c>
      <c r="O99" s="387"/>
      <c r="P99" s="416" t="s">
        <v>182</v>
      </c>
      <c r="Q99" s="388"/>
      <c r="R99" s="419" t="s">
        <v>183</v>
      </c>
      <c r="S99" s="387"/>
      <c r="T99" s="416" t="s">
        <v>184</v>
      </c>
      <c r="U99" s="388"/>
      <c r="V99" s="419" t="s">
        <v>185</v>
      </c>
      <c r="W99" s="387"/>
      <c r="X99" s="465"/>
      <c r="Y99" s="466"/>
      <c r="Z99" s="465"/>
      <c r="AA99" s="466"/>
    </row>
    <row r="100" spans="1:27" ht="15" customHeight="1" x14ac:dyDescent="0.35">
      <c r="A100" s="149"/>
      <c r="B100" s="133"/>
      <c r="C100" s="62"/>
      <c r="D100" s="137" t="s">
        <v>98</v>
      </c>
      <c r="E100" s="138"/>
      <c r="F100" s="134" t="s">
        <v>99</v>
      </c>
      <c r="G100" s="62"/>
      <c r="H100" s="137" t="s">
        <v>98</v>
      </c>
      <c r="I100" s="138"/>
      <c r="J100" s="134" t="s">
        <v>99</v>
      </c>
      <c r="K100" s="250"/>
      <c r="L100" s="137" t="s">
        <v>98</v>
      </c>
      <c r="M100" s="138"/>
      <c r="N100" s="134" t="s">
        <v>99</v>
      </c>
      <c r="O100" s="62"/>
      <c r="P100" s="137" t="s">
        <v>98</v>
      </c>
      <c r="Q100" s="138"/>
      <c r="R100" s="134" t="s">
        <v>99</v>
      </c>
      <c r="S100" s="62"/>
      <c r="T100" s="137" t="s">
        <v>98</v>
      </c>
      <c r="U100" s="138"/>
      <c r="V100" s="134" t="s">
        <v>99</v>
      </c>
      <c r="W100" s="62"/>
      <c r="X100" s="259"/>
      <c r="Y100" s="259"/>
      <c r="Z100" s="260"/>
      <c r="AA100" s="53"/>
    </row>
    <row r="101" spans="1:27" x14ac:dyDescent="0.35">
      <c r="A101" s="151"/>
      <c r="B101" s="144" t="s">
        <v>103</v>
      </c>
      <c r="C101" s="146" t="s">
        <v>104</v>
      </c>
      <c r="D101" s="144" t="s">
        <v>103</v>
      </c>
      <c r="E101" s="145" t="s">
        <v>104</v>
      </c>
      <c r="F101" s="145" t="s">
        <v>103</v>
      </c>
      <c r="G101" s="146" t="s">
        <v>104</v>
      </c>
      <c r="H101" s="144" t="s">
        <v>103</v>
      </c>
      <c r="I101" s="145" t="s">
        <v>104</v>
      </c>
      <c r="J101" s="145" t="s">
        <v>103</v>
      </c>
      <c r="K101" s="146" t="s">
        <v>104</v>
      </c>
      <c r="L101" s="144" t="s">
        <v>103</v>
      </c>
      <c r="M101" s="145" t="s">
        <v>104</v>
      </c>
      <c r="N101" s="145" t="s">
        <v>103</v>
      </c>
      <c r="O101" s="146" t="s">
        <v>104</v>
      </c>
      <c r="P101" s="144" t="s">
        <v>103</v>
      </c>
      <c r="Q101" s="145" t="s">
        <v>104</v>
      </c>
      <c r="R101" s="145" t="s">
        <v>103</v>
      </c>
      <c r="S101" s="146" t="s">
        <v>104</v>
      </c>
      <c r="T101" s="144" t="s">
        <v>103</v>
      </c>
      <c r="U101" s="145" t="s">
        <v>104</v>
      </c>
      <c r="V101" s="145" t="s">
        <v>103</v>
      </c>
      <c r="W101" s="146" t="s">
        <v>104</v>
      </c>
      <c r="X101" s="174"/>
      <c r="Y101" s="174"/>
      <c r="Z101" s="174"/>
      <c r="AA101" s="174"/>
    </row>
    <row r="102" spans="1:27" ht="15" customHeight="1" x14ac:dyDescent="0.35">
      <c r="A102" s="152" t="s">
        <v>37</v>
      </c>
      <c r="B102" s="73">
        <v>4000</v>
      </c>
      <c r="C102" s="141"/>
      <c r="D102" s="73">
        <v>3867</v>
      </c>
      <c r="E102" s="142"/>
      <c r="F102" s="74">
        <v>131</v>
      </c>
      <c r="G102" s="141"/>
      <c r="H102" s="73">
        <v>539</v>
      </c>
      <c r="I102" s="142"/>
      <c r="J102" s="74">
        <v>3461</v>
      </c>
      <c r="K102" s="141"/>
      <c r="L102" s="73">
        <v>3731</v>
      </c>
      <c r="M102" s="142"/>
      <c r="N102" s="74">
        <v>268</v>
      </c>
      <c r="O102" s="141"/>
      <c r="P102" s="73">
        <v>3344</v>
      </c>
      <c r="Q102" s="142"/>
      <c r="R102" s="74">
        <v>649</v>
      </c>
      <c r="S102" s="141"/>
      <c r="T102" s="73">
        <v>1106</v>
      </c>
      <c r="U102" s="142"/>
      <c r="V102" s="74">
        <v>1831</v>
      </c>
      <c r="W102" s="141"/>
    </row>
    <row r="103" spans="1:27" x14ac:dyDescent="0.35">
      <c r="A103" s="412" t="s">
        <v>197</v>
      </c>
      <c r="B103" s="69">
        <v>4.4084803809152001E-2</v>
      </c>
      <c r="C103" s="61"/>
      <c r="D103" s="69">
        <v>4.3943512410179499E-2</v>
      </c>
      <c r="E103" s="97"/>
      <c r="F103" s="90">
        <v>4.89444488335843E-2</v>
      </c>
      <c r="G103" s="61"/>
      <c r="H103" s="69">
        <v>0.116950459434815</v>
      </c>
      <c r="I103" s="97"/>
      <c r="J103" s="90">
        <v>3.4786566606883701E-2</v>
      </c>
      <c r="K103" s="61"/>
      <c r="L103" s="69">
        <v>4.0860764845337197E-2</v>
      </c>
      <c r="M103" s="97"/>
      <c r="N103" s="90">
        <v>9.1447424035238895E-2</v>
      </c>
      <c r="O103" s="61"/>
      <c r="P103" s="69">
        <v>4.23387638260544E-2</v>
      </c>
      <c r="Q103" s="97"/>
      <c r="R103" s="90">
        <v>5.3750213286346701E-2</v>
      </c>
      <c r="S103" s="61"/>
      <c r="T103" s="69">
        <v>7.32552218922225E-2</v>
      </c>
      <c r="U103" s="97"/>
      <c r="V103" s="90">
        <v>3.24486879011988E-2</v>
      </c>
      <c r="W103" s="61"/>
      <c r="X103" s="90"/>
      <c r="Y103" s="97"/>
      <c r="Z103" s="90"/>
      <c r="AA103" s="97"/>
    </row>
    <row r="104" spans="1:27" x14ac:dyDescent="0.35">
      <c r="A104" s="412"/>
      <c r="B104" s="69"/>
      <c r="C104" s="61"/>
      <c r="D104" s="69"/>
      <c r="E104" s="97"/>
      <c r="F104" s="90"/>
      <c r="G104" s="61"/>
      <c r="H104" s="69"/>
      <c r="I104" s="97"/>
      <c r="J104" s="90"/>
      <c r="K104" s="61"/>
      <c r="L104" s="69"/>
      <c r="M104" s="97"/>
      <c r="N104" s="90"/>
      <c r="O104" s="61"/>
      <c r="P104" s="69"/>
      <c r="Q104" s="97"/>
      <c r="R104" s="90"/>
      <c r="S104" s="61"/>
      <c r="T104" s="69"/>
      <c r="U104" s="97"/>
      <c r="V104" s="90"/>
      <c r="W104" s="61"/>
      <c r="X104" s="90"/>
      <c r="Y104" s="97"/>
      <c r="Z104" s="90"/>
      <c r="AA104" s="97"/>
    </row>
    <row r="105" spans="1:27" x14ac:dyDescent="0.35">
      <c r="A105" s="412" t="s">
        <v>198</v>
      </c>
      <c r="B105" s="69">
        <v>0.221735613032644</v>
      </c>
      <c r="C105" s="61"/>
      <c r="D105" s="69">
        <v>0.22207772284322999</v>
      </c>
      <c r="E105" s="97"/>
      <c r="F105" s="90">
        <v>0.21035457568325699</v>
      </c>
      <c r="G105" s="61"/>
      <c r="H105" s="69">
        <v>0.23765348084495</v>
      </c>
      <c r="I105" s="97"/>
      <c r="J105" s="90">
        <v>0.21970436649540601</v>
      </c>
      <c r="K105" s="61"/>
      <c r="L105" s="69">
        <v>0.21743816370820901</v>
      </c>
      <c r="M105" s="97"/>
      <c r="N105" s="90">
        <v>0.286138853473625</v>
      </c>
      <c r="O105" s="61"/>
      <c r="P105" s="69">
        <v>0.21878644305608</v>
      </c>
      <c r="Q105" s="97"/>
      <c r="R105" s="90">
        <v>0.233497789168611</v>
      </c>
      <c r="S105" s="61"/>
      <c r="T105" s="69">
        <v>0.26817983831020198</v>
      </c>
      <c r="U105" s="97"/>
      <c r="V105" s="90">
        <v>0.202580653836026</v>
      </c>
      <c r="W105" s="61"/>
      <c r="X105" s="90"/>
      <c r="Y105" s="97"/>
      <c r="Z105" s="90"/>
      <c r="AA105" s="97"/>
    </row>
    <row r="106" spans="1:27" x14ac:dyDescent="0.35">
      <c r="A106" s="412"/>
      <c r="B106" s="69"/>
      <c r="C106" s="61"/>
      <c r="D106" s="69"/>
      <c r="E106" s="97"/>
      <c r="F106" s="90"/>
      <c r="G106" s="61"/>
      <c r="H106" s="69"/>
      <c r="I106" s="97"/>
      <c r="J106" s="90"/>
      <c r="K106" s="61"/>
      <c r="L106" s="69"/>
      <c r="M106" s="97"/>
      <c r="N106" s="90"/>
      <c r="O106" s="61"/>
      <c r="P106" s="69"/>
      <c r="Q106" s="97"/>
      <c r="R106" s="90"/>
      <c r="S106" s="61"/>
      <c r="T106" s="69"/>
      <c r="U106" s="97"/>
      <c r="V106" s="90"/>
      <c r="W106" s="61"/>
      <c r="X106" s="90"/>
      <c r="Y106" s="97"/>
      <c r="Z106" s="90"/>
      <c r="AA106" s="97"/>
    </row>
    <row r="107" spans="1:27" x14ac:dyDescent="0.35">
      <c r="A107" s="412" t="s">
        <v>199</v>
      </c>
      <c r="B107" s="69">
        <v>0.25284006597159903</v>
      </c>
      <c r="C107" s="61"/>
      <c r="D107" s="69">
        <v>0.252930624087297</v>
      </c>
      <c r="E107" s="97"/>
      <c r="F107" s="90">
        <v>0.25179482852949298</v>
      </c>
      <c r="G107" s="61"/>
      <c r="H107" s="69">
        <v>0.24391691499280799</v>
      </c>
      <c r="I107" s="97"/>
      <c r="J107" s="90">
        <v>0.25397873100768598</v>
      </c>
      <c r="K107" s="61"/>
      <c r="L107" s="69">
        <v>0.25581803420420601</v>
      </c>
      <c r="M107" s="97"/>
      <c r="N107" s="90">
        <v>0.21138307203684301</v>
      </c>
      <c r="O107" s="61"/>
      <c r="P107" s="69">
        <v>0.25127020643390902</v>
      </c>
      <c r="Q107" s="97"/>
      <c r="R107" s="90">
        <v>0.26402003763093301</v>
      </c>
      <c r="S107" s="61"/>
      <c r="T107" s="69">
        <v>0.27398627271828502</v>
      </c>
      <c r="U107" s="97"/>
      <c r="V107" s="90">
        <v>0.222366570234139</v>
      </c>
      <c r="W107" s="61"/>
      <c r="X107" s="90"/>
      <c r="Y107" s="97"/>
      <c r="Z107" s="90"/>
      <c r="AA107" s="97"/>
    </row>
    <row r="108" spans="1:27" x14ac:dyDescent="0.35">
      <c r="A108" s="412"/>
      <c r="B108" s="69"/>
      <c r="C108" s="61"/>
      <c r="D108" s="69"/>
      <c r="E108" s="97"/>
      <c r="F108" s="90"/>
      <c r="G108" s="61"/>
      <c r="H108" s="69"/>
      <c r="I108" s="97"/>
      <c r="J108" s="90"/>
      <c r="K108" s="61"/>
      <c r="L108" s="69"/>
      <c r="M108" s="97"/>
      <c r="N108" s="90"/>
      <c r="O108" s="61"/>
      <c r="P108" s="69"/>
      <c r="Q108" s="97"/>
      <c r="R108" s="90"/>
      <c r="S108" s="61"/>
      <c r="T108" s="69"/>
      <c r="U108" s="97"/>
      <c r="V108" s="90"/>
      <c r="W108" s="61"/>
      <c r="X108" s="90"/>
      <c r="Y108" s="97"/>
      <c r="Z108" s="90"/>
      <c r="AA108" s="97"/>
    </row>
    <row r="109" spans="1:27" x14ac:dyDescent="0.35">
      <c r="A109" s="412" t="s">
        <v>200</v>
      </c>
      <c r="B109" s="69">
        <v>0.366769188582308</v>
      </c>
      <c r="C109" s="61"/>
      <c r="D109" s="69">
        <v>0.36776770188149899</v>
      </c>
      <c r="E109" s="97"/>
      <c r="F109" s="90">
        <v>0.33209022464842602</v>
      </c>
      <c r="G109" s="61"/>
      <c r="H109" s="69">
        <v>0.24287141320831801</v>
      </c>
      <c r="I109" s="97"/>
      <c r="J109" s="90">
        <v>0.38257953015363899</v>
      </c>
      <c r="K109" s="61"/>
      <c r="L109" s="69">
        <v>0.37366127245656899</v>
      </c>
      <c r="M109" s="97"/>
      <c r="N109" s="90">
        <v>0.26131540328397401</v>
      </c>
      <c r="O109" s="61"/>
      <c r="P109" s="69">
        <v>0.37332296742381998</v>
      </c>
      <c r="Q109" s="97"/>
      <c r="R109" s="90">
        <v>0.33232453763052699</v>
      </c>
      <c r="S109" s="61"/>
      <c r="T109" s="69">
        <v>0.29648999512361701</v>
      </c>
      <c r="U109" s="97"/>
      <c r="V109" s="90">
        <v>0.395125791835717</v>
      </c>
      <c r="W109" s="61"/>
      <c r="X109" s="90"/>
      <c r="Y109" s="97"/>
      <c r="Z109" s="90"/>
      <c r="AA109" s="97"/>
    </row>
    <row r="110" spans="1:27" x14ac:dyDescent="0.35">
      <c r="A110" s="412"/>
      <c r="B110" s="69"/>
      <c r="C110" s="61"/>
      <c r="D110" s="69"/>
      <c r="E110" s="97"/>
      <c r="F110" s="90"/>
      <c r="G110" s="61"/>
      <c r="H110" s="69"/>
      <c r="I110" s="97"/>
      <c r="J110" s="90"/>
      <c r="K110" s="61"/>
      <c r="L110" s="69"/>
      <c r="M110" s="97"/>
      <c r="N110" s="90"/>
      <c r="O110" s="61"/>
      <c r="P110" s="69"/>
      <c r="Q110" s="97"/>
      <c r="R110" s="90"/>
      <c r="S110" s="61"/>
      <c r="T110" s="69"/>
      <c r="U110" s="97"/>
      <c r="V110" s="90"/>
      <c r="W110" s="61"/>
      <c r="X110" s="90"/>
      <c r="Y110" s="97"/>
      <c r="Z110" s="90"/>
      <c r="AA110" s="97"/>
    </row>
    <row r="111" spans="1:27" x14ac:dyDescent="0.35">
      <c r="A111" s="412" t="s">
        <v>201</v>
      </c>
      <c r="B111" s="69">
        <v>0.114408162105918</v>
      </c>
      <c r="C111" s="61"/>
      <c r="D111" s="69">
        <v>0.11311318275866999</v>
      </c>
      <c r="E111" s="97"/>
      <c r="F111" s="90">
        <v>0.15681592230524</v>
      </c>
      <c r="G111" s="61"/>
      <c r="H111" s="69">
        <v>0.157174746911039</v>
      </c>
      <c r="I111" s="97"/>
      <c r="J111" s="90">
        <v>0.10895080573638501</v>
      </c>
      <c r="K111" s="61"/>
      <c r="L111" s="69">
        <v>0.112048391855082</v>
      </c>
      <c r="M111" s="97"/>
      <c r="N111" s="90">
        <v>0.149715247170319</v>
      </c>
      <c r="O111" s="61"/>
      <c r="P111" s="69">
        <v>0.114281619260137</v>
      </c>
      <c r="Q111" s="97"/>
      <c r="R111" s="90">
        <v>0.116407422283582</v>
      </c>
      <c r="S111" s="61"/>
      <c r="T111" s="69">
        <v>8.7492487854317999E-2</v>
      </c>
      <c r="U111" s="97"/>
      <c r="V111" s="90">
        <v>0.147478296192919</v>
      </c>
      <c r="W111" s="61"/>
      <c r="X111" s="90"/>
      <c r="Y111" s="97"/>
      <c r="Z111" s="90"/>
      <c r="AA111" s="97"/>
    </row>
    <row r="112" spans="1:27" x14ac:dyDescent="0.35">
      <c r="A112" s="412"/>
      <c r="B112" s="69"/>
      <c r="C112" s="61"/>
      <c r="D112" s="69"/>
      <c r="E112" s="97"/>
      <c r="F112" s="90"/>
      <c r="G112" s="61"/>
      <c r="H112" s="69"/>
      <c r="I112" s="97"/>
      <c r="J112" s="90"/>
      <c r="K112" s="61"/>
      <c r="L112" s="69"/>
      <c r="M112" s="97"/>
      <c r="N112" s="90"/>
      <c r="O112" s="61"/>
      <c r="P112" s="69"/>
      <c r="Q112" s="97"/>
      <c r="R112" s="90"/>
      <c r="S112" s="61"/>
      <c r="T112" s="69"/>
      <c r="U112" s="97"/>
      <c r="V112" s="90"/>
      <c r="W112" s="61"/>
      <c r="X112" s="90"/>
      <c r="Y112" s="97"/>
      <c r="Z112" s="90"/>
      <c r="AA112" s="97"/>
    </row>
    <row r="113" spans="1:23" x14ac:dyDescent="0.35">
      <c r="A113" s="463" t="s">
        <v>66</v>
      </c>
      <c r="B113" s="69">
        <v>1.6216649837833501E-4</v>
      </c>
      <c r="C113" s="61"/>
      <c r="D113" s="69">
        <v>1.6725601912465399E-4</v>
      </c>
      <c r="E113" s="97"/>
      <c r="F113" s="90"/>
      <c r="G113" s="61"/>
      <c r="H113" s="69">
        <v>1.4329846080704399E-3</v>
      </c>
      <c r="I113" s="97"/>
      <c r="J113" s="90"/>
      <c r="K113" s="61"/>
      <c r="L113" s="69">
        <v>1.7337293059674599E-4</v>
      </c>
      <c r="M113" s="97"/>
      <c r="N113" s="90"/>
      <c r="O113" s="61"/>
      <c r="P113" s="69"/>
      <c r="Q113" s="97"/>
      <c r="R113" s="90"/>
      <c r="S113" s="61"/>
      <c r="T113" s="69">
        <v>5.9618410135565405E-4</v>
      </c>
      <c r="U113" s="97"/>
      <c r="W113" s="257"/>
    </row>
    <row r="114" spans="1:23" x14ac:dyDescent="0.35">
      <c r="A114" s="463"/>
      <c r="B114" s="69"/>
      <c r="C114" s="61"/>
      <c r="D114" s="69"/>
      <c r="E114" s="97"/>
      <c r="F114" s="90"/>
      <c r="G114" s="61"/>
      <c r="H114" s="69"/>
      <c r="I114" s="97"/>
      <c r="J114" s="90"/>
      <c r="K114" s="61"/>
      <c r="L114" s="69"/>
      <c r="M114" s="97"/>
      <c r="N114" s="90"/>
      <c r="O114" s="61"/>
      <c r="P114" s="69"/>
      <c r="Q114" s="97"/>
      <c r="R114" s="90"/>
      <c r="S114" s="61"/>
      <c r="T114" s="69"/>
      <c r="U114" s="97"/>
      <c r="V114" s="90"/>
      <c r="W114" s="61"/>
    </row>
    <row r="115" spans="1:23" x14ac:dyDescent="0.35">
      <c r="A115" s="463" t="s">
        <v>74</v>
      </c>
      <c r="B115" s="193"/>
      <c r="C115" s="257"/>
      <c r="D115" s="193"/>
      <c r="G115" s="257"/>
      <c r="H115" s="193"/>
      <c r="K115" s="257"/>
      <c r="L115" s="193"/>
      <c r="O115" s="257"/>
      <c r="P115" s="193"/>
      <c r="S115" s="257"/>
      <c r="T115" s="193"/>
      <c r="W115" s="257"/>
    </row>
    <row r="116" spans="1:23" ht="15" customHeight="1" x14ac:dyDescent="0.35">
      <c r="A116" s="469"/>
      <c r="B116" s="73"/>
      <c r="C116" s="141"/>
      <c r="D116" s="73"/>
      <c r="E116" s="142"/>
      <c r="F116" s="74"/>
      <c r="G116" s="141"/>
      <c r="H116" s="73"/>
      <c r="I116" s="142"/>
      <c r="J116" s="74"/>
      <c r="K116" s="141"/>
      <c r="L116" s="73"/>
      <c r="M116" s="142"/>
      <c r="N116" s="74"/>
      <c r="O116" s="141"/>
      <c r="P116" s="73"/>
      <c r="Q116" s="142"/>
      <c r="R116" s="74"/>
      <c r="S116" s="141"/>
      <c r="T116" s="73"/>
      <c r="U116" s="142"/>
      <c r="V116" s="74"/>
      <c r="W116" s="141"/>
    </row>
    <row r="118" spans="1:23" x14ac:dyDescent="0.35">
      <c r="A118" s="5" t="s">
        <v>230</v>
      </c>
    </row>
    <row r="119" spans="1:23" x14ac:dyDescent="0.35">
      <c r="A119" t="s">
        <v>231</v>
      </c>
    </row>
    <row r="125" spans="1:23" x14ac:dyDescent="0.35">
      <c r="D125" s="198" t="s">
        <v>192</v>
      </c>
    </row>
  </sheetData>
  <mergeCells count="96">
    <mergeCell ref="A115:A116"/>
    <mergeCell ref="R99:S99"/>
    <mergeCell ref="T99:U99"/>
    <mergeCell ref="V99:W99"/>
    <mergeCell ref="X99:Y99"/>
    <mergeCell ref="A105:A106"/>
    <mergeCell ref="A107:A108"/>
    <mergeCell ref="A109:A110"/>
    <mergeCell ref="A111:A112"/>
    <mergeCell ref="A113:A114"/>
    <mergeCell ref="Z99:AA99"/>
    <mergeCell ref="A103:A104"/>
    <mergeCell ref="F99:G99"/>
    <mergeCell ref="H99:I99"/>
    <mergeCell ref="J99:K99"/>
    <mergeCell ref="L99:M99"/>
    <mergeCell ref="N99:O99"/>
    <mergeCell ref="P99:Q99"/>
    <mergeCell ref="A92:A93"/>
    <mergeCell ref="A94:A95"/>
    <mergeCell ref="A96:A97"/>
    <mergeCell ref="B99:C99"/>
    <mergeCell ref="D99:E99"/>
    <mergeCell ref="A90:A91"/>
    <mergeCell ref="A70:A71"/>
    <mergeCell ref="A72:A73"/>
    <mergeCell ref="A74:A75"/>
    <mergeCell ref="A76:A77"/>
    <mergeCell ref="A78:A79"/>
    <mergeCell ref="A80:A81"/>
    <mergeCell ref="A82:A83"/>
    <mergeCell ref="A84:A85"/>
    <mergeCell ref="A86:A87"/>
    <mergeCell ref="A88:A89"/>
    <mergeCell ref="T62:U62"/>
    <mergeCell ref="V62:W62"/>
    <mergeCell ref="X62:Y62"/>
    <mergeCell ref="Z62:AA62"/>
    <mergeCell ref="A66:A67"/>
    <mergeCell ref="P62:Q62"/>
    <mergeCell ref="R62:S62"/>
    <mergeCell ref="A68:A69"/>
    <mergeCell ref="H62:I62"/>
    <mergeCell ref="J62:K62"/>
    <mergeCell ref="L62:M62"/>
    <mergeCell ref="N62:O62"/>
    <mergeCell ref="A56:A57"/>
    <mergeCell ref="A58:A59"/>
    <mergeCell ref="B62:C62"/>
    <mergeCell ref="D62:E62"/>
    <mergeCell ref="F62:G62"/>
    <mergeCell ref="A54:A55"/>
    <mergeCell ref="A34:A35"/>
    <mergeCell ref="A36:A37"/>
    <mergeCell ref="A38:A39"/>
    <mergeCell ref="A40:A41"/>
    <mergeCell ref="A42:A43"/>
    <mergeCell ref="A44:A45"/>
    <mergeCell ref="A46:A47"/>
    <mergeCell ref="A48:A49"/>
    <mergeCell ref="A50:A51"/>
    <mergeCell ref="A52:A53"/>
    <mergeCell ref="V24:W24"/>
    <mergeCell ref="X24:Y24"/>
    <mergeCell ref="Z24:AA24"/>
    <mergeCell ref="R24:S24"/>
    <mergeCell ref="T24:U24"/>
    <mergeCell ref="A32:A33"/>
    <mergeCell ref="J24:K24"/>
    <mergeCell ref="L24:M24"/>
    <mergeCell ref="N24:O24"/>
    <mergeCell ref="P24:Q24"/>
    <mergeCell ref="A30:A31"/>
    <mergeCell ref="A28:A29"/>
    <mergeCell ref="A21:A22"/>
    <mergeCell ref="B24:C24"/>
    <mergeCell ref="D24:E24"/>
    <mergeCell ref="F24:G24"/>
    <mergeCell ref="H24:I24"/>
    <mergeCell ref="AH1:AI1"/>
    <mergeCell ref="L1:M1"/>
    <mergeCell ref="N1:O1"/>
    <mergeCell ref="P1:Q1"/>
    <mergeCell ref="R1:S1"/>
    <mergeCell ref="T1:U1"/>
    <mergeCell ref="V1:W1"/>
    <mergeCell ref="X1:Y1"/>
    <mergeCell ref="Z1:AA1"/>
    <mergeCell ref="AB1:AC1"/>
    <mergeCell ref="AD1:AE1"/>
    <mergeCell ref="AF1:AG1"/>
    <mergeCell ref="B1:C1"/>
    <mergeCell ref="D1:E1"/>
    <mergeCell ref="F1:G1"/>
    <mergeCell ref="H1:I1"/>
    <mergeCell ref="J1:K1"/>
  </mergeCells>
  <pageMargins left="0.7" right="0.7" top="0.75" bottom="0.75" header="0.3" footer="0.3"/>
  <pageSetup paperSize="9" orientation="portrait" horizontalDpi="90" verticalDpi="9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Q124"/>
  <sheetViews>
    <sheetView zoomScaleNormal="100" workbookViewId="0">
      <selection sqref="A1:A3"/>
    </sheetView>
  </sheetViews>
  <sheetFormatPr defaultColWidth="10.90625" defaultRowHeight="14.5" x14ac:dyDescent="0.35"/>
  <cols>
    <col min="1" max="1" width="55.1796875" customWidth="1"/>
    <col min="4" max="4" width="8.1796875" customWidth="1"/>
    <col min="5" max="5" width="8.54296875" customWidth="1"/>
    <col min="17" max="17" width="10.81640625" customWidth="1"/>
  </cols>
  <sheetData>
    <row r="1" spans="1:15" ht="30" customHeight="1" x14ac:dyDescent="0.35">
      <c r="A1" s="405" t="s">
        <v>326</v>
      </c>
      <c r="B1" s="386" t="s">
        <v>284</v>
      </c>
      <c r="C1" s="387"/>
      <c r="D1" s="374">
        <v>2021</v>
      </c>
      <c r="E1" s="375"/>
      <c r="F1" s="375"/>
      <c r="G1" s="375"/>
      <c r="H1" s="375"/>
      <c r="I1" s="376"/>
      <c r="J1" s="374">
        <v>2022</v>
      </c>
      <c r="K1" s="375"/>
      <c r="L1" s="375"/>
      <c r="M1" s="375"/>
      <c r="N1" s="375"/>
      <c r="O1" s="376"/>
    </row>
    <row r="2" spans="1:15" ht="30" customHeight="1" x14ac:dyDescent="0.35">
      <c r="A2" s="406"/>
      <c r="B2" s="404"/>
      <c r="C2" s="403"/>
      <c r="D2" s="404" t="s">
        <v>299</v>
      </c>
      <c r="E2" s="402"/>
      <c r="F2" s="402" t="s">
        <v>300</v>
      </c>
      <c r="G2" s="402"/>
      <c r="H2" s="402" t="s">
        <v>303</v>
      </c>
      <c r="I2" s="403"/>
      <c r="J2" s="404" t="s">
        <v>301</v>
      </c>
      <c r="K2" s="402"/>
      <c r="L2" s="402" t="s">
        <v>302</v>
      </c>
      <c r="M2" s="402"/>
      <c r="N2" s="402" t="s">
        <v>303</v>
      </c>
      <c r="O2" s="403"/>
    </row>
    <row r="3" spans="1:15" ht="15" customHeight="1" x14ac:dyDescent="0.35">
      <c r="A3" s="407"/>
      <c r="B3" s="380"/>
      <c r="C3" s="382"/>
      <c r="D3" s="65" t="s">
        <v>98</v>
      </c>
      <c r="E3" s="71"/>
      <c r="F3" s="63" t="s">
        <v>99</v>
      </c>
      <c r="G3" s="71"/>
      <c r="H3" s="63"/>
      <c r="I3" s="62"/>
      <c r="J3" s="65" t="s">
        <v>101</v>
      </c>
      <c r="K3" s="63"/>
      <c r="L3" s="63" t="s">
        <v>102</v>
      </c>
      <c r="M3" s="63"/>
      <c r="N3" s="63"/>
      <c r="O3" s="62"/>
    </row>
    <row r="4" spans="1:15" ht="15" customHeight="1" x14ac:dyDescent="0.35">
      <c r="A4" s="263"/>
      <c r="B4" s="98" t="s">
        <v>103</v>
      </c>
      <c r="C4" s="269" t="s">
        <v>104</v>
      </c>
      <c r="D4" s="98" t="s">
        <v>103</v>
      </c>
      <c r="E4" s="273" t="s">
        <v>104</v>
      </c>
      <c r="F4" s="67" t="s">
        <v>103</v>
      </c>
      <c r="G4" s="273" t="s">
        <v>104</v>
      </c>
      <c r="H4" s="67" t="s">
        <v>103</v>
      </c>
      <c r="I4" s="99" t="s">
        <v>104</v>
      </c>
      <c r="J4" s="98" t="s">
        <v>103</v>
      </c>
      <c r="K4" s="67" t="s">
        <v>104</v>
      </c>
      <c r="L4" s="67" t="s">
        <v>103</v>
      </c>
      <c r="M4" s="67" t="s">
        <v>104</v>
      </c>
      <c r="N4" s="67" t="s">
        <v>103</v>
      </c>
      <c r="O4" s="99" t="s">
        <v>104</v>
      </c>
    </row>
    <row r="5" spans="1:15" ht="15" customHeight="1" x14ac:dyDescent="0.35">
      <c r="A5" s="264" t="s">
        <v>37</v>
      </c>
      <c r="B5" s="34">
        <v>8099</v>
      </c>
      <c r="C5" s="168"/>
      <c r="D5" s="34">
        <v>2048</v>
      </c>
      <c r="E5" s="35"/>
      <c r="F5" s="35">
        <v>2051</v>
      </c>
      <c r="G5" s="35"/>
      <c r="H5" s="35">
        <v>4099</v>
      </c>
      <c r="I5" s="168"/>
      <c r="J5" s="280">
        <v>2000</v>
      </c>
      <c r="K5" s="280"/>
      <c r="L5" s="280">
        <v>2000</v>
      </c>
      <c r="M5" s="280"/>
      <c r="N5" s="280">
        <v>4000</v>
      </c>
      <c r="O5" s="281"/>
    </row>
    <row r="6" spans="1:15" x14ac:dyDescent="0.35">
      <c r="A6" s="265" t="s">
        <v>167</v>
      </c>
      <c r="B6" s="60">
        <v>0.26022541055870801</v>
      </c>
      <c r="C6" s="267"/>
      <c r="D6" s="60">
        <v>0.23651470656525</v>
      </c>
      <c r="E6" s="268"/>
      <c r="F6" s="54">
        <v>0.25522194828734102</v>
      </c>
      <c r="G6" s="268"/>
      <c r="H6" s="54">
        <v>0.24587517310145501</v>
      </c>
      <c r="I6" s="54"/>
      <c r="J6" s="98">
        <v>0.28674453006988299</v>
      </c>
      <c r="K6" s="273"/>
      <c r="L6" s="167">
        <v>0.263117103132334</v>
      </c>
      <c r="M6" s="239"/>
      <c r="N6" s="128">
        <v>0.27493081650069201</v>
      </c>
      <c r="O6" s="129"/>
    </row>
    <row r="7" spans="1:15" x14ac:dyDescent="0.35">
      <c r="A7" s="265"/>
      <c r="B7" s="282"/>
      <c r="C7" s="283"/>
      <c r="H7" s="97"/>
      <c r="I7" s="97"/>
      <c r="J7" s="69"/>
      <c r="K7" s="97"/>
      <c r="L7" s="97"/>
      <c r="M7" s="97"/>
      <c r="N7" s="100"/>
      <c r="O7" s="102"/>
    </row>
    <row r="8" spans="1:15" x14ac:dyDescent="0.35">
      <c r="A8" s="265" t="s">
        <v>168</v>
      </c>
      <c r="B8" s="60">
        <v>0.23085922501230099</v>
      </c>
      <c r="C8" s="267"/>
      <c r="D8" s="60">
        <v>0.238512981410026</v>
      </c>
      <c r="E8" s="268"/>
      <c r="F8" s="54">
        <v>0.21851610696138801</v>
      </c>
      <c r="G8" s="268"/>
      <c r="H8" s="54">
        <v>0.22850722658599301</v>
      </c>
      <c r="I8" s="54"/>
      <c r="J8" s="60">
        <v>0.23967574664048599</v>
      </c>
      <c r="K8" s="268"/>
      <c r="L8" s="90">
        <v>0.22686312430303199</v>
      </c>
      <c r="M8" s="97"/>
      <c r="N8" s="100">
        <v>0.23326943541730599</v>
      </c>
      <c r="O8" s="102"/>
    </row>
    <row r="9" spans="1:15" x14ac:dyDescent="0.35">
      <c r="A9" s="265"/>
      <c r="B9" s="60"/>
      <c r="C9" s="267"/>
      <c r="D9" s="60"/>
      <c r="E9" s="268"/>
      <c r="F9" s="54"/>
      <c r="G9" s="268"/>
      <c r="H9" s="54"/>
      <c r="I9" s="54"/>
      <c r="J9" s="60"/>
      <c r="K9" s="268"/>
      <c r="L9" s="90"/>
      <c r="M9" s="97"/>
      <c r="N9" s="100"/>
      <c r="O9" s="102"/>
    </row>
    <row r="10" spans="1:15" x14ac:dyDescent="0.35">
      <c r="A10" s="265" t="s">
        <v>169</v>
      </c>
      <c r="B10" s="60">
        <v>0.37151066054603199</v>
      </c>
      <c r="C10" s="267"/>
      <c r="D10" s="60">
        <v>0.37244595313754297</v>
      </c>
      <c r="E10" s="268"/>
      <c r="F10" s="54">
        <v>0.386658498956654</v>
      </c>
      <c r="G10" s="268"/>
      <c r="H10" s="54">
        <v>0.37955742694594302</v>
      </c>
      <c r="I10" s="54"/>
      <c r="J10" s="60">
        <v>0.35218521747172199</v>
      </c>
      <c r="K10" s="268"/>
      <c r="L10" s="90">
        <v>0.37434425557463102</v>
      </c>
      <c r="M10" s="97"/>
      <c r="N10" s="100">
        <v>0.36326473661735298</v>
      </c>
      <c r="O10" s="102"/>
    </row>
    <row r="11" spans="1:15" x14ac:dyDescent="0.35">
      <c r="A11" s="265"/>
      <c r="B11" s="60"/>
      <c r="C11" s="267"/>
      <c r="D11" s="60"/>
      <c r="E11" s="268"/>
      <c r="F11" s="54"/>
      <c r="G11" s="268"/>
      <c r="H11" s="54"/>
      <c r="I11" s="54"/>
      <c r="J11" s="60"/>
      <c r="K11" s="54"/>
      <c r="L11" s="97"/>
      <c r="M11" s="97"/>
      <c r="N11" s="100"/>
      <c r="O11" s="102"/>
    </row>
    <row r="12" spans="1:15" x14ac:dyDescent="0.35">
      <c r="A12" s="265" t="s">
        <v>170</v>
      </c>
      <c r="B12" s="60">
        <v>0.11334972285691799</v>
      </c>
      <c r="C12" s="267"/>
      <c r="D12" s="60">
        <v>0.13194275938250799</v>
      </c>
      <c r="E12" s="268"/>
      <c r="F12" s="54">
        <v>0.11214918998255</v>
      </c>
      <c r="G12" s="268"/>
      <c r="H12" s="54">
        <v>0.12203873147968999</v>
      </c>
      <c r="I12" s="54"/>
      <c r="J12" s="60">
        <v>9.7787006353319494E-2</v>
      </c>
      <c r="K12" s="268"/>
      <c r="L12" s="90">
        <v>0.11110431594457</v>
      </c>
      <c r="M12" s="97"/>
      <c r="N12" s="100">
        <v>0.10444566120554299</v>
      </c>
      <c r="O12" s="102"/>
    </row>
    <row r="13" spans="1:15" x14ac:dyDescent="0.35">
      <c r="A13" s="265"/>
      <c r="B13" s="60"/>
      <c r="C13" s="267"/>
      <c r="D13" s="60"/>
      <c r="E13" s="268"/>
      <c r="F13" s="54"/>
      <c r="G13" s="268"/>
      <c r="H13" s="54"/>
      <c r="I13" s="54"/>
      <c r="J13" s="60"/>
      <c r="K13" s="54"/>
      <c r="L13" s="97"/>
      <c r="M13" s="97"/>
      <c r="N13" s="100"/>
      <c r="O13" s="102"/>
    </row>
    <row r="14" spans="1:15" x14ac:dyDescent="0.35">
      <c r="A14" s="265" t="s">
        <v>171</v>
      </c>
      <c r="B14" s="60">
        <v>1.8310813553216398E-2</v>
      </c>
      <c r="C14" s="267"/>
      <c r="D14" s="60">
        <v>1.5854291047166399E-2</v>
      </c>
      <c r="E14" s="268"/>
      <c r="F14" s="54">
        <v>2.1216460626719901E-2</v>
      </c>
      <c r="G14" s="268"/>
      <c r="H14" s="54">
        <v>1.85373380541227E-2</v>
      </c>
      <c r="I14" s="54"/>
      <c r="J14" s="60">
        <v>1.6959253474561099E-2</v>
      </c>
      <c r="K14" s="268"/>
      <c r="L14" s="90">
        <v>1.9198111644834901E-2</v>
      </c>
      <c r="M14" s="97"/>
      <c r="N14" s="100">
        <v>1.80786825692132E-2</v>
      </c>
      <c r="O14" s="102"/>
    </row>
    <row r="15" spans="1:15" x14ac:dyDescent="0.35">
      <c r="A15" s="265"/>
      <c r="B15" s="60"/>
      <c r="C15" s="267"/>
      <c r="D15" s="60"/>
      <c r="E15" s="268"/>
      <c r="F15" s="54"/>
      <c r="G15" s="268"/>
      <c r="H15" s="54"/>
      <c r="I15" s="54"/>
      <c r="J15" s="60"/>
      <c r="K15" s="54"/>
      <c r="L15" s="97"/>
      <c r="M15" s="97"/>
      <c r="N15" s="100"/>
      <c r="O15" s="102"/>
    </row>
    <row r="16" spans="1:15" x14ac:dyDescent="0.35">
      <c r="A16" s="265" t="s">
        <v>172</v>
      </c>
      <c r="B16" s="60">
        <v>2.22201256369386E-3</v>
      </c>
      <c r="C16" s="267"/>
      <c r="D16" s="60">
        <v>1.64613422992094E-3</v>
      </c>
      <c r="E16" s="268"/>
      <c r="F16" s="54">
        <v>1.9813432356040402E-3</v>
      </c>
      <c r="G16" s="268"/>
      <c r="H16" s="54">
        <v>1.81386139819855E-3</v>
      </c>
      <c r="I16" s="54"/>
      <c r="J16" s="60">
        <v>1.4030349978954499E-3</v>
      </c>
      <c r="K16" s="268"/>
      <c r="L16" s="90">
        <v>3.87749592826633E-3</v>
      </c>
      <c r="M16" s="97"/>
      <c r="N16" s="90">
        <v>2.6402654735973499E-3</v>
      </c>
      <c r="O16" s="61"/>
    </row>
    <row r="17" spans="1:15" x14ac:dyDescent="0.35">
      <c r="A17" s="265"/>
      <c r="B17" s="60"/>
      <c r="C17" s="267"/>
      <c r="D17" s="60"/>
      <c r="E17" s="268"/>
      <c r="F17" s="54"/>
      <c r="G17" s="268"/>
      <c r="H17" s="54"/>
      <c r="I17" s="54"/>
      <c r="J17" s="60"/>
      <c r="K17" s="54"/>
      <c r="L17" s="97"/>
      <c r="M17" s="97"/>
      <c r="N17" s="90"/>
      <c r="O17" s="61"/>
    </row>
    <row r="18" spans="1:15" x14ac:dyDescent="0.35">
      <c r="A18" s="265" t="s">
        <v>173</v>
      </c>
      <c r="B18" s="60">
        <v>3.2749731616839098E-3</v>
      </c>
      <c r="C18" s="267"/>
      <c r="D18" s="60">
        <v>3.08317422758434E-3</v>
      </c>
      <c r="E18" s="268"/>
      <c r="F18" s="54">
        <v>4.25645194974285E-3</v>
      </c>
      <c r="G18" s="268"/>
      <c r="H18" s="54">
        <v>3.6702424345969199E-3</v>
      </c>
      <c r="I18" s="54"/>
      <c r="J18" s="60">
        <v>4.2442484936336296E-3</v>
      </c>
      <c r="K18" s="268"/>
      <c r="L18" s="90">
        <v>1.49559347233152E-3</v>
      </c>
      <c r="M18" s="97"/>
      <c r="N18" s="90">
        <v>2.86992097130079E-3</v>
      </c>
      <c r="O18" s="61"/>
    </row>
    <row r="19" spans="1:15" x14ac:dyDescent="0.35">
      <c r="A19" s="265"/>
      <c r="B19" s="60"/>
      <c r="C19" s="267"/>
      <c r="D19" s="60"/>
      <c r="E19" s="268"/>
      <c r="F19" s="54"/>
      <c r="G19" s="268"/>
      <c r="H19" s="54"/>
      <c r="I19" s="54"/>
      <c r="J19" s="60"/>
      <c r="K19" s="54"/>
      <c r="L19" s="97"/>
      <c r="M19" s="97"/>
      <c r="N19" s="90"/>
      <c r="O19" s="61"/>
    </row>
    <row r="20" spans="1:15" x14ac:dyDescent="0.35">
      <c r="A20" s="173" t="s">
        <v>174</v>
      </c>
      <c r="B20" s="60">
        <v>0.862595296117042</v>
      </c>
      <c r="C20" s="267"/>
      <c r="D20" s="60">
        <v>0.84747364111281998</v>
      </c>
      <c r="E20" s="268"/>
      <c r="F20" s="54">
        <v>0.86039655420538297</v>
      </c>
      <c r="G20" s="268"/>
      <c r="H20" s="54">
        <v>0.85393982663339196</v>
      </c>
      <c r="I20" s="54"/>
      <c r="J20" s="60">
        <v>0.878605494182092</v>
      </c>
      <c r="K20" s="268"/>
      <c r="L20" s="90">
        <v>0.86432448300999698</v>
      </c>
      <c r="M20" s="97"/>
      <c r="N20" s="54">
        <v>0.87146498853535004</v>
      </c>
      <c r="O20" s="75"/>
    </row>
    <row r="21" spans="1:15" x14ac:dyDescent="0.35">
      <c r="A21" s="173"/>
      <c r="B21" s="60"/>
      <c r="C21" s="267"/>
      <c r="D21" s="60"/>
      <c r="E21" s="268"/>
      <c r="F21" s="54"/>
      <c r="G21" s="268"/>
      <c r="H21" s="54"/>
      <c r="I21" s="54"/>
      <c r="J21" s="60"/>
      <c r="K21" s="54"/>
      <c r="L21" s="97"/>
      <c r="M21" s="97"/>
      <c r="N21" s="54"/>
      <c r="O21" s="75"/>
    </row>
    <row r="22" spans="1:15" x14ac:dyDescent="0.35">
      <c r="A22" s="476" t="s">
        <v>175</v>
      </c>
      <c r="B22" s="60">
        <v>2.3807799278594201E-2</v>
      </c>
      <c r="C22" s="267"/>
      <c r="D22" s="60">
        <v>2.0583599504671701E-2</v>
      </c>
      <c r="E22" s="268"/>
      <c r="F22" s="54">
        <v>2.74542558120668E-2</v>
      </c>
      <c r="G22" s="268"/>
      <c r="H22" s="54">
        <v>2.40214418869182E-2</v>
      </c>
      <c r="I22" s="54"/>
      <c r="J22" s="60">
        <v>2.2606536966090201E-2</v>
      </c>
      <c r="K22" s="268"/>
      <c r="L22" s="90">
        <v>2.4571201045432801E-2</v>
      </c>
      <c r="M22" s="97"/>
      <c r="N22" s="54">
        <v>2.3588869014111301E-2</v>
      </c>
      <c r="O22" s="75"/>
    </row>
    <row r="23" spans="1:15" ht="15" customHeight="1" x14ac:dyDescent="0.35">
      <c r="A23" s="477"/>
      <c r="B23" s="76"/>
      <c r="C23" s="270"/>
      <c r="D23" s="76"/>
      <c r="E23" s="274"/>
      <c r="F23" s="79"/>
      <c r="G23" s="274"/>
      <c r="H23" s="79"/>
      <c r="I23" s="79"/>
      <c r="J23" s="76"/>
      <c r="K23" s="79"/>
      <c r="L23" s="45"/>
      <c r="M23" s="45"/>
      <c r="N23" s="79"/>
      <c r="O23" s="77"/>
    </row>
    <row r="24" spans="1:15" ht="15" customHeight="1" x14ac:dyDescent="0.35">
      <c r="A24" s="266"/>
    </row>
    <row r="25" spans="1:15" ht="43.5" customHeight="1" x14ac:dyDescent="0.35">
      <c r="A25" s="478" t="s">
        <v>327</v>
      </c>
      <c r="B25" s="386" t="s">
        <v>284</v>
      </c>
      <c r="C25" s="387"/>
      <c r="D25" s="374">
        <v>2021</v>
      </c>
      <c r="E25" s="375"/>
      <c r="F25" s="375"/>
      <c r="G25" s="375"/>
      <c r="H25" s="375"/>
      <c r="I25" s="376"/>
      <c r="J25" s="374">
        <v>2022</v>
      </c>
      <c r="K25" s="375"/>
      <c r="L25" s="375"/>
      <c r="M25" s="375"/>
      <c r="N25" s="375"/>
      <c r="O25" s="376"/>
    </row>
    <row r="26" spans="1:15" ht="15" customHeight="1" x14ac:dyDescent="0.35">
      <c r="A26" s="479"/>
      <c r="B26" s="404"/>
      <c r="C26" s="403"/>
      <c r="D26" s="404" t="s">
        <v>299</v>
      </c>
      <c r="E26" s="402"/>
      <c r="F26" s="402" t="s">
        <v>300</v>
      </c>
      <c r="G26" s="402"/>
      <c r="H26" s="402" t="s">
        <v>303</v>
      </c>
      <c r="I26" s="403"/>
      <c r="J26" s="404" t="s">
        <v>301</v>
      </c>
      <c r="K26" s="402"/>
      <c r="L26" s="402" t="s">
        <v>302</v>
      </c>
      <c r="M26" s="402"/>
      <c r="N26" s="402" t="s">
        <v>303</v>
      </c>
      <c r="O26" s="403"/>
    </row>
    <row r="27" spans="1:15" ht="15" customHeight="1" x14ac:dyDescent="0.35">
      <c r="A27" s="480"/>
      <c r="B27" s="380"/>
      <c r="C27" s="382"/>
      <c r="D27" s="52" t="s">
        <v>98</v>
      </c>
      <c r="E27" s="275"/>
      <c r="F27" s="50" t="s">
        <v>99</v>
      </c>
      <c r="G27" s="275"/>
      <c r="H27" s="50"/>
      <c r="I27" s="51"/>
      <c r="J27" s="52" t="s">
        <v>101</v>
      </c>
      <c r="K27" s="50"/>
      <c r="L27" s="50" t="s">
        <v>102</v>
      </c>
      <c r="M27" s="50"/>
      <c r="N27" s="50"/>
      <c r="O27" s="51"/>
    </row>
    <row r="28" spans="1:15" ht="15" customHeight="1" x14ac:dyDescent="0.35">
      <c r="A28" s="263"/>
      <c r="B28" s="98" t="s">
        <v>103</v>
      </c>
      <c r="C28" s="269" t="s">
        <v>104</v>
      </c>
      <c r="D28" s="98" t="s">
        <v>103</v>
      </c>
      <c r="E28" s="273" t="s">
        <v>104</v>
      </c>
      <c r="F28" s="67" t="s">
        <v>103</v>
      </c>
      <c r="G28" s="273" t="s">
        <v>104</v>
      </c>
      <c r="H28" s="67" t="s">
        <v>103</v>
      </c>
      <c r="I28" s="99" t="s">
        <v>104</v>
      </c>
      <c r="J28" s="98" t="s">
        <v>103</v>
      </c>
      <c r="K28" s="67" t="s">
        <v>104</v>
      </c>
      <c r="L28" s="67" t="s">
        <v>103</v>
      </c>
      <c r="M28" s="67" t="s">
        <v>104</v>
      </c>
      <c r="N28" s="67" t="s">
        <v>103</v>
      </c>
      <c r="O28" s="99" t="s">
        <v>104</v>
      </c>
    </row>
    <row r="29" spans="1:15" ht="15" customHeight="1" x14ac:dyDescent="0.35">
      <c r="A29" s="264" t="s">
        <v>37</v>
      </c>
      <c r="B29" s="34">
        <v>8099</v>
      </c>
      <c r="C29" s="168"/>
      <c r="D29" s="34">
        <v>2048</v>
      </c>
      <c r="E29" s="35"/>
      <c r="F29" s="35">
        <v>2051</v>
      </c>
      <c r="G29" s="35"/>
      <c r="H29" s="35">
        <v>4099</v>
      </c>
      <c r="I29" s="168"/>
      <c r="J29" s="280">
        <v>2000</v>
      </c>
      <c r="K29" s="280"/>
      <c r="L29" s="280">
        <v>2000</v>
      </c>
      <c r="M29" s="280"/>
      <c r="N29" s="280">
        <v>4000</v>
      </c>
      <c r="O29" s="281"/>
    </row>
    <row r="30" spans="1:15" x14ac:dyDescent="0.35">
      <c r="A30" s="470" t="s">
        <v>186</v>
      </c>
      <c r="B30" s="60">
        <v>1.68717456633209E-3</v>
      </c>
      <c r="C30" s="268"/>
      <c r="D30" s="126">
        <v>1.2503525030416001E-3</v>
      </c>
      <c r="E30" s="278"/>
      <c r="F30" s="128">
        <v>1.2998113039503999E-3</v>
      </c>
      <c r="G30" s="278"/>
      <c r="H30" s="167">
        <v>1.27510000230981E-3</v>
      </c>
      <c r="I30" s="239"/>
      <c r="J30" s="126">
        <v>7.0425949894361098E-4</v>
      </c>
      <c r="K30" s="127"/>
      <c r="L30" s="167">
        <v>3.51463643497923E-3</v>
      </c>
      <c r="M30" s="239"/>
      <c r="N30" s="167">
        <v>2.10944797890552E-3</v>
      </c>
      <c r="O30" s="148"/>
    </row>
    <row r="31" spans="1:15" x14ac:dyDescent="0.35">
      <c r="A31" s="470"/>
      <c r="B31" s="60"/>
      <c r="C31" s="268"/>
      <c r="D31" s="103"/>
      <c r="E31" s="276"/>
      <c r="F31" s="100"/>
      <c r="G31" s="276"/>
      <c r="H31" s="90"/>
      <c r="I31" s="97"/>
      <c r="J31" s="103"/>
      <c r="K31" s="101"/>
      <c r="L31" s="90"/>
      <c r="M31" s="97"/>
      <c r="N31" s="90"/>
      <c r="O31" s="61"/>
    </row>
    <row r="32" spans="1:15" x14ac:dyDescent="0.35">
      <c r="A32" s="473">
        <v>1</v>
      </c>
      <c r="B32" s="60">
        <v>2.9735217520606401E-3</v>
      </c>
      <c r="C32" s="268"/>
      <c r="D32" s="103">
        <v>8.5023679191212397E-4</v>
      </c>
      <c r="E32" s="276"/>
      <c r="F32" s="100">
        <v>3.3074446417896901E-3</v>
      </c>
      <c r="G32" s="276"/>
      <c r="H32" s="90">
        <v>2.0797399005461001E-3</v>
      </c>
      <c r="I32" s="97"/>
      <c r="J32" s="103">
        <v>2.9800174955299701E-3</v>
      </c>
      <c r="K32" s="101"/>
      <c r="L32" s="90">
        <v>4.7988319112216102E-3</v>
      </c>
      <c r="M32" s="97"/>
      <c r="N32" s="90">
        <v>3.8894247111057501E-3</v>
      </c>
      <c r="O32" s="61"/>
    </row>
    <row r="33" spans="1:17" x14ac:dyDescent="0.35">
      <c r="A33" s="473"/>
      <c r="B33" s="60"/>
      <c r="C33" s="268"/>
      <c r="D33" s="103"/>
      <c r="E33" s="276"/>
      <c r="F33" s="100"/>
      <c r="G33" s="276"/>
      <c r="H33" s="90"/>
      <c r="I33" s="97"/>
      <c r="J33" s="103"/>
      <c r="K33" s="101"/>
      <c r="L33" s="90"/>
      <c r="M33" s="97"/>
      <c r="N33" s="90"/>
      <c r="O33" s="61"/>
    </row>
    <row r="34" spans="1:17" x14ac:dyDescent="0.35">
      <c r="A34" s="473">
        <v>2</v>
      </c>
      <c r="B34" s="60">
        <v>5.69848257407932E-3</v>
      </c>
      <c r="C34" s="268"/>
      <c r="D34" s="103">
        <v>3.8665399276729198E-3</v>
      </c>
      <c r="E34" s="276"/>
      <c r="F34" s="100">
        <v>9.6384143755919201E-3</v>
      </c>
      <c r="G34" s="276"/>
      <c r="H34" s="90">
        <v>6.7545892950534696E-3</v>
      </c>
      <c r="I34" s="97"/>
      <c r="J34" s="103">
        <v>3.1731894952402198E-3</v>
      </c>
      <c r="K34" s="101"/>
      <c r="L34" s="90">
        <v>6.05928488790323E-3</v>
      </c>
      <c r="M34" s="97"/>
      <c r="N34" s="90">
        <v>4.6162372038376304E-3</v>
      </c>
      <c r="O34" s="61"/>
    </row>
    <row r="35" spans="1:17" x14ac:dyDescent="0.35">
      <c r="A35" s="473"/>
      <c r="B35" s="60"/>
      <c r="C35" s="268"/>
      <c r="D35" s="103"/>
      <c r="E35" s="276"/>
      <c r="F35" s="100"/>
      <c r="G35" s="276"/>
      <c r="H35" s="90"/>
      <c r="I35" s="97"/>
      <c r="J35" s="103"/>
      <c r="K35" s="101"/>
      <c r="L35" s="90"/>
      <c r="M35" s="97"/>
      <c r="N35" s="90"/>
      <c r="O35" s="61"/>
    </row>
    <row r="36" spans="1:17" x14ac:dyDescent="0.35">
      <c r="A36" s="473">
        <v>3</v>
      </c>
      <c r="B36" s="60">
        <v>1.2480240475946799E-2</v>
      </c>
      <c r="C36" s="268"/>
      <c r="D36" s="103">
        <v>9.7501305784874499E-3</v>
      </c>
      <c r="E36" s="276"/>
      <c r="F36" s="100">
        <v>1.50701822619004E-2</v>
      </c>
      <c r="G36" s="276"/>
      <c r="H36" s="90">
        <v>1.2412103224869599E-2</v>
      </c>
      <c r="I36" s="97"/>
      <c r="J36" s="103">
        <v>1.0539303984190999E-2</v>
      </c>
      <c r="K36" s="101"/>
      <c r="L36" s="90">
        <v>1.45608242306248E-2</v>
      </c>
      <c r="M36" s="97"/>
      <c r="N36" s="90">
        <v>1.25500641244994E-2</v>
      </c>
      <c r="O36" s="61"/>
    </row>
    <row r="37" spans="1:17" x14ac:dyDescent="0.35">
      <c r="A37" s="473"/>
      <c r="B37" s="60"/>
      <c r="C37" s="268"/>
      <c r="D37" s="103"/>
      <c r="E37" s="276"/>
      <c r="F37" s="100"/>
      <c r="G37" s="276"/>
      <c r="H37" s="90"/>
      <c r="I37" s="97"/>
      <c r="J37" s="103"/>
      <c r="K37" s="101"/>
      <c r="L37" s="90"/>
      <c r="M37" s="97"/>
      <c r="N37" s="90"/>
      <c r="O37" s="61"/>
    </row>
    <row r="38" spans="1:17" x14ac:dyDescent="0.35">
      <c r="A38" s="473">
        <v>4</v>
      </c>
      <c r="B38" s="60">
        <v>2.1872684599596501E-2</v>
      </c>
      <c r="C38" s="268"/>
      <c r="D38" s="103">
        <v>2.2797119460434501E-2</v>
      </c>
      <c r="E38" s="276"/>
      <c r="F38" s="100">
        <v>2.0914099828878999E-2</v>
      </c>
      <c r="G38" s="276"/>
      <c r="H38" s="90">
        <v>2.1854920577775199E-2</v>
      </c>
      <c r="I38" s="97"/>
      <c r="J38" s="103">
        <v>1.5718484476422299E-2</v>
      </c>
      <c r="K38" s="101"/>
      <c r="L38" s="90">
        <v>2.8063291980829099E-2</v>
      </c>
      <c r="M38" s="97"/>
      <c r="N38" s="90">
        <v>2.1890888281091099E-2</v>
      </c>
      <c r="O38" s="61"/>
    </row>
    <row r="39" spans="1:17" x14ac:dyDescent="0.35">
      <c r="A39" s="473"/>
      <c r="B39" s="60"/>
      <c r="C39" s="268"/>
      <c r="D39" s="103"/>
      <c r="E39" s="276"/>
      <c r="F39" s="100"/>
      <c r="G39" s="276"/>
      <c r="H39" s="90"/>
      <c r="I39" s="97"/>
      <c r="J39" s="103"/>
      <c r="K39" s="101"/>
      <c r="L39" s="90"/>
      <c r="M39" s="97"/>
      <c r="N39" s="90"/>
      <c r="O39" s="61"/>
    </row>
    <row r="40" spans="1:17" x14ac:dyDescent="0.35">
      <c r="A40" s="473">
        <v>5</v>
      </c>
      <c r="B40" s="60">
        <v>4.8767484206298201E-2</v>
      </c>
      <c r="C40" s="268"/>
      <c r="D40" s="69">
        <v>5.2756510687190401E-2</v>
      </c>
      <c r="E40" s="277"/>
      <c r="F40" s="90">
        <v>4.35024409936473E-2</v>
      </c>
      <c r="G40" s="277"/>
      <c r="H40" s="90">
        <v>4.8126089432312197E-2</v>
      </c>
      <c r="I40" s="97"/>
      <c r="J40" s="69">
        <v>4.1842002937236999E-2</v>
      </c>
      <c r="K40" s="97"/>
      <c r="L40" s="90">
        <v>5.70075039453612E-2</v>
      </c>
      <c r="M40" s="97"/>
      <c r="N40" s="90">
        <v>4.9424753505752497E-2</v>
      </c>
      <c r="O40" s="61"/>
    </row>
    <row r="41" spans="1:17" x14ac:dyDescent="0.35">
      <c r="A41" s="473"/>
      <c r="B41" s="60"/>
      <c r="C41" s="268"/>
      <c r="D41" s="103"/>
      <c r="E41" s="101"/>
      <c r="F41" s="100"/>
      <c r="G41" s="101"/>
      <c r="H41" s="90"/>
      <c r="I41" s="97"/>
      <c r="J41" s="103"/>
      <c r="K41" s="101"/>
      <c r="L41" s="90"/>
      <c r="M41" s="97"/>
      <c r="N41" s="90"/>
      <c r="O41" s="61"/>
    </row>
    <row r="42" spans="1:17" x14ac:dyDescent="0.35">
      <c r="A42" s="473">
        <v>6</v>
      </c>
      <c r="B42" s="60">
        <v>7.9024143996582294E-2</v>
      </c>
      <c r="C42" s="268"/>
      <c r="D42" s="103">
        <v>6.1850331714272698E-2</v>
      </c>
      <c r="E42" s="101"/>
      <c r="F42" s="100">
        <v>7.8081141912738294E-2</v>
      </c>
      <c r="G42" s="101"/>
      <c r="H42" s="90">
        <v>6.9971676270312505E-2</v>
      </c>
      <c r="I42" s="97"/>
      <c r="J42" s="103">
        <v>7.7227314884159001E-2</v>
      </c>
      <c r="K42" s="101"/>
      <c r="L42" s="90">
        <v>9.9374005661580903E-2</v>
      </c>
      <c r="M42" s="97"/>
      <c r="N42" s="90">
        <v>8.8300660366993397E-2</v>
      </c>
      <c r="O42" s="61"/>
    </row>
    <row r="43" spans="1:17" x14ac:dyDescent="0.35">
      <c r="A43" s="473"/>
      <c r="B43" s="60"/>
      <c r="C43" s="268"/>
      <c r="D43" s="103"/>
      <c r="E43" s="101"/>
      <c r="F43" s="100"/>
      <c r="G43" s="101"/>
      <c r="H43" s="90"/>
      <c r="I43" s="97"/>
      <c r="J43" s="103"/>
      <c r="K43" s="101"/>
      <c r="L43" s="90"/>
      <c r="M43" s="97"/>
      <c r="N43" s="90"/>
      <c r="O43" s="61"/>
      <c r="Q43" s="284"/>
    </row>
    <row r="44" spans="1:17" x14ac:dyDescent="0.35">
      <c r="A44" s="473">
        <v>7</v>
      </c>
      <c r="B44" s="60">
        <v>0.17712025130752601</v>
      </c>
      <c r="C44" s="268"/>
      <c r="D44" s="69">
        <v>0.16809274515748401</v>
      </c>
      <c r="E44" s="97"/>
      <c r="F44" s="90">
        <v>0.16645941540833101</v>
      </c>
      <c r="G44" s="97"/>
      <c r="H44" s="90">
        <v>0.167275482586836</v>
      </c>
      <c r="I44" s="97"/>
      <c r="J44" s="69">
        <v>0.186892797719661</v>
      </c>
      <c r="K44" s="97"/>
      <c r="L44" s="90">
        <v>0.187524558530796</v>
      </c>
      <c r="M44" s="97"/>
      <c r="N44" s="90">
        <v>0.187208678127913</v>
      </c>
      <c r="O44" s="61"/>
      <c r="Q44" s="284"/>
    </row>
    <row r="45" spans="1:17" x14ac:dyDescent="0.35">
      <c r="A45" s="473"/>
      <c r="B45" s="60"/>
      <c r="C45" s="268"/>
      <c r="D45" s="69"/>
      <c r="H45" s="90"/>
      <c r="I45" s="97"/>
      <c r="J45" s="69"/>
      <c r="K45" s="97"/>
      <c r="L45" s="90"/>
      <c r="M45" s="97"/>
      <c r="N45" s="90"/>
      <c r="O45" s="61"/>
      <c r="Q45" s="284"/>
    </row>
    <row r="46" spans="1:17" x14ac:dyDescent="0.35">
      <c r="A46" s="473">
        <v>8</v>
      </c>
      <c r="B46" s="60">
        <v>0.27928833658463897</v>
      </c>
      <c r="C46" s="268"/>
      <c r="D46" s="69">
        <v>0.27920646949551697</v>
      </c>
      <c r="E46" s="97"/>
      <c r="F46" s="90">
        <v>0.28061015291695701</v>
      </c>
      <c r="G46" s="97"/>
      <c r="H46" s="90">
        <v>0.27990882486618002</v>
      </c>
      <c r="I46" s="97"/>
      <c r="J46" s="69">
        <v>0.28324409607513401</v>
      </c>
      <c r="K46" s="97"/>
      <c r="L46" s="90">
        <v>0.27406088642987397</v>
      </c>
      <c r="M46" s="97"/>
      <c r="N46" s="90">
        <v>0.27865249121347502</v>
      </c>
      <c r="O46" s="61"/>
      <c r="Q46" s="284"/>
    </row>
    <row r="47" spans="1:17" x14ac:dyDescent="0.35">
      <c r="A47" s="473"/>
      <c r="B47" s="60"/>
      <c r="C47" s="53"/>
      <c r="D47" s="69"/>
      <c r="H47" s="90"/>
      <c r="I47" s="97"/>
      <c r="J47" s="69"/>
      <c r="K47" s="97"/>
      <c r="L47" s="90"/>
      <c r="M47" s="97"/>
      <c r="N47" s="90"/>
      <c r="O47" s="61"/>
      <c r="Q47" s="284"/>
    </row>
    <row r="48" spans="1:17" x14ac:dyDescent="0.35">
      <c r="A48" s="473">
        <v>9</v>
      </c>
      <c r="B48" s="69">
        <v>0.17751791298870401</v>
      </c>
      <c r="C48" s="277"/>
      <c r="D48" s="69">
        <v>0.19652324580328501</v>
      </c>
      <c r="E48" s="97"/>
      <c r="F48" s="90">
        <v>0.183632041831504</v>
      </c>
      <c r="G48" s="97"/>
      <c r="H48" s="90">
        <v>0.190072926446651</v>
      </c>
      <c r="I48" s="97"/>
      <c r="J48" s="69">
        <v>0.180120739229819</v>
      </c>
      <c r="K48" s="97"/>
      <c r="L48" s="90">
        <v>0.14918358674010401</v>
      </c>
      <c r="M48" s="97"/>
      <c r="N48" s="90">
        <v>0.164652162853478</v>
      </c>
      <c r="O48" s="61"/>
      <c r="Q48" s="284"/>
    </row>
    <row r="49" spans="1:17" x14ac:dyDescent="0.35">
      <c r="A49" s="473"/>
      <c r="B49" s="91"/>
      <c r="C49" s="26"/>
      <c r="D49" s="91"/>
      <c r="E49" s="64"/>
      <c r="F49" s="66"/>
      <c r="G49" s="64"/>
      <c r="H49" s="90"/>
      <c r="I49" s="97"/>
      <c r="J49" s="69"/>
      <c r="K49" s="97"/>
      <c r="L49" s="90"/>
      <c r="M49" s="97"/>
      <c r="N49" s="90"/>
      <c r="O49" s="61"/>
      <c r="Q49" s="284"/>
    </row>
    <row r="50" spans="1:17" x14ac:dyDescent="0.35">
      <c r="A50" s="470" t="s">
        <v>187</v>
      </c>
      <c r="B50" s="69">
        <v>0.19120772240720399</v>
      </c>
      <c r="C50" s="277"/>
      <c r="D50" s="69">
        <v>0.19901014270429801</v>
      </c>
      <c r="E50" s="97"/>
      <c r="F50" s="90">
        <v>0.19733106222916999</v>
      </c>
      <c r="G50" s="97"/>
      <c r="H50" s="90">
        <v>0.198169988028771</v>
      </c>
      <c r="I50" s="97"/>
      <c r="J50" s="69">
        <v>0.19470962570793601</v>
      </c>
      <c r="K50" s="97"/>
      <c r="L50" s="90">
        <v>0.17343665579142201</v>
      </c>
      <c r="M50" s="97"/>
      <c r="N50" s="90">
        <v>0.184073140659269</v>
      </c>
      <c r="O50" s="61"/>
      <c r="Q50" s="284"/>
    </row>
    <row r="51" spans="1:17" x14ac:dyDescent="0.35">
      <c r="A51" s="470"/>
      <c r="B51" s="91"/>
      <c r="C51" s="26"/>
      <c r="D51" s="91"/>
      <c r="E51" s="64"/>
      <c r="F51" s="66"/>
      <c r="G51" s="64"/>
      <c r="H51" s="90"/>
      <c r="I51" s="97"/>
      <c r="J51" s="69"/>
      <c r="K51" s="97"/>
      <c r="L51" s="90"/>
      <c r="M51" s="97"/>
      <c r="N51" s="90"/>
      <c r="O51" s="61"/>
    </row>
    <row r="52" spans="1:17" x14ac:dyDescent="0.35">
      <c r="A52" s="470" t="s">
        <v>66</v>
      </c>
      <c r="B52" s="69">
        <v>2.3620445410313701E-3</v>
      </c>
      <c r="C52" s="277"/>
      <c r="D52" s="69">
        <v>4.04617517640413E-3</v>
      </c>
      <c r="E52" s="97"/>
      <c r="F52" s="90">
        <v>1.5379229554095199E-4</v>
      </c>
      <c r="G52" s="97"/>
      <c r="H52" s="90">
        <v>2.0985593683830899E-3</v>
      </c>
      <c r="I52" s="97"/>
      <c r="J52" s="69">
        <v>2.84816849572775E-3</v>
      </c>
      <c r="K52" s="97"/>
      <c r="L52" s="90">
        <v>2.41593345530523E-3</v>
      </c>
      <c r="M52" s="97"/>
      <c r="N52" s="90">
        <v>2.6320509736794898E-3</v>
      </c>
      <c r="O52" s="61"/>
    </row>
    <row r="53" spans="1:17" x14ac:dyDescent="0.35">
      <c r="A53" s="470"/>
      <c r="B53" s="91"/>
      <c r="C53" s="26"/>
      <c r="D53" s="91"/>
      <c r="E53" s="64"/>
      <c r="F53" s="66"/>
      <c r="G53" s="64"/>
      <c r="H53" s="90"/>
      <c r="I53" s="97"/>
      <c r="J53" s="69"/>
      <c r="K53" s="97"/>
      <c r="L53" s="90"/>
      <c r="M53" s="97"/>
      <c r="N53" s="90"/>
      <c r="O53" s="61"/>
    </row>
    <row r="54" spans="1:17" x14ac:dyDescent="0.35">
      <c r="A54" s="474" t="s">
        <v>188</v>
      </c>
      <c r="B54" s="60">
        <v>0.36872563539590703</v>
      </c>
      <c r="C54" s="277"/>
      <c r="D54" s="69">
        <v>0.39553338850758302</v>
      </c>
      <c r="E54" s="97"/>
      <c r="F54" s="90">
        <v>0.38096310406067402</v>
      </c>
      <c r="G54" s="97"/>
      <c r="H54" s="54">
        <v>0.38824291447542197</v>
      </c>
      <c r="I54" s="97"/>
      <c r="J54" s="69">
        <v>0.37483036493775401</v>
      </c>
      <c r="K54" s="97"/>
      <c r="L54" s="90">
        <v>0.32262024253152499</v>
      </c>
      <c r="M54" s="97"/>
      <c r="N54" s="54">
        <v>0.348725303512747</v>
      </c>
      <c r="O54" s="61"/>
      <c r="Q54" s="285"/>
    </row>
    <row r="55" spans="1:17" x14ac:dyDescent="0.35">
      <c r="A55" s="474"/>
      <c r="B55" s="60"/>
      <c r="C55" s="277"/>
      <c r="D55" s="69"/>
      <c r="F55" s="90"/>
      <c r="H55" s="54"/>
      <c r="I55" s="97"/>
      <c r="J55" s="69"/>
      <c r="K55" s="97"/>
      <c r="L55" s="90"/>
      <c r="M55" s="97"/>
      <c r="N55" s="54"/>
      <c r="O55" s="61"/>
    </row>
    <row r="56" spans="1:17" x14ac:dyDescent="0.35">
      <c r="A56" s="474" t="s">
        <v>189</v>
      </c>
      <c r="B56" s="60">
        <v>0.45640858789216499</v>
      </c>
      <c r="C56" s="277"/>
      <c r="D56" s="69">
        <v>0.44729921465300099</v>
      </c>
      <c r="E56" s="97"/>
      <c r="F56" s="90">
        <v>0.44706956832528799</v>
      </c>
      <c r="G56" s="97"/>
      <c r="H56" s="54">
        <v>0.44718430745301602</v>
      </c>
      <c r="I56" s="97"/>
      <c r="J56" s="69">
        <v>0.47013689379479501</v>
      </c>
      <c r="K56" s="97"/>
      <c r="L56" s="90">
        <v>0.461585444960669</v>
      </c>
      <c r="M56" s="97"/>
      <c r="N56" s="54">
        <v>0.46586116934138799</v>
      </c>
      <c r="O56" s="61"/>
    </row>
    <row r="57" spans="1:17" x14ac:dyDescent="0.35">
      <c r="A57" s="474"/>
      <c r="B57" s="60"/>
      <c r="C57" s="277"/>
      <c r="D57" s="69"/>
      <c r="H57" s="54"/>
      <c r="I57" s="97"/>
      <c r="J57" s="69"/>
      <c r="K57" s="97"/>
      <c r="L57" s="90"/>
      <c r="M57" s="97"/>
      <c r="N57" s="54"/>
      <c r="O57" s="61"/>
    </row>
    <row r="58" spans="1:17" x14ac:dyDescent="0.35">
      <c r="A58" s="474" t="s">
        <v>190</v>
      </c>
      <c r="B58" s="60">
        <v>0.12779162820288101</v>
      </c>
      <c r="C58" s="277"/>
      <c r="D58" s="69">
        <v>0.114606842401463</v>
      </c>
      <c r="E58" s="97"/>
      <c r="F58" s="90">
        <v>0.121583582906386</v>
      </c>
      <c r="G58" s="97"/>
      <c r="H58" s="54">
        <v>0.11809776570262499</v>
      </c>
      <c r="I58" s="97"/>
      <c r="J58" s="69">
        <v>0.119069317821396</v>
      </c>
      <c r="K58" s="97"/>
      <c r="L58" s="90">
        <v>0.156381509606942</v>
      </c>
      <c r="M58" s="97"/>
      <c r="N58" s="54">
        <v>0.13772541387274601</v>
      </c>
      <c r="O58" s="61"/>
    </row>
    <row r="59" spans="1:17" x14ac:dyDescent="0.35">
      <c r="A59" s="474"/>
      <c r="B59" s="60"/>
      <c r="C59" s="277"/>
      <c r="D59" s="69"/>
      <c r="H59" s="54"/>
      <c r="I59" s="97"/>
      <c r="J59" s="69"/>
      <c r="K59" s="97"/>
      <c r="L59" s="90"/>
      <c r="M59" s="97"/>
      <c r="N59" s="54"/>
      <c r="O59" s="61"/>
    </row>
    <row r="60" spans="1:17" x14ac:dyDescent="0.35">
      <c r="A60" s="474" t="s">
        <v>191</v>
      </c>
      <c r="B60" s="60">
        <v>4.47121039680154E-2</v>
      </c>
      <c r="C60" s="277"/>
      <c r="D60" s="69">
        <v>3.8514379261548597E-2</v>
      </c>
      <c r="E60" s="97"/>
      <c r="F60" s="90">
        <v>5.0229952412111402E-2</v>
      </c>
      <c r="G60" s="97"/>
      <c r="H60" s="54">
        <v>4.4376453000554199E-2</v>
      </c>
      <c r="I60" s="97"/>
      <c r="J60" s="69">
        <v>3.3115254950327098E-2</v>
      </c>
      <c r="K60" s="97"/>
      <c r="L60" s="90">
        <v>5.6996869445557902E-2</v>
      </c>
      <c r="M60" s="97"/>
      <c r="N60" s="54">
        <v>4.5056062299439398E-2</v>
      </c>
      <c r="O60" s="61"/>
    </row>
    <row r="61" spans="1:17" ht="15" customHeight="1" x14ac:dyDescent="0.35">
      <c r="A61" s="475"/>
      <c r="B61" s="76"/>
      <c r="C61" s="279"/>
      <c r="D61" s="130"/>
      <c r="E61" s="45"/>
      <c r="F61" s="131"/>
      <c r="G61" s="45"/>
      <c r="H61" s="79"/>
      <c r="I61" s="45"/>
      <c r="J61" s="130"/>
      <c r="K61" s="45"/>
      <c r="L61" s="131"/>
      <c r="M61" s="45"/>
      <c r="N61" s="79"/>
      <c r="O61" s="104"/>
    </row>
    <row r="62" spans="1:17" ht="15" customHeight="1" x14ac:dyDescent="0.35">
      <c r="D62" s="7"/>
      <c r="E62" s="7"/>
      <c r="F62" s="7"/>
      <c r="G62" s="7"/>
    </row>
    <row r="63" spans="1:17" ht="58" customHeight="1" x14ac:dyDescent="0.35">
      <c r="A63" s="405" t="s">
        <v>328</v>
      </c>
      <c r="B63" s="386" t="s">
        <v>284</v>
      </c>
      <c r="C63" s="387"/>
      <c r="D63" s="374">
        <v>2021</v>
      </c>
      <c r="E63" s="375"/>
      <c r="F63" s="375"/>
      <c r="G63" s="375"/>
      <c r="H63" s="375"/>
      <c r="I63" s="376"/>
      <c r="J63" s="374">
        <v>2022</v>
      </c>
      <c r="K63" s="375"/>
      <c r="L63" s="375"/>
      <c r="M63" s="375"/>
      <c r="N63" s="375"/>
      <c r="O63" s="376"/>
    </row>
    <row r="64" spans="1:17" x14ac:dyDescent="0.35">
      <c r="A64" s="406"/>
      <c r="B64" s="404"/>
      <c r="C64" s="403"/>
      <c r="D64" s="404" t="s">
        <v>299</v>
      </c>
      <c r="E64" s="402"/>
      <c r="F64" s="402" t="s">
        <v>300</v>
      </c>
      <c r="G64" s="402"/>
      <c r="H64" s="402" t="s">
        <v>303</v>
      </c>
      <c r="I64" s="403"/>
      <c r="J64" s="404" t="s">
        <v>301</v>
      </c>
      <c r="K64" s="402"/>
      <c r="L64" s="402" t="s">
        <v>302</v>
      </c>
      <c r="M64" s="402"/>
      <c r="N64" s="402" t="s">
        <v>303</v>
      </c>
      <c r="O64" s="403"/>
    </row>
    <row r="65" spans="1:15" ht="15" customHeight="1" x14ac:dyDescent="0.35">
      <c r="A65" s="407"/>
      <c r="B65" s="380"/>
      <c r="C65" s="382"/>
      <c r="D65" s="52" t="s">
        <v>98</v>
      </c>
      <c r="E65" s="275"/>
      <c r="F65" s="50" t="s">
        <v>99</v>
      </c>
      <c r="G65" s="275"/>
      <c r="H65" s="50"/>
      <c r="I65" s="51"/>
      <c r="J65" s="52" t="s">
        <v>101</v>
      </c>
      <c r="K65" s="50"/>
      <c r="L65" s="50" t="s">
        <v>102</v>
      </c>
      <c r="M65" s="50"/>
      <c r="N65" s="50"/>
      <c r="O65" s="51"/>
    </row>
    <row r="66" spans="1:15" ht="15" customHeight="1" x14ac:dyDescent="0.35">
      <c r="A66" s="263"/>
      <c r="B66" s="98" t="s">
        <v>103</v>
      </c>
      <c r="C66" s="269" t="s">
        <v>104</v>
      </c>
      <c r="D66" s="98" t="s">
        <v>103</v>
      </c>
      <c r="E66" s="273" t="s">
        <v>104</v>
      </c>
      <c r="F66" s="67" t="s">
        <v>103</v>
      </c>
      <c r="G66" s="273" t="s">
        <v>104</v>
      </c>
      <c r="H66" s="67" t="s">
        <v>103</v>
      </c>
      <c r="I66" s="99" t="s">
        <v>104</v>
      </c>
      <c r="J66" s="98" t="s">
        <v>103</v>
      </c>
      <c r="K66" s="67" t="s">
        <v>104</v>
      </c>
      <c r="L66" s="67" t="s">
        <v>103</v>
      </c>
      <c r="M66" s="67" t="s">
        <v>104</v>
      </c>
      <c r="N66" s="67" t="s">
        <v>103</v>
      </c>
      <c r="O66" s="99" t="s">
        <v>104</v>
      </c>
    </row>
    <row r="67" spans="1:15" ht="15" customHeight="1" x14ac:dyDescent="0.35">
      <c r="A67" s="264" t="s">
        <v>37</v>
      </c>
      <c r="B67" s="34">
        <v>8099</v>
      </c>
      <c r="C67" s="168"/>
      <c r="D67" s="34">
        <v>2048</v>
      </c>
      <c r="E67" s="35"/>
      <c r="F67" s="35">
        <v>2051</v>
      </c>
      <c r="G67" s="35"/>
      <c r="H67" s="35">
        <v>4099</v>
      </c>
      <c r="I67" s="168"/>
      <c r="J67" s="35">
        <v>2000</v>
      </c>
      <c r="K67" s="35"/>
      <c r="L67" s="35">
        <v>2000</v>
      </c>
      <c r="M67" s="35"/>
      <c r="N67" s="35">
        <v>4000</v>
      </c>
      <c r="O67" s="168"/>
    </row>
    <row r="68" spans="1:15" x14ac:dyDescent="0.35">
      <c r="A68" s="470" t="s">
        <v>186</v>
      </c>
      <c r="B68" s="60">
        <v>0.26741622500516099</v>
      </c>
      <c r="C68" s="268"/>
      <c r="D68" s="126">
        <v>0.29172179140059301</v>
      </c>
      <c r="E68" s="278"/>
      <c r="F68" s="128">
        <v>0.25488483371105902</v>
      </c>
      <c r="G68" s="278"/>
      <c r="H68" s="167">
        <v>0.27328983254365002</v>
      </c>
      <c r="I68" s="148"/>
      <c r="J68" s="100">
        <v>0.30724698903913</v>
      </c>
      <c r="K68" s="101"/>
      <c r="L68" s="97">
        <v>0.21554750301237099</v>
      </c>
      <c r="M68" s="97"/>
      <c r="N68" s="97">
        <v>0.26139724563602801</v>
      </c>
      <c r="O68" s="61"/>
    </row>
    <row r="69" spans="1:15" x14ac:dyDescent="0.35">
      <c r="A69" s="470"/>
      <c r="B69" s="60"/>
      <c r="C69" s="268"/>
      <c r="D69" s="103"/>
      <c r="E69" s="276"/>
      <c r="F69" s="100"/>
      <c r="G69" s="276"/>
      <c r="H69" s="90"/>
      <c r="I69" s="61"/>
      <c r="J69" s="100"/>
      <c r="K69" s="101"/>
      <c r="L69" s="90"/>
      <c r="M69" s="97"/>
      <c r="N69" s="97"/>
      <c r="O69" s="61"/>
    </row>
    <row r="70" spans="1:15" x14ac:dyDescent="0.35">
      <c r="A70" s="473">
        <v>1</v>
      </c>
      <c r="B70" s="60">
        <v>0.13607369315913301</v>
      </c>
      <c r="C70" s="268"/>
      <c r="D70" s="103">
        <v>0.14705464566590601</v>
      </c>
      <c r="E70" s="276"/>
      <c r="F70" s="100">
        <v>0.134499492143348</v>
      </c>
      <c r="G70" s="276"/>
      <c r="H70" s="90">
        <v>0.14077247450723501</v>
      </c>
      <c r="I70" s="61"/>
      <c r="J70" s="100">
        <v>0.13621495479567799</v>
      </c>
      <c r="K70" s="101"/>
      <c r="L70" s="90">
        <v>0.126302279163408</v>
      </c>
      <c r="M70" s="97"/>
      <c r="N70" s="97">
        <v>0.131258616937414</v>
      </c>
      <c r="O70" s="61"/>
    </row>
    <row r="71" spans="1:15" x14ac:dyDescent="0.35">
      <c r="A71" s="473"/>
      <c r="B71" s="60"/>
      <c r="C71" s="268"/>
      <c r="D71" s="103"/>
      <c r="E71" s="276"/>
      <c r="F71" s="100"/>
      <c r="G71" s="276"/>
      <c r="H71" s="90"/>
      <c r="I71" s="61"/>
      <c r="J71" s="100"/>
      <c r="K71" s="101"/>
      <c r="L71" s="90"/>
      <c r="M71" s="97"/>
      <c r="N71" s="97"/>
      <c r="O71" s="61"/>
    </row>
    <row r="72" spans="1:15" x14ac:dyDescent="0.35">
      <c r="A72" s="473">
        <v>2</v>
      </c>
      <c r="B72" s="60">
        <v>0.145620091349076</v>
      </c>
      <c r="C72" s="268"/>
      <c r="D72" s="103">
        <v>0.14351563404911</v>
      </c>
      <c r="E72" s="276"/>
      <c r="F72" s="100">
        <v>0.14057503476991701</v>
      </c>
      <c r="G72" s="276"/>
      <c r="H72" s="90">
        <v>0.14204425833492501</v>
      </c>
      <c r="I72" s="61"/>
      <c r="J72" s="100">
        <v>0.152463665271305</v>
      </c>
      <c r="K72" s="101"/>
      <c r="L72" s="90">
        <v>0.14610518729705399</v>
      </c>
      <c r="M72" s="97"/>
      <c r="N72" s="97">
        <v>0.14928442625715599</v>
      </c>
      <c r="O72" s="61"/>
    </row>
    <row r="73" spans="1:15" x14ac:dyDescent="0.35">
      <c r="A73" s="473"/>
      <c r="B73" s="60"/>
      <c r="C73" s="268"/>
      <c r="D73" s="103"/>
      <c r="E73" s="276"/>
      <c r="F73" s="100"/>
      <c r="G73" s="276"/>
      <c r="H73" s="90"/>
      <c r="I73" s="61"/>
      <c r="J73" s="100"/>
      <c r="K73" s="101"/>
      <c r="L73" s="90"/>
      <c r="M73" s="97"/>
      <c r="N73" s="97"/>
      <c r="O73" s="61"/>
    </row>
    <row r="74" spans="1:15" x14ac:dyDescent="0.35">
      <c r="A74" s="473">
        <v>3</v>
      </c>
      <c r="B74" s="60">
        <v>0.10029782897480399</v>
      </c>
      <c r="C74" s="268"/>
      <c r="D74" s="103">
        <v>9.6780328266582297E-2</v>
      </c>
      <c r="E74" s="276"/>
      <c r="F74" s="100">
        <v>8.8707684512680504E-2</v>
      </c>
      <c r="G74" s="276"/>
      <c r="H74" s="90">
        <v>9.27410523091938E-2</v>
      </c>
      <c r="I74" s="61"/>
      <c r="J74" s="100">
        <v>0.101715557347427</v>
      </c>
      <c r="K74" s="101"/>
      <c r="L74" s="90">
        <v>0.114367714384197</v>
      </c>
      <c r="M74" s="97"/>
      <c r="N74" s="97">
        <v>0.108041635919584</v>
      </c>
      <c r="O74" s="61"/>
    </row>
    <row r="75" spans="1:15" x14ac:dyDescent="0.35">
      <c r="A75" s="473"/>
      <c r="B75" s="60"/>
      <c r="C75" s="268"/>
      <c r="D75" s="103"/>
      <c r="E75" s="276"/>
      <c r="F75" s="100"/>
      <c r="G75" s="276"/>
      <c r="H75" s="90"/>
      <c r="I75" s="61"/>
      <c r="J75" s="100"/>
      <c r="K75" s="101"/>
      <c r="L75" s="90"/>
      <c r="M75" s="97"/>
      <c r="N75" s="97"/>
      <c r="O75" s="61"/>
    </row>
    <row r="76" spans="1:15" x14ac:dyDescent="0.35">
      <c r="A76" s="473">
        <v>4</v>
      </c>
      <c r="B76" s="60">
        <v>6.5343348653770603E-2</v>
      </c>
      <c r="C76" s="268"/>
      <c r="D76" s="103">
        <v>5.3057463803520298E-2</v>
      </c>
      <c r="E76" s="276"/>
      <c r="F76" s="100">
        <v>6.0360518905740498E-2</v>
      </c>
      <c r="G76" s="276"/>
      <c r="H76" s="90">
        <v>5.67116638139721E-2</v>
      </c>
      <c r="I76" s="61"/>
      <c r="J76" s="100">
        <v>7.0630527894054204E-2</v>
      </c>
      <c r="K76" s="101"/>
      <c r="L76" s="90">
        <v>7.7746807561684103E-2</v>
      </c>
      <c r="M76" s="97"/>
      <c r="N76" s="97">
        <v>7.4188667758113294E-2</v>
      </c>
      <c r="O76" s="61"/>
    </row>
    <row r="77" spans="1:15" x14ac:dyDescent="0.35">
      <c r="A77" s="473"/>
      <c r="B77" s="60"/>
      <c r="C77" s="268"/>
      <c r="D77" s="103"/>
      <c r="E77" s="276"/>
      <c r="F77" s="100"/>
      <c r="G77" s="276"/>
      <c r="H77" s="90"/>
      <c r="I77" s="61"/>
      <c r="J77" s="100"/>
      <c r="K77" s="101"/>
      <c r="L77" s="90"/>
      <c r="M77" s="97"/>
      <c r="N77" s="97"/>
      <c r="O77" s="61"/>
    </row>
    <row r="78" spans="1:15" x14ac:dyDescent="0.35">
      <c r="A78" s="473">
        <v>5</v>
      </c>
      <c r="B78" s="60">
        <v>7.5242880559086303E-2</v>
      </c>
      <c r="C78" s="268"/>
      <c r="D78" s="69">
        <v>7.8560741877400503E-2</v>
      </c>
      <c r="E78" s="277"/>
      <c r="F78" s="90">
        <v>7.7632610467288504E-2</v>
      </c>
      <c r="G78" s="277"/>
      <c r="H78" s="90">
        <v>7.8096336534559704E-2</v>
      </c>
      <c r="I78" s="61"/>
      <c r="J78" s="90">
        <v>6.3058626405412099E-2</v>
      </c>
      <c r="K78" s="97"/>
      <c r="L78" s="90">
        <v>8.1578976490788893E-2</v>
      </c>
      <c r="M78" s="97"/>
      <c r="N78" s="97">
        <v>7.2318801526811999E-2</v>
      </c>
      <c r="O78" s="61"/>
    </row>
    <row r="79" spans="1:15" x14ac:dyDescent="0.35">
      <c r="A79" s="473"/>
      <c r="B79" s="60"/>
      <c r="C79" s="268"/>
      <c r="D79" s="103"/>
      <c r="E79" s="101"/>
      <c r="F79" s="100"/>
      <c r="G79" s="101"/>
      <c r="H79" s="90"/>
      <c r="I79" s="61"/>
      <c r="J79" s="100"/>
      <c r="K79" s="101"/>
      <c r="L79" s="90"/>
      <c r="M79" s="97"/>
      <c r="N79" s="97"/>
      <c r="O79" s="61"/>
    </row>
    <row r="80" spans="1:15" x14ac:dyDescent="0.35">
      <c r="A80" s="473">
        <v>6</v>
      </c>
      <c r="B80" s="60">
        <v>5.4158086182053602E-2</v>
      </c>
      <c r="C80" s="268"/>
      <c r="D80" s="103">
        <v>4.7793112392678902E-2</v>
      </c>
      <c r="E80" s="101"/>
      <c r="F80" s="100">
        <v>6.4157181974701993E-2</v>
      </c>
      <c r="G80" s="101"/>
      <c r="H80" s="90">
        <v>5.5981135405059598E-2</v>
      </c>
      <c r="I80" s="61"/>
      <c r="J80" s="100">
        <v>3.80409094429386E-2</v>
      </c>
      <c r="K80" s="101"/>
      <c r="L80" s="90">
        <v>6.6538923269029895E-2</v>
      </c>
      <c r="M80" s="97"/>
      <c r="N80" s="97">
        <v>5.2289916477100802E-2</v>
      </c>
      <c r="O80" s="61"/>
    </row>
    <row r="81" spans="1:15" x14ac:dyDescent="0.35">
      <c r="A81" s="473"/>
      <c r="B81" s="60"/>
      <c r="C81" s="268"/>
      <c r="D81" s="103"/>
      <c r="E81" s="101"/>
      <c r="F81" s="100"/>
      <c r="G81" s="101"/>
      <c r="H81" s="90"/>
      <c r="I81" s="61"/>
      <c r="J81" s="100"/>
      <c r="K81" s="101"/>
      <c r="L81" s="90"/>
      <c r="M81" s="97"/>
      <c r="N81" s="97"/>
      <c r="O81" s="61"/>
    </row>
    <row r="82" spans="1:15" x14ac:dyDescent="0.35">
      <c r="A82" s="473">
        <v>7</v>
      </c>
      <c r="B82" s="60">
        <v>5.1693643939005503E-2</v>
      </c>
      <c r="C82" s="268"/>
      <c r="D82" s="69">
        <v>4.3352323458111797E-2</v>
      </c>
      <c r="E82" s="97"/>
      <c r="F82" s="90">
        <v>5.4679164965309598E-2</v>
      </c>
      <c r="G82" s="97"/>
      <c r="H82" s="90">
        <v>4.9019889124076101E-2</v>
      </c>
      <c r="I82" s="61"/>
      <c r="J82" s="90">
        <v>4.6420539930369202E-2</v>
      </c>
      <c r="K82" s="97"/>
      <c r="L82" s="90">
        <v>6.2446608344737697E-2</v>
      </c>
      <c r="M82" s="97"/>
      <c r="N82" s="97">
        <v>5.4433574205664297E-2</v>
      </c>
      <c r="O82" s="61"/>
    </row>
    <row r="83" spans="1:15" x14ac:dyDescent="0.35">
      <c r="A83" s="473"/>
      <c r="B83" s="60"/>
      <c r="C83" s="268"/>
      <c r="D83" s="69"/>
      <c r="H83" s="90"/>
      <c r="I83" s="61"/>
      <c r="J83" s="90"/>
      <c r="K83" s="97"/>
      <c r="L83" s="90"/>
      <c r="M83" s="97"/>
      <c r="N83" s="97"/>
      <c r="O83" s="61"/>
    </row>
    <row r="84" spans="1:15" x14ac:dyDescent="0.35">
      <c r="A84" s="473">
        <v>8</v>
      </c>
      <c r="B84" s="60">
        <v>4.63281861782407E-2</v>
      </c>
      <c r="C84" s="268"/>
      <c r="D84" s="69">
        <v>3.8674344588971503E-2</v>
      </c>
      <c r="E84" s="97"/>
      <c r="F84" s="90">
        <v>5.9710020616031097E-2</v>
      </c>
      <c r="G84" s="97"/>
      <c r="H84" s="90">
        <v>4.9199880338328499E-2</v>
      </c>
      <c r="I84" s="61"/>
      <c r="J84" s="90">
        <v>3.7220765944168899E-2</v>
      </c>
      <c r="K84" s="97"/>
      <c r="L84" s="90">
        <v>4.9550069083323697E-2</v>
      </c>
      <c r="M84" s="97"/>
      <c r="N84" s="97">
        <v>4.3385417566145799E-2</v>
      </c>
      <c r="O84" s="61"/>
    </row>
    <row r="85" spans="1:15" x14ac:dyDescent="0.35">
      <c r="A85" s="473"/>
      <c r="B85" s="60"/>
      <c r="C85" s="53"/>
      <c r="D85" s="69"/>
      <c r="H85" s="90"/>
      <c r="I85" s="61"/>
      <c r="J85" s="90"/>
      <c r="K85" s="97"/>
      <c r="L85" s="90"/>
      <c r="M85" s="97"/>
      <c r="N85" s="97"/>
      <c r="O85" s="61"/>
    </row>
    <row r="86" spans="1:15" x14ac:dyDescent="0.35">
      <c r="A86" s="473">
        <v>9</v>
      </c>
      <c r="B86" s="69">
        <v>2.8225645371892E-2</v>
      </c>
      <c r="C86" s="277"/>
      <c r="D86" s="69">
        <v>2.63584308812757E-2</v>
      </c>
      <c r="E86" s="97"/>
      <c r="F86" s="90">
        <v>3.1713521998750702E-2</v>
      </c>
      <c r="G86" s="97"/>
      <c r="H86" s="90">
        <v>2.90379360669204E-2</v>
      </c>
      <c r="I86" s="61"/>
      <c r="J86" s="90">
        <v>2.16899454674651E-2</v>
      </c>
      <c r="K86" s="97"/>
      <c r="L86" s="90">
        <v>3.3096555387713701E-2</v>
      </c>
      <c r="M86" s="97"/>
      <c r="N86" s="97">
        <v>2.7393250476067499E-2</v>
      </c>
      <c r="O86" s="61"/>
    </row>
    <row r="87" spans="1:15" x14ac:dyDescent="0.35">
      <c r="A87" s="473"/>
      <c r="B87" s="91"/>
      <c r="C87" s="26"/>
      <c r="D87" s="91"/>
      <c r="E87" s="64"/>
      <c r="F87" s="66"/>
      <c r="G87" s="64"/>
      <c r="H87" s="90"/>
      <c r="I87" s="61"/>
      <c r="J87" s="90"/>
      <c r="K87" s="97"/>
      <c r="L87" s="90"/>
      <c r="M87" s="97"/>
      <c r="N87" s="97"/>
      <c r="O87" s="61"/>
    </row>
    <row r="88" spans="1:15" x14ac:dyDescent="0.35">
      <c r="A88" s="470" t="s">
        <v>187</v>
      </c>
      <c r="B88" s="69">
        <v>2.5163804692779099E-2</v>
      </c>
      <c r="C88" s="277"/>
      <c r="D88" s="69">
        <v>2.8177020184353401E-2</v>
      </c>
      <c r="E88" s="97"/>
      <c r="F88" s="90">
        <v>3.0244796020020701E-2</v>
      </c>
      <c r="G88" s="97"/>
      <c r="H88" s="90">
        <v>2.92116647782317E-2</v>
      </c>
      <c r="I88" s="61"/>
      <c r="J88" s="90">
        <v>1.9639149470541298E-2</v>
      </c>
      <c r="K88" s="97"/>
      <c r="L88" s="90">
        <v>2.23923705857411E-2</v>
      </c>
      <c r="M88" s="97"/>
      <c r="N88" s="97">
        <v>2.1015760039842402E-2</v>
      </c>
      <c r="O88" s="61"/>
    </row>
    <row r="89" spans="1:15" x14ac:dyDescent="0.35">
      <c r="A89" s="470"/>
      <c r="B89" s="69"/>
      <c r="C89" s="277"/>
      <c r="D89" s="69"/>
      <c r="H89" s="90"/>
      <c r="I89" s="61"/>
      <c r="J89" s="90"/>
      <c r="K89" s="97"/>
      <c r="L89" s="90"/>
      <c r="M89" s="97"/>
      <c r="N89" s="97"/>
      <c r="O89" s="61"/>
    </row>
    <row r="90" spans="1:15" x14ac:dyDescent="0.35">
      <c r="A90" s="470" t="s">
        <v>66</v>
      </c>
      <c r="B90" s="69">
        <v>4.4365659349970598E-3</v>
      </c>
      <c r="C90" s="277"/>
      <c r="D90" s="69">
        <v>4.9541634314962703E-3</v>
      </c>
      <c r="E90" s="97"/>
      <c r="F90" s="90">
        <v>2.83513991515276E-3</v>
      </c>
      <c r="G90" s="97"/>
      <c r="H90" s="90">
        <v>3.8938762438484498E-3</v>
      </c>
      <c r="I90" s="61"/>
      <c r="J90" s="90">
        <v>5.6583689915124498E-3</v>
      </c>
      <c r="K90" s="97"/>
      <c r="L90" s="90">
        <v>4.3270054199504001E-3</v>
      </c>
      <c r="M90" s="97"/>
      <c r="N90" s="97">
        <v>4.9926872000731299E-3</v>
      </c>
      <c r="O90" s="61"/>
    </row>
    <row r="91" spans="1:15" x14ac:dyDescent="0.35">
      <c r="A91" s="470"/>
      <c r="B91" s="69"/>
      <c r="C91" s="277"/>
      <c r="D91" s="69"/>
      <c r="H91" s="198"/>
      <c r="I91" s="257"/>
      <c r="J91" s="90"/>
      <c r="K91" s="97"/>
      <c r="L91" s="90"/>
      <c r="M91" s="97"/>
      <c r="N91" s="97"/>
      <c r="O91" s="61"/>
    </row>
    <row r="92" spans="1:15" x14ac:dyDescent="0.35">
      <c r="A92" s="474" t="s">
        <v>193</v>
      </c>
      <c r="B92" s="60">
        <v>0.205569366363971</v>
      </c>
      <c r="C92" s="277"/>
      <c r="D92" s="55">
        <v>0.18435523150539099</v>
      </c>
      <c r="E92" s="97"/>
      <c r="F92" s="97">
        <v>0.240504685574814</v>
      </c>
      <c r="G92" s="97"/>
      <c r="H92" s="54">
        <v>0.21245050571261601</v>
      </c>
      <c r="I92" s="61"/>
      <c r="J92" s="97">
        <v>0.16301131025548299</v>
      </c>
      <c r="K92" s="97"/>
      <c r="L92" s="97">
        <v>0.23402452667054599</v>
      </c>
      <c r="M92" s="97"/>
      <c r="N92" s="97">
        <v>0.198517918764821</v>
      </c>
      <c r="O92" s="61"/>
    </row>
    <row r="93" spans="1:15" x14ac:dyDescent="0.35">
      <c r="A93" s="474"/>
      <c r="B93" s="60"/>
      <c r="C93" s="277"/>
      <c r="D93" s="69"/>
      <c r="F93" s="90"/>
      <c r="H93" s="54"/>
      <c r="I93" s="61"/>
      <c r="J93" s="66"/>
      <c r="K93" s="64"/>
      <c r="L93" s="66"/>
      <c r="M93" s="64"/>
      <c r="N93" s="97"/>
      <c r="O93" s="61"/>
    </row>
    <row r="94" spans="1:15" x14ac:dyDescent="0.35">
      <c r="A94" s="474" t="s">
        <v>194</v>
      </c>
      <c r="B94" s="60">
        <v>0.14058622921285699</v>
      </c>
      <c r="C94" s="277"/>
      <c r="D94" s="69">
        <v>0.131618205680921</v>
      </c>
      <c r="E94" s="97"/>
      <c r="F94" s="97">
        <v>0.13799312937302899</v>
      </c>
      <c r="G94" s="97"/>
      <c r="H94" s="54">
        <v>0.13480800034853199</v>
      </c>
      <c r="I94" s="61"/>
      <c r="J94" s="97">
        <v>0.13368915429946601</v>
      </c>
      <c r="K94" s="97"/>
      <c r="L94" s="97">
        <v>0.159325784052473</v>
      </c>
      <c r="M94" s="97"/>
      <c r="N94" s="97">
        <v>0.146507469284925</v>
      </c>
      <c r="O94" s="61"/>
    </row>
    <row r="95" spans="1:15" x14ac:dyDescent="0.35">
      <c r="A95" s="474"/>
      <c r="B95" s="60"/>
      <c r="C95" s="277"/>
      <c r="D95" s="69"/>
      <c r="H95" s="54"/>
      <c r="I95" s="61"/>
      <c r="J95" s="90"/>
      <c r="K95" s="97"/>
      <c r="L95" s="90"/>
      <c r="M95" s="97"/>
      <c r="N95" s="97"/>
      <c r="O95" s="61"/>
    </row>
    <row r="96" spans="1:15" x14ac:dyDescent="0.35">
      <c r="A96" s="474" t="s">
        <v>195</v>
      </c>
      <c r="B96" s="60">
        <v>0.24591792032388099</v>
      </c>
      <c r="C96" s="277"/>
      <c r="D96" s="69">
        <v>0.240295962315693</v>
      </c>
      <c r="E96" s="97"/>
      <c r="F96" s="90">
        <v>0.229282719282597</v>
      </c>
      <c r="G96" s="97"/>
      <c r="H96" s="54">
        <v>0.23478531064411901</v>
      </c>
      <c r="I96" s="61"/>
      <c r="J96" s="90">
        <v>0.25417922261873099</v>
      </c>
      <c r="K96" s="97"/>
      <c r="L96" s="90">
        <v>0.26047290168125098</v>
      </c>
      <c r="M96" s="97"/>
      <c r="N96" s="97">
        <v>0.25732606217673898</v>
      </c>
      <c r="O96" s="61"/>
    </row>
    <row r="97" spans="1:15" x14ac:dyDescent="0.35">
      <c r="A97" s="474"/>
      <c r="B97" s="60"/>
      <c r="C97" s="277"/>
      <c r="D97" s="69"/>
      <c r="H97" s="54"/>
      <c r="I97" s="61"/>
      <c r="J97" s="90"/>
      <c r="K97" s="97"/>
      <c r="L97" s="90"/>
      <c r="M97" s="97"/>
      <c r="N97" s="97"/>
      <c r="O97" s="61"/>
    </row>
    <row r="98" spans="1:15" x14ac:dyDescent="0.35">
      <c r="A98" s="474" t="s">
        <v>196</v>
      </c>
      <c r="B98" s="60">
        <v>0.40348991816429403</v>
      </c>
      <c r="C98" s="277"/>
      <c r="D98" s="69">
        <v>0.43877643706649899</v>
      </c>
      <c r="E98" s="97"/>
      <c r="F98" s="90">
        <v>0.38938432585440702</v>
      </c>
      <c r="G98" s="97"/>
      <c r="H98" s="54">
        <v>0.41406230705088498</v>
      </c>
      <c r="I98" s="61"/>
      <c r="J98" s="90">
        <v>0.44346194383480703</v>
      </c>
      <c r="K98" s="97"/>
      <c r="L98" s="90">
        <v>0.34184978217577899</v>
      </c>
      <c r="M98" s="97"/>
      <c r="N98" s="97">
        <v>0.39265586257344098</v>
      </c>
      <c r="O98" s="61"/>
    </row>
    <row r="99" spans="1:15" ht="15" customHeight="1" x14ac:dyDescent="0.35">
      <c r="A99" s="475"/>
      <c r="B99" s="76"/>
      <c r="C99" s="279"/>
      <c r="D99" s="130"/>
      <c r="E99" s="45"/>
      <c r="F99" s="131"/>
      <c r="G99" s="45"/>
      <c r="H99" s="74"/>
      <c r="I99" s="141"/>
      <c r="J99" s="131"/>
      <c r="K99" s="45"/>
      <c r="L99" s="131"/>
      <c r="M99" s="45"/>
      <c r="N99" s="45"/>
      <c r="O99" s="104"/>
    </row>
    <row r="100" spans="1:15" ht="15" customHeight="1" x14ac:dyDescent="0.35">
      <c r="D100" s="7"/>
      <c r="E100" s="7"/>
      <c r="F100" s="7"/>
      <c r="G100" s="7"/>
    </row>
    <row r="101" spans="1:15" ht="29.15" customHeight="1" x14ac:dyDescent="0.35">
      <c r="A101" s="405" t="s">
        <v>329</v>
      </c>
      <c r="B101" s="386" t="s">
        <v>284</v>
      </c>
      <c r="C101" s="387"/>
      <c r="D101" s="374">
        <v>2021</v>
      </c>
      <c r="E101" s="375"/>
      <c r="F101" s="375"/>
      <c r="G101" s="375"/>
      <c r="H101" s="375"/>
      <c r="I101" s="376"/>
      <c r="J101" s="374">
        <v>2022</v>
      </c>
      <c r="K101" s="375"/>
      <c r="L101" s="375"/>
      <c r="M101" s="375"/>
      <c r="N101" s="375"/>
      <c r="O101" s="376"/>
    </row>
    <row r="102" spans="1:15" ht="29.15" customHeight="1" x14ac:dyDescent="0.35">
      <c r="A102" s="406"/>
      <c r="B102" s="404"/>
      <c r="C102" s="403"/>
      <c r="D102" s="404" t="s">
        <v>299</v>
      </c>
      <c r="E102" s="402"/>
      <c r="F102" s="402" t="s">
        <v>300</v>
      </c>
      <c r="G102" s="402"/>
      <c r="H102" s="402" t="s">
        <v>303</v>
      </c>
      <c r="I102" s="403"/>
      <c r="J102" s="404" t="s">
        <v>301</v>
      </c>
      <c r="K102" s="402"/>
      <c r="L102" s="402" t="s">
        <v>302</v>
      </c>
      <c r="M102" s="402"/>
      <c r="N102" s="402" t="s">
        <v>303</v>
      </c>
      <c r="O102" s="403"/>
    </row>
    <row r="103" spans="1:15" ht="15" customHeight="1" x14ac:dyDescent="0.35">
      <c r="A103" s="407"/>
      <c r="B103" s="380"/>
      <c r="C103" s="382"/>
      <c r="D103" s="52" t="s">
        <v>98</v>
      </c>
      <c r="E103" s="275"/>
      <c r="F103" s="50" t="s">
        <v>99</v>
      </c>
      <c r="G103" s="275"/>
      <c r="H103" s="50"/>
      <c r="I103" s="51"/>
      <c r="J103" s="52" t="s">
        <v>101</v>
      </c>
      <c r="K103" s="50"/>
      <c r="L103" s="50" t="s">
        <v>102</v>
      </c>
      <c r="M103" s="50"/>
      <c r="N103" s="50"/>
      <c r="O103" s="51"/>
    </row>
    <row r="104" spans="1:15" ht="15" customHeight="1" x14ac:dyDescent="0.35">
      <c r="A104" s="263"/>
      <c r="B104" s="98" t="s">
        <v>103</v>
      </c>
      <c r="C104" s="269" t="s">
        <v>104</v>
      </c>
      <c r="D104" s="98" t="s">
        <v>103</v>
      </c>
      <c r="E104" s="273" t="s">
        <v>104</v>
      </c>
      <c r="F104" s="67" t="s">
        <v>103</v>
      </c>
      <c r="G104" s="273" t="s">
        <v>104</v>
      </c>
      <c r="H104" s="67" t="s">
        <v>103</v>
      </c>
      <c r="I104" s="99" t="s">
        <v>104</v>
      </c>
      <c r="J104" s="98" t="s">
        <v>103</v>
      </c>
      <c r="K104" s="67" t="s">
        <v>104</v>
      </c>
      <c r="L104" s="67" t="s">
        <v>103</v>
      </c>
      <c r="M104" s="67" t="s">
        <v>104</v>
      </c>
      <c r="N104" s="67" t="s">
        <v>103</v>
      </c>
      <c r="O104" s="99" t="s">
        <v>104</v>
      </c>
    </row>
    <row r="105" spans="1:15" ht="15" customHeight="1" x14ac:dyDescent="0.35">
      <c r="A105" s="264" t="s">
        <v>37</v>
      </c>
      <c r="B105" s="34">
        <v>8099</v>
      </c>
      <c r="C105" s="168"/>
      <c r="D105" s="34">
        <v>2048</v>
      </c>
      <c r="E105" s="35"/>
      <c r="F105" s="35">
        <v>2051</v>
      </c>
      <c r="G105" s="35"/>
      <c r="H105" s="35">
        <v>4099</v>
      </c>
      <c r="I105" s="168"/>
      <c r="J105" s="35">
        <v>2000</v>
      </c>
      <c r="K105" s="35"/>
      <c r="L105" s="35">
        <v>2000</v>
      </c>
      <c r="M105" s="35"/>
      <c r="N105" s="35">
        <v>4000</v>
      </c>
      <c r="O105" s="168"/>
    </row>
    <row r="106" spans="1:15" x14ac:dyDescent="0.35">
      <c r="A106" s="472" t="s">
        <v>197</v>
      </c>
      <c r="B106" s="103">
        <v>4.7142530654053501E-2</v>
      </c>
      <c r="C106" s="272"/>
      <c r="D106" s="103">
        <v>4.7416257911348E-2</v>
      </c>
      <c r="E106" s="276"/>
      <c r="F106" s="100">
        <v>5.2832591109706901E-2</v>
      </c>
      <c r="G106" s="276"/>
      <c r="H106" s="100">
        <v>5.0126406548188597E-2</v>
      </c>
      <c r="I106" s="102"/>
      <c r="J106" s="103">
        <v>3.99836474400245E-2</v>
      </c>
      <c r="K106" s="101"/>
      <c r="L106" s="90">
        <v>4.8185960108559703E-2</v>
      </c>
      <c r="M106" s="97"/>
      <c r="N106" s="90">
        <v>4.4084803809152001E-2</v>
      </c>
      <c r="O106" s="61"/>
    </row>
    <row r="107" spans="1:15" x14ac:dyDescent="0.35">
      <c r="A107" s="472"/>
      <c r="B107" s="103"/>
      <c r="C107" s="272"/>
      <c r="D107" s="103"/>
      <c r="E107" s="276"/>
      <c r="F107" s="100"/>
      <c r="G107" s="276"/>
      <c r="H107" s="100"/>
      <c r="I107" s="102"/>
      <c r="J107" s="60"/>
      <c r="K107" s="53"/>
      <c r="L107" s="66"/>
      <c r="M107" s="64"/>
      <c r="N107" s="90"/>
      <c r="O107" s="61"/>
    </row>
    <row r="108" spans="1:15" x14ac:dyDescent="0.35">
      <c r="A108" s="472" t="s">
        <v>198</v>
      </c>
      <c r="B108" s="103">
        <v>0.20951172549008501</v>
      </c>
      <c r="C108" s="272"/>
      <c r="D108" s="103">
        <v>0.20243680032042399</v>
      </c>
      <c r="E108" s="276"/>
      <c r="F108" s="100">
        <v>0.19273644353347799</v>
      </c>
      <c r="G108" s="276"/>
      <c r="H108" s="100">
        <v>0.19758307220580701</v>
      </c>
      <c r="I108" s="102"/>
      <c r="J108" s="103">
        <v>0.226264790160603</v>
      </c>
      <c r="K108" s="101"/>
      <c r="L108" s="90">
        <v>0.21720643598168099</v>
      </c>
      <c r="M108" s="97"/>
      <c r="N108" s="90">
        <v>0.221735613032644</v>
      </c>
      <c r="O108" s="61"/>
    </row>
    <row r="109" spans="1:15" x14ac:dyDescent="0.35">
      <c r="A109" s="472"/>
      <c r="B109" s="103"/>
      <c r="C109" s="272"/>
      <c r="D109" s="103"/>
      <c r="E109" s="276"/>
      <c r="F109" s="100"/>
      <c r="G109" s="276"/>
      <c r="H109" s="100"/>
      <c r="I109" s="102"/>
      <c r="J109" s="60"/>
      <c r="K109" s="53"/>
      <c r="L109" s="66"/>
      <c r="M109" s="64"/>
      <c r="N109" s="90"/>
      <c r="O109" s="61"/>
    </row>
    <row r="110" spans="1:15" x14ac:dyDescent="0.35">
      <c r="A110" s="472" t="s">
        <v>199</v>
      </c>
      <c r="B110" s="103">
        <v>0.247793049079512</v>
      </c>
      <c r="C110" s="272"/>
      <c r="D110" s="103">
        <v>0.26016698176276798</v>
      </c>
      <c r="E110" s="276"/>
      <c r="F110" s="100">
        <v>0.22559417907989801</v>
      </c>
      <c r="G110" s="276"/>
      <c r="H110" s="100">
        <v>0.24286792894764</v>
      </c>
      <c r="I110" s="102"/>
      <c r="J110" s="103">
        <v>0.25561927411657098</v>
      </c>
      <c r="K110" s="101"/>
      <c r="L110" s="90">
        <v>0.250060857873874</v>
      </c>
      <c r="M110" s="97"/>
      <c r="N110" s="90">
        <v>0.25284006597159903</v>
      </c>
      <c r="O110" s="61"/>
    </row>
    <row r="111" spans="1:15" x14ac:dyDescent="0.35">
      <c r="A111" s="472"/>
      <c r="B111" s="103"/>
      <c r="C111" s="272"/>
      <c r="D111" s="103"/>
      <c r="E111" s="276"/>
      <c r="F111" s="100"/>
      <c r="G111" s="276"/>
      <c r="H111" s="100"/>
      <c r="I111" s="102"/>
      <c r="J111" s="103"/>
      <c r="K111" s="101"/>
      <c r="L111" s="90"/>
      <c r="M111" s="97"/>
      <c r="N111" s="90"/>
      <c r="O111" s="61"/>
    </row>
    <row r="112" spans="1:15" x14ac:dyDescent="0.35">
      <c r="A112" s="472" t="s">
        <v>200</v>
      </c>
      <c r="B112" s="103">
        <v>0.37061582094846801</v>
      </c>
      <c r="C112" s="272"/>
      <c r="D112" s="103">
        <v>0.36910963682740799</v>
      </c>
      <c r="E112" s="276"/>
      <c r="F112" s="100">
        <v>0.37962176667212999</v>
      </c>
      <c r="G112" s="276"/>
      <c r="H112" s="100">
        <v>0.37436954852885101</v>
      </c>
      <c r="I112" s="102"/>
      <c r="J112" s="103">
        <v>0.37158709694261899</v>
      </c>
      <c r="K112" s="101"/>
      <c r="L112" s="90">
        <v>0.361951280303901</v>
      </c>
      <c r="M112" s="97"/>
      <c r="N112" s="90">
        <v>0.366769188582308</v>
      </c>
      <c r="O112" s="61"/>
    </row>
    <row r="113" spans="1:15" x14ac:dyDescent="0.35">
      <c r="A113" s="472"/>
      <c r="B113" s="103"/>
      <c r="C113" s="272"/>
      <c r="D113" s="103"/>
      <c r="E113" s="276"/>
      <c r="F113" s="100"/>
      <c r="G113" s="276"/>
      <c r="H113" s="100"/>
      <c r="I113" s="102"/>
      <c r="J113" s="103"/>
      <c r="K113" s="101"/>
      <c r="L113" s="90"/>
      <c r="M113" s="97"/>
      <c r="N113" s="90"/>
      <c r="O113" s="61"/>
    </row>
    <row r="114" spans="1:15" x14ac:dyDescent="0.35">
      <c r="A114" s="472" t="s">
        <v>201</v>
      </c>
      <c r="B114" s="103">
        <v>0.124856781718841</v>
      </c>
      <c r="C114" s="272"/>
      <c r="D114" s="103">
        <v>0.12087032317805201</v>
      </c>
      <c r="E114" s="276"/>
      <c r="F114" s="100">
        <v>0.149215019604788</v>
      </c>
      <c r="G114" s="276"/>
      <c r="H114" s="100">
        <v>0.13505304376951299</v>
      </c>
      <c r="I114" s="102"/>
      <c r="J114" s="103">
        <v>0.10622085834066899</v>
      </c>
      <c r="K114" s="101"/>
      <c r="L114" s="90">
        <v>0.122595465731984</v>
      </c>
      <c r="M114" s="97"/>
      <c r="N114" s="90">
        <v>0.114408162105918</v>
      </c>
      <c r="O114" s="61"/>
    </row>
    <row r="115" spans="1:15" x14ac:dyDescent="0.35">
      <c r="A115" s="472"/>
      <c r="B115" s="103"/>
      <c r="C115" s="272"/>
      <c r="D115" s="103"/>
      <c r="E115" s="276"/>
      <c r="F115" s="100"/>
      <c r="G115" s="276"/>
      <c r="H115" s="100"/>
      <c r="I115" s="102"/>
      <c r="J115" s="60"/>
      <c r="K115" s="53"/>
      <c r="L115" s="66"/>
      <c r="M115" s="64"/>
      <c r="N115" s="90"/>
      <c r="O115" s="61"/>
    </row>
    <row r="116" spans="1:15" x14ac:dyDescent="0.35">
      <c r="A116" s="470" t="s">
        <v>66</v>
      </c>
      <c r="B116" s="69">
        <v>8.0092109039359903E-5</v>
      </c>
      <c r="C116" s="271"/>
      <c r="D116" s="69"/>
      <c r="E116" s="277"/>
      <c r="F116" s="90"/>
      <c r="G116" s="277"/>
      <c r="H116" s="90"/>
      <c r="I116" s="61"/>
      <c r="J116" s="69">
        <v>3.243329995135E-4</v>
      </c>
      <c r="K116" s="97"/>
      <c r="L116" s="90"/>
      <c r="M116" s="97"/>
      <c r="N116" s="90">
        <v>1.6216649837833501E-4</v>
      </c>
      <c r="O116" s="61"/>
    </row>
    <row r="117" spans="1:15" x14ac:dyDescent="0.35">
      <c r="A117" s="470"/>
      <c r="B117" s="69"/>
      <c r="C117" s="61"/>
      <c r="D117" s="69"/>
      <c r="H117" s="90"/>
      <c r="I117" s="61"/>
      <c r="J117" s="69"/>
      <c r="K117" s="97"/>
      <c r="L117" s="90"/>
      <c r="M117" s="97"/>
      <c r="N117" s="90"/>
      <c r="O117" s="61"/>
    </row>
    <row r="118" spans="1:15" x14ac:dyDescent="0.35">
      <c r="A118" s="470" t="s">
        <v>74</v>
      </c>
      <c r="B118" s="69"/>
      <c r="C118" s="61"/>
      <c r="D118" s="69"/>
      <c r="H118" s="90"/>
      <c r="I118" s="61"/>
      <c r="J118" s="69"/>
      <c r="K118" s="97"/>
      <c r="L118" s="90"/>
      <c r="M118" s="97"/>
      <c r="N118" s="90"/>
      <c r="O118" s="61"/>
    </row>
    <row r="119" spans="1:15" ht="15" customHeight="1" x14ac:dyDescent="0.35">
      <c r="A119" s="471"/>
      <c r="B119" s="130"/>
      <c r="C119" s="104"/>
      <c r="D119" s="130"/>
      <c r="E119" s="45"/>
      <c r="F119" s="131"/>
      <c r="G119" s="45"/>
      <c r="H119" s="45"/>
      <c r="I119" s="104"/>
      <c r="J119" s="130"/>
      <c r="K119" s="45"/>
      <c r="L119" s="131"/>
      <c r="M119" s="45"/>
      <c r="N119" s="131"/>
      <c r="O119" s="104"/>
    </row>
    <row r="120" spans="1:15" x14ac:dyDescent="0.35">
      <c r="D120" s="7"/>
      <c r="E120" s="7"/>
      <c r="F120" s="7"/>
      <c r="G120" s="7"/>
    </row>
    <row r="121" spans="1:15" x14ac:dyDescent="0.35">
      <c r="A121" s="6" t="s">
        <v>230</v>
      </c>
      <c r="D121" s="7"/>
      <c r="E121" s="7"/>
      <c r="F121" s="7"/>
      <c r="G121" s="7"/>
    </row>
    <row r="122" spans="1:15" x14ac:dyDescent="0.35">
      <c r="A122" s="7" t="s">
        <v>231</v>
      </c>
      <c r="D122" s="7"/>
      <c r="E122" s="7"/>
      <c r="F122" s="7"/>
      <c r="G122" s="7"/>
    </row>
    <row r="123" spans="1:15" x14ac:dyDescent="0.35">
      <c r="D123" s="7"/>
      <c r="E123" s="7"/>
      <c r="F123" s="7"/>
      <c r="G123" s="7"/>
    </row>
    <row r="124" spans="1:15" x14ac:dyDescent="0.35">
      <c r="D124" s="7" t="s">
        <v>192</v>
      </c>
      <c r="E124" s="7"/>
      <c r="F124" s="7"/>
      <c r="G124" s="7"/>
    </row>
  </sheetData>
  <mergeCells count="80">
    <mergeCell ref="N64:O64"/>
    <mergeCell ref="D63:I63"/>
    <mergeCell ref="J63:O63"/>
    <mergeCell ref="D102:E102"/>
    <mergeCell ref="F102:G102"/>
    <mergeCell ref="H102:I102"/>
    <mergeCell ref="J102:K102"/>
    <mergeCell ref="L102:M102"/>
    <mergeCell ref="N102:O102"/>
    <mergeCell ref="D101:I101"/>
    <mergeCell ref="J101:O101"/>
    <mergeCell ref="D64:E64"/>
    <mergeCell ref="F64:G64"/>
    <mergeCell ref="H64:I64"/>
    <mergeCell ref="J64:K64"/>
    <mergeCell ref="L64:M64"/>
    <mergeCell ref="J2:K2"/>
    <mergeCell ref="L2:M2"/>
    <mergeCell ref="N2:O2"/>
    <mergeCell ref="J1:O1"/>
    <mergeCell ref="D26:E26"/>
    <mergeCell ref="F26:G26"/>
    <mergeCell ref="H26:I26"/>
    <mergeCell ref="J26:K26"/>
    <mergeCell ref="L26:M26"/>
    <mergeCell ref="N26:O26"/>
    <mergeCell ref="J25:O25"/>
    <mergeCell ref="A22:A23"/>
    <mergeCell ref="D1:I1"/>
    <mergeCell ref="D25:I25"/>
    <mergeCell ref="A25:A27"/>
    <mergeCell ref="A1:A3"/>
    <mergeCell ref="B1:C3"/>
    <mergeCell ref="B25:C27"/>
    <mergeCell ref="D2:E2"/>
    <mergeCell ref="F2:G2"/>
    <mergeCell ref="H2:I2"/>
    <mergeCell ref="A30:A31"/>
    <mergeCell ref="A32:A33"/>
    <mergeCell ref="A34:A35"/>
    <mergeCell ref="A36:A37"/>
    <mergeCell ref="A38:A39"/>
    <mergeCell ref="A40:A41"/>
    <mergeCell ref="A42:A43"/>
    <mergeCell ref="A44:A45"/>
    <mergeCell ref="A46:A47"/>
    <mergeCell ref="A48:A49"/>
    <mergeCell ref="A58:A59"/>
    <mergeCell ref="A60:A61"/>
    <mergeCell ref="A50:A51"/>
    <mergeCell ref="A52:A53"/>
    <mergeCell ref="A54:A55"/>
    <mergeCell ref="A56:A57"/>
    <mergeCell ref="A63:A65"/>
    <mergeCell ref="B63:C65"/>
    <mergeCell ref="A68:A69"/>
    <mergeCell ref="A70:A71"/>
    <mergeCell ref="A72:A73"/>
    <mergeCell ref="A74:A75"/>
    <mergeCell ref="A76:A77"/>
    <mergeCell ref="A78:A79"/>
    <mergeCell ref="A80:A81"/>
    <mergeCell ref="A82:A83"/>
    <mergeCell ref="A84:A85"/>
    <mergeCell ref="A86:A87"/>
    <mergeCell ref="A96:A97"/>
    <mergeCell ref="A98:A99"/>
    <mergeCell ref="A88:A89"/>
    <mergeCell ref="A90:A91"/>
    <mergeCell ref="A92:A93"/>
    <mergeCell ref="A94:A95"/>
    <mergeCell ref="A101:A103"/>
    <mergeCell ref="B101:C103"/>
    <mergeCell ref="A116:A117"/>
    <mergeCell ref="A118:A119"/>
    <mergeCell ref="A106:A107"/>
    <mergeCell ref="A108:A109"/>
    <mergeCell ref="A110:A111"/>
    <mergeCell ref="A112:A113"/>
    <mergeCell ref="A114:A115"/>
  </mergeCells>
  <pageMargins left="0.7" right="0.7" top="0.75" bottom="0.75" header="0.3" footer="0.3"/>
  <pageSetup paperSize="9" orientation="portrait" horizontalDpi="90" verticalDpi="9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AM95"/>
  <sheetViews>
    <sheetView zoomScaleNormal="100" workbookViewId="0"/>
  </sheetViews>
  <sheetFormatPr defaultColWidth="10.90625" defaultRowHeight="14.5" x14ac:dyDescent="0.35"/>
  <cols>
    <col min="1" max="1" width="46.81640625" customWidth="1"/>
  </cols>
  <sheetData>
    <row r="1" spans="1:37" ht="58" customHeight="1" x14ac:dyDescent="0.35">
      <c r="A1" s="135" t="s">
        <v>322</v>
      </c>
      <c r="B1" s="416" t="s">
        <v>282</v>
      </c>
      <c r="C1" s="387"/>
      <c r="D1" s="417" t="s">
        <v>68</v>
      </c>
      <c r="E1" s="418"/>
      <c r="F1" s="419" t="s">
        <v>83</v>
      </c>
      <c r="G1" s="387"/>
      <c r="H1" s="420" t="s">
        <v>84</v>
      </c>
      <c r="I1" s="421"/>
      <c r="J1" s="421" t="s">
        <v>85</v>
      </c>
      <c r="K1" s="422"/>
      <c r="L1" s="416" t="s">
        <v>86</v>
      </c>
      <c r="M1" s="388"/>
      <c r="N1" s="419" t="s">
        <v>87</v>
      </c>
      <c r="O1" s="388"/>
      <c r="P1" s="419" t="s">
        <v>88</v>
      </c>
      <c r="Q1" s="388"/>
      <c r="R1" s="419" t="s">
        <v>89</v>
      </c>
      <c r="S1" s="387"/>
      <c r="T1" s="416" t="s">
        <v>90</v>
      </c>
      <c r="U1" s="388"/>
      <c r="V1" s="419" t="s">
        <v>91</v>
      </c>
      <c r="W1" s="387"/>
      <c r="X1" s="416" t="s">
        <v>92</v>
      </c>
      <c r="Y1" s="388"/>
      <c r="Z1" s="419" t="s">
        <v>93</v>
      </c>
      <c r="AA1" s="388"/>
      <c r="AB1" s="419" t="s">
        <v>94</v>
      </c>
      <c r="AC1" s="387"/>
      <c r="AD1" s="416" t="s">
        <v>95</v>
      </c>
      <c r="AE1" s="388"/>
      <c r="AF1" s="419" t="s">
        <v>96</v>
      </c>
      <c r="AG1" s="388"/>
      <c r="AH1" s="419" t="s">
        <v>97</v>
      </c>
      <c r="AI1" s="392"/>
    </row>
    <row r="2" spans="1:37" x14ac:dyDescent="0.35">
      <c r="A2" s="149"/>
      <c r="B2" s="133"/>
      <c r="C2" s="62"/>
      <c r="D2" s="137"/>
      <c r="E2" s="138"/>
      <c r="F2" s="134"/>
      <c r="G2" s="62"/>
      <c r="H2" s="287"/>
      <c r="I2" s="140"/>
      <c r="J2" s="140"/>
      <c r="K2" s="139"/>
      <c r="L2" s="133"/>
      <c r="M2" s="63"/>
      <c r="N2" s="134"/>
      <c r="O2" s="63"/>
      <c r="P2" s="134"/>
      <c r="Q2" s="63"/>
      <c r="R2" s="134"/>
      <c r="S2" s="62"/>
      <c r="T2" s="133"/>
      <c r="U2" s="63"/>
      <c r="V2" s="134"/>
      <c r="W2" s="62"/>
      <c r="X2" s="133"/>
      <c r="Y2" s="63"/>
      <c r="Z2" s="134"/>
      <c r="AA2" s="63"/>
      <c r="AB2" s="134"/>
      <c r="AC2" s="62"/>
      <c r="AD2" s="133"/>
      <c r="AE2" s="63"/>
      <c r="AF2" s="134"/>
      <c r="AG2" s="63"/>
      <c r="AH2" s="134"/>
      <c r="AI2" s="68"/>
    </row>
    <row r="3" spans="1:37" ht="15" customHeight="1" x14ac:dyDescent="0.35">
      <c r="A3" s="149"/>
      <c r="B3" s="133"/>
      <c r="C3" s="62"/>
      <c r="D3" s="137" t="s">
        <v>98</v>
      </c>
      <c r="E3" s="138"/>
      <c r="F3" s="134" t="s">
        <v>99</v>
      </c>
      <c r="G3" s="62"/>
      <c r="H3" s="137" t="s">
        <v>98</v>
      </c>
      <c r="I3" s="138"/>
      <c r="J3" s="134" t="s">
        <v>99</v>
      </c>
      <c r="K3" s="139"/>
      <c r="L3" s="133" t="s">
        <v>100</v>
      </c>
      <c r="M3" s="63"/>
      <c r="N3" s="134" t="s">
        <v>99</v>
      </c>
      <c r="O3" s="63"/>
      <c r="P3" s="134" t="s">
        <v>101</v>
      </c>
      <c r="Q3" s="63"/>
      <c r="R3" s="134" t="s">
        <v>102</v>
      </c>
      <c r="S3" s="62"/>
      <c r="T3" s="133" t="s">
        <v>100</v>
      </c>
      <c r="U3" s="63"/>
      <c r="V3" s="134" t="s">
        <v>99</v>
      </c>
      <c r="W3" s="62"/>
      <c r="X3" s="133" t="s">
        <v>100</v>
      </c>
      <c r="Y3" s="63"/>
      <c r="Z3" s="134" t="s">
        <v>99</v>
      </c>
      <c r="AA3" s="63"/>
      <c r="AB3" s="134" t="s">
        <v>101</v>
      </c>
      <c r="AC3" s="62"/>
      <c r="AD3" s="133" t="s">
        <v>100</v>
      </c>
      <c r="AE3" s="63"/>
      <c r="AF3" s="134" t="s">
        <v>99</v>
      </c>
      <c r="AG3" s="63"/>
      <c r="AH3" s="134" t="s">
        <v>101</v>
      </c>
      <c r="AI3" s="68"/>
    </row>
    <row r="4" spans="1:37" x14ac:dyDescent="0.35">
      <c r="A4" s="154"/>
      <c r="B4" s="144" t="s">
        <v>103</v>
      </c>
      <c r="C4" s="146" t="s">
        <v>104</v>
      </c>
      <c r="D4" s="144" t="s">
        <v>103</v>
      </c>
      <c r="E4" s="145" t="s">
        <v>104</v>
      </c>
      <c r="F4" s="145" t="s">
        <v>103</v>
      </c>
      <c r="G4" s="146" t="s">
        <v>104</v>
      </c>
      <c r="H4" s="144" t="s">
        <v>103</v>
      </c>
      <c r="I4" s="145" t="s">
        <v>104</v>
      </c>
      <c r="J4" s="145" t="s">
        <v>103</v>
      </c>
      <c r="K4" s="146" t="s">
        <v>104</v>
      </c>
      <c r="L4" s="144" t="s">
        <v>103</v>
      </c>
      <c r="M4" s="145" t="s">
        <v>104</v>
      </c>
      <c r="N4" s="145" t="s">
        <v>103</v>
      </c>
      <c r="O4" s="145" t="s">
        <v>104</v>
      </c>
      <c r="P4" s="145" t="s">
        <v>103</v>
      </c>
      <c r="Q4" s="145" t="s">
        <v>104</v>
      </c>
      <c r="R4" s="145" t="s">
        <v>103</v>
      </c>
      <c r="S4" s="146" t="s">
        <v>104</v>
      </c>
      <c r="T4" s="144" t="s">
        <v>103</v>
      </c>
      <c r="U4" s="145" t="s">
        <v>104</v>
      </c>
      <c r="V4" s="145" t="s">
        <v>103</v>
      </c>
      <c r="W4" s="146" t="s">
        <v>104</v>
      </c>
      <c r="X4" s="144" t="s">
        <v>103</v>
      </c>
      <c r="Y4" s="145" t="s">
        <v>104</v>
      </c>
      <c r="Z4" s="145" t="s">
        <v>103</v>
      </c>
      <c r="AA4" s="145" t="s">
        <v>104</v>
      </c>
      <c r="AB4" s="145" t="s">
        <v>103</v>
      </c>
      <c r="AC4" s="146" t="s">
        <v>104</v>
      </c>
      <c r="AD4" s="144" t="s">
        <v>103</v>
      </c>
      <c r="AE4" s="145" t="s">
        <v>104</v>
      </c>
      <c r="AF4" s="145" t="s">
        <v>103</v>
      </c>
      <c r="AG4" s="145" t="s">
        <v>104</v>
      </c>
      <c r="AH4" s="145" t="s">
        <v>103</v>
      </c>
      <c r="AI4" s="146" t="s">
        <v>104</v>
      </c>
    </row>
    <row r="5" spans="1:37" ht="15" customHeight="1" x14ac:dyDescent="0.35">
      <c r="A5" s="150" t="s">
        <v>37</v>
      </c>
      <c r="B5" s="73">
        <v>4000</v>
      </c>
      <c r="C5" s="96"/>
      <c r="D5" s="73">
        <v>1921</v>
      </c>
      <c r="E5" s="74"/>
      <c r="F5" s="74">
        <v>2079</v>
      </c>
      <c r="G5" s="96"/>
      <c r="H5" s="73">
        <v>2060</v>
      </c>
      <c r="I5" s="74"/>
      <c r="J5" s="74">
        <v>1935</v>
      </c>
      <c r="K5" s="96"/>
      <c r="L5" s="73">
        <v>2465</v>
      </c>
      <c r="M5" s="74"/>
      <c r="N5" s="74">
        <v>435</v>
      </c>
      <c r="O5" s="74"/>
      <c r="P5" s="74">
        <v>636</v>
      </c>
      <c r="Q5" s="74"/>
      <c r="R5" s="74">
        <v>352</v>
      </c>
      <c r="S5" s="96"/>
      <c r="T5" s="73">
        <v>494</v>
      </c>
      <c r="U5" s="74"/>
      <c r="V5" s="74">
        <v>3442</v>
      </c>
      <c r="W5" s="96"/>
      <c r="X5" s="73">
        <v>1046</v>
      </c>
      <c r="Y5" s="74"/>
      <c r="Z5" s="74">
        <v>1341</v>
      </c>
      <c r="AA5" s="74"/>
      <c r="AB5" s="74">
        <v>1613</v>
      </c>
      <c r="AC5" s="96"/>
      <c r="AD5" s="73">
        <v>303</v>
      </c>
      <c r="AE5" s="74"/>
      <c r="AF5" s="74">
        <v>2221</v>
      </c>
      <c r="AG5" s="74"/>
      <c r="AH5" s="74">
        <v>1297</v>
      </c>
      <c r="AI5" s="179"/>
    </row>
    <row r="6" spans="1:37" x14ac:dyDescent="0.35">
      <c r="A6" s="482" t="s">
        <v>202</v>
      </c>
      <c r="B6" s="60">
        <v>5.5907684440923196E-3</v>
      </c>
      <c r="C6" s="75"/>
      <c r="D6" s="60">
        <v>3.7325117336846599E-3</v>
      </c>
      <c r="E6" s="53"/>
      <c r="F6" s="54">
        <v>7.5645937396832596E-3</v>
      </c>
      <c r="G6" s="75"/>
      <c r="H6" s="60">
        <v>7.6676474490855297E-3</v>
      </c>
      <c r="I6" s="53"/>
      <c r="J6" s="54">
        <v>3.41569368424708E-3</v>
      </c>
      <c r="K6" s="75"/>
      <c r="L6" s="60">
        <v>5.5235359144839898E-3</v>
      </c>
      <c r="M6" s="53"/>
      <c r="N6" s="54">
        <v>4.9639181807247098E-3</v>
      </c>
      <c r="O6" s="53"/>
      <c r="P6" s="54">
        <v>3.9030154753482401E-3</v>
      </c>
      <c r="Q6" s="53"/>
      <c r="R6" s="54">
        <v>1.15123694861174E-2</v>
      </c>
      <c r="S6" s="75"/>
      <c r="T6" s="60">
        <v>7.7131593500311098E-3</v>
      </c>
      <c r="U6" s="53"/>
      <c r="V6" s="54">
        <v>5.3765197675421303E-3</v>
      </c>
      <c r="W6" s="75"/>
      <c r="X6" s="60">
        <v>8.3478132174938796E-3</v>
      </c>
      <c r="Y6" s="53"/>
      <c r="Z6" s="54">
        <v>4.5140780367279197E-3</v>
      </c>
      <c r="AA6" s="53"/>
      <c r="AB6" s="54">
        <v>4.6647447389852404E-3</v>
      </c>
      <c r="AC6" s="75"/>
      <c r="AD6" s="60">
        <v>8.2581447831190299E-3</v>
      </c>
      <c r="AE6" s="53"/>
      <c r="AF6" s="54">
        <v>6.7541046758547198E-3</v>
      </c>
      <c r="AG6" s="53"/>
      <c r="AH6" s="54">
        <v>3.2168808628083899E-3</v>
      </c>
      <c r="AI6" s="75"/>
    </row>
    <row r="7" spans="1:37" x14ac:dyDescent="0.35">
      <c r="A7" s="482"/>
      <c r="B7" s="60"/>
      <c r="C7" s="75"/>
      <c r="D7" s="60"/>
      <c r="E7" s="53"/>
      <c r="F7" s="54"/>
      <c r="G7" s="75"/>
      <c r="H7" s="60"/>
      <c r="I7" s="53"/>
      <c r="J7" s="54"/>
      <c r="K7" s="75"/>
      <c r="L7" s="60"/>
      <c r="M7" s="53"/>
      <c r="N7" s="54"/>
      <c r="O7" s="53"/>
      <c r="P7" s="54"/>
      <c r="Q7" s="53"/>
      <c r="R7" s="54"/>
      <c r="S7" s="75"/>
      <c r="T7" s="60"/>
      <c r="U7" s="53"/>
      <c r="V7" s="54"/>
      <c r="W7" s="75"/>
      <c r="X7" s="60"/>
      <c r="Y7" s="53"/>
      <c r="Z7" s="54"/>
      <c r="AA7" s="53"/>
      <c r="AB7" s="54"/>
      <c r="AC7" s="75"/>
      <c r="AD7" s="60"/>
      <c r="AE7" s="53"/>
      <c r="AF7" s="54"/>
      <c r="AG7" s="53"/>
      <c r="AH7" s="54"/>
      <c r="AI7" s="75"/>
    </row>
    <row r="8" spans="1:37" x14ac:dyDescent="0.35">
      <c r="A8" s="482">
        <v>2</v>
      </c>
      <c r="B8" s="60">
        <v>1.54155483458445E-2</v>
      </c>
      <c r="C8" s="75"/>
      <c r="D8" s="60">
        <v>1.25475574840154E-2</v>
      </c>
      <c r="E8" s="53"/>
      <c r="F8" s="54">
        <v>1.8461905116088698E-2</v>
      </c>
      <c r="G8" s="75"/>
      <c r="H8" s="60">
        <v>1.8555500724122698E-2</v>
      </c>
      <c r="I8" s="53"/>
      <c r="J8" s="54">
        <v>1.2143459663113599E-2</v>
      </c>
      <c r="K8" s="75"/>
      <c r="L8" s="60">
        <v>1.51912249458084E-2</v>
      </c>
      <c r="M8" s="53"/>
      <c r="N8" s="54">
        <v>9.9349480640625494E-3</v>
      </c>
      <c r="O8" s="53"/>
      <c r="P8" s="54">
        <v>2.0240196153105499E-2</v>
      </c>
      <c r="Q8" s="53"/>
      <c r="R8" s="54">
        <v>1.7656302254958799E-2</v>
      </c>
      <c r="S8" s="75"/>
      <c r="T8" s="60">
        <v>1.01915286766751E-2</v>
      </c>
      <c r="U8" s="53"/>
      <c r="V8" s="54">
        <v>1.60011907166412E-2</v>
      </c>
      <c r="W8" s="75"/>
      <c r="X8" s="60">
        <v>1.4193252801849699E-2</v>
      </c>
      <c r="Y8" s="53"/>
      <c r="Z8" s="54">
        <v>9.4584136435766093E-3</v>
      </c>
      <c r="AA8" s="53"/>
      <c r="AB8" s="54">
        <v>2.12459933853574E-2</v>
      </c>
      <c r="AC8" s="75"/>
      <c r="AD8" s="60">
        <v>1.68044691978015E-2</v>
      </c>
      <c r="AE8" s="53"/>
      <c r="AF8" s="54">
        <v>1.81551198037871E-2</v>
      </c>
      <c r="AG8" s="53"/>
      <c r="AH8" s="54">
        <v>1.1834929511120199E-2</v>
      </c>
      <c r="AI8" s="75"/>
    </row>
    <row r="9" spans="1:37" x14ac:dyDescent="0.35">
      <c r="A9" s="482"/>
      <c r="B9" s="60"/>
      <c r="C9" s="75"/>
      <c r="D9" s="60"/>
      <c r="E9" s="53"/>
      <c r="F9" s="54"/>
      <c r="G9" s="75"/>
      <c r="H9" s="60"/>
      <c r="I9" s="53"/>
      <c r="J9" s="54"/>
      <c r="K9" s="75"/>
      <c r="L9" s="60"/>
      <c r="M9" s="53"/>
      <c r="N9" s="54"/>
      <c r="O9" s="53"/>
      <c r="P9" s="54"/>
      <c r="Q9" s="53"/>
      <c r="R9" s="54"/>
      <c r="S9" s="75"/>
      <c r="T9" s="60"/>
      <c r="U9" s="53"/>
      <c r="V9" s="54"/>
      <c r="W9" s="75"/>
      <c r="X9" s="60"/>
      <c r="Y9" s="53"/>
      <c r="Z9" s="54"/>
      <c r="AA9" s="53"/>
      <c r="AB9" s="54"/>
      <c r="AC9" s="75"/>
      <c r="AD9" s="60"/>
      <c r="AE9" s="53"/>
      <c r="AF9" s="54"/>
      <c r="AG9" s="53"/>
      <c r="AH9" s="54"/>
      <c r="AI9" s="75"/>
    </row>
    <row r="10" spans="1:37" x14ac:dyDescent="0.35">
      <c r="A10" s="482">
        <v>3</v>
      </c>
      <c r="B10" s="60">
        <v>0.119848946551511</v>
      </c>
      <c r="C10" s="75"/>
      <c r="D10" s="60">
        <v>9.1887708800378998E-2</v>
      </c>
      <c r="E10" s="53"/>
      <c r="F10" s="54">
        <v>0.14954914785314199</v>
      </c>
      <c r="G10" s="75"/>
      <c r="H10" s="60">
        <v>0.122912522120906</v>
      </c>
      <c r="I10" s="53"/>
      <c r="J10" s="54">
        <v>0.116902128036484</v>
      </c>
      <c r="K10" s="75"/>
      <c r="L10" s="60">
        <v>0.11821747082522301</v>
      </c>
      <c r="M10" s="53"/>
      <c r="N10" s="54">
        <v>0.110550261526583</v>
      </c>
      <c r="O10" s="53"/>
      <c r="P10" s="54">
        <v>0.12939587497083199</v>
      </c>
      <c r="Q10" s="53"/>
      <c r="R10" s="54">
        <v>0.14106765845048</v>
      </c>
      <c r="S10" s="75"/>
      <c r="T10" s="60">
        <v>0.147168663918672</v>
      </c>
      <c r="U10" s="53"/>
      <c r="V10" s="54">
        <v>0.114588480740923</v>
      </c>
      <c r="W10" s="75"/>
      <c r="X10" s="60">
        <v>0.12499546212688201</v>
      </c>
      <c r="Y10" s="53"/>
      <c r="Z10" s="54">
        <v>0.12362689856957799</v>
      </c>
      <c r="AA10" s="53"/>
      <c r="AB10" s="54">
        <v>0.113245168707266</v>
      </c>
      <c r="AC10" s="75"/>
      <c r="AD10" s="60">
        <v>0.148112782718091</v>
      </c>
      <c r="AE10" s="53"/>
      <c r="AF10" s="54">
        <v>0.12566710589640701</v>
      </c>
      <c r="AG10" s="53"/>
      <c r="AH10" s="54">
        <v>0.100653048502222</v>
      </c>
      <c r="AI10" s="75"/>
      <c r="AK10" s="5" t="s">
        <v>192</v>
      </c>
    </row>
    <row r="11" spans="1:37" x14ac:dyDescent="0.35">
      <c r="A11" s="482"/>
      <c r="B11" s="60"/>
      <c r="C11" s="75"/>
      <c r="D11" s="60"/>
      <c r="E11" s="53"/>
      <c r="F11" s="54"/>
      <c r="G11" s="75"/>
      <c r="H11" s="60"/>
      <c r="I11" s="53"/>
      <c r="J11" s="54"/>
      <c r="K11" s="75"/>
      <c r="L11" s="60"/>
      <c r="M11" s="53"/>
      <c r="N11" s="54"/>
      <c r="O11" s="53"/>
      <c r="P11" s="54"/>
      <c r="Q11" s="53"/>
      <c r="R11" s="54"/>
      <c r="S11" s="75"/>
      <c r="T11" s="60"/>
      <c r="U11" s="53"/>
      <c r="V11" s="54"/>
      <c r="W11" s="75"/>
      <c r="X11" s="60"/>
      <c r="Y11" s="53"/>
      <c r="Z11" s="54"/>
      <c r="AA11" s="53"/>
      <c r="AB11" s="54"/>
      <c r="AC11" s="75"/>
      <c r="AD11" s="60"/>
      <c r="AE11" s="53"/>
      <c r="AF11" s="54"/>
      <c r="AG11" s="53"/>
      <c r="AH11" s="54"/>
      <c r="AI11" s="75"/>
    </row>
    <row r="12" spans="1:37" x14ac:dyDescent="0.35">
      <c r="A12" s="482">
        <v>4</v>
      </c>
      <c r="B12" s="60">
        <v>0.31008224914917798</v>
      </c>
      <c r="C12" s="75"/>
      <c r="D12" s="60">
        <v>0.29262061876853601</v>
      </c>
      <c r="E12" s="53"/>
      <c r="F12" s="54">
        <v>0.328629852155012</v>
      </c>
      <c r="G12" s="75"/>
      <c r="H12" s="60">
        <v>0.31279229531144098</v>
      </c>
      <c r="I12" s="53"/>
      <c r="J12" s="54">
        <v>0.30718948141366997</v>
      </c>
      <c r="K12" s="75"/>
      <c r="L12" s="60">
        <v>0.314005292741802</v>
      </c>
      <c r="M12" s="53"/>
      <c r="N12" s="54">
        <v>0.29481000001671698</v>
      </c>
      <c r="O12" s="53"/>
      <c r="P12" s="54">
        <v>0.26723290349127099</v>
      </c>
      <c r="Q12" s="53"/>
      <c r="R12" s="54">
        <v>0.34517740631113097</v>
      </c>
      <c r="S12" s="75"/>
      <c r="T12" s="60">
        <v>0.34374366740454099</v>
      </c>
      <c r="U12" s="53"/>
      <c r="V12" s="54">
        <v>0.30796571195509498</v>
      </c>
      <c r="W12" s="75"/>
      <c r="X12" s="60">
        <v>0.29660504489682499</v>
      </c>
      <c r="Y12" s="53"/>
      <c r="Z12" s="54">
        <v>0.31294347674513401</v>
      </c>
      <c r="AA12" s="53"/>
      <c r="AB12" s="54">
        <v>0.31663211857917301</v>
      </c>
      <c r="AC12" s="75"/>
      <c r="AD12" s="60">
        <v>0.300031946455728</v>
      </c>
      <c r="AE12" s="53"/>
      <c r="AF12" s="54">
        <v>0.30796066150179702</v>
      </c>
      <c r="AG12" s="53"/>
      <c r="AH12" s="54">
        <v>0.32133929996114002</v>
      </c>
      <c r="AI12" s="75"/>
    </row>
    <row r="13" spans="1:37" x14ac:dyDescent="0.35">
      <c r="A13" s="482"/>
      <c r="B13" s="60"/>
      <c r="C13" s="75"/>
      <c r="D13" s="60"/>
      <c r="E13" s="53"/>
      <c r="F13" s="54"/>
      <c r="G13" s="75"/>
      <c r="H13" s="60"/>
      <c r="I13" s="53"/>
      <c r="J13" s="54"/>
      <c r="K13" s="75"/>
      <c r="L13" s="60"/>
      <c r="M13" s="53"/>
      <c r="N13" s="54"/>
      <c r="O13" s="53"/>
      <c r="P13" s="54"/>
      <c r="Q13" s="53"/>
      <c r="R13" s="54"/>
      <c r="S13" s="75"/>
      <c r="T13" s="60"/>
      <c r="U13" s="53"/>
      <c r="V13" s="54"/>
      <c r="W13" s="75"/>
      <c r="X13" s="60"/>
      <c r="Y13" s="53"/>
      <c r="Z13" s="54"/>
      <c r="AA13" s="53"/>
      <c r="AB13" s="54"/>
      <c r="AC13" s="75"/>
      <c r="AD13" s="60"/>
      <c r="AE13" s="53"/>
      <c r="AF13" s="54"/>
      <c r="AG13" s="53"/>
      <c r="AH13" s="54"/>
      <c r="AI13" s="75"/>
    </row>
    <row r="14" spans="1:37" x14ac:dyDescent="0.35">
      <c r="A14" s="482" t="s">
        <v>203</v>
      </c>
      <c r="B14" s="60">
        <v>0.52267909752320896</v>
      </c>
      <c r="C14" s="75"/>
      <c r="D14" s="60">
        <v>0.57714055343839399</v>
      </c>
      <c r="E14" s="53"/>
      <c r="F14" s="54">
        <v>0.46483057814586098</v>
      </c>
      <c r="G14" s="75"/>
      <c r="H14" s="60">
        <v>0.51225101667707995</v>
      </c>
      <c r="I14" s="53"/>
      <c r="J14" s="54">
        <v>0.53331149235248898</v>
      </c>
      <c r="K14" s="75"/>
      <c r="L14" s="60">
        <v>0.51953306361736895</v>
      </c>
      <c r="M14" s="53"/>
      <c r="N14" s="54">
        <v>0.55768636335454502</v>
      </c>
      <c r="O14" s="53"/>
      <c r="P14" s="54">
        <v>0.556930437066671</v>
      </c>
      <c r="Q14" s="53"/>
      <c r="R14" s="54">
        <v>0.47165132479010302</v>
      </c>
      <c r="S14" s="75"/>
      <c r="T14" s="60">
        <v>0.46487067454714898</v>
      </c>
      <c r="U14" s="53"/>
      <c r="V14" s="54">
        <v>0.530855245164217</v>
      </c>
      <c r="W14" s="75"/>
      <c r="X14" s="60">
        <v>0.52851496797637598</v>
      </c>
      <c r="Y14" s="53"/>
      <c r="Z14" s="54">
        <v>0.51923174649840398</v>
      </c>
      <c r="AA14" s="53"/>
      <c r="AB14" s="54">
        <v>0.52170306461956695</v>
      </c>
      <c r="AC14" s="75"/>
      <c r="AD14" s="60">
        <v>0.472217819629074</v>
      </c>
      <c r="AE14" s="53"/>
      <c r="AF14" s="54">
        <v>0.51446079869012795</v>
      </c>
      <c r="AG14" s="53"/>
      <c r="AH14" s="54">
        <v>0.54908891999504295</v>
      </c>
      <c r="AI14" s="75"/>
    </row>
    <row r="15" spans="1:37" x14ac:dyDescent="0.35">
      <c r="A15" s="482"/>
      <c r="B15" s="60"/>
      <c r="C15" s="75"/>
      <c r="D15" s="60"/>
      <c r="E15" s="53"/>
      <c r="F15" s="54"/>
      <c r="G15" s="75"/>
      <c r="H15" s="60"/>
      <c r="I15" s="53"/>
      <c r="J15" s="54"/>
      <c r="K15" s="75"/>
      <c r="L15" s="60"/>
      <c r="M15" s="53"/>
      <c r="N15" s="54"/>
      <c r="O15" s="53"/>
      <c r="P15" s="54"/>
      <c r="Q15" s="53"/>
      <c r="R15" s="54"/>
      <c r="S15" s="75"/>
      <c r="T15" s="60"/>
      <c r="U15" s="53"/>
      <c r="V15" s="54"/>
      <c r="W15" s="75"/>
      <c r="X15" s="60"/>
      <c r="Y15" s="53"/>
      <c r="Z15" s="54"/>
      <c r="AA15" s="53"/>
      <c r="AB15" s="54"/>
      <c r="AC15" s="75"/>
      <c r="AD15" s="60"/>
      <c r="AE15" s="53"/>
      <c r="AF15" s="54"/>
      <c r="AG15" s="53"/>
      <c r="AH15" s="54"/>
      <c r="AI15" s="75"/>
    </row>
    <row r="16" spans="1:37" x14ac:dyDescent="0.35">
      <c r="A16" s="482" t="s">
        <v>204</v>
      </c>
      <c r="B16" s="60">
        <v>2.3984630260153701E-2</v>
      </c>
      <c r="C16" s="75"/>
      <c r="D16" s="60">
        <v>2.0101290143469099E-2</v>
      </c>
      <c r="E16" s="53"/>
      <c r="F16" s="54">
        <v>2.81094828226469E-2</v>
      </c>
      <c r="G16" s="75"/>
      <c r="H16" s="60">
        <v>2.37068262659587E-2</v>
      </c>
      <c r="I16" s="53"/>
      <c r="J16" s="54">
        <v>2.43335438099757E-2</v>
      </c>
      <c r="K16" s="75"/>
      <c r="L16" s="60">
        <v>2.5541274146088699E-2</v>
      </c>
      <c r="M16" s="53"/>
      <c r="N16" s="54">
        <v>2.09914257896756E-2</v>
      </c>
      <c r="O16" s="53"/>
      <c r="P16" s="54">
        <v>2.0639788586223302E-2</v>
      </c>
      <c r="Q16" s="53"/>
      <c r="R16" s="54">
        <v>1.14479398425736E-2</v>
      </c>
      <c r="S16" s="75"/>
      <c r="T16" s="60">
        <v>2.4170857016403601E-2</v>
      </c>
      <c r="U16" s="53"/>
      <c r="V16" s="54">
        <v>2.3387535644669201E-2</v>
      </c>
      <c r="W16" s="75"/>
      <c r="X16" s="60">
        <v>2.2495533142369201E-2</v>
      </c>
      <c r="Y16" s="53"/>
      <c r="Z16" s="54">
        <v>2.8107849527380602E-2</v>
      </c>
      <c r="AA16" s="53"/>
      <c r="AB16" s="54">
        <v>2.1501530496458601E-2</v>
      </c>
      <c r="AC16" s="75"/>
      <c r="AD16" s="60">
        <v>5.4574837216187298E-2</v>
      </c>
      <c r="AE16" s="53"/>
      <c r="AF16" s="54">
        <v>2.3209412296165698E-2</v>
      </c>
      <c r="AG16" s="53"/>
      <c r="AH16" s="54">
        <v>1.38669211676663E-2</v>
      </c>
      <c r="AI16" s="75"/>
    </row>
    <row r="17" spans="1:38" x14ac:dyDescent="0.35">
      <c r="A17" s="482"/>
      <c r="B17" s="60"/>
      <c r="C17" s="75"/>
      <c r="D17" s="60"/>
      <c r="E17" s="53"/>
      <c r="F17" s="54"/>
      <c r="G17" s="75"/>
      <c r="H17" s="60"/>
      <c r="I17" s="53"/>
      <c r="J17" s="54"/>
      <c r="K17" s="75"/>
      <c r="L17" s="60"/>
      <c r="M17" s="53"/>
      <c r="N17" s="54"/>
      <c r="O17" s="53"/>
      <c r="P17" s="54"/>
      <c r="Q17" s="53"/>
      <c r="R17" s="54"/>
      <c r="S17" s="75"/>
      <c r="T17" s="60"/>
      <c r="U17" s="53"/>
      <c r="V17" s="54"/>
      <c r="W17" s="75"/>
      <c r="X17" s="60"/>
      <c r="Y17" s="53"/>
      <c r="Z17" s="54"/>
      <c r="AA17" s="53"/>
      <c r="AB17" s="54"/>
      <c r="AC17" s="75"/>
      <c r="AD17" s="60"/>
      <c r="AE17" s="53"/>
      <c r="AF17" s="54"/>
      <c r="AG17" s="53"/>
      <c r="AH17" s="54"/>
      <c r="AI17" s="75"/>
      <c r="AJ17" s="5"/>
      <c r="AL17" s="5"/>
    </row>
    <row r="18" spans="1:38" x14ac:dyDescent="0.35">
      <c r="A18" s="482" t="s">
        <v>66</v>
      </c>
      <c r="B18" s="60">
        <v>2.3987597260123998E-3</v>
      </c>
      <c r="C18" s="75"/>
      <c r="D18" s="60">
        <v>1.9697596315212101E-3</v>
      </c>
      <c r="E18" s="53"/>
      <c r="F18" s="54">
        <v>2.8544401675655302E-3</v>
      </c>
      <c r="G18" s="75"/>
      <c r="H18" s="60">
        <v>2.1141914514060099E-3</v>
      </c>
      <c r="I18" s="53"/>
      <c r="J18" s="54">
        <v>2.7042010400205999E-3</v>
      </c>
      <c r="K18" s="75"/>
      <c r="L18" s="60">
        <v>1.9881378092247702E-3</v>
      </c>
      <c r="M18" s="53"/>
      <c r="N18" s="54">
        <v>1.0630830676919801E-3</v>
      </c>
      <c r="O18" s="53"/>
      <c r="P18" s="54">
        <v>1.65778425654897E-3</v>
      </c>
      <c r="Q18" s="53"/>
      <c r="R18" s="54">
        <v>1.4869988646366401E-3</v>
      </c>
      <c r="S18" s="75"/>
      <c r="T18" s="60">
        <v>2.1414490865284698E-3</v>
      </c>
      <c r="U18" s="53"/>
      <c r="V18" s="54">
        <v>1.8253160109123999E-3</v>
      </c>
      <c r="W18" s="75"/>
      <c r="X18" s="60">
        <v>4.8479258382040603E-3</v>
      </c>
      <c r="Y18" s="53"/>
      <c r="Z18" s="54">
        <v>2.1175369791984E-3</v>
      </c>
      <c r="AA18" s="53"/>
      <c r="AB18" s="54">
        <v>1.00737947319352E-3</v>
      </c>
      <c r="AC18" s="75"/>
      <c r="AD18" s="60"/>
      <c r="AE18" s="53"/>
      <c r="AF18" s="54">
        <v>3.7927971358603799E-3</v>
      </c>
      <c r="AG18" s="53"/>
      <c r="AH18" s="54"/>
      <c r="AI18" s="75"/>
    </row>
    <row r="19" spans="1:38" x14ac:dyDescent="0.35">
      <c r="A19" s="482"/>
      <c r="B19" s="60"/>
      <c r="C19" s="75"/>
      <c r="D19" s="60"/>
      <c r="E19" s="53"/>
      <c r="F19" s="54"/>
      <c r="G19" s="75"/>
      <c r="H19" s="60"/>
      <c r="I19" s="53"/>
      <c r="J19" s="54"/>
      <c r="K19" s="75"/>
      <c r="L19" s="60"/>
      <c r="M19" s="53"/>
      <c r="N19" s="54"/>
      <c r="O19" s="53"/>
      <c r="P19" s="54"/>
      <c r="Q19" s="53"/>
      <c r="R19" s="54"/>
      <c r="S19" s="75"/>
      <c r="T19" s="60"/>
      <c r="U19" s="53"/>
      <c r="V19" s="54"/>
      <c r="W19" s="75"/>
      <c r="X19" s="60"/>
      <c r="Y19" s="53"/>
      <c r="Z19" s="54"/>
      <c r="AA19" s="53"/>
      <c r="AB19" s="54"/>
      <c r="AC19" s="75"/>
      <c r="AD19" s="60"/>
      <c r="AE19" s="53"/>
      <c r="AF19" s="54"/>
      <c r="AG19" s="53"/>
      <c r="AH19" s="54"/>
      <c r="AI19" s="75"/>
    </row>
    <row r="20" spans="1:38" x14ac:dyDescent="0.35">
      <c r="A20" s="467" t="s">
        <v>205</v>
      </c>
      <c r="B20" s="60">
        <v>0.83276134667238699</v>
      </c>
      <c r="C20" s="75"/>
      <c r="D20" s="60">
        <v>0.86976117220693105</v>
      </c>
      <c r="E20" s="64"/>
      <c r="F20" s="54">
        <v>0.79346043030087299</v>
      </c>
      <c r="G20" s="75"/>
      <c r="H20" s="60">
        <v>0.82504331198852099</v>
      </c>
      <c r="I20" s="53"/>
      <c r="J20" s="54">
        <v>0.84050097376615895</v>
      </c>
      <c r="K20" s="75"/>
      <c r="L20" s="60">
        <v>0.83353835635917095</v>
      </c>
      <c r="M20" s="53"/>
      <c r="N20" s="54">
        <v>0.852496363371262</v>
      </c>
      <c r="O20" s="53"/>
      <c r="P20" s="54">
        <v>0.82416334055794205</v>
      </c>
      <c r="Q20" s="53"/>
      <c r="R20" s="54">
        <v>0.816828731101233</v>
      </c>
      <c r="S20" s="75"/>
      <c r="T20" s="60">
        <v>0.80861434195169002</v>
      </c>
      <c r="U20" s="53"/>
      <c r="V20" s="66">
        <v>0.83882095711931204</v>
      </c>
      <c r="W20" s="89"/>
      <c r="X20" s="91">
        <v>0.82512001287320103</v>
      </c>
      <c r="Y20" s="64"/>
      <c r="Z20" s="66">
        <v>0.83217522324353799</v>
      </c>
      <c r="AA20" s="64"/>
      <c r="AB20" s="66">
        <v>0.83833518319874001</v>
      </c>
      <c r="AC20" s="89"/>
      <c r="AD20" s="91">
        <v>0.772249766084801</v>
      </c>
      <c r="AE20" s="64"/>
      <c r="AF20" s="66">
        <v>0.82242146019192497</v>
      </c>
      <c r="AG20" s="64"/>
      <c r="AH20" s="66">
        <v>0.87042821995618302</v>
      </c>
      <c r="AI20" s="89"/>
      <c r="AJ20" s="90"/>
      <c r="AK20" s="97"/>
    </row>
    <row r="21" spans="1:38" x14ac:dyDescent="0.35">
      <c r="A21" s="467"/>
      <c r="B21" s="60"/>
      <c r="C21" s="75"/>
      <c r="D21" s="60"/>
      <c r="E21" s="64"/>
      <c r="F21" s="54"/>
      <c r="G21" s="75"/>
      <c r="H21" s="60"/>
      <c r="I21" s="53"/>
      <c r="J21" s="54"/>
      <c r="K21" s="75"/>
      <c r="L21" s="60"/>
      <c r="M21" s="53"/>
      <c r="N21" s="54"/>
      <c r="O21" s="53"/>
      <c r="P21" s="54"/>
      <c r="Q21" s="53"/>
      <c r="R21" s="54"/>
      <c r="S21" s="75"/>
      <c r="T21" s="60"/>
      <c r="U21" s="53"/>
      <c r="V21" s="66"/>
      <c r="W21" s="89"/>
      <c r="X21" s="91"/>
      <c r="Y21" s="64"/>
      <c r="Z21" s="66"/>
      <c r="AA21" s="64"/>
      <c r="AB21" s="66"/>
      <c r="AC21" s="89"/>
      <c r="AD21" s="91"/>
      <c r="AE21" s="64"/>
      <c r="AF21" s="66"/>
      <c r="AG21" s="64"/>
      <c r="AH21" s="66"/>
      <c r="AI21" s="89"/>
      <c r="AJ21" s="90"/>
      <c r="AK21" s="97"/>
    </row>
    <row r="22" spans="1:38" x14ac:dyDescent="0.35">
      <c r="A22" s="467" t="s">
        <v>206</v>
      </c>
      <c r="B22" s="60">
        <v>2.1006316789936801E-2</v>
      </c>
      <c r="C22" s="75"/>
      <c r="D22" s="60">
        <v>1.6280069217700002E-2</v>
      </c>
      <c r="E22" s="64"/>
      <c r="F22" s="54">
        <v>2.60264988557719E-2</v>
      </c>
      <c r="G22" s="75"/>
      <c r="H22" s="60">
        <v>2.6223148173208199E-2</v>
      </c>
      <c r="I22" s="53"/>
      <c r="J22" s="54">
        <v>1.55591533473606E-2</v>
      </c>
      <c r="K22" s="75"/>
      <c r="L22" s="60">
        <v>2.0714760860292399E-2</v>
      </c>
      <c r="M22" s="53"/>
      <c r="N22" s="54">
        <v>1.48988662447873E-2</v>
      </c>
      <c r="O22" s="53"/>
      <c r="P22" s="54">
        <v>2.41432116284537E-2</v>
      </c>
      <c r="Q22" s="53"/>
      <c r="R22" s="54">
        <v>2.9168671741076201E-2</v>
      </c>
      <c r="S22" s="75"/>
      <c r="T22" s="60">
        <v>1.7904688026706202E-2</v>
      </c>
      <c r="U22" s="53"/>
      <c r="V22" s="66">
        <v>2.1377710484183399E-2</v>
      </c>
      <c r="W22" s="89"/>
      <c r="X22" s="91">
        <v>2.2541066019343602E-2</v>
      </c>
      <c r="Y22" s="64"/>
      <c r="Z22" s="66">
        <v>1.39724916803045E-2</v>
      </c>
      <c r="AA22" s="64"/>
      <c r="AB22" s="66">
        <v>2.5910738124342698E-2</v>
      </c>
      <c r="AC22" s="89"/>
      <c r="AD22" s="91">
        <v>2.5062613980920499E-2</v>
      </c>
      <c r="AE22" s="64"/>
      <c r="AF22" s="66">
        <v>2.4909224479641799E-2</v>
      </c>
      <c r="AG22" s="64"/>
      <c r="AH22" s="66">
        <v>1.50518103739286E-2</v>
      </c>
      <c r="AI22" s="89"/>
      <c r="AJ22" s="90"/>
      <c r="AK22" s="97"/>
    </row>
    <row r="23" spans="1:38" ht="15" customHeight="1" x14ac:dyDescent="0.35">
      <c r="A23" s="468"/>
      <c r="B23" s="76"/>
      <c r="C23" s="77"/>
      <c r="D23" s="76"/>
      <c r="E23" s="78"/>
      <c r="F23" s="79"/>
      <c r="G23" s="77"/>
      <c r="H23" s="76"/>
      <c r="I23" s="86"/>
      <c r="J23" s="79"/>
      <c r="K23" s="77"/>
      <c r="L23" s="76"/>
      <c r="M23" s="86"/>
      <c r="N23" s="79"/>
      <c r="O23" s="86"/>
      <c r="P23" s="79"/>
      <c r="Q23" s="86"/>
      <c r="R23" s="79"/>
      <c r="S23" s="77"/>
      <c r="T23" s="76"/>
      <c r="U23" s="86"/>
      <c r="V23" s="92"/>
      <c r="W23" s="93"/>
      <c r="X23" s="94"/>
      <c r="Y23" s="78"/>
      <c r="Z23" s="92"/>
      <c r="AA23" s="78"/>
      <c r="AB23" s="92"/>
      <c r="AC23" s="93"/>
      <c r="AD23" s="94"/>
      <c r="AE23" s="78"/>
      <c r="AF23" s="92"/>
      <c r="AG23" s="78"/>
      <c r="AH23" s="92"/>
      <c r="AI23" s="93"/>
      <c r="AJ23" s="90"/>
      <c r="AK23" s="97"/>
    </row>
    <row r="24" spans="1:38" ht="15" customHeight="1" x14ac:dyDescent="0.35">
      <c r="A24" s="286"/>
    </row>
    <row r="25" spans="1:38" ht="43.5" customHeight="1" x14ac:dyDescent="0.35">
      <c r="A25" s="135" t="s">
        <v>323</v>
      </c>
      <c r="B25" s="416" t="s">
        <v>282</v>
      </c>
      <c r="C25" s="387"/>
      <c r="D25" s="417" t="s">
        <v>68</v>
      </c>
      <c r="E25" s="418"/>
      <c r="F25" s="419" t="s">
        <v>83</v>
      </c>
      <c r="G25" s="387"/>
      <c r="H25" s="420" t="s">
        <v>84</v>
      </c>
      <c r="I25" s="421"/>
      <c r="J25" s="421" t="s">
        <v>85</v>
      </c>
      <c r="K25" s="422"/>
      <c r="L25" s="416" t="s">
        <v>86</v>
      </c>
      <c r="M25" s="388"/>
      <c r="N25" s="419" t="s">
        <v>87</v>
      </c>
      <c r="O25" s="388"/>
      <c r="P25" s="419" t="s">
        <v>88</v>
      </c>
      <c r="Q25" s="388"/>
      <c r="R25" s="419" t="s">
        <v>89</v>
      </c>
      <c r="S25" s="387"/>
      <c r="T25" s="416" t="s">
        <v>90</v>
      </c>
      <c r="U25" s="388"/>
      <c r="V25" s="419" t="s">
        <v>91</v>
      </c>
      <c r="W25" s="387"/>
      <c r="X25" s="416" t="s">
        <v>92</v>
      </c>
      <c r="Y25" s="388"/>
      <c r="Z25" s="419" t="s">
        <v>93</v>
      </c>
      <c r="AA25" s="388"/>
      <c r="AB25" s="419" t="s">
        <v>94</v>
      </c>
      <c r="AC25" s="387"/>
      <c r="AD25" s="416" t="s">
        <v>95</v>
      </c>
      <c r="AE25" s="388"/>
      <c r="AF25" s="419" t="s">
        <v>96</v>
      </c>
      <c r="AG25" s="388"/>
      <c r="AH25" s="419" t="s">
        <v>97</v>
      </c>
      <c r="AI25" s="392"/>
    </row>
    <row r="26" spans="1:38" ht="15" customHeight="1" x14ac:dyDescent="0.35">
      <c r="A26" s="149"/>
      <c r="B26" s="133"/>
      <c r="C26" s="62"/>
      <c r="D26" s="137" t="s">
        <v>98</v>
      </c>
      <c r="E26" s="138"/>
      <c r="F26" s="134" t="s">
        <v>99</v>
      </c>
      <c r="G26" s="62"/>
      <c r="H26" s="137" t="s">
        <v>98</v>
      </c>
      <c r="I26" s="138"/>
      <c r="J26" s="134" t="s">
        <v>99</v>
      </c>
      <c r="K26" s="139"/>
      <c r="L26" s="133" t="s">
        <v>100</v>
      </c>
      <c r="M26" s="63"/>
      <c r="N26" s="134" t="s">
        <v>99</v>
      </c>
      <c r="O26" s="63"/>
      <c r="P26" s="134" t="s">
        <v>101</v>
      </c>
      <c r="Q26" s="63"/>
      <c r="R26" s="134" t="s">
        <v>102</v>
      </c>
      <c r="S26" s="62"/>
      <c r="T26" s="133" t="s">
        <v>100</v>
      </c>
      <c r="U26" s="63"/>
      <c r="V26" s="134" t="s">
        <v>99</v>
      </c>
      <c r="W26" s="62"/>
      <c r="X26" s="133" t="s">
        <v>100</v>
      </c>
      <c r="Y26" s="63"/>
      <c r="Z26" s="134" t="s">
        <v>99</v>
      </c>
      <c r="AA26" s="63"/>
      <c r="AB26" s="134" t="s">
        <v>101</v>
      </c>
      <c r="AC26" s="62"/>
      <c r="AD26" s="133" t="s">
        <v>100</v>
      </c>
      <c r="AE26" s="63"/>
      <c r="AF26" s="134" t="s">
        <v>99</v>
      </c>
      <c r="AG26" s="63"/>
      <c r="AH26" s="134" t="s">
        <v>101</v>
      </c>
      <c r="AI26" s="68"/>
    </row>
    <row r="27" spans="1:38" x14ac:dyDescent="0.35">
      <c r="A27" s="154"/>
      <c r="B27" s="144" t="s">
        <v>103</v>
      </c>
      <c r="C27" s="146" t="s">
        <v>104</v>
      </c>
      <c r="D27" s="144" t="s">
        <v>103</v>
      </c>
      <c r="E27" s="145" t="s">
        <v>104</v>
      </c>
      <c r="F27" s="145" t="s">
        <v>103</v>
      </c>
      <c r="G27" s="146" t="s">
        <v>104</v>
      </c>
      <c r="H27" s="144" t="s">
        <v>103</v>
      </c>
      <c r="I27" s="145" t="s">
        <v>104</v>
      </c>
      <c r="J27" s="145" t="s">
        <v>103</v>
      </c>
      <c r="K27" s="146" t="s">
        <v>104</v>
      </c>
      <c r="L27" s="144" t="s">
        <v>103</v>
      </c>
      <c r="M27" s="145" t="s">
        <v>104</v>
      </c>
      <c r="N27" s="145" t="s">
        <v>103</v>
      </c>
      <c r="O27" s="145" t="s">
        <v>104</v>
      </c>
      <c r="P27" s="145" t="s">
        <v>103</v>
      </c>
      <c r="Q27" s="145" t="s">
        <v>104</v>
      </c>
      <c r="R27" s="145" t="s">
        <v>103</v>
      </c>
      <c r="S27" s="146" t="s">
        <v>104</v>
      </c>
      <c r="T27" s="144" t="s">
        <v>103</v>
      </c>
      <c r="U27" s="145" t="s">
        <v>104</v>
      </c>
      <c r="V27" s="145" t="s">
        <v>103</v>
      </c>
      <c r="W27" s="146" t="s">
        <v>104</v>
      </c>
      <c r="X27" s="144" t="s">
        <v>103</v>
      </c>
      <c r="Y27" s="145" t="s">
        <v>104</v>
      </c>
      <c r="Z27" s="145" t="s">
        <v>103</v>
      </c>
      <c r="AA27" s="145" t="s">
        <v>104</v>
      </c>
      <c r="AB27" s="145" t="s">
        <v>103</v>
      </c>
      <c r="AC27" s="146" t="s">
        <v>104</v>
      </c>
      <c r="AD27" s="144" t="s">
        <v>103</v>
      </c>
      <c r="AE27" s="145" t="s">
        <v>104</v>
      </c>
      <c r="AF27" s="145" t="s">
        <v>103</v>
      </c>
      <c r="AG27" s="145" t="s">
        <v>104</v>
      </c>
      <c r="AH27" s="145" t="s">
        <v>103</v>
      </c>
      <c r="AI27" s="146" t="s">
        <v>104</v>
      </c>
    </row>
    <row r="28" spans="1:38" ht="15" customHeight="1" x14ac:dyDescent="0.35">
      <c r="A28" s="150" t="s">
        <v>37</v>
      </c>
      <c r="B28" s="73">
        <v>4000</v>
      </c>
      <c r="C28" s="96"/>
      <c r="D28" s="73">
        <v>1921</v>
      </c>
      <c r="E28" s="74"/>
      <c r="F28" s="74">
        <v>2079</v>
      </c>
      <c r="G28" s="96"/>
      <c r="H28" s="73">
        <v>2060</v>
      </c>
      <c r="I28" s="74"/>
      <c r="J28" s="74">
        <v>1935</v>
      </c>
      <c r="K28" s="96"/>
      <c r="L28" s="73">
        <v>2465</v>
      </c>
      <c r="M28" s="74"/>
      <c r="N28" s="74">
        <v>435</v>
      </c>
      <c r="O28" s="74"/>
      <c r="P28" s="74">
        <v>636</v>
      </c>
      <c r="Q28" s="74"/>
      <c r="R28" s="74">
        <v>352</v>
      </c>
      <c r="S28" s="96"/>
      <c r="T28" s="73">
        <v>494</v>
      </c>
      <c r="U28" s="74"/>
      <c r="V28" s="74">
        <v>3442</v>
      </c>
      <c r="W28" s="96"/>
      <c r="X28" s="73">
        <v>1046</v>
      </c>
      <c r="Y28" s="74"/>
      <c r="Z28" s="74">
        <v>1341</v>
      </c>
      <c r="AA28" s="74"/>
      <c r="AB28" s="74">
        <v>1613</v>
      </c>
      <c r="AC28" s="96"/>
      <c r="AD28" s="73">
        <v>303</v>
      </c>
      <c r="AE28" s="74"/>
      <c r="AF28" s="74">
        <v>2221</v>
      </c>
      <c r="AG28" s="74"/>
      <c r="AH28" s="74">
        <v>1297</v>
      </c>
      <c r="AI28" s="179"/>
    </row>
    <row r="29" spans="1:38" x14ac:dyDescent="0.35">
      <c r="A29" s="481" t="s">
        <v>167</v>
      </c>
      <c r="B29" s="60">
        <v>7.2873795771262004E-2</v>
      </c>
      <c r="C29" s="75"/>
      <c r="D29" s="60">
        <v>7.0068634406123001E-2</v>
      </c>
      <c r="E29" s="53"/>
      <c r="F29" s="54">
        <v>7.5853415556685094E-2</v>
      </c>
      <c r="G29" s="75"/>
      <c r="H29" s="60">
        <v>8.5459481866322101E-2</v>
      </c>
      <c r="I29" s="53"/>
      <c r="J29" s="54">
        <v>5.9784458617739698E-2</v>
      </c>
      <c r="K29" s="75"/>
      <c r="L29" s="60">
        <v>6.3227700759461394E-2</v>
      </c>
      <c r="M29" s="53"/>
      <c r="N29" s="54">
        <v>7.9103395084805905E-2</v>
      </c>
      <c r="O29" s="53"/>
      <c r="P29" s="54">
        <v>0.129655735259321</v>
      </c>
      <c r="Q29" s="53"/>
      <c r="R29" s="54">
        <v>0.11903497083945699</v>
      </c>
      <c r="S29" s="75"/>
      <c r="T29" s="60">
        <v>0.120902543818015</v>
      </c>
      <c r="U29" s="53"/>
      <c r="V29" s="54">
        <v>6.6140235747998696E-2</v>
      </c>
      <c r="W29" s="75"/>
      <c r="X29" s="60">
        <v>6.16152548638585E-2</v>
      </c>
      <c r="Y29" s="53"/>
      <c r="Z29" s="54">
        <v>6.7345688282423904E-2</v>
      </c>
      <c r="AA29" s="53"/>
      <c r="AB29" s="54">
        <v>8.5015183123550303E-2</v>
      </c>
      <c r="AC29" s="75"/>
      <c r="AD29" s="60">
        <v>7.67489142040607E-2</v>
      </c>
      <c r="AE29" s="53"/>
      <c r="AF29" s="54">
        <v>5.4848661384375899E-2</v>
      </c>
      <c r="AG29" s="53"/>
      <c r="AH29" s="54">
        <v>0.103671188592872</v>
      </c>
      <c r="AI29" s="75"/>
    </row>
    <row r="30" spans="1:38" x14ac:dyDescent="0.35">
      <c r="A30" s="481"/>
      <c r="B30" s="60"/>
      <c r="C30" s="75"/>
      <c r="D30" s="60"/>
      <c r="E30" s="53"/>
      <c r="F30" s="54"/>
      <c r="G30" s="75"/>
      <c r="H30" s="60"/>
      <c r="I30" s="53"/>
      <c r="J30" s="54"/>
      <c r="K30" s="75"/>
      <c r="L30" s="60"/>
      <c r="M30" s="53"/>
      <c r="N30" s="54"/>
      <c r="O30" s="53"/>
      <c r="P30" s="54"/>
      <c r="Q30" s="53"/>
      <c r="R30" s="54"/>
      <c r="S30" s="75"/>
      <c r="T30" s="60"/>
      <c r="U30" s="53"/>
      <c r="V30" s="54"/>
      <c r="W30" s="75"/>
      <c r="X30" s="60"/>
      <c r="Y30" s="53"/>
      <c r="Z30" s="54"/>
      <c r="AA30" s="53"/>
      <c r="AB30" s="54"/>
      <c r="AC30" s="75"/>
      <c r="AD30" s="60"/>
      <c r="AE30" s="53"/>
      <c r="AF30" s="54"/>
      <c r="AG30" s="53"/>
      <c r="AH30" s="54"/>
      <c r="AI30" s="75"/>
    </row>
    <row r="31" spans="1:38" x14ac:dyDescent="0.35">
      <c r="A31" s="481" t="s">
        <v>168</v>
      </c>
      <c r="B31" s="60">
        <v>7.5491800245081994E-2</v>
      </c>
      <c r="C31" s="75"/>
      <c r="D31" s="60">
        <v>8.28106935730821E-2</v>
      </c>
      <c r="E31" s="53"/>
      <c r="F31" s="54">
        <v>6.7717730760694497E-2</v>
      </c>
      <c r="G31" s="75"/>
      <c r="H31" s="60">
        <v>8.2476934638274393E-2</v>
      </c>
      <c r="I31" s="53"/>
      <c r="J31" s="54">
        <v>6.8309287922925496E-2</v>
      </c>
      <c r="K31" s="75"/>
      <c r="L31" s="60">
        <v>7.0738067021032205E-2</v>
      </c>
      <c r="M31" s="53"/>
      <c r="N31" s="54">
        <v>6.2699305237354702E-2</v>
      </c>
      <c r="O31" s="53"/>
      <c r="P31" s="54">
        <v>0.109011493890313</v>
      </c>
      <c r="Q31" s="53"/>
      <c r="R31" s="54">
        <v>9.3741036849965403E-2</v>
      </c>
      <c r="S31" s="75"/>
      <c r="T31" s="60">
        <v>9.08331532991032E-2</v>
      </c>
      <c r="U31" s="53"/>
      <c r="V31" s="54">
        <v>7.3593453653340593E-2</v>
      </c>
      <c r="W31" s="75"/>
      <c r="X31" s="60">
        <v>9.1420833269184501E-2</v>
      </c>
      <c r="Y31" s="53"/>
      <c r="Z31" s="54">
        <v>6.6136393302410001E-2</v>
      </c>
      <c r="AA31" s="53"/>
      <c r="AB31" s="54">
        <v>7.27821006176331E-2</v>
      </c>
      <c r="AC31" s="75"/>
      <c r="AD31" s="60">
        <v>8.7173175508878695E-2</v>
      </c>
      <c r="AE31" s="53"/>
      <c r="AF31" s="54">
        <v>7.4754465727633404E-2</v>
      </c>
      <c r="AG31" s="53"/>
      <c r="AH31" s="54">
        <v>7.8836959150833094E-2</v>
      </c>
      <c r="AI31" s="75"/>
    </row>
    <row r="32" spans="1:38" x14ac:dyDescent="0.35">
      <c r="A32" s="481"/>
      <c r="B32" s="60"/>
      <c r="C32" s="75"/>
      <c r="D32" s="60"/>
      <c r="E32" s="53"/>
      <c r="F32" s="54"/>
      <c r="G32" s="75"/>
      <c r="H32" s="60"/>
      <c r="I32" s="53"/>
      <c r="J32" s="54"/>
      <c r="K32" s="75"/>
      <c r="L32" s="60"/>
      <c r="M32" s="53"/>
      <c r="N32" s="54"/>
      <c r="O32" s="53"/>
      <c r="P32" s="54"/>
      <c r="Q32" s="53"/>
      <c r="R32" s="54"/>
      <c r="S32" s="75"/>
      <c r="T32" s="60"/>
      <c r="U32" s="53"/>
      <c r="V32" s="54"/>
      <c r="W32" s="75"/>
      <c r="X32" s="60"/>
      <c r="Y32" s="53"/>
      <c r="Z32" s="54"/>
      <c r="AA32" s="53"/>
      <c r="AB32" s="54"/>
      <c r="AC32" s="75"/>
      <c r="AD32" s="60"/>
      <c r="AE32" s="53"/>
      <c r="AF32" s="54"/>
      <c r="AG32" s="53"/>
      <c r="AH32" s="54"/>
      <c r="AI32" s="75"/>
    </row>
    <row r="33" spans="1:37" x14ac:dyDescent="0.35">
      <c r="A33" s="481" t="s">
        <v>169</v>
      </c>
      <c r="B33" s="60">
        <v>0.19174636358253599</v>
      </c>
      <c r="C33" s="75"/>
      <c r="D33" s="60">
        <v>0.20787427731553701</v>
      </c>
      <c r="E33" s="53"/>
      <c r="F33" s="54">
        <v>0.174615423646729</v>
      </c>
      <c r="G33" s="75"/>
      <c r="H33" s="60">
        <v>0.182682628931646</v>
      </c>
      <c r="I33" s="53"/>
      <c r="J33" s="54">
        <v>0.20117714835366601</v>
      </c>
      <c r="K33" s="75"/>
      <c r="L33" s="60">
        <v>0.19238434722114001</v>
      </c>
      <c r="M33" s="53"/>
      <c r="N33" s="54">
        <v>0.19872718884846299</v>
      </c>
      <c r="O33" s="53"/>
      <c r="P33" s="54">
        <v>0.19701061443191301</v>
      </c>
      <c r="Q33" s="53"/>
      <c r="R33" s="54">
        <v>0.16621457955851901</v>
      </c>
      <c r="S33" s="75"/>
      <c r="T33" s="60">
        <v>0.19000742345743901</v>
      </c>
      <c r="U33" s="53"/>
      <c r="V33" s="54">
        <v>0.191801680466608</v>
      </c>
      <c r="W33" s="75"/>
      <c r="X33" s="60">
        <v>0.19499981394083801</v>
      </c>
      <c r="Y33" s="53"/>
      <c r="Z33" s="54">
        <v>0.19150597072053799</v>
      </c>
      <c r="AA33" s="53"/>
      <c r="AB33" s="54">
        <v>0.18978588506136199</v>
      </c>
      <c r="AC33" s="75"/>
      <c r="AD33" s="60">
        <v>0.196829928370157</v>
      </c>
      <c r="AE33" s="53"/>
      <c r="AF33" s="54">
        <v>0.19693114087925601</v>
      </c>
      <c r="AG33" s="53"/>
      <c r="AH33" s="54">
        <v>0.186170672729397</v>
      </c>
      <c r="AI33" s="75"/>
    </row>
    <row r="34" spans="1:37" x14ac:dyDescent="0.35">
      <c r="A34" s="481"/>
      <c r="B34" s="60"/>
      <c r="C34" s="75"/>
      <c r="D34" s="60"/>
      <c r="E34" s="53"/>
      <c r="F34" s="54"/>
      <c r="G34" s="75"/>
      <c r="H34" s="60"/>
      <c r="I34" s="53"/>
      <c r="J34" s="54"/>
      <c r="K34" s="75"/>
      <c r="L34" s="60"/>
      <c r="M34" s="53"/>
      <c r="N34" s="54"/>
      <c r="O34" s="53"/>
      <c r="P34" s="54"/>
      <c r="Q34" s="53"/>
      <c r="R34" s="54"/>
      <c r="S34" s="75"/>
      <c r="T34" s="60"/>
      <c r="U34" s="53"/>
      <c r="V34" s="54"/>
      <c r="W34" s="75"/>
      <c r="X34" s="60"/>
      <c r="Y34" s="53"/>
      <c r="Z34" s="54"/>
      <c r="AA34" s="53"/>
      <c r="AB34" s="54"/>
      <c r="AC34" s="75"/>
      <c r="AD34" s="60"/>
      <c r="AE34" s="53"/>
      <c r="AF34" s="54"/>
      <c r="AG34" s="53"/>
      <c r="AH34" s="54"/>
      <c r="AI34" s="75"/>
    </row>
    <row r="35" spans="1:37" x14ac:dyDescent="0.35">
      <c r="A35" s="481" t="s">
        <v>170</v>
      </c>
      <c r="B35" s="60">
        <v>0.22704722772952801</v>
      </c>
      <c r="C35" s="75"/>
      <c r="D35" s="60">
        <v>0.21880666634301699</v>
      </c>
      <c r="E35" s="53"/>
      <c r="F35" s="54">
        <v>0.235800285594711</v>
      </c>
      <c r="G35" s="75"/>
      <c r="H35" s="60">
        <v>0.23438735083710599</v>
      </c>
      <c r="I35" s="53"/>
      <c r="J35" s="54">
        <v>0.21954512308254601</v>
      </c>
      <c r="K35" s="75"/>
      <c r="L35" s="60">
        <v>0.22647058033818099</v>
      </c>
      <c r="M35" s="53"/>
      <c r="N35" s="54">
        <v>0.21111631377350801</v>
      </c>
      <c r="O35" s="53"/>
      <c r="P35" s="54">
        <v>0.20461969718355399</v>
      </c>
      <c r="Q35" s="53"/>
      <c r="R35" s="54">
        <v>0.26208980396163201</v>
      </c>
      <c r="S35" s="75"/>
      <c r="T35" s="60">
        <v>0.19744524053670801</v>
      </c>
      <c r="U35" s="53"/>
      <c r="V35" s="54">
        <v>0.229974755350318</v>
      </c>
      <c r="W35" s="75"/>
      <c r="X35" s="60">
        <v>0.23045392128191799</v>
      </c>
      <c r="Y35" s="53"/>
      <c r="Z35" s="54">
        <v>0.24503236518967</v>
      </c>
      <c r="AA35" s="53"/>
      <c r="AB35" s="54">
        <v>0.20963307454083899</v>
      </c>
      <c r="AC35" s="75"/>
      <c r="AD35" s="60">
        <v>0.28910206175809999</v>
      </c>
      <c r="AE35" s="53"/>
      <c r="AF35" s="54">
        <v>0.240042370544199</v>
      </c>
      <c r="AG35" s="53"/>
      <c r="AH35" s="54">
        <v>0.180333659048828</v>
      </c>
      <c r="AI35" s="75"/>
    </row>
    <row r="36" spans="1:37" x14ac:dyDescent="0.35">
      <c r="A36" s="481"/>
      <c r="B36" s="60"/>
      <c r="C36" s="75"/>
      <c r="D36" s="60"/>
      <c r="E36" s="53"/>
      <c r="F36" s="54"/>
      <c r="G36" s="75"/>
      <c r="H36" s="60"/>
      <c r="I36" s="53"/>
      <c r="J36" s="54"/>
      <c r="K36" s="75"/>
      <c r="L36" s="60"/>
      <c r="M36" s="53"/>
      <c r="N36" s="54"/>
      <c r="O36" s="53"/>
      <c r="P36" s="54"/>
      <c r="Q36" s="53"/>
      <c r="R36" s="54"/>
      <c r="S36" s="75"/>
      <c r="T36" s="60"/>
      <c r="U36" s="53"/>
      <c r="V36" s="54"/>
      <c r="W36" s="75"/>
      <c r="X36" s="60"/>
      <c r="Y36" s="53"/>
      <c r="Z36" s="54"/>
      <c r="AA36" s="53"/>
      <c r="AB36" s="54"/>
      <c r="AC36" s="75"/>
      <c r="AD36" s="60"/>
      <c r="AE36" s="53"/>
      <c r="AF36" s="54"/>
      <c r="AG36" s="53"/>
      <c r="AH36" s="54"/>
      <c r="AI36" s="75"/>
    </row>
    <row r="37" spans="1:37" x14ac:dyDescent="0.35">
      <c r="A37" s="481" t="s">
        <v>171</v>
      </c>
      <c r="B37" s="60">
        <v>0.32486277400137198</v>
      </c>
      <c r="C37" s="75"/>
      <c r="D37" s="60">
        <v>0.32843778904647802</v>
      </c>
      <c r="E37" s="53"/>
      <c r="F37" s="54">
        <v>0.32106542184403802</v>
      </c>
      <c r="G37" s="75"/>
      <c r="H37" s="60">
        <v>0.313738724033987</v>
      </c>
      <c r="I37" s="53"/>
      <c r="J37" s="54">
        <v>0.33633288667572703</v>
      </c>
      <c r="K37" s="75"/>
      <c r="L37" s="60">
        <v>0.34101086046961598</v>
      </c>
      <c r="M37" s="53"/>
      <c r="N37" s="54">
        <v>0.29349133870900102</v>
      </c>
      <c r="O37" s="53"/>
      <c r="P37" s="54">
        <v>0.25697123484392898</v>
      </c>
      <c r="Q37" s="53"/>
      <c r="R37" s="54">
        <v>0.26371134821444298</v>
      </c>
      <c r="S37" s="75"/>
      <c r="T37" s="60">
        <v>0.28117231920277103</v>
      </c>
      <c r="U37" s="53"/>
      <c r="V37" s="54">
        <v>0.33216646124966698</v>
      </c>
      <c r="W37" s="75"/>
      <c r="X37" s="60">
        <v>0.300120238435169</v>
      </c>
      <c r="Y37" s="53"/>
      <c r="Z37" s="54">
        <v>0.32465505814335599</v>
      </c>
      <c r="AA37" s="53"/>
      <c r="AB37" s="54">
        <v>0.34148713318459401</v>
      </c>
      <c r="AC37" s="75"/>
      <c r="AD37" s="60">
        <v>0.27063441701793101</v>
      </c>
      <c r="AE37" s="53"/>
      <c r="AF37" s="54">
        <v>0.32973484164596301</v>
      </c>
      <c r="AG37" s="53"/>
      <c r="AH37" s="54">
        <v>0.32976865048278098</v>
      </c>
      <c r="AI37" s="75"/>
    </row>
    <row r="38" spans="1:37" x14ac:dyDescent="0.35">
      <c r="A38" s="481"/>
      <c r="B38" s="60"/>
      <c r="C38" s="75"/>
      <c r="D38" s="60"/>
      <c r="E38" s="53"/>
      <c r="F38" s="54"/>
      <c r="G38" s="75"/>
      <c r="H38" s="60"/>
      <c r="I38" s="53"/>
      <c r="J38" s="54"/>
      <c r="K38" s="75"/>
      <c r="L38" s="60"/>
      <c r="M38" s="53"/>
      <c r="N38" s="54"/>
      <c r="O38" s="53"/>
      <c r="P38" s="54"/>
      <c r="Q38" s="53"/>
      <c r="R38" s="54"/>
      <c r="S38" s="75"/>
      <c r="T38" s="60"/>
      <c r="U38" s="53"/>
      <c r="V38" s="54"/>
      <c r="W38" s="75"/>
      <c r="X38" s="60"/>
      <c r="Y38" s="53"/>
      <c r="Z38" s="54"/>
      <c r="AA38" s="53"/>
      <c r="AB38" s="54"/>
      <c r="AC38" s="75"/>
      <c r="AD38" s="60"/>
      <c r="AE38" s="53"/>
      <c r="AF38" s="54"/>
      <c r="AG38" s="53"/>
      <c r="AH38" s="54"/>
      <c r="AI38" s="75"/>
    </row>
    <row r="39" spans="1:37" x14ac:dyDescent="0.35">
      <c r="A39" s="481" t="s">
        <v>172</v>
      </c>
      <c r="B39" s="60">
        <v>6.9107351808926507E-2</v>
      </c>
      <c r="C39" s="75"/>
      <c r="D39" s="60">
        <v>5.4513347084454503E-2</v>
      </c>
      <c r="E39" s="53"/>
      <c r="F39" s="54">
        <v>8.4608985963024103E-2</v>
      </c>
      <c r="G39" s="75"/>
      <c r="H39" s="60">
        <v>6.3246165229255996E-2</v>
      </c>
      <c r="I39" s="53"/>
      <c r="J39" s="54">
        <v>7.4981126546520602E-2</v>
      </c>
      <c r="K39" s="75"/>
      <c r="L39" s="60">
        <v>6.6575270486302796E-2</v>
      </c>
      <c r="M39" s="53"/>
      <c r="N39" s="54">
        <v>0.10241294360204201</v>
      </c>
      <c r="O39" s="53"/>
      <c r="P39" s="54">
        <v>6.9456695516182596E-2</v>
      </c>
      <c r="Q39" s="53"/>
      <c r="R39" s="54">
        <v>6.8634397639394398E-2</v>
      </c>
      <c r="S39" s="75"/>
      <c r="T39" s="60">
        <v>8.52010994135214E-2</v>
      </c>
      <c r="U39" s="53"/>
      <c r="V39" s="54">
        <v>6.6667107706761E-2</v>
      </c>
      <c r="W39" s="75"/>
      <c r="X39" s="60">
        <v>7.5140660396229395E-2</v>
      </c>
      <c r="Y39" s="53"/>
      <c r="Z39" s="54">
        <v>6.9639375388010502E-2</v>
      </c>
      <c r="AA39" s="53"/>
      <c r="AB39" s="54">
        <v>6.4648136262104805E-2</v>
      </c>
      <c r="AC39" s="75"/>
      <c r="AD39" s="60">
        <v>4.1061917015332301E-2</v>
      </c>
      <c r="AE39" s="53"/>
      <c r="AF39" s="54">
        <v>6.9425993899720498E-2</v>
      </c>
      <c r="AG39" s="53"/>
      <c r="AH39" s="54">
        <v>7.5951961358101505E-2</v>
      </c>
      <c r="AI39" s="75"/>
    </row>
    <row r="40" spans="1:37" x14ac:dyDescent="0.35">
      <c r="A40" s="481"/>
      <c r="B40" s="60"/>
      <c r="C40" s="75"/>
      <c r="D40" s="60"/>
      <c r="E40" s="53"/>
      <c r="F40" s="54"/>
      <c r="G40" s="75"/>
      <c r="H40" s="60"/>
      <c r="I40" s="53"/>
      <c r="J40" s="54"/>
      <c r="K40" s="75"/>
      <c r="L40" s="60"/>
      <c r="M40" s="53"/>
      <c r="N40" s="54"/>
      <c r="O40" s="53"/>
      <c r="P40" s="54"/>
      <c r="Q40" s="53"/>
      <c r="R40" s="54"/>
      <c r="S40" s="75"/>
      <c r="T40" s="60"/>
      <c r="U40" s="53"/>
      <c r="V40" s="54"/>
      <c r="W40" s="75"/>
      <c r="X40" s="60"/>
      <c r="Y40" s="53"/>
      <c r="Z40" s="54"/>
      <c r="AA40" s="53"/>
      <c r="AB40" s="54"/>
      <c r="AC40" s="75"/>
      <c r="AD40" s="60"/>
      <c r="AE40" s="53"/>
      <c r="AF40" s="54"/>
      <c r="AG40" s="53"/>
      <c r="AH40" s="54"/>
      <c r="AI40" s="75"/>
    </row>
    <row r="41" spans="1:37" x14ac:dyDescent="0.35">
      <c r="A41" s="481" t="s">
        <v>173</v>
      </c>
      <c r="B41" s="60">
        <v>3.8370205616297899E-2</v>
      </c>
      <c r="C41" s="75"/>
      <c r="D41" s="60">
        <v>3.7488592231308702E-2</v>
      </c>
      <c r="E41" s="53"/>
      <c r="F41" s="54">
        <v>3.9306648245821203E-2</v>
      </c>
      <c r="G41" s="75"/>
      <c r="H41" s="60">
        <v>3.70320952715361E-2</v>
      </c>
      <c r="I41" s="53"/>
      <c r="J41" s="54">
        <v>3.9869968800874497E-2</v>
      </c>
      <c r="K41" s="75"/>
      <c r="L41" s="60">
        <v>3.8952429238999303E-2</v>
      </c>
      <c r="M41" s="53"/>
      <c r="N41" s="54">
        <v>5.2449514744825003E-2</v>
      </c>
      <c r="O41" s="53"/>
      <c r="P41" s="54">
        <v>3.3274528874787102E-2</v>
      </c>
      <c r="Q41" s="53"/>
      <c r="R41" s="54">
        <v>2.65738629365889E-2</v>
      </c>
      <c r="S41" s="75"/>
      <c r="T41" s="60">
        <v>3.44382202724429E-2</v>
      </c>
      <c r="U41" s="53"/>
      <c r="V41" s="54">
        <v>3.9075915016598302E-2</v>
      </c>
      <c r="W41" s="75"/>
      <c r="X41" s="60">
        <v>4.4361887454656301E-2</v>
      </c>
      <c r="Y41" s="53"/>
      <c r="Z41" s="54">
        <v>3.5685148973590902E-2</v>
      </c>
      <c r="AA41" s="53"/>
      <c r="AB41" s="54">
        <v>3.6648487209916397E-2</v>
      </c>
      <c r="AC41" s="75"/>
      <c r="AD41" s="60">
        <v>3.84495861255413E-2</v>
      </c>
      <c r="AE41" s="53"/>
      <c r="AF41" s="54">
        <v>3.3362681061422698E-2</v>
      </c>
      <c r="AG41" s="53"/>
      <c r="AH41" s="54">
        <v>4.52669086371872E-2</v>
      </c>
      <c r="AI41" s="75"/>
    </row>
    <row r="42" spans="1:37" x14ac:dyDescent="0.35">
      <c r="A42" s="481"/>
      <c r="B42" s="60"/>
      <c r="C42" s="75"/>
      <c r="D42" s="60"/>
      <c r="E42" s="53"/>
      <c r="F42" s="54"/>
      <c r="G42" s="75"/>
      <c r="H42" s="60"/>
      <c r="I42" s="53"/>
      <c r="J42" s="54"/>
      <c r="K42" s="75"/>
      <c r="L42" s="60"/>
      <c r="M42" s="53"/>
      <c r="N42" s="54"/>
      <c r="O42" s="53"/>
      <c r="P42" s="54"/>
      <c r="Q42" s="53"/>
      <c r="R42" s="54"/>
      <c r="S42" s="75"/>
      <c r="T42" s="60"/>
      <c r="U42" s="53"/>
      <c r="V42" s="54"/>
      <c r="W42" s="75"/>
      <c r="X42" s="60"/>
      <c r="Y42" s="53"/>
      <c r="Z42" s="54"/>
      <c r="AA42" s="53"/>
      <c r="AB42" s="54"/>
      <c r="AC42" s="75"/>
      <c r="AD42" s="60"/>
      <c r="AE42" s="53"/>
      <c r="AF42" s="54"/>
      <c r="AG42" s="53"/>
      <c r="AH42" s="54"/>
      <c r="AI42" s="75"/>
    </row>
    <row r="43" spans="1:37" x14ac:dyDescent="0.35">
      <c r="A43" s="413" t="s">
        <v>174</v>
      </c>
      <c r="B43" s="60">
        <v>0.34011195959888002</v>
      </c>
      <c r="C43" s="75"/>
      <c r="D43" s="60">
        <v>0.36075360529474199</v>
      </c>
      <c r="E43" s="64"/>
      <c r="F43" s="54">
        <v>0.31818656996410899</v>
      </c>
      <c r="G43" s="75"/>
      <c r="H43" s="60">
        <v>0.35061904543624201</v>
      </c>
      <c r="I43" s="53"/>
      <c r="J43" s="54">
        <v>0.32927089489433098</v>
      </c>
      <c r="K43" s="75"/>
      <c r="L43" s="60">
        <v>0.32635011500163302</v>
      </c>
      <c r="M43" s="53"/>
      <c r="N43" s="54">
        <v>0.34052988917062399</v>
      </c>
      <c r="O43" s="53"/>
      <c r="P43" s="54">
        <v>0.43567784358154699</v>
      </c>
      <c r="Q43" s="53"/>
      <c r="R43" s="54">
        <v>0.37899058724794199</v>
      </c>
      <c r="S43" s="75"/>
      <c r="T43" s="60">
        <v>0.40174312057455702</v>
      </c>
      <c r="U43" s="53"/>
      <c r="V43" s="66">
        <v>0.33153536986794702</v>
      </c>
      <c r="W43" s="89"/>
      <c r="X43" s="91">
        <v>0.34803590207388102</v>
      </c>
      <c r="Y43" s="64"/>
      <c r="Z43" s="66">
        <v>0.32498805230537198</v>
      </c>
      <c r="AA43" s="64"/>
      <c r="AB43" s="66">
        <v>0.34758316880254603</v>
      </c>
      <c r="AC43" s="89"/>
      <c r="AD43" s="91">
        <v>0.36075201808309598</v>
      </c>
      <c r="AE43" s="64"/>
      <c r="AF43" s="66">
        <v>0.326534267991265</v>
      </c>
      <c r="AG43" s="64"/>
      <c r="AH43" s="66">
        <v>0.36867882047310202</v>
      </c>
      <c r="AI43" s="89"/>
      <c r="AJ43" s="90"/>
      <c r="AK43" s="97"/>
    </row>
    <row r="44" spans="1:37" x14ac:dyDescent="0.35">
      <c r="A44" s="413"/>
      <c r="B44" s="60"/>
      <c r="C44" s="75"/>
      <c r="D44" s="60"/>
      <c r="E44" s="64"/>
      <c r="F44" s="54"/>
      <c r="G44" s="75"/>
      <c r="H44" s="60"/>
      <c r="I44" s="53"/>
      <c r="J44" s="54"/>
      <c r="K44" s="75"/>
      <c r="L44" s="60"/>
      <c r="M44" s="53"/>
      <c r="N44" s="54"/>
      <c r="O44" s="53"/>
      <c r="P44" s="54"/>
      <c r="Q44" s="53"/>
      <c r="R44" s="54"/>
      <c r="S44" s="75"/>
      <c r="T44" s="60"/>
      <c r="U44" s="53"/>
      <c r="V44" s="66"/>
      <c r="W44" s="89"/>
      <c r="X44" s="91"/>
      <c r="Y44" s="64"/>
      <c r="Z44" s="66"/>
      <c r="AA44" s="64"/>
      <c r="AB44" s="66"/>
      <c r="AC44" s="89"/>
      <c r="AD44" s="91"/>
      <c r="AE44" s="64"/>
      <c r="AF44" s="66"/>
      <c r="AG44" s="64"/>
      <c r="AH44" s="66"/>
      <c r="AI44" s="89"/>
      <c r="AJ44" s="90"/>
      <c r="AK44" s="97"/>
    </row>
    <row r="45" spans="1:37" x14ac:dyDescent="0.35">
      <c r="A45" s="413" t="s">
        <v>175</v>
      </c>
      <c r="B45" s="60">
        <v>0.432340331426597</v>
      </c>
      <c r="C45" s="75"/>
      <c r="D45" s="60">
        <v>0.42043972836224103</v>
      </c>
      <c r="E45" s="64"/>
      <c r="F45" s="54">
        <v>0.44498105605288302</v>
      </c>
      <c r="G45" s="75"/>
      <c r="H45" s="60">
        <v>0.41401698453477898</v>
      </c>
      <c r="I45" s="53"/>
      <c r="J45" s="54">
        <v>0.45118398202312199</v>
      </c>
      <c r="K45" s="75"/>
      <c r="L45" s="60">
        <v>0.446538560194918</v>
      </c>
      <c r="M45" s="53"/>
      <c r="N45" s="54">
        <v>0.44835379705586798</v>
      </c>
      <c r="O45" s="53"/>
      <c r="P45" s="54">
        <v>0.35970245923489902</v>
      </c>
      <c r="Q45" s="53"/>
      <c r="R45" s="54">
        <v>0.358919608790426</v>
      </c>
      <c r="S45" s="75"/>
      <c r="T45" s="60">
        <v>0.400811638888735</v>
      </c>
      <c r="U45" s="53"/>
      <c r="V45" s="66">
        <v>0.43790948397302698</v>
      </c>
      <c r="W45" s="89"/>
      <c r="X45" s="91">
        <v>0.41962278628605498</v>
      </c>
      <c r="Y45" s="64"/>
      <c r="Z45" s="66">
        <v>0.42997958250495799</v>
      </c>
      <c r="AA45" s="64"/>
      <c r="AB45" s="66">
        <v>0.44278375665661501</v>
      </c>
      <c r="AC45" s="89"/>
      <c r="AD45" s="91">
        <v>0.35014592015880402</v>
      </c>
      <c r="AE45" s="64"/>
      <c r="AF45" s="66">
        <v>0.43252351660710697</v>
      </c>
      <c r="AG45" s="64"/>
      <c r="AH45" s="66">
        <v>0.450987520478069</v>
      </c>
      <c r="AI45" s="89"/>
      <c r="AJ45" s="90"/>
      <c r="AK45" s="97"/>
    </row>
    <row r="46" spans="1:37" ht="15" customHeight="1" x14ac:dyDescent="0.35">
      <c r="A46" s="414"/>
      <c r="B46" s="76"/>
      <c r="C46" s="77"/>
      <c r="D46" s="76"/>
      <c r="E46" s="78"/>
      <c r="F46" s="79"/>
      <c r="G46" s="77"/>
      <c r="H46" s="76"/>
      <c r="I46" s="86"/>
      <c r="J46" s="79"/>
      <c r="K46" s="77"/>
      <c r="L46" s="76"/>
      <c r="M46" s="86"/>
      <c r="N46" s="79"/>
      <c r="O46" s="86"/>
      <c r="P46" s="79"/>
      <c r="Q46" s="86"/>
      <c r="R46" s="79"/>
      <c r="S46" s="77"/>
      <c r="T46" s="76"/>
      <c r="U46" s="86"/>
      <c r="V46" s="92"/>
      <c r="W46" s="93"/>
      <c r="X46" s="94"/>
      <c r="Y46" s="78"/>
      <c r="Z46" s="92"/>
      <c r="AA46" s="78"/>
      <c r="AB46" s="92"/>
      <c r="AC46" s="93"/>
      <c r="AD46" s="94"/>
      <c r="AE46" s="78"/>
      <c r="AF46" s="92"/>
      <c r="AG46" s="78"/>
      <c r="AH46" s="92"/>
      <c r="AI46" s="93"/>
      <c r="AJ46" s="90"/>
      <c r="AK46" s="97"/>
    </row>
    <row r="47" spans="1:37" ht="15" customHeight="1" x14ac:dyDescent="0.35"/>
    <row r="48" spans="1:37" ht="43.5" customHeight="1" x14ac:dyDescent="0.35">
      <c r="A48" s="135" t="s">
        <v>324</v>
      </c>
      <c r="B48" s="416" t="s">
        <v>282</v>
      </c>
      <c r="C48" s="387"/>
      <c r="D48" s="417" t="s">
        <v>68</v>
      </c>
      <c r="E48" s="418"/>
      <c r="F48" s="419" t="s">
        <v>83</v>
      </c>
      <c r="G48" s="387"/>
      <c r="H48" s="420" t="s">
        <v>84</v>
      </c>
      <c r="I48" s="421"/>
      <c r="J48" s="421" t="s">
        <v>85</v>
      </c>
      <c r="K48" s="422"/>
      <c r="L48" s="416" t="s">
        <v>86</v>
      </c>
      <c r="M48" s="388"/>
      <c r="N48" s="419" t="s">
        <v>87</v>
      </c>
      <c r="O48" s="388"/>
      <c r="P48" s="419" t="s">
        <v>88</v>
      </c>
      <c r="Q48" s="388"/>
      <c r="R48" s="419" t="s">
        <v>89</v>
      </c>
      <c r="S48" s="387"/>
      <c r="T48" s="416" t="s">
        <v>90</v>
      </c>
      <c r="U48" s="388"/>
      <c r="V48" s="419" t="s">
        <v>91</v>
      </c>
      <c r="W48" s="387"/>
      <c r="X48" s="416" t="s">
        <v>92</v>
      </c>
      <c r="Y48" s="388"/>
      <c r="Z48" s="419" t="s">
        <v>93</v>
      </c>
      <c r="AA48" s="388"/>
      <c r="AB48" s="419" t="s">
        <v>94</v>
      </c>
      <c r="AC48" s="387"/>
      <c r="AD48" s="416" t="s">
        <v>95</v>
      </c>
      <c r="AE48" s="388"/>
      <c r="AF48" s="419" t="s">
        <v>96</v>
      </c>
      <c r="AG48" s="388"/>
      <c r="AH48" s="419" t="s">
        <v>97</v>
      </c>
      <c r="AI48" s="392"/>
    </row>
    <row r="49" spans="1:35" ht="15" customHeight="1" x14ac:dyDescent="0.35">
      <c r="A49" s="149"/>
      <c r="B49" s="133"/>
      <c r="C49" s="62"/>
      <c r="D49" s="137" t="s">
        <v>98</v>
      </c>
      <c r="E49" s="138"/>
      <c r="F49" s="134" t="s">
        <v>99</v>
      </c>
      <c r="G49" s="62"/>
      <c r="H49" s="137" t="s">
        <v>98</v>
      </c>
      <c r="I49" s="138"/>
      <c r="J49" s="134" t="s">
        <v>99</v>
      </c>
      <c r="K49" s="139"/>
      <c r="L49" s="133" t="s">
        <v>100</v>
      </c>
      <c r="M49" s="63"/>
      <c r="N49" s="134" t="s">
        <v>99</v>
      </c>
      <c r="O49" s="63"/>
      <c r="P49" s="134" t="s">
        <v>101</v>
      </c>
      <c r="Q49" s="63"/>
      <c r="R49" s="134" t="s">
        <v>102</v>
      </c>
      <c r="S49" s="62"/>
      <c r="T49" s="133" t="s">
        <v>100</v>
      </c>
      <c r="U49" s="63"/>
      <c r="V49" s="134" t="s">
        <v>99</v>
      </c>
      <c r="W49" s="62"/>
      <c r="X49" s="133" t="s">
        <v>100</v>
      </c>
      <c r="Y49" s="63"/>
      <c r="Z49" s="134" t="s">
        <v>99</v>
      </c>
      <c r="AA49" s="63"/>
      <c r="AB49" s="134" t="s">
        <v>101</v>
      </c>
      <c r="AC49" s="62"/>
      <c r="AD49" s="133" t="s">
        <v>100</v>
      </c>
      <c r="AE49" s="63"/>
      <c r="AF49" s="134" t="s">
        <v>99</v>
      </c>
      <c r="AG49" s="63"/>
      <c r="AH49" s="134" t="s">
        <v>101</v>
      </c>
      <c r="AI49" s="68"/>
    </row>
    <row r="50" spans="1:35" x14ac:dyDescent="0.35">
      <c r="A50" s="154"/>
      <c r="B50" s="144" t="s">
        <v>103</v>
      </c>
      <c r="C50" s="146" t="s">
        <v>104</v>
      </c>
      <c r="D50" s="144" t="s">
        <v>103</v>
      </c>
      <c r="E50" s="145" t="s">
        <v>104</v>
      </c>
      <c r="F50" s="145" t="s">
        <v>103</v>
      </c>
      <c r="G50" s="146" t="s">
        <v>104</v>
      </c>
      <c r="H50" s="144" t="s">
        <v>103</v>
      </c>
      <c r="I50" s="145" t="s">
        <v>104</v>
      </c>
      <c r="J50" s="145" t="s">
        <v>103</v>
      </c>
      <c r="K50" s="146" t="s">
        <v>104</v>
      </c>
      <c r="L50" s="144" t="s">
        <v>103</v>
      </c>
      <c r="M50" s="145" t="s">
        <v>104</v>
      </c>
      <c r="N50" s="145" t="s">
        <v>103</v>
      </c>
      <c r="O50" s="145" t="s">
        <v>104</v>
      </c>
      <c r="P50" s="145" t="s">
        <v>103</v>
      </c>
      <c r="Q50" s="145" t="s">
        <v>104</v>
      </c>
      <c r="R50" s="145" t="s">
        <v>103</v>
      </c>
      <c r="S50" s="146" t="s">
        <v>104</v>
      </c>
      <c r="T50" s="144" t="s">
        <v>103</v>
      </c>
      <c r="U50" s="145" t="s">
        <v>104</v>
      </c>
      <c r="V50" s="145" t="s">
        <v>103</v>
      </c>
      <c r="W50" s="146" t="s">
        <v>104</v>
      </c>
      <c r="X50" s="144" t="s">
        <v>103</v>
      </c>
      <c r="Y50" s="145" t="s">
        <v>104</v>
      </c>
      <c r="Z50" s="145" t="s">
        <v>103</v>
      </c>
      <c r="AA50" s="145" t="s">
        <v>104</v>
      </c>
      <c r="AB50" s="145" t="s">
        <v>103</v>
      </c>
      <c r="AC50" s="146" t="s">
        <v>104</v>
      </c>
      <c r="AD50" s="144" t="s">
        <v>103</v>
      </c>
      <c r="AE50" s="145" t="s">
        <v>104</v>
      </c>
      <c r="AF50" s="145" t="s">
        <v>103</v>
      </c>
      <c r="AG50" s="145" t="s">
        <v>104</v>
      </c>
      <c r="AH50" s="145" t="s">
        <v>103</v>
      </c>
      <c r="AI50" s="146" t="s">
        <v>104</v>
      </c>
    </row>
    <row r="51" spans="1:35" ht="15" customHeight="1" x14ac:dyDescent="0.35">
      <c r="A51" s="150" t="s">
        <v>37</v>
      </c>
      <c r="B51" s="73">
        <v>4000</v>
      </c>
      <c r="C51" s="96"/>
      <c r="D51" s="73">
        <v>1921</v>
      </c>
      <c r="E51" s="74"/>
      <c r="F51" s="74">
        <v>2079</v>
      </c>
      <c r="G51" s="96"/>
      <c r="H51" s="73">
        <v>2060</v>
      </c>
      <c r="I51" s="74"/>
      <c r="J51" s="74">
        <v>1935</v>
      </c>
      <c r="K51" s="96"/>
      <c r="L51" s="73">
        <v>2465</v>
      </c>
      <c r="M51" s="74"/>
      <c r="N51" s="74">
        <v>435</v>
      </c>
      <c r="O51" s="74"/>
      <c r="P51" s="74">
        <v>636</v>
      </c>
      <c r="Q51" s="74"/>
      <c r="R51" s="74">
        <v>352</v>
      </c>
      <c r="S51" s="96"/>
      <c r="T51" s="73">
        <v>494</v>
      </c>
      <c r="U51" s="74"/>
      <c r="V51" s="74">
        <v>3442</v>
      </c>
      <c r="W51" s="96"/>
      <c r="X51" s="73">
        <v>1046</v>
      </c>
      <c r="Y51" s="74"/>
      <c r="Z51" s="74">
        <v>1341</v>
      </c>
      <c r="AA51" s="74"/>
      <c r="AB51" s="74">
        <v>1613</v>
      </c>
      <c r="AC51" s="96"/>
      <c r="AD51" s="73">
        <v>303</v>
      </c>
      <c r="AE51" s="74"/>
      <c r="AF51" s="74">
        <v>2221</v>
      </c>
      <c r="AG51" s="74"/>
      <c r="AH51" s="74">
        <v>1297</v>
      </c>
      <c r="AI51" s="179"/>
    </row>
    <row r="52" spans="1:35" x14ac:dyDescent="0.35">
      <c r="A52" s="481" t="s">
        <v>167</v>
      </c>
      <c r="B52" s="60">
        <v>0.267965310570347</v>
      </c>
      <c r="C52" s="75"/>
      <c r="D52" s="60">
        <v>0.28247858457647901</v>
      </c>
      <c r="E52" s="53"/>
      <c r="F52" s="54">
        <v>0.25254942793437801</v>
      </c>
      <c r="G52" s="75"/>
      <c r="H52" s="60">
        <v>0.26856726242576501</v>
      </c>
      <c r="I52" s="53"/>
      <c r="J52" s="54">
        <v>0.26795923206786099</v>
      </c>
      <c r="K52" s="75"/>
      <c r="L52" s="60">
        <v>0.23825413486733499</v>
      </c>
      <c r="M52" s="53"/>
      <c r="N52" s="54">
        <v>0.32635341113295402</v>
      </c>
      <c r="O52" s="53"/>
      <c r="P52" s="54">
        <v>0.402625483585069</v>
      </c>
      <c r="Q52" s="53"/>
      <c r="R52" s="54">
        <v>0.38120561669728198</v>
      </c>
      <c r="S52" s="75"/>
      <c r="T52" s="60">
        <v>0.27143302021586102</v>
      </c>
      <c r="U52" s="53"/>
      <c r="V52" s="54">
        <v>0.26727537130623902</v>
      </c>
      <c r="W52" s="75"/>
      <c r="X52" s="60">
        <v>0.25773394101786001</v>
      </c>
      <c r="Y52" s="53"/>
      <c r="Z52" s="54">
        <v>0.23823376234820501</v>
      </c>
      <c r="AA52" s="53"/>
      <c r="AB52" s="54">
        <v>0.299810941686872</v>
      </c>
      <c r="AC52" s="75"/>
      <c r="AD52" s="60">
        <v>0.234893431721268</v>
      </c>
      <c r="AE52" s="53"/>
      <c r="AF52" s="54">
        <v>0.25278646162844498</v>
      </c>
      <c r="AG52" s="53"/>
      <c r="AH52" s="54">
        <v>0.30639038558287701</v>
      </c>
      <c r="AI52" s="75"/>
    </row>
    <row r="53" spans="1:35" x14ac:dyDescent="0.35">
      <c r="A53" s="481"/>
      <c r="B53" s="60"/>
      <c r="C53" s="75"/>
      <c r="D53" s="60"/>
      <c r="E53" s="53"/>
      <c r="F53" s="54"/>
      <c r="G53" s="75"/>
      <c r="H53" s="60"/>
      <c r="I53" s="53"/>
      <c r="J53" s="54"/>
      <c r="K53" s="75"/>
      <c r="L53" s="60"/>
      <c r="M53" s="53"/>
      <c r="N53" s="54"/>
      <c r="O53" s="53"/>
      <c r="P53" s="54"/>
      <c r="Q53" s="53"/>
      <c r="R53" s="54"/>
      <c r="S53" s="75"/>
      <c r="T53" s="60"/>
      <c r="U53" s="53"/>
      <c r="V53" s="54"/>
      <c r="W53" s="75"/>
      <c r="X53" s="60"/>
      <c r="Y53" s="53"/>
      <c r="Z53" s="54"/>
      <c r="AA53" s="53"/>
      <c r="AB53" s="54"/>
      <c r="AC53" s="75"/>
      <c r="AD53" s="60"/>
      <c r="AE53" s="53"/>
      <c r="AF53" s="54"/>
      <c r="AG53" s="53"/>
      <c r="AH53" s="54"/>
      <c r="AI53" s="75"/>
    </row>
    <row r="54" spans="1:35" x14ac:dyDescent="0.35">
      <c r="A54" s="481" t="s">
        <v>168</v>
      </c>
      <c r="B54" s="60">
        <v>0.204642950453571</v>
      </c>
      <c r="C54" s="75"/>
      <c r="D54" s="60">
        <v>0.228011134812309</v>
      </c>
      <c r="E54" s="53"/>
      <c r="F54" s="54">
        <v>0.179821453433822</v>
      </c>
      <c r="G54" s="75"/>
      <c r="H54" s="60">
        <v>0.19394083720087699</v>
      </c>
      <c r="I54" s="53"/>
      <c r="J54" s="54">
        <v>0.21593478585061401</v>
      </c>
      <c r="K54" s="75"/>
      <c r="L54" s="60">
        <v>0.20162902696174101</v>
      </c>
      <c r="M54" s="53"/>
      <c r="N54" s="54">
        <v>0.21268750218615201</v>
      </c>
      <c r="O54" s="53"/>
      <c r="P54" s="54">
        <v>0.21890303988482701</v>
      </c>
      <c r="Q54" s="53"/>
      <c r="R54" s="54">
        <v>0.198767131775474</v>
      </c>
      <c r="S54" s="75"/>
      <c r="T54" s="60">
        <v>0.22784125833442001</v>
      </c>
      <c r="U54" s="53"/>
      <c r="V54" s="54">
        <v>0.201818610187526</v>
      </c>
      <c r="W54" s="75"/>
      <c r="X54" s="60">
        <v>0.219223691034201</v>
      </c>
      <c r="Y54" s="53"/>
      <c r="Z54" s="54">
        <v>0.20575581751802099</v>
      </c>
      <c r="AA54" s="53"/>
      <c r="AB54" s="54">
        <v>0.19401195130372301</v>
      </c>
      <c r="AC54" s="75"/>
      <c r="AD54" s="60">
        <v>0.16999151707358701</v>
      </c>
      <c r="AE54" s="53"/>
      <c r="AF54" s="54">
        <v>0.201907184390199</v>
      </c>
      <c r="AG54" s="53"/>
      <c r="AH54" s="54">
        <v>0.21058690875813499</v>
      </c>
      <c r="AI54" s="75"/>
    </row>
    <row r="55" spans="1:35" x14ac:dyDescent="0.35">
      <c r="A55" s="481"/>
      <c r="B55" s="60"/>
      <c r="C55" s="75"/>
      <c r="D55" s="60"/>
      <c r="E55" s="53"/>
      <c r="F55" s="54"/>
      <c r="G55" s="75"/>
      <c r="H55" s="60"/>
      <c r="I55" s="53"/>
      <c r="J55" s="54"/>
      <c r="K55" s="75"/>
      <c r="L55" s="60"/>
      <c r="M55" s="53"/>
      <c r="N55" s="54"/>
      <c r="O55" s="53"/>
      <c r="P55" s="54"/>
      <c r="Q55" s="53"/>
      <c r="R55" s="54"/>
      <c r="S55" s="75"/>
      <c r="T55" s="60"/>
      <c r="U55" s="53"/>
      <c r="V55" s="54"/>
      <c r="W55" s="75"/>
      <c r="X55" s="60"/>
      <c r="Y55" s="53"/>
      <c r="Z55" s="54"/>
      <c r="AA55" s="53"/>
      <c r="AB55" s="54"/>
      <c r="AC55" s="75"/>
      <c r="AD55" s="60"/>
      <c r="AE55" s="53"/>
      <c r="AF55" s="54"/>
      <c r="AG55" s="53"/>
      <c r="AH55" s="54"/>
      <c r="AI55" s="75"/>
    </row>
    <row r="56" spans="1:35" x14ac:dyDescent="0.35">
      <c r="A56" s="481" t="s">
        <v>169</v>
      </c>
      <c r="B56" s="60">
        <v>0.35637400093625998</v>
      </c>
      <c r="C56" s="75"/>
      <c r="D56" s="60">
        <v>0.34624825527340602</v>
      </c>
      <c r="E56" s="53"/>
      <c r="F56" s="54">
        <v>0.36712948634046799</v>
      </c>
      <c r="G56" s="75"/>
      <c r="H56" s="60">
        <v>0.35316738770084599</v>
      </c>
      <c r="I56" s="53"/>
      <c r="J56" s="54">
        <v>0.35957624240692898</v>
      </c>
      <c r="K56" s="75"/>
      <c r="L56" s="60">
        <v>0.37078269129592101</v>
      </c>
      <c r="M56" s="53"/>
      <c r="N56" s="54">
        <v>0.35072209177198699</v>
      </c>
      <c r="O56" s="53"/>
      <c r="P56" s="54">
        <v>0.29391451579354</v>
      </c>
      <c r="Q56" s="53"/>
      <c r="R56" s="54">
        <v>0.29064583146880701</v>
      </c>
      <c r="S56" s="75"/>
      <c r="T56" s="60">
        <v>0.32722655743211798</v>
      </c>
      <c r="U56" s="53"/>
      <c r="V56" s="54">
        <v>0.36092083577479001</v>
      </c>
      <c r="W56" s="75"/>
      <c r="X56" s="60">
        <v>0.34567275933505298</v>
      </c>
      <c r="Y56" s="53"/>
      <c r="Z56" s="54">
        <v>0.385841790200391</v>
      </c>
      <c r="AA56" s="53"/>
      <c r="AB56" s="54">
        <v>0.33866701182714898</v>
      </c>
      <c r="AC56" s="75"/>
      <c r="AD56" s="60">
        <v>0.33784865456920199</v>
      </c>
      <c r="AE56" s="53"/>
      <c r="AF56" s="54">
        <v>0.367899008654483</v>
      </c>
      <c r="AG56" s="53"/>
      <c r="AH56" s="54">
        <v>0.35317041560354701</v>
      </c>
      <c r="AI56" s="75"/>
    </row>
    <row r="57" spans="1:35" x14ac:dyDescent="0.35">
      <c r="A57" s="481"/>
      <c r="B57" s="60"/>
      <c r="C57" s="75"/>
      <c r="D57" s="60"/>
      <c r="E57" s="53"/>
      <c r="F57" s="54"/>
      <c r="G57" s="75"/>
      <c r="H57" s="60"/>
      <c r="I57" s="53"/>
      <c r="J57" s="54"/>
      <c r="K57" s="75"/>
      <c r="L57" s="60"/>
      <c r="M57" s="53"/>
      <c r="N57" s="54"/>
      <c r="O57" s="53"/>
      <c r="P57" s="54"/>
      <c r="Q57" s="53"/>
      <c r="R57" s="54"/>
      <c r="S57" s="75"/>
      <c r="T57" s="60"/>
      <c r="U57" s="53"/>
      <c r="V57" s="54"/>
      <c r="W57" s="75"/>
      <c r="X57" s="60"/>
      <c r="Y57" s="53"/>
      <c r="Z57" s="54"/>
      <c r="AA57" s="53"/>
      <c r="AB57" s="54"/>
      <c r="AC57" s="75"/>
      <c r="AD57" s="60"/>
      <c r="AE57" s="53"/>
      <c r="AF57" s="54"/>
      <c r="AG57" s="53"/>
      <c r="AH57" s="54"/>
      <c r="AI57" s="75"/>
    </row>
    <row r="58" spans="1:35" x14ac:dyDescent="0.35">
      <c r="A58" s="481" t="s">
        <v>170</v>
      </c>
      <c r="B58" s="60">
        <v>0.152375137726249</v>
      </c>
      <c r="C58" s="75"/>
      <c r="D58" s="60">
        <v>0.12857672285544999</v>
      </c>
      <c r="E58" s="53"/>
      <c r="F58" s="54">
        <v>0.17765362212717101</v>
      </c>
      <c r="G58" s="75"/>
      <c r="H58" s="60">
        <v>0.16369129385831299</v>
      </c>
      <c r="I58" s="53"/>
      <c r="J58" s="54">
        <v>0.13994073632964901</v>
      </c>
      <c r="K58" s="75"/>
      <c r="L58" s="60">
        <v>0.16960469140229301</v>
      </c>
      <c r="M58" s="53"/>
      <c r="N58" s="54">
        <v>9.0814026126504396E-2</v>
      </c>
      <c r="O58" s="53"/>
      <c r="P58" s="54">
        <v>7.6213574425588196E-2</v>
      </c>
      <c r="Q58" s="53"/>
      <c r="R58" s="54">
        <v>0.10873209366974</v>
      </c>
      <c r="S58" s="75"/>
      <c r="T58" s="60">
        <v>0.158765340401261</v>
      </c>
      <c r="U58" s="53"/>
      <c r="V58" s="54">
        <v>0.15069379415862699</v>
      </c>
      <c r="W58" s="75"/>
      <c r="X58" s="60">
        <v>0.16090535454697499</v>
      </c>
      <c r="Y58" s="53"/>
      <c r="Z58" s="54">
        <v>0.15285085965713699</v>
      </c>
      <c r="AA58" s="53"/>
      <c r="AB58" s="54">
        <v>0.146303345528872</v>
      </c>
      <c r="AC58" s="75"/>
      <c r="AD58" s="60">
        <v>0.23905364056546899</v>
      </c>
      <c r="AE58" s="53"/>
      <c r="AF58" s="54">
        <v>0.15593472788602999</v>
      </c>
      <c r="AG58" s="53"/>
      <c r="AH58" s="54">
        <v>0.11475289586553999</v>
      </c>
      <c r="AI58" s="75"/>
    </row>
    <row r="59" spans="1:35" x14ac:dyDescent="0.35">
      <c r="A59" s="481"/>
      <c r="B59" s="60"/>
      <c r="C59" s="75"/>
      <c r="D59" s="60"/>
      <c r="E59" s="53"/>
      <c r="F59" s="54"/>
      <c r="G59" s="75"/>
      <c r="H59" s="60"/>
      <c r="I59" s="53"/>
      <c r="J59" s="54"/>
      <c r="K59" s="75"/>
      <c r="L59" s="60"/>
      <c r="M59" s="53"/>
      <c r="N59" s="54"/>
      <c r="O59" s="53"/>
      <c r="P59" s="54"/>
      <c r="Q59" s="53"/>
      <c r="R59" s="54"/>
      <c r="S59" s="75"/>
      <c r="T59" s="60"/>
      <c r="U59" s="53"/>
      <c r="V59" s="54"/>
      <c r="W59" s="75"/>
      <c r="X59" s="60"/>
      <c r="Y59" s="53"/>
      <c r="Z59" s="54"/>
      <c r="AA59" s="53"/>
      <c r="AB59" s="54"/>
      <c r="AC59" s="75"/>
      <c r="AD59" s="60"/>
      <c r="AE59" s="53"/>
      <c r="AF59" s="54"/>
      <c r="AG59" s="53"/>
      <c r="AH59" s="54"/>
      <c r="AI59" s="75"/>
    </row>
    <row r="60" spans="1:35" x14ac:dyDescent="0.35">
      <c r="A60" s="481" t="s">
        <v>171</v>
      </c>
      <c r="B60" s="60">
        <v>1.28606346213937E-2</v>
      </c>
      <c r="C60" s="75"/>
      <c r="D60" s="60">
        <v>1.03212959824462E-2</v>
      </c>
      <c r="E60" s="53"/>
      <c r="F60" s="54">
        <v>1.55578996502531E-2</v>
      </c>
      <c r="G60" s="75"/>
      <c r="H60" s="60">
        <v>1.4932619524991799E-2</v>
      </c>
      <c r="I60" s="53"/>
      <c r="J60" s="54">
        <v>1.07077573914951E-2</v>
      </c>
      <c r="K60" s="75"/>
      <c r="L60" s="60">
        <v>1.3538765638028499E-2</v>
      </c>
      <c r="M60" s="53"/>
      <c r="N60" s="54">
        <v>1.51384534309589E-2</v>
      </c>
      <c r="O60" s="53"/>
      <c r="P60" s="54">
        <v>5.6745440841998798E-3</v>
      </c>
      <c r="Q60" s="53"/>
      <c r="R60" s="54">
        <v>1.6674758842783501E-2</v>
      </c>
      <c r="S60" s="75"/>
      <c r="T60" s="60">
        <v>8.5473195209536598E-3</v>
      </c>
      <c r="U60" s="53"/>
      <c r="V60" s="54">
        <v>1.3474056488522901E-2</v>
      </c>
      <c r="W60" s="75"/>
      <c r="X60" s="60">
        <v>9.0927362135605795E-3</v>
      </c>
      <c r="Y60" s="53"/>
      <c r="Z60" s="54">
        <v>1.3505621368473299E-2</v>
      </c>
      <c r="AA60" s="53"/>
      <c r="AB60" s="54">
        <v>1.48223308025575E-2</v>
      </c>
      <c r="AC60" s="75"/>
      <c r="AD60" s="60">
        <v>1.17567477257596E-2</v>
      </c>
      <c r="AE60" s="53"/>
      <c r="AF60" s="54">
        <v>1.53755207607843E-2</v>
      </c>
      <c r="AG60" s="53"/>
      <c r="AH60" s="54">
        <v>9.7514179917976805E-3</v>
      </c>
      <c r="AI60" s="75"/>
    </row>
    <row r="61" spans="1:35" x14ac:dyDescent="0.35">
      <c r="A61" s="481"/>
      <c r="B61" s="60"/>
      <c r="C61" s="75"/>
      <c r="D61" s="60"/>
      <c r="E61" s="53"/>
      <c r="F61" s="54"/>
      <c r="G61" s="75"/>
      <c r="H61" s="60"/>
      <c r="I61" s="53"/>
      <c r="J61" s="54"/>
      <c r="K61" s="75"/>
      <c r="L61" s="60"/>
      <c r="M61" s="53"/>
      <c r="N61" s="54"/>
      <c r="O61" s="53"/>
      <c r="P61" s="54"/>
      <c r="Q61" s="53"/>
      <c r="R61" s="54"/>
      <c r="S61" s="75"/>
      <c r="T61" s="60"/>
      <c r="U61" s="53"/>
      <c r="V61" s="54"/>
      <c r="W61" s="75"/>
      <c r="X61" s="60"/>
      <c r="Y61" s="53"/>
      <c r="Z61" s="54"/>
      <c r="AA61" s="53"/>
      <c r="AB61" s="54"/>
      <c r="AC61" s="75"/>
      <c r="AD61" s="60"/>
      <c r="AE61" s="53"/>
      <c r="AF61" s="54"/>
      <c r="AG61" s="53"/>
      <c r="AH61" s="54"/>
      <c r="AI61" s="75"/>
    </row>
    <row r="62" spans="1:35" x14ac:dyDescent="0.35">
      <c r="A62" s="481" t="s">
        <v>172</v>
      </c>
      <c r="B62" s="60">
        <v>1.56208948437911E-3</v>
      </c>
      <c r="C62" s="75"/>
      <c r="D62" s="60">
        <v>8.9968270566999299E-4</v>
      </c>
      <c r="E62" s="53"/>
      <c r="F62" s="54">
        <v>2.2656926240659401E-3</v>
      </c>
      <c r="G62" s="75"/>
      <c r="H62" s="60">
        <v>2.1600850040992799E-3</v>
      </c>
      <c r="I62" s="53"/>
      <c r="J62" s="54">
        <v>9.35708754494053E-4</v>
      </c>
      <c r="K62" s="75"/>
      <c r="L62" s="60">
        <v>1.59333865445779E-3</v>
      </c>
      <c r="M62" s="53"/>
      <c r="N62" s="54"/>
      <c r="O62" s="53"/>
      <c r="P62" s="54">
        <v>7.6232816913302003E-4</v>
      </c>
      <c r="Q62" s="53"/>
      <c r="R62" s="54"/>
      <c r="S62" s="75"/>
      <c r="T62" s="60">
        <v>1.22849069065791E-3</v>
      </c>
      <c r="U62" s="53"/>
      <c r="V62" s="54">
        <v>1.63520277810288E-3</v>
      </c>
      <c r="W62" s="75"/>
      <c r="X62" s="60">
        <v>8.1784291427081102E-4</v>
      </c>
      <c r="Y62" s="53"/>
      <c r="Z62" s="54">
        <v>1.8769449151720501E-3</v>
      </c>
      <c r="AA62" s="53"/>
      <c r="AB62" s="54">
        <v>1.7916712011800001E-3</v>
      </c>
      <c r="AC62" s="75"/>
      <c r="AD62" s="60"/>
      <c r="AE62" s="53"/>
      <c r="AF62" s="54">
        <v>2.10686070234936E-3</v>
      </c>
      <c r="AG62" s="53"/>
      <c r="AH62" s="54">
        <v>1.19989937186212E-3</v>
      </c>
      <c r="AI62" s="75"/>
    </row>
    <row r="63" spans="1:35" x14ac:dyDescent="0.35">
      <c r="A63" s="481"/>
      <c r="B63" s="60"/>
      <c r="C63" s="75"/>
      <c r="D63" s="60"/>
      <c r="E63" s="53"/>
      <c r="F63" s="54"/>
      <c r="G63" s="75"/>
      <c r="H63" s="60"/>
      <c r="I63" s="53"/>
      <c r="J63" s="54"/>
      <c r="K63" s="75"/>
      <c r="L63" s="60"/>
      <c r="M63" s="53"/>
      <c r="N63" s="54"/>
      <c r="O63" s="53"/>
      <c r="P63" s="54"/>
      <c r="Q63" s="53"/>
      <c r="R63" s="54"/>
      <c r="S63" s="75"/>
      <c r="T63" s="60"/>
      <c r="U63" s="53"/>
      <c r="V63" s="54"/>
      <c r="W63" s="75"/>
      <c r="X63" s="60"/>
      <c r="Y63" s="53"/>
      <c r="Z63" s="54"/>
      <c r="AA63" s="53"/>
      <c r="AB63" s="54"/>
      <c r="AC63" s="75"/>
      <c r="AD63" s="60"/>
      <c r="AE63" s="53"/>
      <c r="AF63" s="54"/>
      <c r="AG63" s="53"/>
      <c r="AH63" s="54"/>
      <c r="AI63" s="75"/>
    </row>
    <row r="64" spans="1:35" x14ac:dyDescent="0.35">
      <c r="A64" s="481" t="s">
        <v>173</v>
      </c>
      <c r="B64" s="60">
        <v>3.7193949628060502E-3</v>
      </c>
      <c r="C64" s="75"/>
      <c r="D64" s="60">
        <v>3.4643237942385799E-3</v>
      </c>
      <c r="E64" s="53"/>
      <c r="F64" s="54">
        <v>3.99032950154583E-3</v>
      </c>
      <c r="G64" s="75"/>
      <c r="H64" s="60">
        <v>2.5638950932345798E-3</v>
      </c>
      <c r="I64" s="53"/>
      <c r="J64" s="54">
        <v>4.9455371989577399E-3</v>
      </c>
      <c r="K64" s="75"/>
      <c r="L64" s="60">
        <v>3.9566067149571201E-3</v>
      </c>
      <c r="M64" s="53"/>
      <c r="N64" s="54">
        <v>4.2845153514436702E-3</v>
      </c>
      <c r="O64" s="53"/>
      <c r="P64" s="54">
        <v>1.90651405764246E-3</v>
      </c>
      <c r="Q64" s="53"/>
      <c r="R64" s="54">
        <v>3.9745675459135999E-3</v>
      </c>
      <c r="S64" s="75"/>
      <c r="T64" s="60">
        <v>4.9580134047285699E-3</v>
      </c>
      <c r="U64" s="53"/>
      <c r="V64" s="54">
        <v>3.6017384974838399E-3</v>
      </c>
      <c r="W64" s="75"/>
      <c r="X64" s="60">
        <v>4.6662845799342696E-3</v>
      </c>
      <c r="Y64" s="53"/>
      <c r="Z64" s="54">
        <v>1.9352039926010701E-3</v>
      </c>
      <c r="AA64" s="53"/>
      <c r="AB64" s="54">
        <v>4.5927476496465296E-3</v>
      </c>
      <c r="AC64" s="75"/>
      <c r="AD64" s="60">
        <v>6.4560083447144801E-3</v>
      </c>
      <c r="AE64" s="53"/>
      <c r="AF64" s="54">
        <v>3.0903911202816402E-3</v>
      </c>
      <c r="AG64" s="53"/>
      <c r="AH64" s="54">
        <v>4.1480768262410501E-3</v>
      </c>
      <c r="AI64" s="75"/>
    </row>
    <row r="65" spans="1:39" x14ac:dyDescent="0.35">
      <c r="A65" s="481"/>
      <c r="B65" s="60"/>
      <c r="C65" s="75"/>
      <c r="D65" s="60"/>
      <c r="E65" s="53"/>
      <c r="F65" s="54"/>
      <c r="G65" s="75"/>
      <c r="H65" s="60"/>
      <c r="I65" s="53"/>
      <c r="J65" s="54"/>
      <c r="K65" s="75"/>
      <c r="L65" s="60"/>
      <c r="M65" s="53"/>
      <c r="N65" s="54"/>
      <c r="O65" s="53"/>
      <c r="P65" s="54"/>
      <c r="Q65" s="53"/>
      <c r="R65" s="54"/>
      <c r="S65" s="75"/>
      <c r="T65" s="60"/>
      <c r="U65" s="53"/>
      <c r="V65" s="54"/>
      <c r="W65" s="75"/>
      <c r="X65" s="60"/>
      <c r="Y65" s="53"/>
      <c r="Z65" s="54"/>
      <c r="AA65" s="53"/>
      <c r="AB65" s="54"/>
      <c r="AC65" s="75"/>
      <c r="AD65" s="60"/>
      <c r="AE65" s="53"/>
      <c r="AF65" s="54"/>
      <c r="AG65" s="53"/>
      <c r="AH65" s="54"/>
      <c r="AI65" s="75"/>
    </row>
    <row r="66" spans="1:39" x14ac:dyDescent="0.35">
      <c r="A66" s="413" t="s">
        <v>174</v>
      </c>
      <c r="B66" s="60">
        <v>0.82898226196017699</v>
      </c>
      <c r="C66" s="75"/>
      <c r="D66" s="60">
        <v>0.85673797466219503</v>
      </c>
      <c r="E66" s="64"/>
      <c r="F66" s="54">
        <v>0.79950036770866795</v>
      </c>
      <c r="G66" s="75"/>
      <c r="H66" s="60">
        <v>0.81567548732748896</v>
      </c>
      <c r="I66" s="53"/>
      <c r="J66" s="54">
        <v>0.84347026032540395</v>
      </c>
      <c r="K66" s="75"/>
      <c r="L66" s="60">
        <v>0.81066585312499695</v>
      </c>
      <c r="M66" s="53"/>
      <c r="N66" s="54">
        <v>0.88976300509109296</v>
      </c>
      <c r="O66" s="53"/>
      <c r="P66" s="54">
        <v>0.91544303926343595</v>
      </c>
      <c r="Q66" s="53"/>
      <c r="R66" s="54">
        <v>0.870618579941563</v>
      </c>
      <c r="S66" s="75"/>
      <c r="T66" s="60">
        <v>0.82650083598239898</v>
      </c>
      <c r="U66" s="53"/>
      <c r="V66" s="66">
        <v>0.83001481726855497</v>
      </c>
      <c r="W66" s="89"/>
      <c r="X66" s="91">
        <v>0.82263039138711302</v>
      </c>
      <c r="Y66" s="64"/>
      <c r="Z66" s="66">
        <v>0.829831370066616</v>
      </c>
      <c r="AA66" s="64"/>
      <c r="AB66" s="66">
        <v>0.83248990481774399</v>
      </c>
      <c r="AC66" s="89"/>
      <c r="AD66" s="91">
        <v>0.74273360336405703</v>
      </c>
      <c r="AE66" s="64"/>
      <c r="AF66" s="66">
        <v>0.82259265467312603</v>
      </c>
      <c r="AG66" s="64"/>
      <c r="AH66" s="66">
        <v>0.87014770994455903</v>
      </c>
      <c r="AI66" s="89"/>
      <c r="AJ66" s="90"/>
      <c r="AK66" s="97"/>
    </row>
    <row r="67" spans="1:39" x14ac:dyDescent="0.35">
      <c r="A67" s="413"/>
      <c r="B67" s="60"/>
      <c r="C67" s="75"/>
      <c r="D67" s="60"/>
      <c r="E67" s="64"/>
      <c r="F67" s="54"/>
      <c r="G67" s="75"/>
      <c r="H67" s="60"/>
      <c r="I67" s="53"/>
      <c r="J67" s="54"/>
      <c r="K67" s="75"/>
      <c r="L67" s="60"/>
      <c r="M67" s="53"/>
      <c r="N67" s="54"/>
      <c r="O67" s="53"/>
      <c r="P67" s="54"/>
      <c r="Q67" s="53"/>
      <c r="R67" s="54"/>
      <c r="S67" s="75"/>
      <c r="T67" s="60"/>
      <c r="U67" s="53"/>
      <c r="V67" s="66"/>
      <c r="W67" s="89"/>
      <c r="X67" s="91"/>
      <c r="Y67" s="64"/>
      <c r="Z67" s="66"/>
      <c r="AA67" s="64"/>
      <c r="AB67" s="66"/>
      <c r="AC67" s="89"/>
      <c r="AD67" s="91"/>
      <c r="AE67" s="64"/>
      <c r="AF67" s="66"/>
      <c r="AG67" s="64"/>
      <c r="AH67" s="66"/>
      <c r="AI67" s="89"/>
      <c r="AJ67" s="90"/>
      <c r="AK67" s="97"/>
    </row>
    <row r="68" spans="1:39" x14ac:dyDescent="0.35">
      <c r="A68" s="413" t="s">
        <v>175</v>
      </c>
      <c r="B68" s="60">
        <v>1.8142119068578801E-2</v>
      </c>
      <c r="C68" s="75"/>
      <c r="D68" s="60">
        <v>1.46853024823547E-2</v>
      </c>
      <c r="E68" s="64"/>
      <c r="F68" s="54">
        <v>2.18139217758649E-2</v>
      </c>
      <c r="G68" s="75"/>
      <c r="H68" s="60">
        <v>1.9656599622325601E-2</v>
      </c>
      <c r="I68" s="53"/>
      <c r="J68" s="54">
        <v>1.6589003344946899E-2</v>
      </c>
      <c r="K68" s="75"/>
      <c r="L68" s="60">
        <v>1.9088711007443401E-2</v>
      </c>
      <c r="M68" s="53"/>
      <c r="N68" s="54">
        <v>1.94229687824026E-2</v>
      </c>
      <c r="O68" s="53"/>
      <c r="P68" s="54">
        <v>8.3433863109753596E-3</v>
      </c>
      <c r="Q68" s="53"/>
      <c r="R68" s="54">
        <v>2.0649326388697101E-2</v>
      </c>
      <c r="S68" s="75"/>
      <c r="T68" s="60">
        <v>1.4733823616340101E-2</v>
      </c>
      <c r="U68" s="53"/>
      <c r="V68" s="66">
        <v>1.8710997764109699E-2</v>
      </c>
      <c r="W68" s="89"/>
      <c r="X68" s="91">
        <v>1.4576863707765699E-2</v>
      </c>
      <c r="Y68" s="64"/>
      <c r="Z68" s="66">
        <v>1.73177702762464E-2</v>
      </c>
      <c r="AA68" s="64"/>
      <c r="AB68" s="66">
        <v>2.1206749653384101E-2</v>
      </c>
      <c r="AC68" s="89"/>
      <c r="AD68" s="91">
        <v>1.8212756070474099E-2</v>
      </c>
      <c r="AE68" s="64"/>
      <c r="AF68" s="66">
        <v>2.0572772583415298E-2</v>
      </c>
      <c r="AG68" s="64"/>
      <c r="AH68" s="66">
        <v>1.5099394189900899E-2</v>
      </c>
      <c r="AI68" s="89"/>
      <c r="AJ68" s="90"/>
      <c r="AK68" s="97"/>
    </row>
    <row r="69" spans="1:39" ht="15" customHeight="1" x14ac:dyDescent="0.35">
      <c r="A69" s="414"/>
      <c r="B69" s="76"/>
      <c r="C69" s="77"/>
      <c r="D69" s="76"/>
      <c r="E69" s="86"/>
      <c r="F69" s="79"/>
      <c r="G69" s="77"/>
      <c r="H69" s="76"/>
      <c r="I69" s="86"/>
      <c r="J69" s="79"/>
      <c r="K69" s="77"/>
      <c r="L69" s="76"/>
      <c r="M69" s="86"/>
      <c r="N69" s="79"/>
      <c r="O69" s="86"/>
      <c r="P69" s="79"/>
      <c r="Q69" s="86"/>
      <c r="R69" s="79"/>
      <c r="S69" s="77"/>
      <c r="T69" s="76"/>
      <c r="U69" s="86"/>
      <c r="V69" s="79"/>
      <c r="W69" s="77"/>
      <c r="X69" s="76"/>
      <c r="Y69" s="86"/>
      <c r="Z69" s="79"/>
      <c r="AA69" s="86"/>
      <c r="AB69" s="79"/>
      <c r="AC69" s="77"/>
      <c r="AD69" s="76"/>
      <c r="AE69" s="86"/>
      <c r="AF69" s="79"/>
      <c r="AG69" s="86"/>
      <c r="AH69" s="79"/>
      <c r="AI69" s="77"/>
      <c r="AJ69" s="6"/>
      <c r="AK69" s="6"/>
      <c r="AL69" s="6"/>
      <c r="AM69" s="6"/>
    </row>
    <row r="70" spans="1:39" ht="15" customHeight="1" x14ac:dyDescent="0.35"/>
    <row r="71" spans="1:39" ht="43.5" customHeight="1" x14ac:dyDescent="0.35">
      <c r="A71" s="135" t="s">
        <v>325</v>
      </c>
      <c r="B71" s="416" t="s">
        <v>282</v>
      </c>
      <c r="C71" s="387"/>
      <c r="D71" s="417" t="s">
        <v>68</v>
      </c>
      <c r="E71" s="418"/>
      <c r="F71" s="419" t="s">
        <v>83</v>
      </c>
      <c r="G71" s="387"/>
      <c r="H71" s="420" t="s">
        <v>84</v>
      </c>
      <c r="I71" s="421"/>
      <c r="J71" s="421" t="s">
        <v>85</v>
      </c>
      <c r="K71" s="422"/>
      <c r="L71" s="416" t="s">
        <v>86</v>
      </c>
      <c r="M71" s="388"/>
      <c r="N71" s="419" t="s">
        <v>87</v>
      </c>
      <c r="O71" s="388"/>
      <c r="P71" s="419" t="s">
        <v>88</v>
      </c>
      <c r="Q71" s="388"/>
      <c r="R71" s="419" t="s">
        <v>89</v>
      </c>
      <c r="S71" s="387"/>
      <c r="T71" s="416" t="s">
        <v>90</v>
      </c>
      <c r="U71" s="388"/>
      <c r="V71" s="419" t="s">
        <v>91</v>
      </c>
      <c r="W71" s="387"/>
      <c r="X71" s="416" t="s">
        <v>92</v>
      </c>
      <c r="Y71" s="388"/>
      <c r="Z71" s="419" t="s">
        <v>93</v>
      </c>
      <c r="AA71" s="388"/>
      <c r="AB71" s="419" t="s">
        <v>94</v>
      </c>
      <c r="AC71" s="387"/>
      <c r="AD71" s="416" t="s">
        <v>95</v>
      </c>
      <c r="AE71" s="388"/>
      <c r="AF71" s="419" t="s">
        <v>96</v>
      </c>
      <c r="AG71" s="388"/>
      <c r="AH71" s="419" t="s">
        <v>97</v>
      </c>
      <c r="AI71" s="392"/>
    </row>
    <row r="72" spans="1:39" ht="15" customHeight="1" x14ac:dyDescent="0.35">
      <c r="A72" s="149"/>
      <c r="B72" s="133"/>
      <c r="C72" s="62"/>
      <c r="D72" s="137" t="s">
        <v>98</v>
      </c>
      <c r="E72" s="138"/>
      <c r="F72" s="134" t="s">
        <v>99</v>
      </c>
      <c r="G72" s="62"/>
      <c r="H72" s="137" t="s">
        <v>98</v>
      </c>
      <c r="I72" s="138"/>
      <c r="J72" s="134" t="s">
        <v>99</v>
      </c>
      <c r="K72" s="139"/>
      <c r="L72" s="133" t="s">
        <v>100</v>
      </c>
      <c r="M72" s="63"/>
      <c r="N72" s="134" t="s">
        <v>99</v>
      </c>
      <c r="O72" s="63"/>
      <c r="P72" s="134" t="s">
        <v>101</v>
      </c>
      <c r="Q72" s="63"/>
      <c r="R72" s="134" t="s">
        <v>102</v>
      </c>
      <c r="S72" s="62"/>
      <c r="T72" s="133" t="s">
        <v>100</v>
      </c>
      <c r="U72" s="63"/>
      <c r="V72" s="134" t="s">
        <v>99</v>
      </c>
      <c r="W72" s="62"/>
      <c r="X72" s="133" t="s">
        <v>100</v>
      </c>
      <c r="Y72" s="63"/>
      <c r="Z72" s="134" t="s">
        <v>99</v>
      </c>
      <c r="AA72" s="63"/>
      <c r="AB72" s="134" t="s">
        <v>101</v>
      </c>
      <c r="AC72" s="62"/>
      <c r="AD72" s="133" t="s">
        <v>100</v>
      </c>
      <c r="AE72" s="63"/>
      <c r="AF72" s="134" t="s">
        <v>99</v>
      </c>
      <c r="AG72" s="63"/>
      <c r="AH72" s="134" t="s">
        <v>101</v>
      </c>
      <c r="AI72" s="68"/>
    </row>
    <row r="73" spans="1:39" x14ac:dyDescent="0.35">
      <c r="A73" s="154"/>
      <c r="B73" s="144" t="s">
        <v>103</v>
      </c>
      <c r="C73" s="146" t="s">
        <v>104</v>
      </c>
      <c r="D73" s="144" t="s">
        <v>103</v>
      </c>
      <c r="E73" s="145" t="s">
        <v>104</v>
      </c>
      <c r="F73" s="145" t="s">
        <v>103</v>
      </c>
      <c r="G73" s="146" t="s">
        <v>104</v>
      </c>
      <c r="H73" s="144" t="s">
        <v>103</v>
      </c>
      <c r="I73" s="145" t="s">
        <v>104</v>
      </c>
      <c r="J73" s="145" t="s">
        <v>103</v>
      </c>
      <c r="K73" s="146" t="s">
        <v>104</v>
      </c>
      <c r="L73" s="144" t="s">
        <v>103</v>
      </c>
      <c r="M73" s="145" t="s">
        <v>104</v>
      </c>
      <c r="N73" s="145" t="s">
        <v>103</v>
      </c>
      <c r="O73" s="145" t="s">
        <v>104</v>
      </c>
      <c r="P73" s="145" t="s">
        <v>103</v>
      </c>
      <c r="Q73" s="145" t="s">
        <v>104</v>
      </c>
      <c r="R73" s="145" t="s">
        <v>103</v>
      </c>
      <c r="S73" s="146" t="s">
        <v>104</v>
      </c>
      <c r="T73" s="144" t="s">
        <v>103</v>
      </c>
      <c r="U73" s="145" t="s">
        <v>104</v>
      </c>
      <c r="V73" s="145" t="s">
        <v>103</v>
      </c>
      <c r="W73" s="146" t="s">
        <v>104</v>
      </c>
      <c r="X73" s="144" t="s">
        <v>103</v>
      </c>
      <c r="Y73" s="145" t="s">
        <v>104</v>
      </c>
      <c r="Z73" s="145" t="s">
        <v>103</v>
      </c>
      <c r="AA73" s="145" t="s">
        <v>104</v>
      </c>
      <c r="AB73" s="145" t="s">
        <v>103</v>
      </c>
      <c r="AC73" s="146" t="s">
        <v>104</v>
      </c>
      <c r="AD73" s="144" t="s">
        <v>103</v>
      </c>
      <c r="AE73" s="145" t="s">
        <v>104</v>
      </c>
      <c r="AF73" s="145" t="s">
        <v>103</v>
      </c>
      <c r="AG73" s="145" t="s">
        <v>104</v>
      </c>
      <c r="AH73" s="145" t="s">
        <v>103</v>
      </c>
      <c r="AI73" s="146" t="s">
        <v>104</v>
      </c>
    </row>
    <row r="74" spans="1:39" ht="15" customHeight="1" x14ac:dyDescent="0.35">
      <c r="A74" s="150" t="s">
        <v>37</v>
      </c>
      <c r="B74" s="73">
        <v>4000</v>
      </c>
      <c r="C74" s="96"/>
      <c r="D74" s="73">
        <v>1921</v>
      </c>
      <c r="E74" s="74"/>
      <c r="F74" s="74">
        <v>2079</v>
      </c>
      <c r="G74" s="96"/>
      <c r="H74" s="73">
        <v>2060</v>
      </c>
      <c r="I74" s="74"/>
      <c r="J74" s="74">
        <v>1935</v>
      </c>
      <c r="K74" s="96"/>
      <c r="L74" s="73">
        <v>2465</v>
      </c>
      <c r="M74" s="74"/>
      <c r="N74" s="74">
        <v>435</v>
      </c>
      <c r="O74" s="74"/>
      <c r="P74" s="74">
        <v>636</v>
      </c>
      <c r="Q74" s="74"/>
      <c r="R74" s="74">
        <v>352</v>
      </c>
      <c r="S74" s="96"/>
      <c r="T74" s="73">
        <v>494</v>
      </c>
      <c r="U74" s="74"/>
      <c r="V74" s="74">
        <v>3442</v>
      </c>
      <c r="W74" s="96"/>
      <c r="X74" s="73">
        <v>1046</v>
      </c>
      <c r="Y74" s="74"/>
      <c r="Z74" s="74">
        <v>1341</v>
      </c>
      <c r="AA74" s="74"/>
      <c r="AB74" s="74">
        <v>1613</v>
      </c>
      <c r="AC74" s="96"/>
      <c r="AD74" s="73">
        <v>303</v>
      </c>
      <c r="AE74" s="74"/>
      <c r="AF74" s="74">
        <v>2221</v>
      </c>
      <c r="AG74" s="74"/>
      <c r="AH74" s="74">
        <v>1297</v>
      </c>
      <c r="AI74" s="179"/>
    </row>
    <row r="75" spans="1:39" x14ac:dyDescent="0.35">
      <c r="A75" s="481" t="s">
        <v>167</v>
      </c>
      <c r="B75" s="60">
        <v>0.112183541378165</v>
      </c>
      <c r="C75" s="75"/>
      <c r="D75" s="60">
        <v>0.12297744538177</v>
      </c>
      <c r="E75" s="53"/>
      <c r="F75" s="54">
        <v>0.10071834357143999</v>
      </c>
      <c r="G75" s="75"/>
      <c r="H75" s="60">
        <v>0.119969540184424</v>
      </c>
      <c r="I75" s="53"/>
      <c r="J75" s="54">
        <v>0.10424325431914599</v>
      </c>
      <c r="K75" s="75"/>
      <c r="L75" s="60">
        <v>9.8040498428162107E-2</v>
      </c>
      <c r="M75" s="53"/>
      <c r="N75" s="54">
        <v>0.12999184771415701</v>
      </c>
      <c r="O75" s="53"/>
      <c r="P75" s="54">
        <v>0.196151294954615</v>
      </c>
      <c r="Q75" s="53"/>
      <c r="R75" s="54">
        <v>0.160987212912756</v>
      </c>
      <c r="S75" s="75"/>
      <c r="T75" s="60">
        <v>0.137441605373883</v>
      </c>
      <c r="U75" s="53"/>
      <c r="V75" s="54">
        <v>0.108818029871515</v>
      </c>
      <c r="W75" s="75"/>
      <c r="X75" s="60">
        <v>0.111691787073311</v>
      </c>
      <c r="Y75" s="53"/>
      <c r="Z75" s="54">
        <v>9.4742653988376793E-2</v>
      </c>
      <c r="AA75" s="53"/>
      <c r="AB75" s="54">
        <v>0.12720134256523299</v>
      </c>
      <c r="AC75" s="75"/>
      <c r="AD75" s="60">
        <v>0.13127931507986701</v>
      </c>
      <c r="AE75" s="53"/>
      <c r="AF75" s="54">
        <v>0.100046699112944</v>
      </c>
      <c r="AG75" s="53"/>
      <c r="AH75" s="54">
        <v>0.12974095396409999</v>
      </c>
      <c r="AI75" s="75"/>
    </row>
    <row r="76" spans="1:39" x14ac:dyDescent="0.35">
      <c r="A76" s="481"/>
      <c r="B76" s="60"/>
      <c r="C76" s="75"/>
      <c r="D76" s="60"/>
      <c r="E76" s="53"/>
      <c r="F76" s="54"/>
      <c r="G76" s="75"/>
      <c r="H76" s="60"/>
      <c r="I76" s="53"/>
      <c r="J76" s="54"/>
      <c r="K76" s="75"/>
      <c r="L76" s="60"/>
      <c r="M76" s="53"/>
      <c r="N76" s="54"/>
      <c r="O76" s="53"/>
      <c r="P76" s="54"/>
      <c r="Q76" s="53"/>
      <c r="R76" s="54"/>
      <c r="S76" s="75"/>
      <c r="T76" s="60"/>
      <c r="U76" s="53"/>
      <c r="V76" s="54"/>
      <c r="W76" s="75"/>
      <c r="X76" s="60"/>
      <c r="Y76" s="53"/>
      <c r="Z76" s="54"/>
      <c r="AA76" s="53"/>
      <c r="AB76" s="54"/>
      <c r="AC76" s="75"/>
      <c r="AD76" s="60"/>
      <c r="AE76" s="53"/>
      <c r="AF76" s="54"/>
      <c r="AG76" s="53"/>
      <c r="AH76" s="54"/>
      <c r="AI76" s="75"/>
    </row>
    <row r="77" spans="1:39" x14ac:dyDescent="0.35">
      <c r="A77" s="481" t="s">
        <v>168</v>
      </c>
      <c r="B77" s="60">
        <v>0.14161043808389601</v>
      </c>
      <c r="C77" s="75"/>
      <c r="D77" s="60">
        <v>0.150856486208473</v>
      </c>
      <c r="E77" s="53"/>
      <c r="F77" s="54">
        <v>0.131789360312279</v>
      </c>
      <c r="G77" s="75"/>
      <c r="H77" s="60">
        <v>0.13582580678947201</v>
      </c>
      <c r="I77" s="53"/>
      <c r="J77" s="54">
        <v>0.147736179164244</v>
      </c>
      <c r="K77" s="75"/>
      <c r="L77" s="60">
        <v>0.12817445305802999</v>
      </c>
      <c r="M77" s="53"/>
      <c r="N77" s="54">
        <v>0.16439132682145</v>
      </c>
      <c r="O77" s="53"/>
      <c r="P77" s="54">
        <v>0.20399951124610199</v>
      </c>
      <c r="Q77" s="53"/>
      <c r="R77" s="54">
        <v>0.19588997318239601</v>
      </c>
      <c r="S77" s="75"/>
      <c r="T77" s="60">
        <v>0.18848598640084699</v>
      </c>
      <c r="U77" s="53"/>
      <c r="V77" s="54">
        <v>0.133746069724587</v>
      </c>
      <c r="W77" s="75"/>
      <c r="X77" s="60">
        <v>0.12902173524553401</v>
      </c>
      <c r="Y77" s="53"/>
      <c r="Z77" s="54">
        <v>0.14270191153358699</v>
      </c>
      <c r="AA77" s="53"/>
      <c r="AB77" s="54">
        <v>0.14906031751575699</v>
      </c>
      <c r="AC77" s="75"/>
      <c r="AD77" s="60">
        <v>0.13007984403332801</v>
      </c>
      <c r="AE77" s="53"/>
      <c r="AF77" s="54">
        <v>0.13709359810590799</v>
      </c>
      <c r="AG77" s="53"/>
      <c r="AH77" s="54">
        <v>0.15274688774411899</v>
      </c>
      <c r="AI77" s="75"/>
    </row>
    <row r="78" spans="1:39" x14ac:dyDescent="0.35">
      <c r="A78" s="481"/>
      <c r="B78" s="60"/>
      <c r="C78" s="75"/>
      <c r="D78" s="60"/>
      <c r="E78" s="53"/>
      <c r="F78" s="54"/>
      <c r="G78" s="75"/>
      <c r="H78" s="60"/>
      <c r="I78" s="53"/>
      <c r="J78" s="54"/>
      <c r="K78" s="75"/>
      <c r="L78" s="60"/>
      <c r="M78" s="53"/>
      <c r="N78" s="54"/>
      <c r="O78" s="53"/>
      <c r="P78" s="54"/>
      <c r="Q78" s="53"/>
      <c r="R78" s="54"/>
      <c r="S78" s="75"/>
      <c r="T78" s="60"/>
      <c r="U78" s="53"/>
      <c r="V78" s="54"/>
      <c r="W78" s="75"/>
      <c r="X78" s="60"/>
      <c r="Y78" s="53"/>
      <c r="Z78" s="54"/>
      <c r="AA78" s="53"/>
      <c r="AB78" s="54"/>
      <c r="AC78" s="75"/>
      <c r="AD78" s="60"/>
      <c r="AE78" s="53"/>
      <c r="AF78" s="54"/>
      <c r="AG78" s="53"/>
      <c r="AH78" s="54"/>
      <c r="AI78" s="75"/>
    </row>
    <row r="79" spans="1:39" x14ac:dyDescent="0.35">
      <c r="A79" s="481" t="s">
        <v>169</v>
      </c>
      <c r="B79" s="60">
        <v>0.49374648681253502</v>
      </c>
      <c r="C79" s="75"/>
      <c r="D79" s="60">
        <v>0.50665497626783595</v>
      </c>
      <c r="E79" s="53"/>
      <c r="F79" s="54">
        <v>0.48003519338787498</v>
      </c>
      <c r="G79" s="75"/>
      <c r="H79" s="60">
        <v>0.48258619110071099</v>
      </c>
      <c r="I79" s="53"/>
      <c r="J79" s="54">
        <v>0.50461900699177398</v>
      </c>
      <c r="K79" s="75"/>
      <c r="L79" s="60">
        <v>0.51183918216214697</v>
      </c>
      <c r="M79" s="53"/>
      <c r="N79" s="54">
        <v>0.499501308411686</v>
      </c>
      <c r="O79" s="53"/>
      <c r="P79" s="54">
        <v>0.39959918430074698</v>
      </c>
      <c r="Q79" s="53"/>
      <c r="R79" s="54">
        <v>0.41606406901894699</v>
      </c>
      <c r="S79" s="75"/>
      <c r="T79" s="60">
        <v>0.43581952153952203</v>
      </c>
      <c r="U79" s="53"/>
      <c r="V79" s="54">
        <v>0.50474300222076396</v>
      </c>
      <c r="W79" s="75"/>
      <c r="X79" s="60">
        <v>0.50457156740904596</v>
      </c>
      <c r="Y79" s="53"/>
      <c r="Z79" s="54">
        <v>0.49527830875025602</v>
      </c>
      <c r="AA79" s="53"/>
      <c r="AB79" s="54">
        <v>0.48525943945588601</v>
      </c>
      <c r="AC79" s="75"/>
      <c r="AD79" s="60">
        <v>0.49854499855015999</v>
      </c>
      <c r="AE79" s="53"/>
      <c r="AF79" s="54">
        <v>0.49593948359593598</v>
      </c>
      <c r="AG79" s="53"/>
      <c r="AH79" s="54">
        <v>0.49812342339362498</v>
      </c>
      <c r="AI79" s="75"/>
    </row>
    <row r="80" spans="1:39" x14ac:dyDescent="0.35">
      <c r="A80" s="481"/>
      <c r="B80" s="60"/>
      <c r="C80" s="75"/>
      <c r="D80" s="60"/>
      <c r="E80" s="53"/>
      <c r="F80" s="54"/>
      <c r="G80" s="75"/>
      <c r="H80" s="60"/>
      <c r="I80" s="53"/>
      <c r="J80" s="54"/>
      <c r="K80" s="75"/>
      <c r="L80" s="60"/>
      <c r="M80" s="53"/>
      <c r="N80" s="54"/>
      <c r="O80" s="53"/>
      <c r="P80" s="54"/>
      <c r="Q80" s="53"/>
      <c r="R80" s="54"/>
      <c r="S80" s="75"/>
      <c r="T80" s="60"/>
      <c r="U80" s="53"/>
      <c r="V80" s="54"/>
      <c r="W80" s="75"/>
      <c r="X80" s="60"/>
      <c r="Y80" s="53"/>
      <c r="Z80" s="54"/>
      <c r="AA80" s="53"/>
      <c r="AB80" s="54"/>
      <c r="AC80" s="75"/>
      <c r="AD80" s="60"/>
      <c r="AE80" s="53"/>
      <c r="AF80" s="54"/>
      <c r="AG80" s="53"/>
      <c r="AH80" s="54"/>
      <c r="AI80" s="75"/>
    </row>
    <row r="81" spans="1:39" x14ac:dyDescent="0.35">
      <c r="A81" s="481" t="s">
        <v>170</v>
      </c>
      <c r="B81" s="60">
        <v>0.19722695902772999</v>
      </c>
      <c r="C81" s="75"/>
      <c r="D81" s="60">
        <v>0.166882010537136</v>
      </c>
      <c r="E81" s="53"/>
      <c r="F81" s="54">
        <v>0.22945911865814</v>
      </c>
      <c r="G81" s="75"/>
      <c r="H81" s="60">
        <v>0.203019984463748</v>
      </c>
      <c r="I81" s="53"/>
      <c r="J81" s="54">
        <v>0.191585798374274</v>
      </c>
      <c r="K81" s="75"/>
      <c r="L81" s="60">
        <v>0.20749531831655199</v>
      </c>
      <c r="M81" s="53"/>
      <c r="N81" s="54">
        <v>0.159376845668389</v>
      </c>
      <c r="O81" s="53"/>
      <c r="P81" s="54">
        <v>0.14050682302551201</v>
      </c>
      <c r="Q81" s="53"/>
      <c r="R81" s="54">
        <v>0.162296269757672</v>
      </c>
      <c r="S81" s="75"/>
      <c r="T81" s="60">
        <v>0.17317615089145899</v>
      </c>
      <c r="U81" s="53"/>
      <c r="V81" s="54">
        <v>0.19864490623315001</v>
      </c>
      <c r="W81" s="75"/>
      <c r="X81" s="60">
        <v>0.19492200095423301</v>
      </c>
      <c r="Y81" s="53"/>
      <c r="Z81" s="54">
        <v>0.223454110136242</v>
      </c>
      <c r="AA81" s="53"/>
      <c r="AB81" s="54">
        <v>0.17666759756794501</v>
      </c>
      <c r="AC81" s="75"/>
      <c r="AD81" s="60">
        <v>0.17600565966148199</v>
      </c>
      <c r="AE81" s="53"/>
      <c r="AF81" s="54">
        <v>0.21669689094480499</v>
      </c>
      <c r="AG81" s="53"/>
      <c r="AH81" s="54">
        <v>0.156801863728077</v>
      </c>
      <c r="AI81" s="75"/>
    </row>
    <row r="82" spans="1:39" x14ac:dyDescent="0.35">
      <c r="A82" s="481"/>
      <c r="B82" s="60"/>
      <c r="C82" s="75"/>
      <c r="D82" s="60"/>
      <c r="E82" s="53"/>
      <c r="F82" s="54"/>
      <c r="G82" s="75"/>
      <c r="H82" s="60"/>
      <c r="I82" s="53"/>
      <c r="J82" s="54"/>
      <c r="K82" s="75"/>
      <c r="L82" s="60"/>
      <c r="M82" s="53"/>
      <c r="N82" s="54"/>
      <c r="O82" s="53"/>
      <c r="P82" s="54"/>
      <c r="Q82" s="53"/>
      <c r="R82" s="54"/>
      <c r="S82" s="75"/>
      <c r="T82" s="60"/>
      <c r="U82" s="53"/>
      <c r="V82" s="54"/>
      <c r="W82" s="75"/>
      <c r="X82" s="60"/>
      <c r="Y82" s="53"/>
      <c r="Z82" s="54"/>
      <c r="AA82" s="53"/>
      <c r="AB82" s="54"/>
      <c r="AC82" s="75"/>
      <c r="AD82" s="60"/>
      <c r="AE82" s="53"/>
      <c r="AF82" s="54"/>
      <c r="AG82" s="53"/>
      <c r="AH82" s="54"/>
      <c r="AI82" s="75"/>
    </row>
    <row r="83" spans="1:39" x14ac:dyDescent="0.35">
      <c r="A83" s="481" t="s">
        <v>171</v>
      </c>
      <c r="B83" s="60">
        <v>4.7427011775729902E-2</v>
      </c>
      <c r="C83" s="75"/>
      <c r="D83" s="60">
        <v>4.5473145620986401E-2</v>
      </c>
      <c r="E83" s="53"/>
      <c r="F83" s="54">
        <v>4.9502392652242801E-2</v>
      </c>
      <c r="G83" s="75"/>
      <c r="H83" s="60">
        <v>5.1260718674614299E-2</v>
      </c>
      <c r="I83" s="53"/>
      <c r="J83" s="54">
        <v>4.3499027372828798E-2</v>
      </c>
      <c r="K83" s="75"/>
      <c r="L83" s="60">
        <v>4.7967412046798698E-2</v>
      </c>
      <c r="M83" s="53"/>
      <c r="N83" s="54">
        <v>3.6618745971234198E-2</v>
      </c>
      <c r="O83" s="53"/>
      <c r="P83" s="54">
        <v>4.4570101354124203E-2</v>
      </c>
      <c r="Q83" s="53"/>
      <c r="R83" s="54">
        <v>5.3733971880060898E-2</v>
      </c>
      <c r="S83" s="75"/>
      <c r="T83" s="60">
        <v>5.47366086755098E-2</v>
      </c>
      <c r="U83" s="53"/>
      <c r="V83" s="54">
        <v>4.6679796365914697E-2</v>
      </c>
      <c r="W83" s="75"/>
      <c r="X83" s="60">
        <v>5.1754732108606198E-2</v>
      </c>
      <c r="Y83" s="53"/>
      <c r="Z83" s="54">
        <v>3.8451592348916402E-2</v>
      </c>
      <c r="AA83" s="53"/>
      <c r="AB83" s="54">
        <v>5.2110053785386502E-2</v>
      </c>
      <c r="AC83" s="75"/>
      <c r="AD83" s="60">
        <v>5.6453272315960298E-2</v>
      </c>
      <c r="AE83" s="53"/>
      <c r="AF83" s="54">
        <v>4.4059255333475301E-2</v>
      </c>
      <c r="AG83" s="53"/>
      <c r="AH83" s="54">
        <v>5.23969947811493E-2</v>
      </c>
      <c r="AI83" s="75"/>
    </row>
    <row r="84" spans="1:39" x14ac:dyDescent="0.35">
      <c r="A84" s="481"/>
      <c r="B84" s="60"/>
      <c r="C84" s="75"/>
      <c r="D84" s="60"/>
      <c r="E84" s="53"/>
      <c r="F84" s="54"/>
      <c r="G84" s="75"/>
      <c r="H84" s="60"/>
      <c r="I84" s="53"/>
      <c r="J84" s="54"/>
      <c r="K84" s="75"/>
      <c r="L84" s="60"/>
      <c r="M84" s="53"/>
      <c r="N84" s="54"/>
      <c r="O84" s="53"/>
      <c r="P84" s="54"/>
      <c r="Q84" s="53"/>
      <c r="R84" s="54"/>
      <c r="S84" s="75"/>
      <c r="T84" s="60"/>
      <c r="U84" s="53"/>
      <c r="V84" s="54"/>
      <c r="W84" s="75"/>
      <c r="X84" s="60"/>
      <c r="Y84" s="53"/>
      <c r="Z84" s="54"/>
      <c r="AA84" s="53"/>
      <c r="AB84" s="54"/>
      <c r="AC84" s="75"/>
      <c r="AD84" s="60"/>
      <c r="AE84" s="53"/>
      <c r="AF84" s="54"/>
      <c r="AG84" s="53"/>
      <c r="AH84" s="54"/>
      <c r="AI84" s="75"/>
    </row>
    <row r="85" spans="1:39" x14ac:dyDescent="0.35">
      <c r="A85" s="481" t="s">
        <v>172</v>
      </c>
      <c r="B85" s="60">
        <v>4.7013204529868001E-3</v>
      </c>
      <c r="C85" s="75"/>
      <c r="D85" s="60">
        <v>6.0397015834407599E-3</v>
      </c>
      <c r="E85" s="53"/>
      <c r="F85" s="54">
        <v>3.2797028069231899E-3</v>
      </c>
      <c r="G85" s="75"/>
      <c r="H85" s="60">
        <v>3.66662142584396E-3</v>
      </c>
      <c r="I85" s="53"/>
      <c r="J85" s="54">
        <v>5.8024897825886502E-3</v>
      </c>
      <c r="K85" s="75"/>
      <c r="L85" s="60">
        <v>3.8744667264019698E-3</v>
      </c>
      <c r="M85" s="53"/>
      <c r="N85" s="54">
        <v>7.9776677373623508E-3</v>
      </c>
      <c r="O85" s="53"/>
      <c r="P85" s="54">
        <v>8.7875565371520106E-3</v>
      </c>
      <c r="Q85" s="53"/>
      <c r="R85" s="54">
        <v>8.4010624700222893E-3</v>
      </c>
      <c r="S85" s="75"/>
      <c r="T85" s="60">
        <v>4.9223688493899602E-3</v>
      </c>
      <c r="U85" s="53"/>
      <c r="V85" s="54">
        <v>4.5458053165761403E-3</v>
      </c>
      <c r="W85" s="75"/>
      <c r="X85" s="60">
        <v>3.6383847847332299E-3</v>
      </c>
      <c r="Y85" s="53"/>
      <c r="Z85" s="54">
        <v>2.6207008069573101E-3</v>
      </c>
      <c r="AA85" s="53"/>
      <c r="AB85" s="54">
        <v>7.1605391627082198E-3</v>
      </c>
      <c r="AC85" s="75"/>
      <c r="AD85" s="60">
        <v>2.1082846109328301E-3</v>
      </c>
      <c r="AE85" s="53"/>
      <c r="AF85" s="54">
        <v>4.2738770734248397E-3</v>
      </c>
      <c r="AG85" s="53"/>
      <c r="AH85" s="54">
        <v>6.6546222968333901E-3</v>
      </c>
      <c r="AI85" s="75"/>
    </row>
    <row r="86" spans="1:39" x14ac:dyDescent="0.35">
      <c r="A86" s="481"/>
      <c r="B86" s="60"/>
      <c r="C86" s="75"/>
      <c r="D86" s="60"/>
      <c r="E86" s="53"/>
      <c r="F86" s="54"/>
      <c r="G86" s="75"/>
      <c r="H86" s="60"/>
      <c r="I86" s="53"/>
      <c r="J86" s="54"/>
      <c r="K86" s="75"/>
      <c r="L86" s="60"/>
      <c r="M86" s="53"/>
      <c r="N86" s="54"/>
      <c r="O86" s="53"/>
      <c r="P86" s="54"/>
      <c r="Q86" s="53"/>
      <c r="R86" s="54"/>
      <c r="S86" s="75"/>
      <c r="T86" s="60"/>
      <c r="U86" s="53"/>
      <c r="V86" s="54"/>
      <c r="W86" s="75"/>
      <c r="X86" s="60"/>
      <c r="Y86" s="53"/>
      <c r="Z86" s="54"/>
      <c r="AA86" s="53"/>
      <c r="AB86" s="54"/>
      <c r="AC86" s="75"/>
      <c r="AD86" s="60"/>
      <c r="AE86" s="53"/>
      <c r="AF86" s="54"/>
      <c r="AG86" s="53"/>
      <c r="AH86" s="54"/>
      <c r="AI86" s="75"/>
    </row>
    <row r="87" spans="1:39" x14ac:dyDescent="0.35">
      <c r="A87" s="481" t="s">
        <v>173</v>
      </c>
      <c r="B87" s="60">
        <v>2.4890187251098098E-3</v>
      </c>
      <c r="C87" s="75"/>
      <c r="D87" s="60">
        <v>1.11623440035748E-3</v>
      </c>
      <c r="E87" s="53"/>
      <c r="F87" s="54">
        <v>3.9471791667812202E-3</v>
      </c>
      <c r="G87" s="75"/>
      <c r="H87" s="60">
        <v>2.6945181693126402E-3</v>
      </c>
      <c r="I87" s="53"/>
      <c r="J87" s="54">
        <v>2.2783409249213498E-3</v>
      </c>
      <c r="K87" s="75"/>
      <c r="L87" s="60">
        <v>1.9679247966418799E-3</v>
      </c>
      <c r="M87" s="53"/>
      <c r="N87" s="54">
        <v>2.1422576757218399E-3</v>
      </c>
      <c r="O87" s="53"/>
      <c r="P87" s="54">
        <v>5.0365558330039296E-3</v>
      </c>
      <c r="Q87" s="53"/>
      <c r="R87" s="54">
        <v>2.62744077814477E-3</v>
      </c>
      <c r="S87" s="75"/>
      <c r="T87" s="60">
        <v>5.4177582693893597E-3</v>
      </c>
      <c r="U87" s="53"/>
      <c r="V87" s="54">
        <v>2.1089365470995901E-3</v>
      </c>
      <c r="W87" s="75"/>
      <c r="X87" s="60">
        <v>2.5124020663908702E-3</v>
      </c>
      <c r="Y87" s="53"/>
      <c r="Z87" s="54">
        <v>2.4091954949729401E-3</v>
      </c>
      <c r="AA87" s="53"/>
      <c r="AB87" s="54">
        <v>2.5407099470848801E-3</v>
      </c>
      <c r="AC87" s="75"/>
      <c r="AD87" s="60">
        <v>4.0142994084519396E-3</v>
      </c>
      <c r="AE87" s="53"/>
      <c r="AF87" s="54">
        <v>9.9035097607837099E-4</v>
      </c>
      <c r="AG87" s="53"/>
      <c r="AH87" s="54">
        <v>3.5352540920971101E-3</v>
      </c>
      <c r="AI87" s="75"/>
    </row>
    <row r="88" spans="1:39" x14ac:dyDescent="0.35">
      <c r="A88" s="481"/>
      <c r="B88" s="60"/>
      <c r="C88" s="75"/>
      <c r="D88" s="60"/>
      <c r="E88" s="53"/>
      <c r="F88" s="54"/>
      <c r="G88" s="75"/>
      <c r="H88" s="60"/>
      <c r="I88" s="53"/>
      <c r="J88" s="54"/>
      <c r="K88" s="75"/>
      <c r="L88" s="60"/>
      <c r="M88" s="53"/>
      <c r="N88" s="54"/>
      <c r="O88" s="53"/>
      <c r="P88" s="54"/>
      <c r="Q88" s="53"/>
      <c r="R88" s="54"/>
      <c r="S88" s="75"/>
      <c r="T88" s="60"/>
      <c r="U88" s="53"/>
      <c r="V88" s="54"/>
      <c r="W88" s="75"/>
      <c r="X88" s="60"/>
      <c r="Y88" s="53"/>
      <c r="Z88" s="54"/>
      <c r="AA88" s="53"/>
      <c r="AB88" s="54"/>
      <c r="AC88" s="75"/>
      <c r="AD88" s="60"/>
      <c r="AE88" s="53"/>
      <c r="AF88" s="54"/>
      <c r="AG88" s="53"/>
      <c r="AH88" s="54"/>
      <c r="AI88" s="75"/>
    </row>
    <row r="89" spans="1:39" x14ac:dyDescent="0.35">
      <c r="A89" s="413" t="s">
        <v>174</v>
      </c>
      <c r="B89" s="60">
        <v>0.74754046627459503</v>
      </c>
      <c r="C89" s="75"/>
      <c r="D89" s="60">
        <v>0.78048890785807901</v>
      </c>
      <c r="E89" s="64"/>
      <c r="F89" s="54">
        <v>0.71254289727159503</v>
      </c>
      <c r="G89" s="75"/>
      <c r="H89" s="60">
        <v>0.73838153807460805</v>
      </c>
      <c r="I89" s="53"/>
      <c r="J89" s="54">
        <v>0.756598440475164</v>
      </c>
      <c r="K89" s="75"/>
      <c r="L89" s="60">
        <v>0.73805413364833905</v>
      </c>
      <c r="M89" s="53"/>
      <c r="N89" s="54">
        <v>0.79388448294729297</v>
      </c>
      <c r="O89" s="53"/>
      <c r="P89" s="54">
        <v>0.799749990501465</v>
      </c>
      <c r="Q89" s="53"/>
      <c r="R89" s="54">
        <v>0.77294125511409995</v>
      </c>
      <c r="S89" s="75"/>
      <c r="T89" s="60">
        <v>0.76174711331425105</v>
      </c>
      <c r="U89" s="53"/>
      <c r="V89" s="66">
        <v>0.74730710181686699</v>
      </c>
      <c r="W89" s="89"/>
      <c r="X89" s="91">
        <v>0.74528508972789098</v>
      </c>
      <c r="Y89" s="64"/>
      <c r="Z89" s="66">
        <v>0.73272287427221905</v>
      </c>
      <c r="AA89" s="64"/>
      <c r="AB89" s="66">
        <v>0.76152109953687597</v>
      </c>
      <c r="AC89" s="89"/>
      <c r="AD89" s="91">
        <v>0.75990415766335595</v>
      </c>
      <c r="AE89" s="64"/>
      <c r="AF89" s="66">
        <v>0.73307978081478797</v>
      </c>
      <c r="AG89" s="64"/>
      <c r="AH89" s="66">
        <v>0.78061126510184298</v>
      </c>
      <c r="AI89" s="89"/>
      <c r="AJ89" s="90"/>
      <c r="AK89" s="97"/>
    </row>
    <row r="90" spans="1:39" x14ac:dyDescent="0.35">
      <c r="A90" s="413"/>
      <c r="B90" s="60"/>
      <c r="C90" s="75"/>
      <c r="D90" s="60"/>
      <c r="E90" s="64"/>
      <c r="F90" s="54"/>
      <c r="G90" s="75"/>
      <c r="H90" s="60"/>
      <c r="I90" s="53"/>
      <c r="J90" s="54"/>
      <c r="K90" s="75"/>
      <c r="L90" s="60"/>
      <c r="M90" s="53"/>
      <c r="N90" s="54"/>
      <c r="O90" s="53"/>
      <c r="P90" s="54"/>
      <c r="Q90" s="53"/>
      <c r="R90" s="54"/>
      <c r="S90" s="75"/>
      <c r="T90" s="60"/>
      <c r="U90" s="53"/>
      <c r="V90" s="66"/>
      <c r="W90" s="89"/>
      <c r="X90" s="91"/>
      <c r="Y90" s="64"/>
      <c r="Z90" s="66"/>
      <c r="AA90" s="64"/>
      <c r="AB90" s="66"/>
      <c r="AC90" s="89"/>
      <c r="AD90" s="91"/>
      <c r="AE90" s="64"/>
      <c r="AF90" s="66"/>
      <c r="AG90" s="64"/>
      <c r="AH90" s="66"/>
      <c r="AI90" s="89"/>
      <c r="AJ90" s="90"/>
      <c r="AK90" s="97"/>
    </row>
    <row r="91" spans="1:39" x14ac:dyDescent="0.35">
      <c r="A91" s="413" t="s">
        <v>175</v>
      </c>
      <c r="B91" s="60">
        <v>5.4617350953826499E-2</v>
      </c>
      <c r="C91" s="75"/>
      <c r="D91" s="60">
        <v>5.2629081604784599E-2</v>
      </c>
      <c r="E91" s="64"/>
      <c r="F91" s="54">
        <v>5.67292746259472E-2</v>
      </c>
      <c r="G91" s="75"/>
      <c r="H91" s="60">
        <v>5.7621858269770898E-2</v>
      </c>
      <c r="I91" s="53"/>
      <c r="J91" s="54">
        <v>5.1579858080338797E-2</v>
      </c>
      <c r="K91" s="75"/>
      <c r="L91" s="60">
        <v>5.38098035698426E-2</v>
      </c>
      <c r="M91" s="53"/>
      <c r="N91" s="54">
        <v>4.6738671384318399E-2</v>
      </c>
      <c r="O91" s="53"/>
      <c r="P91" s="54">
        <v>5.8394213724280102E-2</v>
      </c>
      <c r="Q91" s="53"/>
      <c r="R91" s="54">
        <v>6.4762475128227998E-2</v>
      </c>
      <c r="S91" s="75"/>
      <c r="T91" s="60">
        <v>6.5076735794289103E-2</v>
      </c>
      <c r="U91" s="53"/>
      <c r="V91" s="66">
        <v>5.33345382295905E-2</v>
      </c>
      <c r="W91" s="89"/>
      <c r="X91" s="91">
        <v>5.7905518959730298E-2</v>
      </c>
      <c r="Y91" s="64"/>
      <c r="Z91" s="66">
        <v>4.3481488650846598E-2</v>
      </c>
      <c r="AA91" s="64"/>
      <c r="AB91" s="66">
        <v>6.1811302895179603E-2</v>
      </c>
      <c r="AC91" s="89"/>
      <c r="AD91" s="91">
        <v>6.2575856335345098E-2</v>
      </c>
      <c r="AE91" s="64"/>
      <c r="AF91" s="66">
        <v>4.9323483382978497E-2</v>
      </c>
      <c r="AG91" s="64"/>
      <c r="AH91" s="66">
        <v>6.25868711700798E-2</v>
      </c>
      <c r="AI91" s="89"/>
      <c r="AJ91" s="90"/>
      <c r="AK91" s="97"/>
    </row>
    <row r="92" spans="1:39" ht="15" customHeight="1" x14ac:dyDescent="0.35">
      <c r="A92" s="414"/>
      <c r="B92" s="76"/>
      <c r="C92" s="77"/>
      <c r="D92" s="76"/>
      <c r="E92" s="86"/>
      <c r="F92" s="79"/>
      <c r="G92" s="77"/>
      <c r="H92" s="76"/>
      <c r="I92" s="86"/>
      <c r="J92" s="79"/>
      <c r="K92" s="77"/>
      <c r="L92" s="76"/>
      <c r="M92" s="86"/>
      <c r="N92" s="79"/>
      <c r="O92" s="86"/>
      <c r="P92" s="79"/>
      <c r="Q92" s="86"/>
      <c r="R92" s="79"/>
      <c r="S92" s="77"/>
      <c r="T92" s="76"/>
      <c r="U92" s="86"/>
      <c r="V92" s="79"/>
      <c r="W92" s="77"/>
      <c r="X92" s="76"/>
      <c r="Y92" s="86"/>
      <c r="Z92" s="79"/>
      <c r="AA92" s="86"/>
      <c r="AB92" s="79"/>
      <c r="AC92" s="77"/>
      <c r="AD92" s="76"/>
      <c r="AE92" s="86"/>
      <c r="AF92" s="79"/>
      <c r="AG92" s="86"/>
      <c r="AH92" s="79"/>
      <c r="AI92" s="77"/>
      <c r="AJ92" s="6"/>
      <c r="AK92" s="6"/>
      <c r="AL92" s="6"/>
      <c r="AM92" s="6"/>
    </row>
    <row r="94" spans="1:39" x14ac:dyDescent="0.35">
      <c r="A94" s="5" t="s">
        <v>230</v>
      </c>
    </row>
    <row r="95" spans="1:39" x14ac:dyDescent="0.35">
      <c r="A95" t="s">
        <v>231</v>
      </c>
    </row>
  </sheetData>
  <mergeCells count="104">
    <mergeCell ref="T1:U1"/>
    <mergeCell ref="AF1:AG1"/>
    <mergeCell ref="AH1:AI1"/>
    <mergeCell ref="V1:W1"/>
    <mergeCell ref="X1:Y1"/>
    <mergeCell ref="Z1:AA1"/>
    <mergeCell ref="AB1:AC1"/>
    <mergeCell ref="AD1:AE1"/>
    <mergeCell ref="B1:C1"/>
    <mergeCell ref="D1:E1"/>
    <mergeCell ref="F1:G1"/>
    <mergeCell ref="H1:I1"/>
    <mergeCell ref="J1:K1"/>
    <mergeCell ref="L1:M1"/>
    <mergeCell ref="N1:O1"/>
    <mergeCell ref="P1:Q1"/>
    <mergeCell ref="R1:S1"/>
    <mergeCell ref="AD25:AE25"/>
    <mergeCell ref="AF25:AG25"/>
    <mergeCell ref="AH25:AI25"/>
    <mergeCell ref="B25:C25"/>
    <mergeCell ref="D25:E25"/>
    <mergeCell ref="F25:G25"/>
    <mergeCell ref="H25:I25"/>
    <mergeCell ref="J25:K25"/>
    <mergeCell ref="L25:M25"/>
    <mergeCell ref="N25:O25"/>
    <mergeCell ref="P25:Q25"/>
    <mergeCell ref="R25:S25"/>
    <mergeCell ref="T25:U25"/>
    <mergeCell ref="V25:W25"/>
    <mergeCell ref="X25:Y25"/>
    <mergeCell ref="Z25:AA25"/>
    <mergeCell ref="AB25:AC25"/>
    <mergeCell ref="AH48:AI48"/>
    <mergeCell ref="B48:C48"/>
    <mergeCell ref="D48:E48"/>
    <mergeCell ref="F48:G48"/>
    <mergeCell ref="H48:I48"/>
    <mergeCell ref="J48:K48"/>
    <mergeCell ref="L48:M48"/>
    <mergeCell ref="N48:O48"/>
    <mergeCell ref="P48:Q48"/>
    <mergeCell ref="R48:S48"/>
    <mergeCell ref="T48:U48"/>
    <mergeCell ref="V48:W48"/>
    <mergeCell ref="X48:Y48"/>
    <mergeCell ref="Z48:AA48"/>
    <mergeCell ref="AB48:AC48"/>
    <mergeCell ref="AD48:AE48"/>
    <mergeCell ref="AF48:AG48"/>
    <mergeCell ref="J71:K71"/>
    <mergeCell ref="L71:M71"/>
    <mergeCell ref="N71:O71"/>
    <mergeCell ref="P71:Q71"/>
    <mergeCell ref="R71:S71"/>
    <mergeCell ref="T71:U71"/>
    <mergeCell ref="AF71:AG71"/>
    <mergeCell ref="AH71:AI71"/>
    <mergeCell ref="V71:W71"/>
    <mergeCell ref="X71:Y71"/>
    <mergeCell ref="Z71:AA71"/>
    <mergeCell ref="AB71:AC71"/>
    <mergeCell ref="AD71:AE71"/>
    <mergeCell ref="A6:A7"/>
    <mergeCell ref="A8:A9"/>
    <mergeCell ref="A10:A11"/>
    <mergeCell ref="A12:A13"/>
    <mergeCell ref="A14:A15"/>
    <mergeCell ref="B71:C71"/>
    <mergeCell ref="D71:E71"/>
    <mergeCell ref="F71:G71"/>
    <mergeCell ref="H71:I71"/>
    <mergeCell ref="A31:A32"/>
    <mergeCell ref="A33:A34"/>
    <mergeCell ref="A35:A36"/>
    <mergeCell ref="A37:A38"/>
    <mergeCell ref="A39:A40"/>
    <mergeCell ref="A16:A17"/>
    <mergeCell ref="A18:A19"/>
    <mergeCell ref="A20:A21"/>
    <mergeCell ref="A22:A23"/>
    <mergeCell ref="A29:A30"/>
    <mergeCell ref="A56:A57"/>
    <mergeCell ref="A58:A59"/>
    <mergeCell ref="A60:A61"/>
    <mergeCell ref="A62:A63"/>
    <mergeCell ref="A64:A65"/>
    <mergeCell ref="A41:A42"/>
    <mergeCell ref="A43:A44"/>
    <mergeCell ref="A45:A46"/>
    <mergeCell ref="A52:A53"/>
    <mergeCell ref="A54:A55"/>
    <mergeCell ref="A91:A92"/>
    <mergeCell ref="A81:A82"/>
    <mergeCell ref="A83:A84"/>
    <mergeCell ref="A85:A86"/>
    <mergeCell ref="A87:A88"/>
    <mergeCell ref="A89:A90"/>
    <mergeCell ref="A66:A67"/>
    <mergeCell ref="A68:A69"/>
    <mergeCell ref="A75:A76"/>
    <mergeCell ref="A77:A78"/>
    <mergeCell ref="A79:A80"/>
  </mergeCells>
  <pageMargins left="0.7" right="0.7" top="0.75" bottom="0.75" header="0.3" footer="0.3"/>
  <pageSetup paperSize="9" orientation="portrait" horizontalDpi="300" verticalDpi="30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O98"/>
  <sheetViews>
    <sheetView zoomScaleNormal="100" workbookViewId="0">
      <selection sqref="A1:A3"/>
    </sheetView>
  </sheetViews>
  <sheetFormatPr defaultColWidth="10.90625" defaultRowHeight="14.5" x14ac:dyDescent="0.35"/>
  <cols>
    <col min="1" max="1" width="46.81640625" customWidth="1"/>
  </cols>
  <sheetData>
    <row r="1" spans="1:15" ht="58" customHeight="1" x14ac:dyDescent="0.35">
      <c r="A1" s="431" t="s">
        <v>322</v>
      </c>
      <c r="B1" s="386" t="s">
        <v>284</v>
      </c>
      <c r="C1" s="387"/>
      <c r="D1" s="374">
        <v>2021</v>
      </c>
      <c r="E1" s="375"/>
      <c r="F1" s="375"/>
      <c r="G1" s="375"/>
      <c r="H1" s="375"/>
      <c r="I1" s="376"/>
      <c r="J1" s="374">
        <v>2022</v>
      </c>
      <c r="K1" s="375"/>
      <c r="L1" s="375"/>
      <c r="M1" s="375"/>
      <c r="N1" s="375"/>
      <c r="O1" s="376"/>
    </row>
    <row r="2" spans="1:15" x14ac:dyDescent="0.35">
      <c r="A2" s="432"/>
      <c r="B2" s="404"/>
      <c r="C2" s="403"/>
      <c r="D2" s="404" t="s">
        <v>299</v>
      </c>
      <c r="E2" s="402"/>
      <c r="F2" s="402" t="s">
        <v>300</v>
      </c>
      <c r="G2" s="402"/>
      <c r="H2" s="402" t="s">
        <v>303</v>
      </c>
      <c r="I2" s="403"/>
      <c r="J2" s="404" t="s">
        <v>301</v>
      </c>
      <c r="K2" s="402"/>
      <c r="L2" s="402" t="s">
        <v>302</v>
      </c>
      <c r="M2" s="402"/>
      <c r="N2" s="402" t="s">
        <v>303</v>
      </c>
      <c r="O2" s="403"/>
    </row>
    <row r="3" spans="1:15" ht="15" customHeight="1" x14ac:dyDescent="0.35">
      <c r="A3" s="433"/>
      <c r="B3" s="380"/>
      <c r="C3" s="382"/>
      <c r="D3" s="65" t="s">
        <v>98</v>
      </c>
      <c r="E3" s="63"/>
      <c r="F3" s="63" t="s">
        <v>99</v>
      </c>
      <c r="G3" s="63"/>
      <c r="H3" s="63"/>
      <c r="I3" s="62"/>
      <c r="J3" s="65" t="s">
        <v>101</v>
      </c>
      <c r="K3" s="63"/>
      <c r="L3" s="63" t="s">
        <v>102</v>
      </c>
      <c r="M3" s="63"/>
      <c r="N3" s="63"/>
      <c r="O3" s="62"/>
    </row>
    <row r="4" spans="1:15" ht="15" customHeight="1" x14ac:dyDescent="0.35">
      <c r="A4" s="154"/>
      <c r="B4" s="98" t="s">
        <v>103</v>
      </c>
      <c r="C4" s="99" t="s">
        <v>104</v>
      </c>
      <c r="D4" s="98" t="s">
        <v>103</v>
      </c>
      <c r="E4" s="67" t="s">
        <v>104</v>
      </c>
      <c r="F4" s="67" t="s">
        <v>103</v>
      </c>
      <c r="G4" s="67" t="s">
        <v>104</v>
      </c>
      <c r="H4" s="67" t="s">
        <v>103</v>
      </c>
      <c r="I4" s="99" t="s">
        <v>104</v>
      </c>
      <c r="J4" s="98" t="s">
        <v>103</v>
      </c>
      <c r="K4" s="67" t="s">
        <v>104</v>
      </c>
      <c r="L4" s="67" t="s">
        <v>103</v>
      </c>
      <c r="M4" s="67" t="s">
        <v>104</v>
      </c>
      <c r="N4" s="67" t="s">
        <v>103</v>
      </c>
      <c r="O4" s="99" t="s">
        <v>104</v>
      </c>
    </row>
    <row r="5" spans="1:15" ht="15" customHeight="1" x14ac:dyDescent="0.35">
      <c r="A5" s="150" t="s">
        <v>37</v>
      </c>
      <c r="B5" s="34">
        <v>8099</v>
      </c>
      <c r="C5" s="168"/>
      <c r="D5" s="34">
        <v>2048</v>
      </c>
      <c r="E5" s="35"/>
      <c r="F5" s="35">
        <v>2051</v>
      </c>
      <c r="G5" s="35"/>
      <c r="H5" s="35">
        <v>4099</v>
      </c>
      <c r="I5" s="168"/>
      <c r="J5" s="35">
        <v>2000</v>
      </c>
      <c r="K5" s="35"/>
      <c r="L5" s="35">
        <v>2000</v>
      </c>
      <c r="M5" s="35"/>
      <c r="N5" s="35">
        <v>4000</v>
      </c>
      <c r="O5" s="168"/>
    </row>
    <row r="6" spans="1:15" x14ac:dyDescent="0.35">
      <c r="A6" s="482" t="s">
        <v>202</v>
      </c>
      <c r="B6" s="60">
        <v>7.0566136827652703E-3</v>
      </c>
      <c r="C6" s="75"/>
      <c r="D6" s="103">
        <v>5.0148362813108704E-3</v>
      </c>
      <c r="E6" s="101"/>
      <c r="F6" s="100">
        <v>1.19541959320086E-2</v>
      </c>
      <c r="G6" s="101"/>
      <c r="H6" s="100">
        <v>8.4870554763159505E-3</v>
      </c>
      <c r="I6" s="102"/>
      <c r="J6" s="103">
        <v>6.2381779906427303E-3</v>
      </c>
      <c r="K6" s="101"/>
      <c r="L6" s="101">
        <v>4.9433589085478603E-3</v>
      </c>
      <c r="M6" s="101"/>
      <c r="N6" s="100">
        <v>5.5907684440923196E-3</v>
      </c>
      <c r="O6" s="102"/>
    </row>
    <row r="7" spans="1:15" x14ac:dyDescent="0.35">
      <c r="A7" s="482"/>
      <c r="B7" s="60"/>
      <c r="C7" s="75"/>
      <c r="D7" s="103"/>
      <c r="E7" s="101"/>
      <c r="F7" s="100"/>
      <c r="G7" s="101"/>
      <c r="H7" s="100"/>
      <c r="I7" s="102"/>
      <c r="J7" s="103"/>
      <c r="K7" s="101"/>
      <c r="L7" s="100"/>
      <c r="M7" s="101"/>
      <c r="N7" s="100"/>
      <c r="O7" s="102"/>
    </row>
    <row r="8" spans="1:15" x14ac:dyDescent="0.35">
      <c r="A8" s="482">
        <v>2</v>
      </c>
      <c r="B8" s="60">
        <v>1.6073806052081401E-2</v>
      </c>
      <c r="C8" s="75"/>
      <c r="D8" s="103">
        <v>2.0443874899322E-2</v>
      </c>
      <c r="E8" s="101"/>
      <c r="F8" s="100">
        <v>1.29939082613716E-2</v>
      </c>
      <c r="G8" s="101"/>
      <c r="H8" s="100">
        <v>1.6716165360612899E-2</v>
      </c>
      <c r="I8" s="102"/>
      <c r="J8" s="103">
        <v>1.4955251977567099E-2</v>
      </c>
      <c r="K8" s="101"/>
      <c r="L8" s="100">
        <v>1.58758447062969E-2</v>
      </c>
      <c r="M8" s="101"/>
      <c r="N8" s="100">
        <v>1.54155483458445E-2</v>
      </c>
      <c r="O8" s="102"/>
    </row>
    <row r="9" spans="1:15" x14ac:dyDescent="0.35">
      <c r="A9" s="482"/>
      <c r="B9" s="60"/>
      <c r="C9" s="75"/>
      <c r="D9" s="103"/>
      <c r="E9" s="101"/>
      <c r="F9" s="100"/>
      <c r="G9" s="101"/>
      <c r="H9" s="100"/>
      <c r="I9" s="102"/>
      <c r="J9" s="103"/>
      <c r="K9" s="101"/>
      <c r="L9" s="100"/>
      <c r="M9" s="101"/>
      <c r="N9" s="100"/>
      <c r="O9" s="102"/>
    </row>
    <row r="10" spans="1:15" x14ac:dyDescent="0.35">
      <c r="A10" s="482">
        <v>3</v>
      </c>
      <c r="B10" s="60">
        <v>0.133747869509074</v>
      </c>
      <c r="C10" s="75"/>
      <c r="D10" s="103">
        <v>0.157104653677161</v>
      </c>
      <c r="E10" s="101"/>
      <c r="F10" s="100">
        <v>0.13753187584086701</v>
      </c>
      <c r="G10" s="101"/>
      <c r="H10" s="100">
        <v>0.147311102352016</v>
      </c>
      <c r="I10" s="102"/>
      <c r="J10" s="103">
        <v>0.118935656321597</v>
      </c>
      <c r="K10" s="101"/>
      <c r="L10" s="100">
        <v>0.12076223676589901</v>
      </c>
      <c r="M10" s="101"/>
      <c r="N10" s="100">
        <v>0.119848946551511</v>
      </c>
      <c r="O10" s="102"/>
    </row>
    <row r="11" spans="1:15" x14ac:dyDescent="0.35">
      <c r="A11" s="482"/>
      <c r="B11" s="60"/>
      <c r="C11" s="75"/>
      <c r="D11" s="103"/>
      <c r="E11" s="101"/>
      <c r="F11" s="100"/>
      <c r="G11" s="101"/>
      <c r="H11" s="100"/>
      <c r="I11" s="102"/>
      <c r="J11" s="103"/>
      <c r="K11" s="101"/>
      <c r="L11" s="100"/>
      <c r="M11" s="101"/>
      <c r="N11" s="100"/>
      <c r="O11" s="102"/>
    </row>
    <row r="12" spans="1:15" x14ac:dyDescent="0.35">
      <c r="A12" s="482">
        <v>4</v>
      </c>
      <c r="B12" s="60">
        <v>0.325951517078575</v>
      </c>
      <c r="C12" s="75"/>
      <c r="D12" s="103">
        <v>0.33458722815398101</v>
      </c>
      <c r="E12" s="101"/>
      <c r="F12" s="100">
        <v>0.34827776539281702</v>
      </c>
      <c r="G12" s="101"/>
      <c r="H12" s="100">
        <v>0.34143750664989903</v>
      </c>
      <c r="I12" s="102"/>
      <c r="J12" s="103">
        <v>0.31179363703231</v>
      </c>
      <c r="K12" s="101"/>
      <c r="L12" s="100">
        <v>0.30837086129513902</v>
      </c>
      <c r="M12" s="101"/>
      <c r="N12" s="100">
        <v>0.31008224914917798</v>
      </c>
      <c r="O12" s="102"/>
    </row>
    <row r="13" spans="1:15" x14ac:dyDescent="0.35">
      <c r="A13" s="482"/>
      <c r="B13" s="60"/>
      <c r="C13" s="75"/>
      <c r="D13" s="103"/>
      <c r="E13" s="101"/>
      <c r="F13" s="100"/>
      <c r="G13" s="101"/>
      <c r="H13" s="100"/>
      <c r="I13" s="102"/>
      <c r="J13" s="103"/>
      <c r="K13" s="101"/>
      <c r="L13" s="100"/>
      <c r="M13" s="101"/>
      <c r="N13" s="100"/>
      <c r="O13" s="102"/>
    </row>
    <row r="14" spans="1:15" x14ac:dyDescent="0.35">
      <c r="A14" s="482" t="s">
        <v>203</v>
      </c>
      <c r="B14" s="60">
        <v>0.48792973303368298</v>
      </c>
      <c r="C14" s="75"/>
      <c r="D14" s="103">
        <v>0.44940962377189098</v>
      </c>
      <c r="E14" s="101"/>
      <c r="F14" s="100">
        <v>0.45862292028109503</v>
      </c>
      <c r="G14" s="101"/>
      <c r="H14" s="100">
        <v>0.45401964351417501</v>
      </c>
      <c r="I14" s="102"/>
      <c r="J14" s="103">
        <v>0.52173024771740495</v>
      </c>
      <c r="K14" s="101"/>
      <c r="L14" s="100">
        <v>0.52362794731288298</v>
      </c>
      <c r="M14" s="101"/>
      <c r="N14" s="100">
        <v>0.52267909752320896</v>
      </c>
      <c r="O14" s="102"/>
    </row>
    <row r="15" spans="1:15" x14ac:dyDescent="0.35">
      <c r="A15" s="482"/>
      <c r="B15" s="60"/>
      <c r="C15" s="75"/>
      <c r="D15" s="103"/>
      <c r="E15" s="101"/>
      <c r="F15" s="100"/>
      <c r="G15" s="101"/>
      <c r="H15" s="100"/>
      <c r="I15" s="102"/>
      <c r="J15" s="103"/>
      <c r="K15" s="101"/>
      <c r="L15" s="100"/>
      <c r="M15" s="101"/>
      <c r="N15" s="100"/>
      <c r="O15" s="102"/>
    </row>
    <row r="16" spans="1:15" x14ac:dyDescent="0.35">
      <c r="A16" s="482" t="s">
        <v>204</v>
      </c>
      <c r="B16" s="60">
        <v>2.71279176427709E-2</v>
      </c>
      <c r="C16" s="75"/>
      <c r="D16" s="69">
        <v>3.0669113862559699E-2</v>
      </c>
      <c r="E16" s="97"/>
      <c r="F16" s="90">
        <v>2.9722154384853299E-2</v>
      </c>
      <c r="G16" s="97"/>
      <c r="H16" s="90">
        <v>3.0195287596031899E-2</v>
      </c>
      <c r="I16" s="61"/>
      <c r="J16" s="69">
        <v>2.26701859659947E-2</v>
      </c>
      <c r="K16" s="97"/>
      <c r="L16" s="100">
        <v>2.52990745319671E-2</v>
      </c>
      <c r="M16" s="101"/>
      <c r="N16" s="100">
        <v>2.3984630260153701E-2</v>
      </c>
      <c r="O16" s="102"/>
    </row>
    <row r="17" spans="1:15" x14ac:dyDescent="0.35">
      <c r="A17" s="482"/>
      <c r="B17" s="60"/>
      <c r="C17" s="75"/>
      <c r="D17" s="103"/>
      <c r="E17" s="101"/>
      <c r="F17" s="100"/>
      <c r="G17" s="101"/>
      <c r="H17" s="101"/>
      <c r="I17" s="102"/>
      <c r="J17" s="103"/>
      <c r="K17" s="101"/>
      <c r="L17" s="100"/>
      <c r="M17" s="101"/>
      <c r="N17" s="100"/>
      <c r="O17" s="102"/>
    </row>
    <row r="18" spans="1:15" x14ac:dyDescent="0.35">
      <c r="A18" s="482" t="s">
        <v>66</v>
      </c>
      <c r="B18" s="60">
        <v>2.1125430010504702E-3</v>
      </c>
      <c r="C18" s="75"/>
      <c r="D18" s="103">
        <v>2.7706693537746601E-3</v>
      </c>
      <c r="E18" s="101"/>
      <c r="F18" s="100">
        <v>8.97179906988708E-4</v>
      </c>
      <c r="G18" s="333"/>
      <c r="H18" s="333">
        <v>1.8332390509490199E-3</v>
      </c>
      <c r="I18" s="102"/>
      <c r="J18" s="103">
        <v>3.6768429944847398E-3</v>
      </c>
      <c r="K18" s="101"/>
      <c r="L18" s="100">
        <v>1.12067647926749E-3</v>
      </c>
      <c r="M18" s="101"/>
      <c r="N18" s="100">
        <v>2.3987597260123998E-3</v>
      </c>
      <c r="O18" s="102"/>
    </row>
    <row r="19" spans="1:15" x14ac:dyDescent="0.35">
      <c r="A19" s="482"/>
      <c r="B19" s="60"/>
      <c r="C19" s="75"/>
      <c r="D19" s="103"/>
      <c r="E19" s="101"/>
      <c r="F19" s="100"/>
      <c r="G19" s="333"/>
      <c r="H19" s="333"/>
      <c r="I19" s="102"/>
      <c r="J19" s="60"/>
      <c r="K19" s="53"/>
      <c r="L19" s="54"/>
      <c r="M19" s="53"/>
      <c r="N19" s="100"/>
      <c r="O19" s="102"/>
    </row>
    <row r="20" spans="1:15" x14ac:dyDescent="0.35">
      <c r="A20" s="467" t="s">
        <v>205</v>
      </c>
      <c r="B20" s="60">
        <v>0.81388125011225798</v>
      </c>
      <c r="C20" s="75"/>
      <c r="D20" s="69">
        <v>0.78399685192587198</v>
      </c>
      <c r="E20" s="97"/>
      <c r="F20" s="90">
        <v>0.80690068567391104</v>
      </c>
      <c r="G20" s="334"/>
      <c r="H20" s="334">
        <v>0.79545715016407503</v>
      </c>
      <c r="I20" s="61"/>
      <c r="J20" s="69">
        <v>0.83352388474971395</v>
      </c>
      <c r="K20" s="97"/>
      <c r="L20" s="90">
        <v>0.831998808608022</v>
      </c>
      <c r="M20" s="97"/>
      <c r="N20" s="90">
        <v>0.83276134667238699</v>
      </c>
      <c r="O20" s="61"/>
    </row>
    <row r="21" spans="1:15" x14ac:dyDescent="0.35">
      <c r="A21" s="467"/>
      <c r="B21" s="60"/>
      <c r="C21" s="75"/>
      <c r="D21" s="69"/>
      <c r="E21" s="97"/>
      <c r="F21" s="90"/>
      <c r="G21" s="334"/>
      <c r="H21" s="334"/>
      <c r="I21" s="61"/>
      <c r="J21" s="69"/>
      <c r="K21" s="97"/>
      <c r="L21" s="90"/>
      <c r="M21" s="97"/>
      <c r="N21" s="90"/>
      <c r="O21" s="61"/>
    </row>
    <row r="22" spans="1:15" x14ac:dyDescent="0.35">
      <c r="A22" s="467" t="s">
        <v>206</v>
      </c>
      <c r="B22" s="60">
        <v>2.31304197348467E-2</v>
      </c>
      <c r="C22" s="75"/>
      <c r="D22" s="69">
        <v>2.5458711180632799E-2</v>
      </c>
      <c r="E22" s="97"/>
      <c r="F22" s="334">
        <v>2.4948104193380199E-2</v>
      </c>
      <c r="G22" s="334"/>
      <c r="H22" s="334">
        <v>2.5203220836928799E-2</v>
      </c>
      <c r="I22" s="61"/>
      <c r="J22" s="69">
        <v>2.1193429968209901E-2</v>
      </c>
      <c r="K22" s="97"/>
      <c r="L22" s="90">
        <v>2.0819203614844701E-2</v>
      </c>
      <c r="M22" s="97"/>
      <c r="N22" s="90">
        <v>2.1006316789936801E-2</v>
      </c>
      <c r="O22" s="61"/>
    </row>
    <row r="23" spans="1:15" ht="15" customHeight="1" x14ac:dyDescent="0.35">
      <c r="A23" s="468"/>
      <c r="B23" s="76"/>
      <c r="C23" s="77"/>
      <c r="D23" s="130"/>
      <c r="E23" s="45"/>
      <c r="F23" s="131"/>
      <c r="G23" s="45"/>
      <c r="H23" s="45"/>
      <c r="I23" s="104"/>
      <c r="J23" s="94"/>
      <c r="K23" s="78"/>
      <c r="L23" s="92"/>
      <c r="M23" s="78"/>
      <c r="N23" s="131"/>
      <c r="O23" s="104"/>
    </row>
    <row r="24" spans="1:15" ht="15" customHeight="1" x14ac:dyDescent="0.35">
      <c r="A24" s="286"/>
      <c r="B24" s="54"/>
      <c r="C24" s="53"/>
      <c r="D24" s="6"/>
      <c r="E24" s="6"/>
      <c r="F24" s="6"/>
      <c r="G24" s="6"/>
      <c r="H24" s="6"/>
      <c r="I24" s="6"/>
      <c r="J24" s="6"/>
      <c r="K24" s="6"/>
    </row>
    <row r="25" spans="1:15" ht="45" customHeight="1" x14ac:dyDescent="0.35">
      <c r="A25" s="431" t="s">
        <v>323</v>
      </c>
      <c r="B25" s="386" t="s">
        <v>284</v>
      </c>
      <c r="C25" s="387"/>
      <c r="D25" s="374">
        <v>2021</v>
      </c>
      <c r="E25" s="375"/>
      <c r="F25" s="375"/>
      <c r="G25" s="375"/>
      <c r="H25" s="375"/>
      <c r="I25" s="376"/>
      <c r="J25" s="374">
        <v>2022</v>
      </c>
      <c r="K25" s="375"/>
      <c r="L25" s="375"/>
      <c r="M25" s="375"/>
      <c r="N25" s="375"/>
      <c r="O25" s="376"/>
    </row>
    <row r="26" spans="1:15" ht="45" customHeight="1" x14ac:dyDescent="0.35">
      <c r="A26" s="432"/>
      <c r="B26" s="404"/>
      <c r="C26" s="403"/>
      <c r="D26" s="404" t="s">
        <v>299</v>
      </c>
      <c r="E26" s="402"/>
      <c r="F26" s="402" t="s">
        <v>300</v>
      </c>
      <c r="G26" s="402"/>
      <c r="H26" s="402" t="s">
        <v>303</v>
      </c>
      <c r="I26" s="403"/>
      <c r="J26" s="404" t="s">
        <v>301</v>
      </c>
      <c r="K26" s="402"/>
      <c r="L26" s="402" t="s">
        <v>302</v>
      </c>
      <c r="M26" s="402"/>
      <c r="N26" s="402" t="s">
        <v>303</v>
      </c>
      <c r="O26" s="403"/>
    </row>
    <row r="27" spans="1:15" ht="15" customHeight="1" x14ac:dyDescent="0.35">
      <c r="A27" s="433"/>
      <c r="B27" s="380"/>
      <c r="C27" s="382"/>
      <c r="D27" s="65" t="s">
        <v>98</v>
      </c>
      <c r="E27" s="63"/>
      <c r="F27" s="63" t="s">
        <v>99</v>
      </c>
      <c r="G27" s="63"/>
      <c r="H27" s="63"/>
      <c r="I27" s="62"/>
      <c r="J27" s="65" t="s">
        <v>101</v>
      </c>
      <c r="K27" s="63"/>
      <c r="L27" s="63" t="s">
        <v>102</v>
      </c>
      <c r="M27" s="63"/>
      <c r="N27" s="63"/>
      <c r="O27" s="62"/>
    </row>
    <row r="28" spans="1:15" ht="15" customHeight="1" x14ac:dyDescent="0.35">
      <c r="A28" s="154"/>
      <c r="B28" s="98" t="s">
        <v>103</v>
      </c>
      <c r="C28" s="99" t="s">
        <v>104</v>
      </c>
      <c r="D28" s="98" t="s">
        <v>103</v>
      </c>
      <c r="E28" s="67" t="s">
        <v>104</v>
      </c>
      <c r="F28" s="67" t="s">
        <v>103</v>
      </c>
      <c r="G28" s="67" t="s">
        <v>104</v>
      </c>
      <c r="H28" s="67" t="s">
        <v>103</v>
      </c>
      <c r="I28" s="99" t="s">
        <v>104</v>
      </c>
      <c r="J28" s="98" t="s">
        <v>103</v>
      </c>
      <c r="K28" s="67" t="s">
        <v>104</v>
      </c>
      <c r="L28" s="67" t="s">
        <v>103</v>
      </c>
      <c r="M28" s="67" t="s">
        <v>104</v>
      </c>
      <c r="N28" s="67" t="s">
        <v>103</v>
      </c>
      <c r="O28" s="99" t="s">
        <v>104</v>
      </c>
    </row>
    <row r="29" spans="1:15" ht="15" customHeight="1" x14ac:dyDescent="0.35">
      <c r="A29" s="150" t="s">
        <v>37</v>
      </c>
      <c r="B29" s="34">
        <v>8099</v>
      </c>
      <c r="C29" s="168"/>
      <c r="D29" s="34">
        <v>2048</v>
      </c>
      <c r="E29" s="35"/>
      <c r="F29" s="35">
        <v>2051</v>
      </c>
      <c r="G29" s="35"/>
      <c r="H29" s="35">
        <v>4099</v>
      </c>
      <c r="I29" s="168"/>
      <c r="J29" s="35">
        <v>2000</v>
      </c>
      <c r="K29" s="35"/>
      <c r="L29" s="35">
        <v>2000</v>
      </c>
      <c r="M29" s="35"/>
      <c r="N29" s="35">
        <v>4000</v>
      </c>
      <c r="O29" s="168"/>
    </row>
    <row r="30" spans="1:15" x14ac:dyDescent="0.35">
      <c r="A30" s="481" t="s">
        <v>167</v>
      </c>
      <c r="B30" s="60">
        <v>8.2092258906995799E-2</v>
      </c>
      <c r="C30" s="75"/>
      <c r="D30" s="103">
        <v>7.41572483519152E-2</v>
      </c>
      <c r="E30" s="101"/>
      <c r="F30" s="100">
        <v>0.107994138324754</v>
      </c>
      <c r="G30" s="101"/>
      <c r="H30" s="100">
        <v>9.1088075514209998E-2</v>
      </c>
      <c r="I30" s="102"/>
      <c r="J30" s="103">
        <v>6.5503789901744297E-2</v>
      </c>
      <c r="K30" s="101"/>
      <c r="L30" s="101">
        <v>8.0243801515489696E-2</v>
      </c>
      <c r="M30" s="101"/>
      <c r="N30" s="100">
        <v>7.2873795771262004E-2</v>
      </c>
      <c r="O30" s="102"/>
    </row>
    <row r="31" spans="1:15" x14ac:dyDescent="0.35">
      <c r="A31" s="481"/>
      <c r="B31" s="60"/>
      <c r="C31" s="75"/>
      <c r="D31" s="103"/>
      <c r="E31" s="101"/>
      <c r="F31" s="100"/>
      <c r="G31" s="101"/>
      <c r="H31" s="100"/>
      <c r="I31" s="102"/>
      <c r="J31" s="60"/>
      <c r="K31" s="53"/>
      <c r="L31" s="54"/>
      <c r="M31" s="53"/>
      <c r="N31" s="100"/>
      <c r="O31" s="102"/>
    </row>
    <row r="32" spans="1:15" x14ac:dyDescent="0.35">
      <c r="A32" s="481" t="s">
        <v>168</v>
      </c>
      <c r="B32" s="60">
        <v>7.8136002262860105E-2</v>
      </c>
      <c r="C32" s="75"/>
      <c r="D32" s="103">
        <v>7.6724536363892704E-2</v>
      </c>
      <c r="E32" s="101"/>
      <c r="F32" s="100">
        <v>8.47023066716589E-2</v>
      </c>
      <c r="G32" s="101"/>
      <c r="H32" s="100">
        <v>8.0716340880492704E-2</v>
      </c>
      <c r="I32" s="102"/>
      <c r="J32" s="60">
        <v>7.9547566880678697E-2</v>
      </c>
      <c r="K32" s="53"/>
      <c r="L32" s="54">
        <v>7.1436033678433403E-2</v>
      </c>
      <c r="M32" s="53"/>
      <c r="N32" s="100">
        <v>7.5491800245081994E-2</v>
      </c>
      <c r="O32" s="102"/>
    </row>
    <row r="33" spans="1:15" x14ac:dyDescent="0.35">
      <c r="A33" s="481"/>
      <c r="B33" s="60"/>
      <c r="C33" s="75"/>
      <c r="D33" s="103"/>
      <c r="E33" s="101"/>
      <c r="F33" s="100"/>
      <c r="G33" s="101"/>
      <c r="H33" s="100"/>
      <c r="I33" s="102"/>
      <c r="J33" s="60"/>
      <c r="K33" s="53"/>
      <c r="L33" s="54"/>
      <c r="M33" s="53"/>
      <c r="N33" s="100"/>
      <c r="O33" s="102"/>
    </row>
    <row r="34" spans="1:15" x14ac:dyDescent="0.35">
      <c r="A34" s="481" t="s">
        <v>169</v>
      </c>
      <c r="B34" s="60">
        <v>0.180603315588719</v>
      </c>
      <c r="C34" s="75"/>
      <c r="D34" s="103">
        <v>0.16726370465402399</v>
      </c>
      <c r="E34" s="101"/>
      <c r="F34" s="100">
        <v>0.17219148314661201</v>
      </c>
      <c r="G34" s="101"/>
      <c r="H34" s="100">
        <v>0.16972939715765101</v>
      </c>
      <c r="I34" s="102"/>
      <c r="J34" s="60">
        <v>0.197832033703252</v>
      </c>
      <c r="K34" s="53"/>
      <c r="L34" s="54">
        <v>0.18566069356527701</v>
      </c>
      <c r="M34" s="53"/>
      <c r="N34" s="100">
        <v>0.19174636358253599</v>
      </c>
      <c r="O34" s="102"/>
    </row>
    <row r="35" spans="1:15" x14ac:dyDescent="0.35">
      <c r="A35" s="481"/>
      <c r="B35" s="60"/>
      <c r="C35" s="75"/>
      <c r="D35" s="103"/>
      <c r="E35" s="101"/>
      <c r="F35" s="100"/>
      <c r="G35" s="101"/>
      <c r="H35" s="100"/>
      <c r="I35" s="102"/>
      <c r="J35" s="60"/>
      <c r="K35" s="53"/>
      <c r="L35" s="54"/>
      <c r="M35" s="53"/>
      <c r="N35" s="100"/>
      <c r="O35" s="102"/>
    </row>
    <row r="36" spans="1:15" x14ac:dyDescent="0.35">
      <c r="A36" s="481" t="s">
        <v>170</v>
      </c>
      <c r="B36" s="60">
        <v>0.223590041015126</v>
      </c>
      <c r="C36" s="75"/>
      <c r="D36" s="103">
        <v>0.22193300874314101</v>
      </c>
      <c r="E36" s="101"/>
      <c r="F36" s="100">
        <v>0.21850220837541401</v>
      </c>
      <c r="G36" s="101"/>
      <c r="H36" s="100">
        <v>0.220216353101888</v>
      </c>
      <c r="I36" s="102"/>
      <c r="J36" s="60">
        <v>0.21631866167552199</v>
      </c>
      <c r="K36" s="53"/>
      <c r="L36" s="54">
        <v>0.23777579360114801</v>
      </c>
      <c r="M36" s="53"/>
      <c r="N36" s="100">
        <v>0.22704722772952801</v>
      </c>
      <c r="O36" s="102"/>
    </row>
    <row r="37" spans="1:15" x14ac:dyDescent="0.35">
      <c r="A37" s="481"/>
      <c r="B37" s="60"/>
      <c r="C37" s="75"/>
      <c r="D37" s="103"/>
      <c r="E37" s="101"/>
      <c r="F37" s="100"/>
      <c r="G37" s="101"/>
      <c r="H37" s="100"/>
      <c r="I37" s="102"/>
      <c r="J37" s="60"/>
      <c r="K37" s="53"/>
      <c r="L37" s="54"/>
      <c r="M37" s="53"/>
      <c r="N37" s="100"/>
      <c r="O37" s="102"/>
    </row>
    <row r="38" spans="1:15" x14ac:dyDescent="0.35">
      <c r="A38" s="481" t="s">
        <v>171</v>
      </c>
      <c r="B38" s="60">
        <v>0.31560593159250999</v>
      </c>
      <c r="C38" s="75"/>
      <c r="D38" s="103">
        <v>0.322206092768477</v>
      </c>
      <c r="E38" s="101"/>
      <c r="F38" s="100">
        <v>0.290962099224015</v>
      </c>
      <c r="G38" s="101"/>
      <c r="H38" s="100">
        <v>0.306572662657561</v>
      </c>
      <c r="I38" s="102"/>
      <c r="J38" s="60">
        <v>0.33075795100386302</v>
      </c>
      <c r="K38" s="53"/>
      <c r="L38" s="54">
        <v>0.318967597099099</v>
      </c>
      <c r="M38" s="53"/>
      <c r="N38" s="100">
        <v>0.32486277400137198</v>
      </c>
      <c r="O38" s="102"/>
    </row>
    <row r="39" spans="1:15" x14ac:dyDescent="0.35">
      <c r="A39" s="481"/>
      <c r="B39" s="60"/>
      <c r="C39" s="75"/>
      <c r="D39" s="103"/>
      <c r="E39" s="101"/>
      <c r="F39" s="100"/>
      <c r="G39" s="101"/>
      <c r="H39" s="100"/>
      <c r="I39" s="102"/>
      <c r="J39" s="60"/>
      <c r="K39" s="53"/>
      <c r="L39" s="54"/>
      <c r="M39" s="53"/>
      <c r="N39" s="100"/>
      <c r="O39" s="102"/>
    </row>
    <row r="40" spans="1:15" x14ac:dyDescent="0.35">
      <c r="A40" s="481" t="s">
        <v>172</v>
      </c>
      <c r="B40" s="60">
        <v>7.6553585689906403E-2</v>
      </c>
      <c r="C40" s="75"/>
      <c r="D40" s="69">
        <v>8.4108364276175102E-2</v>
      </c>
      <c r="E40" s="97"/>
      <c r="F40" s="90">
        <v>8.3532010237745397E-2</v>
      </c>
      <c r="G40" s="97"/>
      <c r="H40" s="90">
        <v>8.3819976347592501E-2</v>
      </c>
      <c r="I40" s="61"/>
      <c r="J40" s="91">
        <v>6.7549172398676194E-2</v>
      </c>
      <c r="K40" s="64"/>
      <c r="L40" s="54">
        <v>7.0665531192687703E-2</v>
      </c>
      <c r="M40" s="53"/>
      <c r="N40" s="100">
        <v>6.9107351808926507E-2</v>
      </c>
      <c r="O40" s="102"/>
    </row>
    <row r="41" spans="1:15" x14ac:dyDescent="0.35">
      <c r="A41" s="481"/>
      <c r="B41" s="60"/>
      <c r="C41" s="75"/>
      <c r="D41" s="103"/>
      <c r="E41" s="101"/>
      <c r="F41" s="100"/>
      <c r="G41" s="101"/>
      <c r="H41" s="101"/>
      <c r="I41" s="102"/>
      <c r="J41" s="60"/>
      <c r="K41" s="53"/>
      <c r="L41" s="54"/>
      <c r="M41" s="53"/>
      <c r="N41" s="100"/>
      <c r="O41" s="102"/>
    </row>
    <row r="42" spans="1:15" x14ac:dyDescent="0.35">
      <c r="A42" s="481" t="s">
        <v>173</v>
      </c>
      <c r="B42" s="60">
        <v>4.3171683196437001E-2</v>
      </c>
      <c r="C42" s="75"/>
      <c r="D42" s="103">
        <v>5.3607044842375197E-2</v>
      </c>
      <c r="E42" s="101"/>
      <c r="F42" s="100">
        <v>4.2115754019800597E-2</v>
      </c>
      <c r="G42" s="101"/>
      <c r="H42" s="100">
        <v>4.78571943406048E-2</v>
      </c>
      <c r="I42" s="102"/>
      <c r="J42" s="60">
        <v>4.1489861937765202E-2</v>
      </c>
      <c r="K42" s="53"/>
      <c r="L42" s="54">
        <v>3.5250549347864799E-2</v>
      </c>
      <c r="M42" s="53"/>
      <c r="N42" s="100">
        <v>3.8370205616297899E-2</v>
      </c>
      <c r="O42" s="102"/>
    </row>
    <row r="43" spans="1:15" x14ac:dyDescent="0.35">
      <c r="A43" s="481"/>
      <c r="B43" s="60"/>
      <c r="C43" s="75"/>
      <c r="D43" s="103"/>
      <c r="E43" s="101"/>
      <c r="F43" s="100"/>
      <c r="G43" s="101"/>
      <c r="H43" s="100"/>
      <c r="I43" s="102"/>
      <c r="J43" s="60"/>
      <c r="K43" s="53"/>
      <c r="L43" s="54"/>
      <c r="M43" s="53"/>
      <c r="N43" s="100"/>
      <c r="O43" s="102"/>
    </row>
    <row r="44" spans="1:15" x14ac:dyDescent="0.35">
      <c r="A44" s="413" t="s">
        <v>174</v>
      </c>
      <c r="B44" s="60">
        <v>0.34083157675857501</v>
      </c>
      <c r="C44" s="75"/>
      <c r="D44" s="69">
        <v>0.318145489369832</v>
      </c>
      <c r="E44" s="97"/>
      <c r="F44" s="90">
        <v>0.36488792814302501</v>
      </c>
      <c r="G44" s="97"/>
      <c r="H44" s="90">
        <v>0.34153381355235402</v>
      </c>
      <c r="I44" s="61"/>
      <c r="J44" s="69">
        <v>0.34288339048567501</v>
      </c>
      <c r="K44" s="97"/>
      <c r="L44" s="97">
        <v>0.33734052875920001</v>
      </c>
      <c r="M44" s="97"/>
      <c r="N44" s="90">
        <v>0.34011195959888002</v>
      </c>
      <c r="O44" s="61"/>
    </row>
    <row r="45" spans="1:15" x14ac:dyDescent="0.35">
      <c r="A45" s="413"/>
      <c r="B45" s="60"/>
      <c r="C45" s="75"/>
      <c r="D45" s="69"/>
      <c r="E45" s="97"/>
      <c r="F45" s="90"/>
      <c r="G45" s="97"/>
      <c r="H45" s="90"/>
      <c r="I45" s="61"/>
      <c r="J45" s="69"/>
      <c r="K45" s="97"/>
      <c r="L45" s="90"/>
      <c r="M45" s="97"/>
      <c r="N45" s="90"/>
      <c r="O45" s="61"/>
    </row>
    <row r="46" spans="1:15" x14ac:dyDescent="0.35">
      <c r="A46" s="413" t="s">
        <v>175</v>
      </c>
      <c r="B46" s="60">
        <v>0.43533120047885399</v>
      </c>
      <c r="C46" s="75"/>
      <c r="D46" s="55">
        <v>0.45992150188702702</v>
      </c>
      <c r="E46" s="97"/>
      <c r="F46" s="90">
        <v>0.41660986348156098</v>
      </c>
      <c r="G46" s="97"/>
      <c r="H46" s="90">
        <v>0.43824983334575801</v>
      </c>
      <c r="I46" s="61"/>
      <c r="J46" s="55">
        <v>0.43979698534030498</v>
      </c>
      <c r="K46" s="97"/>
      <c r="L46" s="97">
        <v>0.42488367763965201</v>
      </c>
      <c r="M46" s="97"/>
      <c r="N46" s="90">
        <v>0.432340331426597</v>
      </c>
      <c r="O46" s="61"/>
    </row>
    <row r="47" spans="1:15" ht="15" customHeight="1" x14ac:dyDescent="0.35">
      <c r="A47" s="414"/>
      <c r="B47" s="76"/>
      <c r="C47" s="77"/>
      <c r="D47" s="130"/>
      <c r="E47" s="45"/>
      <c r="F47" s="131"/>
      <c r="G47" s="45"/>
      <c r="H47" s="45"/>
      <c r="I47" s="104"/>
      <c r="J47" s="94"/>
      <c r="K47" s="78"/>
      <c r="L47" s="92"/>
      <c r="M47" s="78"/>
      <c r="N47" s="131"/>
      <c r="O47" s="104"/>
    </row>
    <row r="48" spans="1:15" ht="15" customHeight="1" x14ac:dyDescent="0.35">
      <c r="B48" s="54"/>
      <c r="C48" s="53"/>
      <c r="D48" s="6"/>
      <c r="E48" s="6"/>
      <c r="F48" s="6"/>
      <c r="G48" s="6"/>
      <c r="H48" s="6"/>
      <c r="I48" s="6"/>
      <c r="J48" s="6"/>
      <c r="K48" s="6"/>
    </row>
    <row r="49" spans="1:15" ht="45" customHeight="1" x14ac:dyDescent="0.35">
      <c r="A49" s="431" t="s">
        <v>324</v>
      </c>
      <c r="B49" s="386" t="s">
        <v>284</v>
      </c>
      <c r="C49" s="387"/>
      <c r="D49" s="374">
        <v>2021</v>
      </c>
      <c r="E49" s="375"/>
      <c r="F49" s="375"/>
      <c r="G49" s="375"/>
      <c r="H49" s="375"/>
      <c r="I49" s="376"/>
      <c r="J49" s="374">
        <v>2022</v>
      </c>
      <c r="K49" s="375"/>
      <c r="L49" s="375"/>
      <c r="M49" s="375"/>
      <c r="N49" s="375"/>
      <c r="O49" s="376"/>
    </row>
    <row r="50" spans="1:15" ht="45" customHeight="1" x14ac:dyDescent="0.35">
      <c r="A50" s="432"/>
      <c r="B50" s="404"/>
      <c r="C50" s="403"/>
      <c r="D50" s="404" t="s">
        <v>299</v>
      </c>
      <c r="E50" s="402"/>
      <c r="F50" s="402" t="s">
        <v>300</v>
      </c>
      <c r="G50" s="402"/>
      <c r="H50" s="402" t="s">
        <v>303</v>
      </c>
      <c r="I50" s="403"/>
      <c r="J50" s="404" t="s">
        <v>301</v>
      </c>
      <c r="K50" s="402"/>
      <c r="L50" s="402" t="s">
        <v>302</v>
      </c>
      <c r="M50" s="402"/>
      <c r="N50" s="402" t="s">
        <v>303</v>
      </c>
      <c r="O50" s="403"/>
    </row>
    <row r="51" spans="1:15" ht="15" customHeight="1" x14ac:dyDescent="0.35">
      <c r="A51" s="433"/>
      <c r="B51" s="380"/>
      <c r="C51" s="382"/>
      <c r="D51" s="65" t="s">
        <v>98</v>
      </c>
      <c r="E51" s="63"/>
      <c r="F51" s="63" t="s">
        <v>99</v>
      </c>
      <c r="G51" s="63"/>
      <c r="H51" s="63"/>
      <c r="I51" s="62"/>
      <c r="J51" s="65" t="s">
        <v>101</v>
      </c>
      <c r="K51" s="63"/>
      <c r="L51" s="63" t="s">
        <v>102</v>
      </c>
      <c r="M51" s="63"/>
      <c r="N51" s="63"/>
      <c r="O51" s="62"/>
    </row>
    <row r="52" spans="1:15" ht="15" customHeight="1" x14ac:dyDescent="0.35">
      <c r="A52" s="154"/>
      <c r="B52" s="98" t="s">
        <v>103</v>
      </c>
      <c r="C52" s="99" t="s">
        <v>104</v>
      </c>
      <c r="D52" s="98" t="s">
        <v>103</v>
      </c>
      <c r="E52" s="67" t="s">
        <v>104</v>
      </c>
      <c r="F52" s="67" t="s">
        <v>103</v>
      </c>
      <c r="G52" s="67" t="s">
        <v>104</v>
      </c>
      <c r="H52" s="67" t="s">
        <v>103</v>
      </c>
      <c r="I52" s="99" t="s">
        <v>104</v>
      </c>
      <c r="J52" s="288" t="s">
        <v>103</v>
      </c>
      <c r="K52" s="289" t="s">
        <v>104</v>
      </c>
      <c r="L52" s="289" t="s">
        <v>103</v>
      </c>
      <c r="M52" s="289" t="s">
        <v>104</v>
      </c>
      <c r="N52" s="289" t="s">
        <v>103</v>
      </c>
      <c r="O52" s="290" t="s">
        <v>104</v>
      </c>
    </row>
    <row r="53" spans="1:15" ht="15" customHeight="1" x14ac:dyDescent="0.35">
      <c r="A53" s="150" t="s">
        <v>37</v>
      </c>
      <c r="B53" s="34">
        <v>8099</v>
      </c>
      <c r="C53" s="168"/>
      <c r="D53" s="34">
        <v>2048</v>
      </c>
      <c r="E53" s="35"/>
      <c r="F53" s="35">
        <v>2051</v>
      </c>
      <c r="G53" s="35"/>
      <c r="H53" s="35">
        <v>4099</v>
      </c>
      <c r="I53" s="168"/>
      <c r="J53" s="35">
        <v>2000</v>
      </c>
      <c r="K53" s="35"/>
      <c r="L53" s="35">
        <v>2000</v>
      </c>
      <c r="M53" s="35"/>
      <c r="N53" s="35">
        <v>4000</v>
      </c>
      <c r="O53" s="168"/>
    </row>
    <row r="54" spans="1:15" x14ac:dyDescent="0.35">
      <c r="A54" s="481" t="s">
        <v>167</v>
      </c>
      <c r="B54" s="60">
        <v>0.24266255834849401</v>
      </c>
      <c r="C54" s="75"/>
      <c r="D54" s="103">
        <v>0.21071482107803999</v>
      </c>
      <c r="E54" s="101"/>
      <c r="F54" s="100">
        <v>0.225216414089421</v>
      </c>
      <c r="G54" s="101"/>
      <c r="H54" s="100">
        <v>0.21797092425568801</v>
      </c>
      <c r="I54" s="102"/>
      <c r="J54" s="103">
        <v>0.273124791590313</v>
      </c>
      <c r="K54" s="101"/>
      <c r="L54" s="100">
        <v>0.26280582963809201</v>
      </c>
      <c r="M54" s="101"/>
      <c r="N54" s="100">
        <v>0.267965310570347</v>
      </c>
      <c r="O54" s="102"/>
    </row>
    <row r="55" spans="1:15" x14ac:dyDescent="0.35">
      <c r="A55" s="481"/>
      <c r="B55" s="60"/>
      <c r="C55" s="75"/>
      <c r="D55" s="60"/>
      <c r="E55" s="53"/>
      <c r="F55" s="54"/>
      <c r="G55" s="53"/>
      <c r="H55" s="54"/>
      <c r="I55" s="75"/>
      <c r="J55" s="60"/>
      <c r="K55" s="53"/>
      <c r="L55" s="54"/>
      <c r="M55" s="53"/>
      <c r="N55" s="100"/>
      <c r="O55" s="102"/>
    </row>
    <row r="56" spans="1:15" x14ac:dyDescent="0.35">
      <c r="A56" s="481" t="s">
        <v>168</v>
      </c>
      <c r="B56" s="60">
        <v>0.201207865127291</v>
      </c>
      <c r="C56" s="75"/>
      <c r="D56" s="60">
        <v>0.19542157298346099</v>
      </c>
      <c r="E56" s="53"/>
      <c r="F56" s="54">
        <v>0.20028635621480401</v>
      </c>
      <c r="G56" s="53"/>
      <c r="H56" s="54">
        <v>0.19785574480415799</v>
      </c>
      <c r="I56" s="75"/>
      <c r="J56" s="60">
        <v>0.21618292617572599</v>
      </c>
      <c r="K56" s="53"/>
      <c r="L56" s="54">
        <v>0.19310297492759501</v>
      </c>
      <c r="M56" s="53"/>
      <c r="N56" s="100">
        <v>0.204642950453571</v>
      </c>
      <c r="O56" s="102"/>
    </row>
    <row r="57" spans="1:15" x14ac:dyDescent="0.35">
      <c r="A57" s="481"/>
      <c r="B57" s="60"/>
      <c r="C57" s="75"/>
      <c r="D57" s="60"/>
      <c r="E57" s="53"/>
      <c r="F57" s="54"/>
      <c r="G57" s="53"/>
      <c r="H57" s="54"/>
      <c r="I57" s="75"/>
      <c r="J57" s="60"/>
      <c r="K57" s="53"/>
      <c r="L57" s="54"/>
      <c r="M57" s="53"/>
      <c r="N57" s="100"/>
      <c r="O57" s="102"/>
    </row>
    <row r="58" spans="1:15" x14ac:dyDescent="0.35">
      <c r="A58" s="481" t="s">
        <v>169</v>
      </c>
      <c r="B58" s="60">
        <v>0.38358596585034699</v>
      </c>
      <c r="C58" s="75"/>
      <c r="D58" s="60">
        <v>0.40335849765715298</v>
      </c>
      <c r="E58" s="53"/>
      <c r="F58" s="54">
        <v>0.41691298390884701</v>
      </c>
      <c r="G58" s="53"/>
      <c r="H58" s="54">
        <v>0.410140700873386</v>
      </c>
      <c r="I58" s="75"/>
      <c r="J58" s="60">
        <v>0.34599452798100799</v>
      </c>
      <c r="K58" s="53"/>
      <c r="L58" s="54">
        <v>0.36675347371506101</v>
      </c>
      <c r="M58" s="53"/>
      <c r="N58" s="100">
        <v>0.35637400093625998</v>
      </c>
      <c r="O58" s="102"/>
    </row>
    <row r="59" spans="1:15" x14ac:dyDescent="0.35">
      <c r="A59" s="481"/>
      <c r="B59" s="60"/>
      <c r="C59" s="75"/>
      <c r="D59" s="60"/>
      <c r="E59" s="53"/>
      <c r="F59" s="54"/>
      <c r="G59" s="53"/>
      <c r="H59" s="54"/>
      <c r="I59" s="75"/>
      <c r="J59" s="60"/>
      <c r="K59" s="53"/>
      <c r="L59" s="54"/>
      <c r="M59" s="53"/>
      <c r="N59" s="100"/>
      <c r="O59" s="102"/>
    </row>
    <row r="60" spans="1:15" x14ac:dyDescent="0.35">
      <c r="A60" s="481" t="s">
        <v>170</v>
      </c>
      <c r="B60" s="60">
        <v>0.150614230433612</v>
      </c>
      <c r="C60" s="75"/>
      <c r="D60" s="60">
        <v>0.167013893137783</v>
      </c>
      <c r="E60" s="53"/>
      <c r="F60" s="54">
        <v>0.130804313715431</v>
      </c>
      <c r="G60" s="53"/>
      <c r="H60" s="54">
        <v>0.14889585299546099</v>
      </c>
      <c r="I60" s="75"/>
      <c r="J60" s="60">
        <v>0.145044243782434</v>
      </c>
      <c r="K60" s="53"/>
      <c r="L60" s="54">
        <v>0.159706031545438</v>
      </c>
      <c r="M60" s="53"/>
      <c r="N60" s="100">
        <v>0.152375137726249</v>
      </c>
      <c r="O60" s="102"/>
    </row>
    <row r="61" spans="1:15" x14ac:dyDescent="0.35">
      <c r="A61" s="481"/>
      <c r="B61" s="60"/>
      <c r="C61" s="75"/>
      <c r="D61" s="60"/>
      <c r="E61" s="53"/>
      <c r="F61" s="54"/>
      <c r="G61" s="53"/>
      <c r="H61" s="54"/>
      <c r="I61" s="75"/>
      <c r="J61" s="60"/>
      <c r="K61" s="53"/>
      <c r="L61" s="54"/>
      <c r="M61" s="53"/>
      <c r="N61" s="100"/>
      <c r="O61" s="102"/>
    </row>
    <row r="62" spans="1:15" x14ac:dyDescent="0.35">
      <c r="A62" s="481" t="s">
        <v>171</v>
      </c>
      <c r="B62" s="60">
        <v>1.4201705077615799E-2</v>
      </c>
      <c r="C62" s="75"/>
      <c r="D62" s="60">
        <v>1.6879131349673501E-2</v>
      </c>
      <c r="E62" s="53"/>
      <c r="F62" s="54">
        <v>1.41436420430406E-2</v>
      </c>
      <c r="G62" s="53"/>
      <c r="H62" s="54">
        <v>1.5510385679132099E-2</v>
      </c>
      <c r="I62" s="75"/>
      <c r="J62" s="60">
        <v>1.2771338980843001E-2</v>
      </c>
      <c r="K62" s="53"/>
      <c r="L62" s="54">
        <v>1.29499302604263E-2</v>
      </c>
      <c r="M62" s="53"/>
      <c r="N62" s="100">
        <v>1.28606346213937E-2</v>
      </c>
      <c r="O62" s="102"/>
    </row>
    <row r="63" spans="1:15" x14ac:dyDescent="0.35">
      <c r="A63" s="481"/>
      <c r="B63" s="60"/>
      <c r="C63" s="75"/>
      <c r="D63" s="60"/>
      <c r="E63" s="53"/>
      <c r="F63" s="54"/>
      <c r="G63" s="53"/>
      <c r="H63" s="54"/>
      <c r="I63" s="75"/>
      <c r="J63" s="60"/>
      <c r="K63" s="53"/>
      <c r="L63" s="54"/>
      <c r="M63" s="53"/>
      <c r="N63" s="100"/>
      <c r="O63" s="102"/>
    </row>
    <row r="64" spans="1:15" x14ac:dyDescent="0.35">
      <c r="A64" s="481" t="s">
        <v>172</v>
      </c>
      <c r="B64" s="60">
        <v>3.2892651728474599E-3</v>
      </c>
      <c r="C64" s="75"/>
      <c r="D64" s="91">
        <v>4.3684588585258402E-3</v>
      </c>
      <c r="E64" s="64"/>
      <c r="F64" s="66">
        <v>5.58010576939967E-3</v>
      </c>
      <c r="G64" s="64"/>
      <c r="H64" s="66">
        <v>4.97472570060856E-3</v>
      </c>
      <c r="I64" s="89"/>
      <c r="J64" s="91">
        <v>2.17144249674284E-3</v>
      </c>
      <c r="K64" s="64"/>
      <c r="L64" s="54">
        <v>9.5273648237437496E-4</v>
      </c>
      <c r="M64" s="53"/>
      <c r="N64" s="100">
        <v>1.56208948437911E-3</v>
      </c>
      <c r="O64" s="102"/>
    </row>
    <row r="65" spans="1:15" x14ac:dyDescent="0.35">
      <c r="A65" s="481"/>
      <c r="B65" s="60"/>
      <c r="C65" s="75"/>
      <c r="D65" s="60"/>
      <c r="E65" s="53"/>
      <c r="F65" s="54"/>
      <c r="G65" s="53"/>
      <c r="H65" s="54"/>
      <c r="I65" s="75"/>
      <c r="J65" s="60"/>
      <c r="K65" s="53"/>
      <c r="L65" s="54"/>
      <c r="M65" s="53"/>
      <c r="N65" s="100"/>
      <c r="O65" s="102"/>
    </row>
    <row r="66" spans="1:15" x14ac:dyDescent="0.35">
      <c r="A66" s="481" t="s">
        <v>173</v>
      </c>
      <c r="B66" s="60">
        <v>4.1912282423476601E-3</v>
      </c>
      <c r="C66" s="75"/>
      <c r="D66" s="60">
        <v>2.2436249353643199E-3</v>
      </c>
      <c r="E66" s="53"/>
      <c r="F66" s="54">
        <v>7.05618425905694E-3</v>
      </c>
      <c r="G66" s="53"/>
      <c r="H66" s="54">
        <v>4.65166569156666E-3</v>
      </c>
      <c r="I66" s="75"/>
      <c r="J66" s="60">
        <v>3.7097664944353501E-3</v>
      </c>
      <c r="K66" s="53"/>
      <c r="L66" s="54">
        <v>3.72902343101307E-3</v>
      </c>
      <c r="M66" s="53"/>
      <c r="N66" s="100">
        <v>3.7193949628060502E-3</v>
      </c>
      <c r="O66" s="102"/>
    </row>
    <row r="67" spans="1:15" x14ac:dyDescent="0.35">
      <c r="A67" s="481"/>
      <c r="B67" s="60"/>
      <c r="C67" s="75"/>
      <c r="D67" s="60"/>
      <c r="E67" s="53"/>
      <c r="F67" s="54"/>
      <c r="G67" s="53"/>
      <c r="H67" s="54"/>
      <c r="I67" s="75"/>
      <c r="J67" s="60"/>
      <c r="K67" s="53"/>
      <c r="L67" s="54"/>
      <c r="M67" s="53"/>
      <c r="N67" s="100"/>
      <c r="O67" s="102"/>
    </row>
    <row r="68" spans="1:15" x14ac:dyDescent="0.35">
      <c r="A68" s="413" t="s">
        <v>174</v>
      </c>
      <c r="B68" s="60">
        <v>0.82745638932613197</v>
      </c>
      <c r="C68" s="75"/>
      <c r="D68" s="91">
        <v>0.80949489171865296</v>
      </c>
      <c r="E68" s="64"/>
      <c r="F68" s="66">
        <v>0.84241575421307202</v>
      </c>
      <c r="G68" s="64"/>
      <c r="H68" s="66">
        <v>0.82596736993323205</v>
      </c>
      <c r="I68" s="89"/>
      <c r="J68" s="91">
        <v>0.83530224574704703</v>
      </c>
      <c r="K68" s="64"/>
      <c r="L68" s="66">
        <v>0.822662278280748</v>
      </c>
      <c r="M68" s="64"/>
      <c r="N68" s="90">
        <v>0.82898226196017699</v>
      </c>
      <c r="O68" s="61"/>
    </row>
    <row r="69" spans="1:15" x14ac:dyDescent="0.35">
      <c r="A69" s="413"/>
      <c r="B69" s="60"/>
      <c r="C69" s="75"/>
      <c r="D69" s="91"/>
      <c r="E69" s="64"/>
      <c r="F69" s="66"/>
      <c r="G69" s="64"/>
      <c r="H69" s="66"/>
      <c r="I69" s="89"/>
      <c r="J69" s="91"/>
      <c r="K69" s="64"/>
      <c r="L69" s="66"/>
      <c r="M69" s="64"/>
      <c r="N69" s="90"/>
      <c r="O69" s="61"/>
    </row>
    <row r="70" spans="1:15" x14ac:dyDescent="0.35">
      <c r="A70" s="413" t="s">
        <v>175</v>
      </c>
      <c r="B70" s="60">
        <v>2.1682198492811E-2</v>
      </c>
      <c r="C70" s="75"/>
      <c r="D70" s="91">
        <v>2.3491215143563601E-2</v>
      </c>
      <c r="E70" s="64"/>
      <c r="F70" s="66">
        <v>2.67799320714972E-2</v>
      </c>
      <c r="G70" s="64"/>
      <c r="H70" s="66">
        <v>2.5136777071307299E-2</v>
      </c>
      <c r="I70" s="89"/>
      <c r="J70" s="91">
        <v>1.8652547972021202E-2</v>
      </c>
      <c r="K70" s="64"/>
      <c r="L70" s="66">
        <v>1.7631690173813701E-2</v>
      </c>
      <c r="M70" s="64"/>
      <c r="N70" s="90">
        <v>1.8142119068578801E-2</v>
      </c>
      <c r="O70" s="61"/>
    </row>
    <row r="71" spans="1:15" ht="15" customHeight="1" x14ac:dyDescent="0.35">
      <c r="A71" s="414"/>
      <c r="B71" s="76"/>
      <c r="C71" s="77"/>
      <c r="D71" s="94"/>
      <c r="E71" s="78"/>
      <c r="F71" s="92"/>
      <c r="G71" s="78"/>
      <c r="H71" s="78"/>
      <c r="I71" s="93"/>
      <c r="J71" s="94"/>
      <c r="K71" s="78"/>
      <c r="L71" s="79"/>
      <c r="M71" s="86"/>
      <c r="N71" s="116"/>
      <c r="O71" s="117"/>
    </row>
    <row r="72" spans="1:15" ht="15" customHeight="1" x14ac:dyDescent="0.35">
      <c r="B72" s="54"/>
      <c r="C72" s="53"/>
      <c r="D72" s="6"/>
      <c r="E72" s="6"/>
      <c r="F72" s="6"/>
      <c r="G72" s="6"/>
      <c r="H72" s="6"/>
      <c r="I72" s="6"/>
      <c r="J72" s="6"/>
      <c r="K72" s="6"/>
    </row>
    <row r="73" spans="1:15" ht="45" customHeight="1" x14ac:dyDescent="0.35">
      <c r="A73" s="431" t="s">
        <v>325</v>
      </c>
      <c r="B73" s="386" t="s">
        <v>284</v>
      </c>
      <c r="C73" s="387"/>
      <c r="D73" s="374">
        <v>2021</v>
      </c>
      <c r="E73" s="375"/>
      <c r="F73" s="375"/>
      <c r="G73" s="375"/>
      <c r="H73" s="375"/>
      <c r="I73" s="376"/>
      <c r="J73" s="374">
        <v>2022</v>
      </c>
      <c r="K73" s="375"/>
      <c r="L73" s="375"/>
      <c r="M73" s="375"/>
      <c r="N73" s="375"/>
      <c r="O73" s="376"/>
    </row>
    <row r="74" spans="1:15" ht="45" customHeight="1" x14ac:dyDescent="0.35">
      <c r="A74" s="432"/>
      <c r="B74" s="404"/>
      <c r="C74" s="403"/>
      <c r="D74" s="404" t="s">
        <v>299</v>
      </c>
      <c r="E74" s="402"/>
      <c r="F74" s="402" t="s">
        <v>300</v>
      </c>
      <c r="G74" s="402"/>
      <c r="H74" s="402" t="s">
        <v>303</v>
      </c>
      <c r="I74" s="403"/>
      <c r="J74" s="404" t="s">
        <v>301</v>
      </c>
      <c r="K74" s="402"/>
      <c r="L74" s="402" t="s">
        <v>302</v>
      </c>
      <c r="M74" s="402"/>
      <c r="N74" s="402" t="s">
        <v>303</v>
      </c>
      <c r="O74" s="403"/>
    </row>
    <row r="75" spans="1:15" ht="15" customHeight="1" x14ac:dyDescent="0.35">
      <c r="A75" s="433"/>
      <c r="B75" s="380"/>
      <c r="C75" s="382"/>
      <c r="D75" s="65" t="s">
        <v>98</v>
      </c>
      <c r="E75" s="63"/>
      <c r="F75" s="63" t="s">
        <v>99</v>
      </c>
      <c r="G75" s="63"/>
      <c r="H75" s="63"/>
      <c r="I75" s="62"/>
      <c r="J75" s="65" t="s">
        <v>101</v>
      </c>
      <c r="K75" s="63"/>
      <c r="L75" s="63" t="s">
        <v>102</v>
      </c>
      <c r="M75" s="63"/>
      <c r="N75" s="63"/>
      <c r="O75" s="62"/>
    </row>
    <row r="76" spans="1:15" ht="15" customHeight="1" x14ac:dyDescent="0.35">
      <c r="A76" s="154"/>
      <c r="B76" s="98" t="s">
        <v>103</v>
      </c>
      <c r="C76" s="99" t="s">
        <v>104</v>
      </c>
      <c r="D76" s="98" t="s">
        <v>103</v>
      </c>
      <c r="E76" s="67" t="s">
        <v>104</v>
      </c>
      <c r="F76" s="67" t="s">
        <v>103</v>
      </c>
      <c r="G76" s="67" t="s">
        <v>104</v>
      </c>
      <c r="H76" s="67" t="s">
        <v>103</v>
      </c>
      <c r="I76" s="99" t="s">
        <v>104</v>
      </c>
      <c r="J76" s="98" t="s">
        <v>103</v>
      </c>
      <c r="K76" s="67" t="s">
        <v>104</v>
      </c>
      <c r="L76" s="67" t="s">
        <v>103</v>
      </c>
      <c r="M76" s="67" t="s">
        <v>104</v>
      </c>
      <c r="N76" s="67" t="s">
        <v>103</v>
      </c>
      <c r="O76" s="99" t="s">
        <v>104</v>
      </c>
    </row>
    <row r="77" spans="1:15" ht="15" customHeight="1" x14ac:dyDescent="0.35">
      <c r="A77" s="150" t="s">
        <v>37</v>
      </c>
      <c r="B77" s="34">
        <v>8099</v>
      </c>
      <c r="C77" s="168"/>
      <c r="D77" s="34">
        <v>2048</v>
      </c>
      <c r="E77" s="35"/>
      <c r="F77" s="35">
        <v>2051</v>
      </c>
      <c r="G77" s="35"/>
      <c r="H77" s="35">
        <v>4099</v>
      </c>
      <c r="I77" s="168"/>
      <c r="J77" s="35">
        <v>2000</v>
      </c>
      <c r="K77" s="35"/>
      <c r="L77" s="35">
        <v>2000</v>
      </c>
      <c r="M77" s="35"/>
      <c r="N77" s="35">
        <v>4000</v>
      </c>
      <c r="O77" s="168"/>
    </row>
    <row r="78" spans="1:15" x14ac:dyDescent="0.35">
      <c r="A78" s="481" t="s">
        <v>167</v>
      </c>
      <c r="B78" s="60">
        <v>0.12036162213111</v>
      </c>
      <c r="C78" s="75"/>
      <c r="D78" s="103">
        <v>0.105366529679382</v>
      </c>
      <c r="E78" s="101"/>
      <c r="F78" s="100">
        <v>0.151284232171911</v>
      </c>
      <c r="G78" s="101"/>
      <c r="H78" s="100">
        <v>0.12834218391990801</v>
      </c>
      <c r="I78" s="102"/>
      <c r="J78" s="103">
        <v>0.11103266383345101</v>
      </c>
      <c r="K78" s="101"/>
      <c r="L78" s="100">
        <v>0.113334418903313</v>
      </c>
      <c r="M78" s="101"/>
      <c r="N78" s="100">
        <v>0.112183541378165</v>
      </c>
      <c r="O78" s="102"/>
    </row>
    <row r="79" spans="1:15" x14ac:dyDescent="0.35">
      <c r="A79" s="481"/>
      <c r="B79" s="60"/>
      <c r="C79" s="75"/>
      <c r="D79" s="103"/>
      <c r="E79" s="101"/>
      <c r="F79" s="100"/>
      <c r="G79" s="101"/>
      <c r="H79" s="100"/>
      <c r="I79" s="102"/>
      <c r="J79" s="103"/>
      <c r="K79" s="101"/>
      <c r="L79" s="100"/>
      <c r="M79" s="101"/>
      <c r="N79" s="100"/>
      <c r="O79" s="102"/>
    </row>
    <row r="80" spans="1:15" x14ac:dyDescent="0.35">
      <c r="A80" s="481" t="s">
        <v>168</v>
      </c>
      <c r="B80" s="60">
        <v>0.15922694842891799</v>
      </c>
      <c r="C80" s="75"/>
      <c r="D80" s="103">
        <v>0.17618006719012499</v>
      </c>
      <c r="E80" s="101"/>
      <c r="F80" s="100">
        <v>0.17665554601664199</v>
      </c>
      <c r="G80" s="101"/>
      <c r="H80" s="100">
        <v>0.17641798059876099</v>
      </c>
      <c r="I80" s="102"/>
      <c r="J80" s="103">
        <v>0.14666824077999799</v>
      </c>
      <c r="K80" s="101"/>
      <c r="L80" s="100">
        <v>0.136552635473776</v>
      </c>
      <c r="M80" s="101"/>
      <c r="N80" s="100">
        <v>0.14161043808389601</v>
      </c>
      <c r="O80" s="102"/>
    </row>
    <row r="81" spans="1:15" x14ac:dyDescent="0.35">
      <c r="A81" s="481"/>
      <c r="B81" s="60"/>
      <c r="C81" s="75"/>
      <c r="D81" s="103"/>
      <c r="E81" s="101"/>
      <c r="F81" s="100"/>
      <c r="G81" s="101"/>
      <c r="H81" s="100"/>
      <c r="I81" s="102"/>
      <c r="J81" s="103"/>
      <c r="K81" s="101"/>
      <c r="L81" s="100"/>
      <c r="M81" s="101"/>
      <c r="N81" s="100"/>
      <c r="O81" s="102"/>
    </row>
    <row r="82" spans="1:15" x14ac:dyDescent="0.35">
      <c r="A82" s="481" t="s">
        <v>169</v>
      </c>
      <c r="B82" s="60">
        <v>0.47725359328618999</v>
      </c>
      <c r="C82" s="75"/>
      <c r="D82" s="103">
        <v>0.47529485984258002</v>
      </c>
      <c r="E82" s="101"/>
      <c r="F82" s="100">
        <v>0.44704389645805598</v>
      </c>
      <c r="G82" s="101"/>
      <c r="H82" s="100">
        <v>0.46115904007262898</v>
      </c>
      <c r="I82" s="102"/>
      <c r="J82" s="103">
        <v>0.50029242874956104</v>
      </c>
      <c r="K82" s="101"/>
      <c r="L82" s="100">
        <v>0.48720054498679</v>
      </c>
      <c r="M82" s="101"/>
      <c r="N82" s="100">
        <v>0.49374648681253502</v>
      </c>
      <c r="O82" s="102"/>
    </row>
    <row r="83" spans="1:15" x14ac:dyDescent="0.35">
      <c r="A83" s="481"/>
      <c r="B83" s="60"/>
      <c r="C83" s="75"/>
      <c r="D83" s="103"/>
      <c r="E83" s="101"/>
      <c r="F83" s="100"/>
      <c r="G83" s="101"/>
      <c r="H83" s="100"/>
      <c r="I83" s="102"/>
      <c r="J83" s="103"/>
      <c r="K83" s="101"/>
      <c r="L83" s="100"/>
      <c r="M83" s="101"/>
      <c r="N83" s="100"/>
      <c r="O83" s="102"/>
    </row>
    <row r="84" spans="1:15" x14ac:dyDescent="0.35">
      <c r="A84" s="481" t="s">
        <v>170</v>
      </c>
      <c r="B84" s="60">
        <v>0.18356968596416401</v>
      </c>
      <c r="C84" s="75"/>
      <c r="D84" s="103">
        <v>0.18333104159349101</v>
      </c>
      <c r="E84" s="101"/>
      <c r="F84" s="100">
        <v>0.15717263633053599</v>
      </c>
      <c r="G84" s="101"/>
      <c r="H84" s="100">
        <v>0.170242266629129</v>
      </c>
      <c r="I84" s="102"/>
      <c r="J84" s="103">
        <v>0.189050945716424</v>
      </c>
      <c r="K84" s="101"/>
      <c r="L84" s="100">
        <v>0.205402972200045</v>
      </c>
      <c r="M84" s="101"/>
      <c r="N84" s="100">
        <v>0.19722695902772999</v>
      </c>
      <c r="O84" s="102"/>
    </row>
    <row r="85" spans="1:15" x14ac:dyDescent="0.35">
      <c r="A85" s="481"/>
      <c r="B85" s="60"/>
      <c r="C85" s="75"/>
      <c r="D85" s="103"/>
      <c r="E85" s="101"/>
      <c r="F85" s="100"/>
      <c r="G85" s="101"/>
      <c r="H85" s="100"/>
      <c r="I85" s="102"/>
      <c r="J85" s="103"/>
      <c r="K85" s="101"/>
      <c r="L85" s="100"/>
      <c r="M85" s="101"/>
      <c r="N85" s="100"/>
      <c r="O85" s="102"/>
    </row>
    <row r="86" spans="1:15" x14ac:dyDescent="0.35">
      <c r="A86" s="481" t="s">
        <v>171</v>
      </c>
      <c r="B86" s="60">
        <v>5.0115523081513402E-2</v>
      </c>
      <c r="C86" s="75"/>
      <c r="D86" s="103">
        <v>5.1184060048896703E-2</v>
      </c>
      <c r="E86" s="101"/>
      <c r="F86" s="100">
        <v>5.4291867064113902E-2</v>
      </c>
      <c r="G86" s="101"/>
      <c r="H86" s="100">
        <v>5.2739100818620099E-2</v>
      </c>
      <c r="I86" s="102"/>
      <c r="J86" s="103">
        <v>4.4621275433068097E-2</v>
      </c>
      <c r="K86" s="101"/>
      <c r="L86" s="100">
        <v>5.0232748070694201E-2</v>
      </c>
      <c r="M86" s="101"/>
      <c r="N86" s="100">
        <v>4.7427011775729902E-2</v>
      </c>
      <c r="O86" s="102"/>
    </row>
    <row r="87" spans="1:15" x14ac:dyDescent="0.35">
      <c r="A87" s="481"/>
      <c r="B87" s="60"/>
      <c r="C87" s="75"/>
      <c r="D87" s="103"/>
      <c r="E87" s="101"/>
      <c r="F87" s="100"/>
      <c r="G87" s="101"/>
      <c r="H87" s="100"/>
      <c r="I87" s="102"/>
      <c r="J87" s="103"/>
      <c r="K87" s="101"/>
      <c r="L87" s="100"/>
      <c r="M87" s="101"/>
      <c r="N87" s="100"/>
      <c r="O87" s="102"/>
    </row>
    <row r="88" spans="1:15" x14ac:dyDescent="0.35">
      <c r="A88" s="481" t="s">
        <v>172</v>
      </c>
      <c r="B88" s="60">
        <v>5.8178994140280502E-3</v>
      </c>
      <c r="C88" s="75"/>
      <c r="D88" s="69">
        <v>4.4340794621041601E-3</v>
      </c>
      <c r="E88" s="97"/>
      <c r="F88" s="90">
        <v>9.3773236896499794E-3</v>
      </c>
      <c r="G88" s="97"/>
      <c r="H88" s="90">
        <v>6.9075104926974301E-3</v>
      </c>
      <c r="I88" s="61"/>
      <c r="J88" s="69">
        <v>6.0970824908543799E-3</v>
      </c>
      <c r="K88" s="97"/>
      <c r="L88" s="100">
        <v>3.3055584388471701E-3</v>
      </c>
      <c r="M88" s="101"/>
      <c r="N88" s="100">
        <v>4.7013204529868001E-3</v>
      </c>
      <c r="O88" s="102"/>
    </row>
    <row r="89" spans="1:15" x14ac:dyDescent="0.35">
      <c r="A89" s="481"/>
      <c r="B89" s="60"/>
      <c r="C89" s="75"/>
      <c r="D89" s="103"/>
      <c r="E89" s="101"/>
      <c r="F89" s="100"/>
      <c r="G89" s="101"/>
      <c r="H89" s="101"/>
      <c r="I89" s="102"/>
      <c r="J89" s="103"/>
      <c r="K89" s="101"/>
      <c r="L89" s="100"/>
      <c r="M89" s="101"/>
      <c r="N89" s="100"/>
      <c r="O89" s="102"/>
    </row>
    <row r="90" spans="1:15" x14ac:dyDescent="0.35">
      <c r="A90" s="481" t="s">
        <v>173</v>
      </c>
      <c r="B90" s="60">
        <v>3.3508759881532E-3</v>
      </c>
      <c r="C90" s="75"/>
      <c r="D90" s="103">
        <v>4.2093621834216896E-3</v>
      </c>
      <c r="E90" s="101"/>
      <c r="F90" s="100">
        <v>4.1744982690911899E-3</v>
      </c>
      <c r="G90" s="101"/>
      <c r="H90" s="100">
        <v>4.1919174682541697E-3</v>
      </c>
      <c r="I90" s="102"/>
      <c r="J90" s="103">
        <v>1.2364004981454001E-3</v>
      </c>
      <c r="K90" s="101"/>
      <c r="L90" s="100">
        <v>3.7416369307797198E-3</v>
      </c>
      <c r="M90" s="101"/>
      <c r="N90" s="100">
        <v>2.4890187251098098E-3</v>
      </c>
      <c r="O90" s="102"/>
    </row>
    <row r="91" spans="1:15" x14ac:dyDescent="0.35">
      <c r="A91" s="481"/>
      <c r="B91" s="60"/>
      <c r="C91" s="75"/>
      <c r="D91" s="103"/>
      <c r="E91" s="101"/>
      <c r="F91" s="100"/>
      <c r="G91" s="101"/>
      <c r="H91" s="100"/>
      <c r="I91" s="102"/>
      <c r="J91" s="103"/>
      <c r="K91" s="101"/>
      <c r="L91" s="100"/>
      <c r="M91" s="101"/>
      <c r="N91" s="100"/>
      <c r="O91" s="102"/>
    </row>
    <row r="92" spans="1:15" x14ac:dyDescent="0.35">
      <c r="A92" s="413" t="s">
        <v>174</v>
      </c>
      <c r="B92" s="60">
        <v>0.75684216384621805</v>
      </c>
      <c r="C92" s="75"/>
      <c r="D92" s="69">
        <v>0.75684145671208702</v>
      </c>
      <c r="E92" s="97"/>
      <c r="F92" s="90">
        <v>0.774983674646609</v>
      </c>
      <c r="G92" s="97"/>
      <c r="H92" s="90">
        <v>0.76591920459129903</v>
      </c>
      <c r="I92" s="61"/>
      <c r="J92" s="69">
        <v>0.75799333336301</v>
      </c>
      <c r="K92" s="97"/>
      <c r="L92" s="90">
        <v>0.73708759936387902</v>
      </c>
      <c r="M92" s="97"/>
      <c r="N92" s="90">
        <v>0.74754046627459503</v>
      </c>
      <c r="O92" s="61"/>
    </row>
    <row r="93" spans="1:15" x14ac:dyDescent="0.35">
      <c r="A93" s="413"/>
      <c r="B93" s="60"/>
      <c r="C93" s="75"/>
      <c r="D93" s="69"/>
      <c r="E93" s="97"/>
      <c r="F93" s="90"/>
      <c r="G93" s="97"/>
      <c r="H93" s="90"/>
      <c r="I93" s="61"/>
      <c r="J93" s="69"/>
      <c r="K93" s="97"/>
      <c r="L93" s="90"/>
      <c r="M93" s="97"/>
      <c r="N93" s="90"/>
      <c r="O93" s="61"/>
    </row>
    <row r="94" spans="1:15" x14ac:dyDescent="0.35">
      <c r="A94" s="413" t="s">
        <v>175</v>
      </c>
      <c r="B94" s="60">
        <v>5.9284298483694597E-2</v>
      </c>
      <c r="C94" s="75"/>
      <c r="D94" s="69">
        <v>5.9827501694422601E-2</v>
      </c>
      <c r="E94" s="97"/>
      <c r="F94" s="90">
        <v>6.7843689022855105E-2</v>
      </c>
      <c r="G94" s="97"/>
      <c r="H94" s="90">
        <v>6.3838528779571704E-2</v>
      </c>
      <c r="I94" s="61"/>
      <c r="J94" s="69">
        <v>5.1954758422067898E-2</v>
      </c>
      <c r="K94" s="97"/>
      <c r="L94" s="90">
        <v>5.7279943440321002E-2</v>
      </c>
      <c r="M94" s="97"/>
      <c r="N94" s="90">
        <v>5.4617350953826499E-2</v>
      </c>
      <c r="O94" s="61"/>
    </row>
    <row r="95" spans="1:15" ht="15" customHeight="1" x14ac:dyDescent="0.35">
      <c r="A95" s="414"/>
      <c r="B95" s="76"/>
      <c r="C95" s="77"/>
      <c r="D95" s="130"/>
      <c r="E95" s="45"/>
      <c r="F95" s="131"/>
      <c r="G95" s="45"/>
      <c r="H95" s="131"/>
      <c r="I95" s="104"/>
      <c r="J95" s="130"/>
      <c r="K95" s="45"/>
      <c r="L95" s="131"/>
      <c r="M95" s="45"/>
      <c r="N95" s="131"/>
      <c r="O95" s="104"/>
    </row>
    <row r="97" spans="1:1" x14ac:dyDescent="0.35">
      <c r="A97" s="5" t="s">
        <v>230</v>
      </c>
    </row>
    <row r="98" spans="1:1" x14ac:dyDescent="0.35">
      <c r="A98" t="s">
        <v>231</v>
      </c>
    </row>
  </sheetData>
  <mergeCells count="76">
    <mergeCell ref="J74:K74"/>
    <mergeCell ref="L74:M74"/>
    <mergeCell ref="N74:O74"/>
    <mergeCell ref="B49:C51"/>
    <mergeCell ref="D49:I49"/>
    <mergeCell ref="J49:O49"/>
    <mergeCell ref="A49:A51"/>
    <mergeCell ref="A25:A27"/>
    <mergeCell ref="D74:E74"/>
    <mergeCell ref="F74:G74"/>
    <mergeCell ref="H74:I74"/>
    <mergeCell ref="A66:A67"/>
    <mergeCell ref="A68:A69"/>
    <mergeCell ref="A70:A71"/>
    <mergeCell ref="N2:O2"/>
    <mergeCell ref="N50:O50"/>
    <mergeCell ref="B25:C27"/>
    <mergeCell ref="D25:I25"/>
    <mergeCell ref="J25:O25"/>
    <mergeCell ref="D26:E26"/>
    <mergeCell ref="F26:G26"/>
    <mergeCell ref="H26:I26"/>
    <mergeCell ref="J26:K26"/>
    <mergeCell ref="L26:M26"/>
    <mergeCell ref="N26:O26"/>
    <mergeCell ref="D50:E50"/>
    <mergeCell ref="F50:G50"/>
    <mergeCell ref="H50:I50"/>
    <mergeCell ref="J50:K50"/>
    <mergeCell ref="L50:M50"/>
    <mergeCell ref="D2:E2"/>
    <mergeCell ref="F2:G2"/>
    <mergeCell ref="H2:I2"/>
    <mergeCell ref="J2:K2"/>
    <mergeCell ref="L2:M2"/>
    <mergeCell ref="A94:A95"/>
    <mergeCell ref="A78:A79"/>
    <mergeCell ref="A80:A81"/>
    <mergeCell ref="A82:A83"/>
    <mergeCell ref="A84:A85"/>
    <mergeCell ref="A86:A87"/>
    <mergeCell ref="A88:A89"/>
    <mergeCell ref="A90:A91"/>
    <mergeCell ref="A92:A93"/>
    <mergeCell ref="A20:A21"/>
    <mergeCell ref="A22:A23"/>
    <mergeCell ref="B73:C75"/>
    <mergeCell ref="A73:A75"/>
    <mergeCell ref="A64:A65"/>
    <mergeCell ref="A36:A37"/>
    <mergeCell ref="A38:A39"/>
    <mergeCell ref="A40:A41"/>
    <mergeCell ref="A42:A43"/>
    <mergeCell ref="A44:A45"/>
    <mergeCell ref="A46:A47"/>
    <mergeCell ref="A54:A55"/>
    <mergeCell ref="A56:A57"/>
    <mergeCell ref="A58:A59"/>
    <mergeCell ref="A60:A61"/>
    <mergeCell ref="A62:A63"/>
    <mergeCell ref="B1:C3"/>
    <mergeCell ref="A1:A3"/>
    <mergeCell ref="D1:I1"/>
    <mergeCell ref="J1:O1"/>
    <mergeCell ref="D73:I73"/>
    <mergeCell ref="J73:O73"/>
    <mergeCell ref="A16:A17"/>
    <mergeCell ref="A14:A15"/>
    <mergeCell ref="A6:A7"/>
    <mergeCell ref="A8:A9"/>
    <mergeCell ref="A10:A11"/>
    <mergeCell ref="A12:A13"/>
    <mergeCell ref="A30:A31"/>
    <mergeCell ref="A32:A33"/>
    <mergeCell ref="A34:A35"/>
    <mergeCell ref="A18:A19"/>
  </mergeCells>
  <pageMargins left="0.7" right="0.7" top="0.75" bottom="0.75" header="0.3" footer="0.3"/>
  <pageSetup paperSize="9" orientation="portrai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AM41"/>
  <sheetViews>
    <sheetView zoomScaleNormal="100" workbookViewId="0"/>
  </sheetViews>
  <sheetFormatPr defaultColWidth="10.90625" defaultRowHeight="14.5" x14ac:dyDescent="0.35"/>
  <cols>
    <col min="1" max="1" width="45" customWidth="1"/>
    <col min="21" max="21" width="9.1796875" customWidth="1"/>
  </cols>
  <sheetData>
    <row r="1" spans="1:35" ht="101.5" customHeight="1" x14ac:dyDescent="0.35">
      <c r="A1" s="135" t="s">
        <v>321</v>
      </c>
      <c r="B1" s="416" t="s">
        <v>282</v>
      </c>
      <c r="C1" s="387"/>
      <c r="D1" s="417" t="s">
        <v>68</v>
      </c>
      <c r="E1" s="418"/>
      <c r="F1" s="419" t="s">
        <v>83</v>
      </c>
      <c r="G1" s="387"/>
      <c r="H1" s="420" t="s">
        <v>84</v>
      </c>
      <c r="I1" s="421"/>
      <c r="J1" s="421" t="s">
        <v>85</v>
      </c>
      <c r="K1" s="422"/>
      <c r="L1" s="416" t="s">
        <v>86</v>
      </c>
      <c r="M1" s="388"/>
      <c r="N1" s="419" t="s">
        <v>87</v>
      </c>
      <c r="O1" s="388"/>
      <c r="P1" s="419" t="s">
        <v>88</v>
      </c>
      <c r="Q1" s="388"/>
      <c r="R1" s="419" t="s">
        <v>89</v>
      </c>
      <c r="S1" s="387"/>
      <c r="T1" s="416" t="s">
        <v>90</v>
      </c>
      <c r="U1" s="388"/>
      <c r="V1" s="419" t="s">
        <v>91</v>
      </c>
      <c r="W1" s="387"/>
      <c r="X1" s="416" t="s">
        <v>92</v>
      </c>
      <c r="Y1" s="388"/>
      <c r="Z1" s="419" t="s">
        <v>93</v>
      </c>
      <c r="AA1" s="388"/>
      <c r="AB1" s="419" t="s">
        <v>94</v>
      </c>
      <c r="AC1" s="387"/>
      <c r="AD1" s="416" t="s">
        <v>95</v>
      </c>
      <c r="AE1" s="388"/>
      <c r="AF1" s="419" t="s">
        <v>96</v>
      </c>
      <c r="AG1" s="388"/>
      <c r="AH1" s="419" t="s">
        <v>97</v>
      </c>
      <c r="AI1" s="392"/>
    </row>
    <row r="2" spans="1:35" ht="15" customHeight="1" x14ac:dyDescent="0.35">
      <c r="A2" s="149"/>
      <c r="B2" s="133"/>
      <c r="C2" s="62"/>
      <c r="D2" s="137" t="s">
        <v>98</v>
      </c>
      <c r="E2" s="138"/>
      <c r="F2" s="134" t="s">
        <v>99</v>
      </c>
      <c r="G2" s="62"/>
      <c r="H2" s="137" t="s">
        <v>98</v>
      </c>
      <c r="I2" s="138"/>
      <c r="J2" s="134" t="s">
        <v>99</v>
      </c>
      <c r="K2" s="139"/>
      <c r="L2" s="133" t="s">
        <v>100</v>
      </c>
      <c r="M2" s="63"/>
      <c r="N2" s="134" t="s">
        <v>99</v>
      </c>
      <c r="O2" s="63"/>
      <c r="P2" s="134" t="s">
        <v>101</v>
      </c>
      <c r="Q2" s="63"/>
      <c r="R2" s="134" t="s">
        <v>102</v>
      </c>
      <c r="S2" s="62"/>
      <c r="T2" s="133" t="s">
        <v>100</v>
      </c>
      <c r="U2" s="63"/>
      <c r="V2" s="134" t="s">
        <v>99</v>
      </c>
      <c r="W2" s="62"/>
      <c r="X2" s="133" t="s">
        <v>100</v>
      </c>
      <c r="Y2" s="63"/>
      <c r="Z2" s="134" t="s">
        <v>99</v>
      </c>
      <c r="AA2" s="63"/>
      <c r="AB2" s="134" t="s">
        <v>101</v>
      </c>
      <c r="AC2" s="62"/>
      <c r="AD2" s="133" t="s">
        <v>100</v>
      </c>
      <c r="AE2" s="63"/>
      <c r="AF2" s="134" t="s">
        <v>99</v>
      </c>
      <c r="AG2" s="63"/>
      <c r="AH2" s="134" t="s">
        <v>101</v>
      </c>
      <c r="AI2" s="68"/>
    </row>
    <row r="3" spans="1:35" x14ac:dyDescent="0.35">
      <c r="A3" s="154"/>
      <c r="B3" s="144" t="s">
        <v>103</v>
      </c>
      <c r="C3" s="146" t="s">
        <v>104</v>
      </c>
      <c r="D3" s="144" t="s">
        <v>103</v>
      </c>
      <c r="E3" s="145" t="s">
        <v>104</v>
      </c>
      <c r="F3" s="145" t="s">
        <v>103</v>
      </c>
      <c r="G3" s="146" t="s">
        <v>104</v>
      </c>
      <c r="H3" s="144" t="s">
        <v>103</v>
      </c>
      <c r="I3" s="145" t="s">
        <v>104</v>
      </c>
      <c r="J3" s="145" t="s">
        <v>103</v>
      </c>
      <c r="K3" s="146" t="s">
        <v>104</v>
      </c>
      <c r="L3" s="144" t="s">
        <v>103</v>
      </c>
      <c r="M3" s="145" t="s">
        <v>104</v>
      </c>
      <c r="N3" s="145" t="s">
        <v>103</v>
      </c>
      <c r="O3" s="145" t="s">
        <v>104</v>
      </c>
      <c r="P3" s="145" t="s">
        <v>103</v>
      </c>
      <c r="Q3" s="145" t="s">
        <v>104</v>
      </c>
      <c r="R3" s="145" t="s">
        <v>103</v>
      </c>
      <c r="S3" s="146" t="s">
        <v>104</v>
      </c>
      <c r="T3" s="144" t="s">
        <v>103</v>
      </c>
      <c r="U3" s="145" t="s">
        <v>104</v>
      </c>
      <c r="V3" s="145" t="s">
        <v>103</v>
      </c>
      <c r="W3" s="146" t="s">
        <v>104</v>
      </c>
      <c r="X3" s="144" t="s">
        <v>103</v>
      </c>
      <c r="Y3" s="145" t="s">
        <v>104</v>
      </c>
      <c r="Z3" s="145" t="s">
        <v>103</v>
      </c>
      <c r="AA3" s="145" t="s">
        <v>104</v>
      </c>
      <c r="AB3" s="145" t="s">
        <v>103</v>
      </c>
      <c r="AC3" s="146" t="s">
        <v>104</v>
      </c>
      <c r="AD3" s="144" t="s">
        <v>103</v>
      </c>
      <c r="AE3" s="145" t="s">
        <v>104</v>
      </c>
      <c r="AF3" s="145" t="s">
        <v>103</v>
      </c>
      <c r="AG3" s="145" t="s">
        <v>104</v>
      </c>
      <c r="AH3" s="145" t="s">
        <v>103</v>
      </c>
      <c r="AI3" s="146" t="s">
        <v>104</v>
      </c>
    </row>
    <row r="4" spans="1:35" ht="15" customHeight="1" x14ac:dyDescent="0.35">
      <c r="A4" s="150" t="s">
        <v>37</v>
      </c>
      <c r="B4" s="73">
        <v>4000</v>
      </c>
      <c r="C4" s="96"/>
      <c r="D4" s="73">
        <v>1921</v>
      </c>
      <c r="E4" s="74"/>
      <c r="F4" s="74">
        <v>2079</v>
      </c>
      <c r="G4" s="96"/>
      <c r="H4" s="73">
        <v>2060</v>
      </c>
      <c r="I4" s="74"/>
      <c r="J4" s="74">
        <v>1935</v>
      </c>
      <c r="K4" s="96"/>
      <c r="L4" s="73">
        <v>2465</v>
      </c>
      <c r="M4" s="74"/>
      <c r="N4" s="74">
        <v>435</v>
      </c>
      <c r="O4" s="74"/>
      <c r="P4" s="74">
        <v>636</v>
      </c>
      <c r="Q4" s="74"/>
      <c r="R4" s="74">
        <v>352</v>
      </c>
      <c r="S4" s="96"/>
      <c r="T4" s="73">
        <v>494</v>
      </c>
      <c r="U4" s="74"/>
      <c r="V4" s="74">
        <v>3442</v>
      </c>
      <c r="W4" s="96"/>
      <c r="X4" s="73">
        <v>1046</v>
      </c>
      <c r="Y4" s="74"/>
      <c r="Z4" s="74">
        <v>1341</v>
      </c>
      <c r="AA4" s="74"/>
      <c r="AB4" s="74">
        <v>1613</v>
      </c>
      <c r="AC4" s="96"/>
      <c r="AD4" s="73">
        <v>303</v>
      </c>
      <c r="AE4" s="74"/>
      <c r="AF4" s="74">
        <v>2221</v>
      </c>
      <c r="AG4" s="74"/>
      <c r="AH4" s="74">
        <v>1297</v>
      </c>
      <c r="AI4" s="179"/>
    </row>
    <row r="5" spans="1:35" x14ac:dyDescent="0.35">
      <c r="A5" s="459" t="s">
        <v>207</v>
      </c>
      <c r="B5" s="103">
        <v>0.17532272874677299</v>
      </c>
      <c r="C5" s="102"/>
      <c r="D5" s="103">
        <v>0.15262647020971101</v>
      </c>
      <c r="E5" s="101"/>
      <c r="F5" s="100">
        <v>0.199430511576141</v>
      </c>
      <c r="G5" s="102"/>
      <c r="H5" s="103">
        <v>0.155703308679668</v>
      </c>
      <c r="I5" s="101"/>
      <c r="J5" s="100">
        <v>0.195755209486557</v>
      </c>
      <c r="K5" s="102"/>
      <c r="L5" s="103">
        <v>0.161909735811714</v>
      </c>
      <c r="M5" s="101"/>
      <c r="N5" s="100">
        <v>0.26461308496460301</v>
      </c>
      <c r="O5" s="101"/>
      <c r="P5" s="100">
        <v>0.24977404478675899</v>
      </c>
      <c r="Q5" s="101"/>
      <c r="R5" s="100">
        <v>0.168767767301024</v>
      </c>
      <c r="S5" s="102"/>
      <c r="T5" s="103">
        <v>0.20095419892821501</v>
      </c>
      <c r="U5" s="101"/>
      <c r="V5" s="100">
        <v>0.17222370261407699</v>
      </c>
      <c r="W5" s="102"/>
      <c r="X5" s="103">
        <v>0.16083529221842899</v>
      </c>
      <c r="Y5" s="101"/>
      <c r="Z5" s="100">
        <v>0.15533428593630699</v>
      </c>
      <c r="AA5" s="101"/>
      <c r="AB5" s="100">
        <v>0.20179104102999401</v>
      </c>
      <c r="AC5" s="102"/>
      <c r="AD5" s="103">
        <v>0.112856218859732</v>
      </c>
      <c r="AE5" s="101"/>
      <c r="AF5" s="100">
        <v>0.17104922542808301</v>
      </c>
      <c r="AG5" s="101"/>
      <c r="AH5" s="100">
        <v>0.199747517008937</v>
      </c>
      <c r="AI5" s="102"/>
    </row>
    <row r="6" spans="1:35" x14ac:dyDescent="0.35">
      <c r="A6" s="459"/>
      <c r="B6" s="103"/>
      <c r="C6" s="102"/>
      <c r="D6" s="103"/>
      <c r="E6" s="101"/>
      <c r="F6" s="100"/>
      <c r="G6" s="102"/>
      <c r="H6" s="103"/>
      <c r="I6" s="101"/>
      <c r="J6" s="100"/>
      <c r="K6" s="102"/>
      <c r="L6" s="103"/>
      <c r="M6" s="101"/>
      <c r="N6" s="100"/>
      <c r="O6" s="101"/>
      <c r="P6" s="100"/>
      <c r="Q6" s="101"/>
      <c r="R6" s="100"/>
      <c r="S6" s="102"/>
      <c r="T6" s="103"/>
      <c r="U6" s="101"/>
      <c r="V6" s="100"/>
      <c r="W6" s="102"/>
      <c r="X6" s="103"/>
      <c r="Y6" s="101"/>
      <c r="Z6" s="100"/>
      <c r="AA6" s="101"/>
      <c r="AB6" s="100"/>
      <c r="AC6" s="102"/>
      <c r="AD6" s="103"/>
      <c r="AE6" s="101"/>
      <c r="AF6" s="100"/>
      <c r="AG6" s="101"/>
      <c r="AH6" s="100"/>
      <c r="AI6" s="102"/>
    </row>
    <row r="7" spans="1:35" x14ac:dyDescent="0.35">
      <c r="A7" s="459" t="s">
        <v>208</v>
      </c>
      <c r="B7" s="103">
        <v>0.63490282865097203</v>
      </c>
      <c r="C7" s="102"/>
      <c r="D7" s="103">
        <v>0.62893442835798097</v>
      </c>
      <c r="E7" s="101"/>
      <c r="F7" s="100">
        <v>0.64124241532192905</v>
      </c>
      <c r="G7" s="102"/>
      <c r="H7" s="103">
        <v>0.60984228638052895</v>
      </c>
      <c r="I7" s="101"/>
      <c r="J7" s="100">
        <v>0.66045056054454199</v>
      </c>
      <c r="K7" s="102"/>
      <c r="L7" s="103">
        <v>0.63377905370548704</v>
      </c>
      <c r="M7" s="101"/>
      <c r="N7" s="100">
        <v>0.65000618859721904</v>
      </c>
      <c r="O7" s="101"/>
      <c r="P7" s="100">
        <v>0.65025193213078503</v>
      </c>
      <c r="Q7" s="101"/>
      <c r="R7" s="100">
        <v>0.602365465971192</v>
      </c>
      <c r="S7" s="102"/>
      <c r="T7" s="103">
        <v>0.52827109401512096</v>
      </c>
      <c r="U7" s="101"/>
      <c r="V7" s="100">
        <v>0.65055881823384198</v>
      </c>
      <c r="W7" s="102"/>
      <c r="X7" s="103">
        <v>0.65519817478555098</v>
      </c>
      <c r="Y7" s="101"/>
      <c r="Z7" s="100">
        <v>0.65096291112596505</v>
      </c>
      <c r="AA7" s="101"/>
      <c r="AB7" s="100">
        <v>0.60788223798122498</v>
      </c>
      <c r="AC7" s="102"/>
      <c r="AD7" s="103">
        <v>0.60543908328898799</v>
      </c>
      <c r="AE7" s="101"/>
      <c r="AF7" s="100">
        <v>0.633823198009549</v>
      </c>
      <c r="AG7" s="101"/>
      <c r="AH7" s="100">
        <v>0.64120680818315501</v>
      </c>
      <c r="AI7" s="102"/>
    </row>
    <row r="8" spans="1:35" x14ac:dyDescent="0.35">
      <c r="A8" s="459"/>
      <c r="B8" s="103"/>
      <c r="C8" s="102"/>
      <c r="D8" s="103"/>
      <c r="E8" s="101"/>
      <c r="F8" s="100"/>
      <c r="G8" s="102"/>
      <c r="H8" s="103"/>
      <c r="I8" s="101"/>
      <c r="J8" s="100"/>
      <c r="K8" s="102"/>
      <c r="L8" s="103"/>
      <c r="M8" s="101"/>
      <c r="N8" s="100"/>
      <c r="O8" s="101"/>
      <c r="P8" s="100"/>
      <c r="Q8" s="101"/>
      <c r="R8" s="100"/>
      <c r="S8" s="102"/>
      <c r="T8" s="103"/>
      <c r="U8" s="101"/>
      <c r="V8" s="100"/>
      <c r="W8" s="102"/>
      <c r="X8" s="103"/>
      <c r="Y8" s="101"/>
      <c r="Z8" s="100"/>
      <c r="AA8" s="101"/>
      <c r="AB8" s="100"/>
      <c r="AC8" s="102"/>
      <c r="AD8" s="103"/>
      <c r="AE8" s="101"/>
      <c r="AF8" s="100"/>
      <c r="AG8" s="101"/>
      <c r="AH8" s="100"/>
      <c r="AI8" s="102"/>
    </row>
    <row r="9" spans="1:35" x14ac:dyDescent="0.35">
      <c r="A9" s="459" t="s">
        <v>209</v>
      </c>
      <c r="B9" s="103">
        <v>0.64863668876363301</v>
      </c>
      <c r="C9" s="102"/>
      <c r="D9" s="103">
        <v>0.665387521848265</v>
      </c>
      <c r="E9" s="101"/>
      <c r="F9" s="100">
        <v>0.63084408891481303</v>
      </c>
      <c r="G9" s="102"/>
      <c r="H9" s="103">
        <v>0.62834263385997202</v>
      </c>
      <c r="I9" s="101"/>
      <c r="J9" s="100">
        <v>0.67020627323958404</v>
      </c>
      <c r="K9" s="102"/>
      <c r="L9" s="103">
        <v>0.64523496846491102</v>
      </c>
      <c r="M9" s="101"/>
      <c r="N9" s="100">
        <v>0.64911984298676095</v>
      </c>
      <c r="O9" s="101"/>
      <c r="P9" s="100">
        <v>0.67245708107426705</v>
      </c>
      <c r="Q9" s="101"/>
      <c r="R9" s="100">
        <v>0.62186746637064805</v>
      </c>
      <c r="S9" s="102"/>
      <c r="T9" s="103">
        <v>0.57489129158098795</v>
      </c>
      <c r="U9" s="101"/>
      <c r="V9" s="100">
        <v>0.66036576298489702</v>
      </c>
      <c r="W9" s="102"/>
      <c r="X9" s="103">
        <v>0.644181069250089</v>
      </c>
      <c r="Y9" s="101"/>
      <c r="Z9" s="100">
        <v>0.641371122122671</v>
      </c>
      <c r="AA9" s="101"/>
      <c r="AB9" s="100">
        <v>0.65771884359961996</v>
      </c>
      <c r="AC9" s="102"/>
      <c r="AD9" s="103">
        <v>0.60091646487664097</v>
      </c>
      <c r="AE9" s="101"/>
      <c r="AF9" s="100">
        <v>0.65269661464162998</v>
      </c>
      <c r="AG9" s="101"/>
      <c r="AH9" s="100">
        <v>0.64484288610099305</v>
      </c>
      <c r="AI9" s="102"/>
    </row>
    <row r="10" spans="1:35" x14ac:dyDescent="0.35">
      <c r="A10" s="459"/>
      <c r="B10" s="103"/>
      <c r="C10" s="102"/>
      <c r="D10" s="103"/>
      <c r="E10" s="101"/>
      <c r="F10" s="100"/>
      <c r="G10" s="102"/>
      <c r="H10" s="103"/>
      <c r="I10" s="101"/>
      <c r="J10" s="100"/>
      <c r="K10" s="102"/>
      <c r="L10" s="103"/>
      <c r="M10" s="101"/>
      <c r="N10" s="100"/>
      <c r="O10" s="101"/>
      <c r="P10" s="100"/>
      <c r="Q10" s="101"/>
      <c r="R10" s="100"/>
      <c r="S10" s="102"/>
      <c r="T10" s="103"/>
      <c r="U10" s="101"/>
      <c r="V10" s="100"/>
      <c r="W10" s="102"/>
      <c r="X10" s="103"/>
      <c r="Y10" s="101"/>
      <c r="Z10" s="100"/>
      <c r="AA10" s="101"/>
      <c r="AB10" s="100"/>
      <c r="AC10" s="102"/>
      <c r="AD10" s="103"/>
      <c r="AE10" s="101"/>
      <c r="AF10" s="100"/>
      <c r="AG10" s="101"/>
      <c r="AH10" s="100"/>
      <c r="AI10" s="102"/>
    </row>
    <row r="11" spans="1:35" x14ac:dyDescent="0.35">
      <c r="A11" s="459" t="s">
        <v>210</v>
      </c>
      <c r="B11" s="103">
        <v>0.17247631627523699</v>
      </c>
      <c r="C11" s="102"/>
      <c r="D11" s="103">
        <v>0.14579715057090001</v>
      </c>
      <c r="E11" s="101"/>
      <c r="F11" s="100">
        <v>0.20081471098547601</v>
      </c>
      <c r="G11" s="102"/>
      <c r="H11" s="103">
        <v>0.15243092738470099</v>
      </c>
      <c r="I11" s="101"/>
      <c r="J11" s="100">
        <v>0.19335092149705499</v>
      </c>
      <c r="K11" s="102"/>
      <c r="L11" s="103">
        <v>0.15667432294410299</v>
      </c>
      <c r="M11" s="101"/>
      <c r="N11" s="100">
        <v>0.20366591232680201</v>
      </c>
      <c r="O11" s="101"/>
      <c r="P11" s="100">
        <v>0.25793917576898001</v>
      </c>
      <c r="Q11" s="101"/>
      <c r="R11" s="100">
        <v>0.19489287321374801</v>
      </c>
      <c r="S11" s="102"/>
      <c r="T11" s="103">
        <v>0.19627784902603501</v>
      </c>
      <c r="U11" s="101"/>
      <c r="V11" s="100">
        <v>0.16856863748119399</v>
      </c>
      <c r="W11" s="102"/>
      <c r="X11" s="103">
        <v>0.17998584460766801</v>
      </c>
      <c r="Y11" s="101"/>
      <c r="Z11" s="100">
        <v>0.15533183184159399</v>
      </c>
      <c r="AA11" s="101"/>
      <c r="AB11" s="100">
        <v>0.18192501724181601</v>
      </c>
      <c r="AC11" s="102"/>
      <c r="AD11" s="103">
        <v>0.12677649307695599</v>
      </c>
      <c r="AE11" s="101"/>
      <c r="AF11" s="100">
        <v>0.16687385943706301</v>
      </c>
      <c r="AG11" s="101"/>
      <c r="AH11" s="100">
        <v>0.195328978965432</v>
      </c>
      <c r="AI11" s="102"/>
    </row>
    <row r="12" spans="1:35" x14ac:dyDescent="0.35">
      <c r="A12" s="459"/>
      <c r="B12" s="103"/>
      <c r="C12" s="102"/>
      <c r="D12" s="103"/>
      <c r="E12" s="101"/>
      <c r="F12" s="100"/>
      <c r="G12" s="102"/>
      <c r="H12" s="103"/>
      <c r="I12" s="101"/>
      <c r="J12" s="100"/>
      <c r="K12" s="102"/>
      <c r="L12" s="103"/>
      <c r="M12" s="101"/>
      <c r="N12" s="100"/>
      <c r="O12" s="101"/>
      <c r="P12" s="100"/>
      <c r="Q12" s="101"/>
      <c r="R12" s="100"/>
      <c r="S12" s="102"/>
      <c r="T12" s="103"/>
      <c r="U12" s="101"/>
      <c r="V12" s="100"/>
      <c r="W12" s="102"/>
      <c r="X12" s="103"/>
      <c r="Y12" s="101"/>
      <c r="Z12" s="100"/>
      <c r="AA12" s="101"/>
      <c r="AB12" s="100"/>
      <c r="AC12" s="102"/>
      <c r="AD12" s="103"/>
      <c r="AE12" s="101"/>
      <c r="AF12" s="100"/>
      <c r="AG12" s="101"/>
      <c r="AH12" s="100"/>
      <c r="AI12" s="102"/>
    </row>
    <row r="13" spans="1:35" x14ac:dyDescent="0.35">
      <c r="A13" s="459" t="s">
        <v>211</v>
      </c>
      <c r="B13" s="103">
        <v>0.74662452453375505</v>
      </c>
      <c r="C13" s="102"/>
      <c r="D13" s="103">
        <v>0.751899672215533</v>
      </c>
      <c r="E13" s="101"/>
      <c r="F13" s="100">
        <v>0.74102130519707399</v>
      </c>
      <c r="G13" s="102"/>
      <c r="H13" s="103">
        <v>0.71093552173618402</v>
      </c>
      <c r="I13" s="101"/>
      <c r="J13" s="100">
        <v>0.783994446826205</v>
      </c>
      <c r="K13" s="102"/>
      <c r="L13" s="103">
        <v>0.76511195121191899</v>
      </c>
      <c r="M13" s="101"/>
      <c r="N13" s="100">
        <v>0.73600222118980996</v>
      </c>
      <c r="O13" s="101"/>
      <c r="P13" s="100">
        <v>0.70808379318945402</v>
      </c>
      <c r="Q13" s="101"/>
      <c r="R13" s="100">
        <v>0.59364489082767202</v>
      </c>
      <c r="S13" s="102"/>
      <c r="T13" s="103">
        <v>0.63820356127976596</v>
      </c>
      <c r="U13" s="101"/>
      <c r="V13" s="100">
        <v>0.76274932074546598</v>
      </c>
      <c r="W13" s="102"/>
      <c r="X13" s="103">
        <v>0.75238093550056195</v>
      </c>
      <c r="Y13" s="101"/>
      <c r="Z13" s="100">
        <v>0.76234298562690805</v>
      </c>
      <c r="AA13" s="101"/>
      <c r="AB13" s="100">
        <v>0.72955750135851105</v>
      </c>
      <c r="AC13" s="102"/>
      <c r="AD13" s="103">
        <v>0.68249632986941799</v>
      </c>
      <c r="AE13" s="101"/>
      <c r="AF13" s="100">
        <v>0.75178791645340703</v>
      </c>
      <c r="AG13" s="101"/>
      <c r="AH13" s="100">
        <v>0.74752861032179097</v>
      </c>
      <c r="AI13" s="102"/>
    </row>
    <row r="14" spans="1:35" x14ac:dyDescent="0.35">
      <c r="A14" s="459"/>
      <c r="B14" s="103"/>
      <c r="C14" s="102"/>
      <c r="D14" s="103"/>
      <c r="E14" s="101"/>
      <c r="F14" s="100"/>
      <c r="G14" s="102"/>
      <c r="H14" s="103"/>
      <c r="I14" s="101"/>
      <c r="J14" s="100"/>
      <c r="K14" s="102"/>
      <c r="L14" s="103"/>
      <c r="M14" s="101"/>
      <c r="N14" s="100"/>
      <c r="O14" s="101"/>
      <c r="P14" s="100"/>
      <c r="Q14" s="101"/>
      <c r="R14" s="100"/>
      <c r="S14" s="102"/>
      <c r="T14" s="103"/>
      <c r="U14" s="101"/>
      <c r="V14" s="100"/>
      <c r="W14" s="102"/>
      <c r="X14" s="103"/>
      <c r="Y14" s="101"/>
      <c r="Z14" s="100"/>
      <c r="AA14" s="101"/>
      <c r="AB14" s="100"/>
      <c r="AC14" s="102"/>
      <c r="AD14" s="103"/>
      <c r="AE14" s="101"/>
      <c r="AF14" s="100"/>
      <c r="AG14" s="101"/>
      <c r="AH14" s="100"/>
      <c r="AI14" s="102"/>
    </row>
    <row r="15" spans="1:35" x14ac:dyDescent="0.35">
      <c r="A15" s="459" t="s">
        <v>212</v>
      </c>
      <c r="B15" s="103">
        <v>0.40407545445924498</v>
      </c>
      <c r="C15" s="102"/>
      <c r="D15" s="103">
        <v>0.44552289225302799</v>
      </c>
      <c r="E15" s="101"/>
      <c r="F15" s="100">
        <v>0.36005032020486499</v>
      </c>
      <c r="G15" s="102"/>
      <c r="H15" s="103">
        <v>0.37225931490462599</v>
      </c>
      <c r="I15" s="101"/>
      <c r="J15" s="100">
        <v>0.437779475326387</v>
      </c>
      <c r="K15" s="102"/>
      <c r="L15" s="103">
        <v>0.42421510880221303</v>
      </c>
      <c r="M15" s="101"/>
      <c r="N15" s="100">
        <v>0.35636484183605399</v>
      </c>
      <c r="O15" s="101"/>
      <c r="P15" s="100">
        <v>0.33651156117435899</v>
      </c>
      <c r="Q15" s="101"/>
      <c r="R15" s="100">
        <v>0.289768332154626</v>
      </c>
      <c r="S15" s="102"/>
      <c r="T15" s="103">
        <v>0.37924068895083002</v>
      </c>
      <c r="U15" s="101"/>
      <c r="V15" s="100">
        <v>0.40947875902581299</v>
      </c>
      <c r="W15" s="102"/>
      <c r="X15" s="103">
        <v>0.40979181049875801</v>
      </c>
      <c r="Y15" s="101"/>
      <c r="Z15" s="100">
        <v>0.42455057509815802</v>
      </c>
      <c r="AA15" s="101"/>
      <c r="AB15" s="100">
        <v>0.38302841389415598</v>
      </c>
      <c r="AC15" s="102"/>
      <c r="AD15" s="103">
        <v>0.37153817754881602</v>
      </c>
      <c r="AE15" s="101"/>
      <c r="AF15" s="100">
        <v>0.39299427651069702</v>
      </c>
      <c r="AG15" s="101"/>
      <c r="AH15" s="100">
        <v>0.43626842327196202</v>
      </c>
      <c r="AI15" s="102"/>
    </row>
    <row r="16" spans="1:35" x14ac:dyDescent="0.35">
      <c r="A16" s="459"/>
      <c r="B16" s="103"/>
      <c r="C16" s="102"/>
      <c r="D16" s="103"/>
      <c r="E16" s="101"/>
      <c r="F16" s="100"/>
      <c r="G16" s="102"/>
      <c r="H16" s="103"/>
      <c r="I16" s="101"/>
      <c r="J16" s="100"/>
      <c r="K16" s="102"/>
      <c r="L16" s="103"/>
      <c r="M16" s="101"/>
      <c r="N16" s="100"/>
      <c r="O16" s="101"/>
      <c r="P16" s="100"/>
      <c r="Q16" s="101"/>
      <c r="R16" s="100"/>
      <c r="S16" s="102"/>
      <c r="T16" s="103"/>
      <c r="U16" s="101"/>
      <c r="V16" s="100"/>
      <c r="W16" s="102"/>
      <c r="X16" s="103"/>
      <c r="Y16" s="101"/>
      <c r="Z16" s="100"/>
      <c r="AA16" s="101"/>
      <c r="AB16" s="100"/>
      <c r="AC16" s="102"/>
      <c r="AD16" s="103"/>
      <c r="AE16" s="101"/>
      <c r="AF16" s="100"/>
      <c r="AG16" s="101"/>
      <c r="AH16" s="100"/>
      <c r="AI16" s="102"/>
    </row>
    <row r="17" spans="1:35" x14ac:dyDescent="0.35">
      <c r="A17" s="459" t="s">
        <v>213</v>
      </c>
      <c r="B17" s="103">
        <v>0.58533942789660598</v>
      </c>
      <c r="C17" s="102"/>
      <c r="D17" s="103">
        <v>0.62877118595208703</v>
      </c>
      <c r="E17" s="101"/>
      <c r="F17" s="100">
        <v>0.53920656465884198</v>
      </c>
      <c r="G17" s="102"/>
      <c r="H17" s="103">
        <v>0.58012134846594199</v>
      </c>
      <c r="I17" s="101"/>
      <c r="J17" s="100">
        <v>0.59190839177518295</v>
      </c>
      <c r="K17" s="102"/>
      <c r="L17" s="103">
        <v>0.59104280087346805</v>
      </c>
      <c r="M17" s="101"/>
      <c r="N17" s="100">
        <v>0.58119939700435397</v>
      </c>
      <c r="O17" s="101"/>
      <c r="P17" s="100">
        <v>0.57302048095209301</v>
      </c>
      <c r="Q17" s="101"/>
      <c r="R17" s="100">
        <v>0.50495276518604204</v>
      </c>
      <c r="S17" s="102"/>
      <c r="T17" s="103">
        <v>0.50212081063848202</v>
      </c>
      <c r="U17" s="101"/>
      <c r="V17" s="100">
        <v>0.59852726936509204</v>
      </c>
      <c r="W17" s="102"/>
      <c r="X17" s="103">
        <v>0.59827922192066696</v>
      </c>
      <c r="Y17" s="101"/>
      <c r="Z17" s="100">
        <v>0.59818542480810699</v>
      </c>
      <c r="AA17" s="101"/>
      <c r="AB17" s="100">
        <v>0.56591627429166003</v>
      </c>
      <c r="AC17" s="102"/>
      <c r="AD17" s="103">
        <v>0.57250990080299702</v>
      </c>
      <c r="AE17" s="101"/>
      <c r="AF17" s="100">
        <v>0.59545767081020995</v>
      </c>
      <c r="AG17" s="101"/>
      <c r="AH17" s="100">
        <v>0.57654121392796198</v>
      </c>
      <c r="AI17" s="102"/>
    </row>
    <row r="18" spans="1:35" x14ac:dyDescent="0.35">
      <c r="A18" s="459"/>
      <c r="B18" s="103"/>
      <c r="C18" s="102"/>
      <c r="D18" s="103"/>
      <c r="E18" s="101"/>
      <c r="F18" s="100"/>
      <c r="G18" s="102"/>
      <c r="H18" s="103"/>
      <c r="I18" s="101"/>
      <c r="J18" s="100"/>
      <c r="K18" s="102"/>
      <c r="L18" s="103"/>
      <c r="M18" s="101"/>
      <c r="N18" s="100"/>
      <c r="O18" s="101"/>
      <c r="P18" s="100"/>
      <c r="Q18" s="101"/>
      <c r="R18" s="100"/>
      <c r="S18" s="102"/>
      <c r="T18" s="103"/>
      <c r="U18" s="101"/>
      <c r="V18" s="100"/>
      <c r="W18" s="102"/>
      <c r="X18" s="103"/>
      <c r="Y18" s="101"/>
      <c r="Z18" s="100"/>
      <c r="AA18" s="101"/>
      <c r="AB18" s="100"/>
      <c r="AC18" s="102"/>
      <c r="AD18" s="103"/>
      <c r="AE18" s="101"/>
      <c r="AF18" s="100"/>
      <c r="AG18" s="101"/>
      <c r="AH18" s="100"/>
      <c r="AI18" s="102"/>
    </row>
    <row r="19" spans="1:35" x14ac:dyDescent="0.35">
      <c r="A19" s="459" t="s">
        <v>214</v>
      </c>
      <c r="B19" s="103">
        <v>0.48305447241945498</v>
      </c>
      <c r="C19" s="102"/>
      <c r="D19" s="103">
        <v>0.48681421989948997</v>
      </c>
      <c r="E19" s="101"/>
      <c r="F19" s="100">
        <v>0.479060898959145</v>
      </c>
      <c r="G19" s="102"/>
      <c r="H19" s="103">
        <v>0.493974619002299</v>
      </c>
      <c r="I19" s="101"/>
      <c r="J19" s="100">
        <v>0.47181244188534799</v>
      </c>
      <c r="K19" s="102"/>
      <c r="L19" s="103">
        <v>0.48109641490914801</v>
      </c>
      <c r="M19" s="101"/>
      <c r="N19" s="100">
        <v>0.53209102592015101</v>
      </c>
      <c r="O19" s="101"/>
      <c r="P19" s="100">
        <v>0.511769761515391</v>
      </c>
      <c r="Q19" s="101"/>
      <c r="R19" s="100">
        <v>0.44092094762977702</v>
      </c>
      <c r="S19" s="102"/>
      <c r="T19" s="103">
        <v>0.41101789084353901</v>
      </c>
      <c r="U19" s="101"/>
      <c r="V19" s="100">
        <v>0.49496591653544397</v>
      </c>
      <c r="W19" s="102"/>
      <c r="X19" s="103">
        <v>0.45329252828549399</v>
      </c>
      <c r="Y19" s="101"/>
      <c r="Z19" s="100">
        <v>0.49823595571953799</v>
      </c>
      <c r="AA19" s="101"/>
      <c r="AB19" s="100">
        <v>0.49005316119486803</v>
      </c>
      <c r="AC19" s="102"/>
      <c r="AD19" s="103">
        <v>0.48264788458125801</v>
      </c>
      <c r="AE19" s="101"/>
      <c r="AF19" s="100">
        <v>0.50142433786784302</v>
      </c>
      <c r="AG19" s="101"/>
      <c r="AH19" s="100">
        <v>0.462157125109939</v>
      </c>
      <c r="AI19" s="102"/>
    </row>
    <row r="20" spans="1:35" x14ac:dyDescent="0.35">
      <c r="A20" s="459"/>
      <c r="B20" s="103"/>
      <c r="C20" s="102"/>
      <c r="D20" s="103"/>
      <c r="E20" s="101"/>
      <c r="F20" s="100"/>
      <c r="G20" s="102"/>
      <c r="H20" s="103"/>
      <c r="I20" s="101"/>
      <c r="J20" s="100"/>
      <c r="K20" s="102"/>
      <c r="L20" s="103"/>
      <c r="M20" s="101"/>
      <c r="N20" s="100"/>
      <c r="O20" s="101"/>
      <c r="P20" s="100"/>
      <c r="Q20" s="101"/>
      <c r="R20" s="100"/>
      <c r="S20" s="102"/>
      <c r="T20" s="103"/>
      <c r="U20" s="101"/>
      <c r="V20" s="100"/>
      <c r="W20" s="102"/>
      <c r="X20" s="103"/>
      <c r="Y20" s="101"/>
      <c r="Z20" s="100"/>
      <c r="AA20" s="101"/>
      <c r="AB20" s="100"/>
      <c r="AC20" s="102"/>
      <c r="AD20" s="103"/>
      <c r="AE20" s="101"/>
      <c r="AF20" s="100"/>
      <c r="AG20" s="101"/>
      <c r="AH20" s="100"/>
      <c r="AI20" s="102"/>
    </row>
    <row r="21" spans="1:35" x14ac:dyDescent="0.35">
      <c r="A21" s="459" t="s">
        <v>215</v>
      </c>
      <c r="B21" s="103">
        <v>0.225395209246048</v>
      </c>
      <c r="C21" s="102"/>
      <c r="D21" s="103">
        <v>0.22232597926515599</v>
      </c>
      <c r="E21" s="101"/>
      <c r="F21" s="100">
        <v>0.22865532058606899</v>
      </c>
      <c r="G21" s="102"/>
      <c r="H21" s="103">
        <v>0.201664462344327</v>
      </c>
      <c r="I21" s="101"/>
      <c r="J21" s="100">
        <v>0.25027671876788898</v>
      </c>
      <c r="K21" s="102"/>
      <c r="L21" s="103">
        <v>0.21431899586132</v>
      </c>
      <c r="M21" s="101"/>
      <c r="N21" s="100">
        <v>0.27875264792165599</v>
      </c>
      <c r="O21" s="101"/>
      <c r="P21" s="100">
        <v>0.26929664633771</v>
      </c>
      <c r="Q21" s="101"/>
      <c r="R21" s="100">
        <v>0.26238347033214499</v>
      </c>
      <c r="S21" s="102"/>
      <c r="T21" s="103">
        <v>0.230334730738354</v>
      </c>
      <c r="U21" s="101"/>
      <c r="V21" s="100">
        <v>0.224590119374282</v>
      </c>
      <c r="W21" s="102"/>
      <c r="X21" s="103">
        <v>0.213293776725027</v>
      </c>
      <c r="Y21" s="101"/>
      <c r="Z21" s="100">
        <v>0.21415554526887901</v>
      </c>
      <c r="AA21" s="101"/>
      <c r="AB21" s="100">
        <v>0.24290794901889001</v>
      </c>
      <c r="AC21" s="102"/>
      <c r="AD21" s="103">
        <v>0.210542125827199</v>
      </c>
      <c r="AE21" s="101"/>
      <c r="AF21" s="100">
        <v>0.217268197418367</v>
      </c>
      <c r="AG21" s="101"/>
      <c r="AH21" s="100">
        <v>0.244239635469893</v>
      </c>
      <c r="AI21" s="102"/>
    </row>
    <row r="22" spans="1:35" x14ac:dyDescent="0.35">
      <c r="A22" s="459"/>
      <c r="B22" s="103"/>
      <c r="C22" s="102"/>
      <c r="D22" s="103"/>
      <c r="E22" s="101"/>
      <c r="F22" s="100"/>
      <c r="G22" s="102"/>
      <c r="H22" s="103"/>
      <c r="I22" s="101"/>
      <c r="J22" s="100"/>
      <c r="K22" s="102"/>
      <c r="L22" s="103"/>
      <c r="M22" s="101"/>
      <c r="N22" s="100"/>
      <c r="O22" s="101"/>
      <c r="P22" s="100"/>
      <c r="Q22" s="101"/>
      <c r="R22" s="100"/>
      <c r="S22" s="102"/>
      <c r="T22" s="103"/>
      <c r="U22" s="101"/>
      <c r="V22" s="100"/>
      <c r="W22" s="102"/>
      <c r="X22" s="103"/>
      <c r="Y22" s="101"/>
      <c r="Z22" s="100"/>
      <c r="AA22" s="101"/>
      <c r="AB22" s="100"/>
      <c r="AC22" s="102"/>
      <c r="AD22" s="103"/>
      <c r="AE22" s="101"/>
      <c r="AF22" s="100"/>
      <c r="AG22" s="101"/>
      <c r="AH22" s="100"/>
      <c r="AI22" s="102"/>
    </row>
    <row r="23" spans="1:35" x14ac:dyDescent="0.35">
      <c r="A23" s="481" t="s">
        <v>216</v>
      </c>
      <c r="B23" s="103">
        <v>0.27141970078580302</v>
      </c>
      <c r="C23" s="102"/>
      <c r="D23" s="103">
        <v>0.29001388705662601</v>
      </c>
      <c r="E23" s="101"/>
      <c r="F23" s="100">
        <v>0.25166910604465498</v>
      </c>
      <c r="G23" s="102"/>
      <c r="H23" s="103">
        <v>0.25031373908308402</v>
      </c>
      <c r="I23" s="101"/>
      <c r="J23" s="100">
        <v>0.29399213325221502</v>
      </c>
      <c r="K23" s="102"/>
      <c r="L23" s="103">
        <v>0.262922901921196</v>
      </c>
      <c r="M23" s="101"/>
      <c r="N23" s="100">
        <v>0.321171565171191</v>
      </c>
      <c r="O23" s="101"/>
      <c r="P23" s="100">
        <v>0.30863626508598002</v>
      </c>
      <c r="Q23" s="101"/>
      <c r="R23" s="100">
        <v>0.26422017938831699</v>
      </c>
      <c r="S23" s="102"/>
      <c r="T23" s="103">
        <v>0.26166796357305799</v>
      </c>
      <c r="U23" s="101"/>
      <c r="V23" s="100">
        <v>0.27257460748990098</v>
      </c>
      <c r="W23" s="102"/>
      <c r="X23" s="103">
        <v>0.259927505467627</v>
      </c>
      <c r="Y23" s="101"/>
      <c r="Z23" s="100">
        <v>0.25265660347593299</v>
      </c>
      <c r="AA23" s="101"/>
      <c r="AB23" s="100">
        <v>0.29486457172747299</v>
      </c>
      <c r="AC23" s="102"/>
      <c r="AD23" s="103">
        <v>0.27601002641946298</v>
      </c>
      <c r="AE23" s="101"/>
      <c r="AF23" s="100">
        <v>0.260596812484294</v>
      </c>
      <c r="AG23" s="101"/>
      <c r="AH23" s="100">
        <v>0.297120365099862</v>
      </c>
      <c r="AI23" s="102"/>
    </row>
    <row r="24" spans="1:35" x14ac:dyDescent="0.35">
      <c r="A24" s="481"/>
      <c r="B24" s="103"/>
      <c r="C24" s="102"/>
      <c r="D24" s="103"/>
      <c r="E24" s="101"/>
      <c r="F24" s="100"/>
      <c r="G24" s="102"/>
      <c r="H24" s="103"/>
      <c r="I24" s="101"/>
      <c r="J24" s="100"/>
      <c r="K24" s="102"/>
      <c r="L24" s="103"/>
      <c r="M24" s="101"/>
      <c r="N24" s="100"/>
      <c r="O24" s="101"/>
      <c r="P24" s="100"/>
      <c r="Q24" s="101"/>
      <c r="R24" s="100"/>
      <c r="S24" s="102"/>
      <c r="T24" s="103"/>
      <c r="U24" s="101"/>
      <c r="V24" s="100"/>
      <c r="W24" s="102"/>
      <c r="X24" s="103"/>
      <c r="Y24" s="101"/>
      <c r="Z24" s="100"/>
      <c r="AA24" s="101"/>
      <c r="AB24" s="100"/>
      <c r="AC24" s="102"/>
      <c r="AD24" s="103"/>
      <c r="AE24" s="101"/>
      <c r="AF24" s="100"/>
      <c r="AG24" s="101"/>
      <c r="AH24" s="100"/>
      <c r="AI24" s="102"/>
    </row>
    <row r="25" spans="1:35" x14ac:dyDescent="0.35">
      <c r="A25" s="481" t="s">
        <v>217</v>
      </c>
      <c r="B25" s="103">
        <v>9.7242597027573999E-2</v>
      </c>
      <c r="C25" s="102"/>
      <c r="D25" s="103">
        <v>0.10476902861932</v>
      </c>
      <c r="E25" s="101"/>
      <c r="F25" s="100">
        <v>8.9248082072714202E-2</v>
      </c>
      <c r="G25" s="102"/>
      <c r="H25" s="103">
        <v>0.102970717545894</v>
      </c>
      <c r="I25" s="101"/>
      <c r="J25" s="100">
        <v>9.1073187381216905E-2</v>
      </c>
      <c r="K25" s="102"/>
      <c r="L25" s="103">
        <v>8.5677825549393002E-2</v>
      </c>
      <c r="M25" s="101"/>
      <c r="N25" s="100">
        <v>0.162610354600637</v>
      </c>
      <c r="O25" s="101"/>
      <c r="P25" s="100">
        <v>0.13152035201096601</v>
      </c>
      <c r="Q25" s="101"/>
      <c r="R25" s="100">
        <v>0.117101666520499</v>
      </c>
      <c r="S25" s="102"/>
      <c r="T25" s="103">
        <v>9.1728081335849004E-2</v>
      </c>
      <c r="U25" s="101"/>
      <c r="V25" s="100">
        <v>9.85789955172265E-2</v>
      </c>
      <c r="W25" s="102"/>
      <c r="X25" s="103">
        <v>9.7335720484476404E-2</v>
      </c>
      <c r="Y25" s="101"/>
      <c r="Z25" s="100">
        <v>8.43015458148383E-2</v>
      </c>
      <c r="AA25" s="101"/>
      <c r="AB25" s="100">
        <v>0.108081239886717</v>
      </c>
      <c r="AC25" s="102"/>
      <c r="AD25" s="103">
        <v>7.4665665452261401E-2</v>
      </c>
      <c r="AE25" s="101"/>
      <c r="AF25" s="100">
        <v>8.7598791687646699E-2</v>
      </c>
      <c r="AG25" s="101"/>
      <c r="AH25" s="100">
        <v>0.11777433175167799</v>
      </c>
      <c r="AI25" s="102"/>
    </row>
    <row r="26" spans="1:35" x14ac:dyDescent="0.35">
      <c r="A26" s="481"/>
      <c r="B26" s="103"/>
      <c r="C26" s="102"/>
      <c r="D26" s="103"/>
      <c r="E26" s="101"/>
      <c r="F26" s="100"/>
      <c r="G26" s="102"/>
      <c r="H26" s="103"/>
      <c r="I26" s="101"/>
      <c r="J26" s="100"/>
      <c r="K26" s="102"/>
      <c r="L26" s="103"/>
      <c r="M26" s="101"/>
      <c r="N26" s="100"/>
      <c r="O26" s="101"/>
      <c r="P26" s="100"/>
      <c r="Q26" s="101"/>
      <c r="R26" s="100"/>
      <c r="S26" s="102"/>
      <c r="T26" s="103"/>
      <c r="U26" s="101"/>
      <c r="V26" s="100"/>
      <c r="W26" s="102"/>
      <c r="X26" s="103"/>
      <c r="Y26" s="101"/>
      <c r="Z26" s="100"/>
      <c r="AA26" s="101"/>
      <c r="AB26" s="100"/>
      <c r="AC26" s="102"/>
      <c r="AD26" s="103"/>
      <c r="AE26" s="101"/>
      <c r="AF26" s="100"/>
      <c r="AG26" s="101"/>
      <c r="AH26" s="100"/>
      <c r="AI26" s="102"/>
    </row>
    <row r="27" spans="1:35" x14ac:dyDescent="0.35">
      <c r="A27" s="481" t="s">
        <v>218</v>
      </c>
      <c r="B27" s="103">
        <v>6.2482022625179802E-2</v>
      </c>
      <c r="C27" s="102"/>
      <c r="D27" s="103">
        <v>5.1370660788175301E-2</v>
      </c>
      <c r="E27" s="101"/>
      <c r="F27" s="100">
        <v>7.4284421583035304E-2</v>
      </c>
      <c r="G27" s="102"/>
      <c r="H27" s="103">
        <v>5.8684203154410697E-2</v>
      </c>
      <c r="I27" s="101"/>
      <c r="J27" s="100">
        <v>6.5966733480187806E-2</v>
      </c>
      <c r="K27" s="102"/>
      <c r="L27" s="103">
        <v>4.9623515925292301E-2</v>
      </c>
      <c r="M27" s="101"/>
      <c r="N27" s="100">
        <v>0.114512763368569</v>
      </c>
      <c r="O27" s="101"/>
      <c r="P27" s="100">
        <v>0.109523137736537</v>
      </c>
      <c r="Q27" s="101"/>
      <c r="R27" s="100">
        <v>8.5320147899553805E-2</v>
      </c>
      <c r="S27" s="102"/>
      <c r="T27" s="103">
        <v>8.00855683470207E-2</v>
      </c>
      <c r="U27" s="101"/>
      <c r="V27" s="100">
        <v>5.9620741895611201E-2</v>
      </c>
      <c r="W27" s="102"/>
      <c r="X27" s="103">
        <v>6.3942474561206095E-2</v>
      </c>
      <c r="Y27" s="101"/>
      <c r="Z27" s="100">
        <v>5.4873844266213799E-2</v>
      </c>
      <c r="AA27" s="101"/>
      <c r="AB27" s="100">
        <v>6.7919629797155504E-2</v>
      </c>
      <c r="AC27" s="102"/>
      <c r="AD27" s="103">
        <v>3.2115800812685502E-2</v>
      </c>
      <c r="AE27" s="101"/>
      <c r="AF27" s="100">
        <v>5.5887875946555698E-2</v>
      </c>
      <c r="AG27" s="101"/>
      <c r="AH27" s="100">
        <v>7.9073832922423898E-2</v>
      </c>
      <c r="AI27" s="102"/>
    </row>
    <row r="28" spans="1:35" x14ac:dyDescent="0.35">
      <c r="A28" s="481"/>
      <c r="B28" s="103"/>
      <c r="C28" s="102"/>
      <c r="D28" s="103"/>
      <c r="E28" s="101"/>
      <c r="F28" s="100"/>
      <c r="G28" s="102"/>
      <c r="H28" s="103"/>
      <c r="I28" s="101"/>
      <c r="J28" s="100"/>
      <c r="K28" s="102"/>
      <c r="L28" s="103"/>
      <c r="M28" s="101"/>
      <c r="N28" s="100"/>
      <c r="O28" s="101"/>
      <c r="P28" s="100"/>
      <c r="Q28" s="101"/>
      <c r="R28" s="100"/>
      <c r="S28" s="102"/>
      <c r="T28" s="103"/>
      <c r="U28" s="101"/>
      <c r="V28" s="100"/>
      <c r="W28" s="102"/>
      <c r="X28" s="103"/>
      <c r="Y28" s="101"/>
      <c r="Z28" s="100"/>
      <c r="AA28" s="101"/>
      <c r="AB28" s="100"/>
      <c r="AC28" s="102"/>
      <c r="AD28" s="103"/>
      <c r="AE28" s="101"/>
      <c r="AF28" s="100"/>
      <c r="AG28" s="101"/>
      <c r="AH28" s="100"/>
      <c r="AI28" s="102"/>
    </row>
    <row r="29" spans="1:35" x14ac:dyDescent="0.35">
      <c r="A29" s="481" t="s">
        <v>219</v>
      </c>
      <c r="B29" s="103">
        <v>6.4854396351455998E-2</v>
      </c>
      <c r="C29" s="102"/>
      <c r="D29" s="103">
        <v>3.9635101417674901E-2</v>
      </c>
      <c r="E29" s="101"/>
      <c r="F29" s="100">
        <v>9.1642128099426207E-2</v>
      </c>
      <c r="G29" s="102"/>
      <c r="H29" s="103">
        <v>6.7772253986032593E-2</v>
      </c>
      <c r="I29" s="101"/>
      <c r="J29" s="100">
        <v>6.1631355509321202E-2</v>
      </c>
      <c r="K29" s="102"/>
      <c r="L29" s="103">
        <v>5.1514573470529901E-2</v>
      </c>
      <c r="M29" s="101"/>
      <c r="N29" s="100">
        <v>0.121227293148867</v>
      </c>
      <c r="O29" s="101"/>
      <c r="P29" s="100">
        <v>0.125603009291124</v>
      </c>
      <c r="Q29" s="101"/>
      <c r="R29" s="100">
        <v>8.9973098538061E-2</v>
      </c>
      <c r="S29" s="102"/>
      <c r="T29" s="103">
        <v>7.8234445416254406E-2</v>
      </c>
      <c r="U29" s="101"/>
      <c r="V29" s="100">
        <v>6.2426078702983598E-2</v>
      </c>
      <c r="W29" s="102"/>
      <c r="X29" s="103">
        <v>5.2315000696767297E-2</v>
      </c>
      <c r="Y29" s="101"/>
      <c r="Z29" s="100">
        <v>5.1854891064302099E-2</v>
      </c>
      <c r="AA29" s="101"/>
      <c r="AB29" s="100">
        <v>8.4140659832241796E-2</v>
      </c>
      <c r="AC29" s="102"/>
      <c r="AD29" s="103">
        <v>4.3597827165896698E-2</v>
      </c>
      <c r="AE29" s="101"/>
      <c r="AF29" s="100">
        <v>5.68245663814426E-2</v>
      </c>
      <c r="AG29" s="101"/>
      <c r="AH29" s="100">
        <v>8.6506744872368299E-2</v>
      </c>
      <c r="AI29" s="102"/>
    </row>
    <row r="30" spans="1:35" x14ac:dyDescent="0.35">
      <c r="A30" s="481"/>
      <c r="B30" s="103"/>
      <c r="C30" s="102"/>
      <c r="D30" s="103"/>
      <c r="E30" s="101"/>
      <c r="F30" s="100"/>
      <c r="G30" s="102"/>
      <c r="H30" s="103"/>
      <c r="I30" s="101"/>
      <c r="J30" s="100"/>
      <c r="K30" s="102"/>
      <c r="L30" s="103"/>
      <c r="M30" s="101"/>
      <c r="N30" s="100"/>
      <c r="O30" s="101"/>
      <c r="P30" s="100"/>
      <c r="Q30" s="101"/>
      <c r="R30" s="100"/>
      <c r="S30" s="102"/>
      <c r="T30" s="103"/>
      <c r="U30" s="101"/>
      <c r="V30" s="100"/>
      <c r="W30" s="102"/>
      <c r="X30" s="103"/>
      <c r="Y30" s="101"/>
      <c r="Z30" s="100"/>
      <c r="AA30" s="101"/>
      <c r="AB30" s="100"/>
      <c r="AC30" s="102"/>
      <c r="AD30" s="103"/>
      <c r="AE30" s="101"/>
      <c r="AF30" s="100"/>
      <c r="AG30" s="101"/>
      <c r="AH30" s="100"/>
      <c r="AI30" s="102"/>
    </row>
    <row r="31" spans="1:35" x14ac:dyDescent="0.35">
      <c r="A31" s="481" t="s">
        <v>143</v>
      </c>
      <c r="B31" s="103">
        <v>4.8646864513531398E-3</v>
      </c>
      <c r="C31" s="102"/>
      <c r="D31" s="103">
        <v>1.77961892932848E-3</v>
      </c>
      <c r="E31" s="101"/>
      <c r="F31" s="100">
        <v>8.1416202998753195E-3</v>
      </c>
      <c r="G31" s="102"/>
      <c r="H31" s="103">
        <v>7.6283177842635099E-3</v>
      </c>
      <c r="I31" s="101"/>
      <c r="J31" s="100">
        <v>1.9643539744334201E-3</v>
      </c>
      <c r="K31" s="102"/>
      <c r="L31" s="103">
        <v>5.8961939901027603E-3</v>
      </c>
      <c r="M31" s="101"/>
      <c r="N31" s="100"/>
      <c r="O31" s="101"/>
      <c r="P31" s="100"/>
      <c r="Q31" s="101"/>
      <c r="R31" s="100">
        <v>4.4360744427948198E-3</v>
      </c>
      <c r="S31" s="102"/>
      <c r="T31" s="103">
        <v>1.1787842733894599E-2</v>
      </c>
      <c r="U31" s="101"/>
      <c r="V31" s="100">
        <v>3.9497572849371901E-3</v>
      </c>
      <c r="W31" s="102"/>
      <c r="X31" s="103">
        <v>5.57479822008839E-3</v>
      </c>
      <c r="Y31" s="101"/>
      <c r="Z31" s="100">
        <v>2.3609365930585798E-3</v>
      </c>
      <c r="AA31" s="101"/>
      <c r="AB31" s="100">
        <v>6.5015558531079801E-3</v>
      </c>
      <c r="AC31" s="102"/>
      <c r="AD31" s="103">
        <v>1.7700639455369101E-2</v>
      </c>
      <c r="AE31" s="101"/>
      <c r="AF31" s="100">
        <v>5.2178658741097199E-3</v>
      </c>
      <c r="AG31" s="101"/>
      <c r="AH31" s="100">
        <v>9.3939932752951604E-4</v>
      </c>
      <c r="AI31" s="102"/>
    </row>
    <row r="32" spans="1:35" x14ac:dyDescent="0.35">
      <c r="A32" s="481"/>
      <c r="B32" s="103"/>
      <c r="C32" s="102"/>
      <c r="D32" s="103"/>
      <c r="E32" s="101"/>
      <c r="F32" s="100"/>
      <c r="G32" s="102"/>
      <c r="H32" s="103"/>
      <c r="I32" s="101"/>
      <c r="J32" s="100"/>
      <c r="K32" s="102"/>
      <c r="L32" s="103"/>
      <c r="M32" s="101"/>
      <c r="N32" s="100"/>
      <c r="O32" s="101"/>
      <c r="P32" s="100"/>
      <c r="Q32" s="101"/>
      <c r="R32" s="100"/>
      <c r="S32" s="102"/>
      <c r="T32" s="103"/>
      <c r="U32" s="101"/>
      <c r="V32" s="100"/>
      <c r="W32" s="102"/>
      <c r="X32" s="103"/>
      <c r="Y32" s="101"/>
      <c r="Z32" s="100"/>
      <c r="AA32" s="101"/>
      <c r="AB32" s="100"/>
      <c r="AC32" s="102"/>
      <c r="AD32" s="103"/>
      <c r="AE32" s="101"/>
      <c r="AF32" s="100"/>
      <c r="AG32" s="101"/>
      <c r="AH32" s="100"/>
      <c r="AI32" s="102"/>
    </row>
    <row r="33" spans="1:39" x14ac:dyDescent="0.35">
      <c r="A33" s="481" t="s">
        <v>220</v>
      </c>
      <c r="B33" s="103">
        <v>1.2294914877050899E-3</v>
      </c>
      <c r="C33" s="102"/>
      <c r="D33" s="103">
        <v>1.9823072190976901E-3</v>
      </c>
      <c r="E33" s="101"/>
      <c r="F33" s="100">
        <v>4.2985668740047898E-4</v>
      </c>
      <c r="G33" s="102"/>
      <c r="H33" s="103">
        <v>1.06257416946325E-3</v>
      </c>
      <c r="I33" s="101"/>
      <c r="J33" s="100">
        <v>1.4082360139837801E-3</v>
      </c>
      <c r="K33" s="102"/>
      <c r="L33" s="103">
        <v>1.57406471015222E-3</v>
      </c>
      <c r="M33" s="101"/>
      <c r="N33" s="100"/>
      <c r="O33" s="101"/>
      <c r="P33" s="100"/>
      <c r="Q33" s="101"/>
      <c r="R33" s="100"/>
      <c r="S33" s="102"/>
      <c r="T33" s="103"/>
      <c r="U33" s="101"/>
      <c r="V33" s="100">
        <v>1.4257988006247701E-3</v>
      </c>
      <c r="W33" s="102"/>
      <c r="X33" s="103">
        <v>7.8608322347577698E-4</v>
      </c>
      <c r="Y33" s="101"/>
      <c r="Z33" s="100"/>
      <c r="AA33" s="101"/>
      <c r="AB33" s="100">
        <v>2.5599090455512299E-3</v>
      </c>
      <c r="AC33" s="102"/>
      <c r="AD33" s="103">
        <v>7.1864925535063502E-3</v>
      </c>
      <c r="AE33" s="101"/>
      <c r="AF33" s="100">
        <v>8.5675451825141503E-4</v>
      </c>
      <c r="AG33" s="101"/>
      <c r="AH33" s="100">
        <v>6.4085544241157598E-4</v>
      </c>
      <c r="AI33" s="102"/>
    </row>
    <row r="34" spans="1:39" x14ac:dyDescent="0.35">
      <c r="A34" s="481"/>
      <c r="B34" s="103"/>
      <c r="C34" s="102"/>
      <c r="D34" s="103"/>
      <c r="E34" s="101"/>
      <c r="F34" s="100"/>
      <c r="G34" s="102"/>
      <c r="H34" s="103"/>
      <c r="I34" s="101"/>
      <c r="J34" s="100"/>
      <c r="K34" s="102"/>
      <c r="L34" s="103"/>
      <c r="M34" s="101"/>
      <c r="N34" s="100"/>
      <c r="O34" s="101"/>
      <c r="P34" s="100"/>
      <c r="Q34" s="101"/>
      <c r="R34" s="100"/>
      <c r="S34" s="102"/>
      <c r="T34" s="103"/>
      <c r="U34" s="101"/>
      <c r="V34" s="100"/>
      <c r="W34" s="102"/>
      <c r="X34" s="103"/>
      <c r="Y34" s="101"/>
      <c r="Z34" s="100"/>
      <c r="AA34" s="101"/>
      <c r="AB34" s="100"/>
      <c r="AC34" s="102"/>
      <c r="AD34" s="103"/>
      <c r="AE34" s="101"/>
      <c r="AF34" s="100"/>
      <c r="AG34" s="101"/>
      <c r="AH34" s="100"/>
      <c r="AI34" s="102"/>
    </row>
    <row r="35" spans="1:39" x14ac:dyDescent="0.35">
      <c r="A35" s="481" t="s">
        <v>121</v>
      </c>
      <c r="B35" s="103">
        <v>6.6264774337352304E-4</v>
      </c>
      <c r="C35" s="102"/>
      <c r="D35" s="103"/>
      <c r="E35" s="101"/>
      <c r="F35" s="100">
        <v>1.3665068337841201E-3</v>
      </c>
      <c r="G35" s="102"/>
      <c r="H35" s="103">
        <v>9.7661919187314104E-4</v>
      </c>
      <c r="I35" s="101"/>
      <c r="J35" s="100">
        <v>3.3340371037160601E-4</v>
      </c>
      <c r="K35" s="102"/>
      <c r="L35" s="103">
        <v>6.4074446526704001E-4</v>
      </c>
      <c r="M35" s="101"/>
      <c r="N35" s="100"/>
      <c r="O35" s="101"/>
      <c r="P35" s="100">
        <v>1.90651405764246E-3</v>
      </c>
      <c r="Q35" s="101"/>
      <c r="R35" s="100"/>
      <c r="S35" s="102"/>
      <c r="T35" s="103"/>
      <c r="U35" s="101"/>
      <c r="V35" s="100">
        <v>7.6844969419203398E-4</v>
      </c>
      <c r="W35" s="102"/>
      <c r="X35" s="103">
        <v>2.4989447141063599E-3</v>
      </c>
      <c r="Y35" s="101"/>
      <c r="Z35" s="100"/>
      <c r="AA35" s="101"/>
      <c r="AB35" s="100"/>
      <c r="AC35" s="102"/>
      <c r="AD35" s="103"/>
      <c r="AE35" s="101"/>
      <c r="AF35" s="100">
        <v>8.9984485742865598E-4</v>
      </c>
      <c r="AG35" s="101"/>
      <c r="AH35" s="100"/>
      <c r="AI35" s="102"/>
    </row>
    <row r="36" spans="1:39" x14ac:dyDescent="0.35">
      <c r="A36" s="481"/>
      <c r="B36" s="103"/>
      <c r="C36" s="102"/>
      <c r="D36" s="103"/>
      <c r="E36" s="101"/>
      <c r="F36" s="100"/>
      <c r="G36" s="102"/>
      <c r="H36" s="103"/>
      <c r="I36" s="101"/>
      <c r="J36" s="100"/>
      <c r="K36" s="102"/>
      <c r="L36" s="103"/>
      <c r="M36" s="101"/>
      <c r="N36" s="100"/>
      <c r="O36" s="101"/>
      <c r="P36" s="100"/>
      <c r="Q36" s="101"/>
      <c r="R36" s="100"/>
      <c r="S36" s="102"/>
      <c r="T36" s="103"/>
      <c r="U36" s="101"/>
      <c r="V36" s="100"/>
      <c r="W36" s="102"/>
      <c r="X36" s="103"/>
      <c r="Y36" s="101"/>
      <c r="Z36" s="100"/>
      <c r="AA36" s="101"/>
      <c r="AB36" s="100"/>
      <c r="AC36" s="102"/>
      <c r="AD36" s="103"/>
      <c r="AE36" s="101"/>
      <c r="AF36" s="100"/>
      <c r="AG36" s="101"/>
      <c r="AH36" s="100"/>
      <c r="AI36" s="102"/>
    </row>
    <row r="37" spans="1:39" x14ac:dyDescent="0.35">
      <c r="A37" s="481" t="s">
        <v>144</v>
      </c>
      <c r="B37" s="103">
        <v>3.9703109602968901E-3</v>
      </c>
      <c r="C37" s="102"/>
      <c r="D37" s="103">
        <v>5.1898000676122401E-3</v>
      </c>
      <c r="E37" s="101"/>
      <c r="F37" s="100">
        <v>2.6749794626435902E-3</v>
      </c>
      <c r="G37" s="102"/>
      <c r="H37" s="103">
        <v>3.1197805368017402E-3</v>
      </c>
      <c r="I37" s="101"/>
      <c r="J37" s="100">
        <v>4.8757284552607399E-3</v>
      </c>
      <c r="K37" s="102"/>
      <c r="L37" s="103">
        <v>3.29290404671364E-3</v>
      </c>
      <c r="M37" s="101"/>
      <c r="N37" s="100">
        <v>1.33652689127509E-2</v>
      </c>
      <c r="O37" s="101"/>
      <c r="P37" s="100">
        <v>4.3989173383434804E-3</v>
      </c>
      <c r="Q37" s="101"/>
      <c r="R37" s="100">
        <v>5.0066141463743098E-3</v>
      </c>
      <c r="S37" s="102"/>
      <c r="T37" s="103">
        <v>9.1125111783176005E-3</v>
      </c>
      <c r="U37" s="101"/>
      <c r="V37" s="100">
        <v>3.1581313870217499E-3</v>
      </c>
      <c r="W37" s="102"/>
      <c r="X37" s="103">
        <v>2.5910239648819899E-3</v>
      </c>
      <c r="Y37" s="101"/>
      <c r="Z37" s="100">
        <v>5.0793904364775802E-3</v>
      </c>
      <c r="AA37" s="101"/>
      <c r="AB37" s="100">
        <v>3.9530881690338403E-3</v>
      </c>
      <c r="AC37" s="102"/>
      <c r="AD37" s="103">
        <v>1.14886482521676E-3</v>
      </c>
      <c r="AE37" s="101"/>
      <c r="AF37" s="100">
        <v>3.8572912800857802E-3</v>
      </c>
      <c r="AG37" s="101"/>
      <c r="AH37" s="100">
        <v>3.2039590079225798E-3</v>
      </c>
      <c r="AI37" s="102"/>
    </row>
    <row r="38" spans="1:39" ht="15" customHeight="1" x14ac:dyDescent="0.35">
      <c r="A38" s="483"/>
      <c r="B38" s="108"/>
      <c r="C38" s="117"/>
      <c r="D38" s="108"/>
      <c r="E38" s="109"/>
      <c r="F38" s="116"/>
      <c r="G38" s="117"/>
      <c r="H38" s="108"/>
      <c r="I38" s="109"/>
      <c r="J38" s="116"/>
      <c r="K38" s="117"/>
      <c r="L38" s="108"/>
      <c r="M38" s="109"/>
      <c r="N38" s="116"/>
      <c r="O38" s="109"/>
      <c r="P38" s="116"/>
      <c r="Q38" s="109"/>
      <c r="R38" s="116"/>
      <c r="S38" s="117"/>
      <c r="T38" s="108"/>
      <c r="U38" s="109"/>
      <c r="V38" s="116"/>
      <c r="W38" s="117"/>
      <c r="X38" s="108"/>
      <c r="Y38" s="109"/>
      <c r="Z38" s="116"/>
      <c r="AA38" s="109"/>
      <c r="AB38" s="116"/>
      <c r="AC38" s="117"/>
      <c r="AD38" s="108"/>
      <c r="AE38" s="109"/>
      <c r="AF38" s="116"/>
      <c r="AG38" s="109"/>
      <c r="AH38" s="116"/>
      <c r="AI38" s="117"/>
      <c r="AJ38" s="6"/>
      <c r="AK38" s="6"/>
      <c r="AL38" s="6"/>
      <c r="AM38" s="6"/>
    </row>
    <row r="39" spans="1:39" x14ac:dyDescent="0.35">
      <c r="A39" s="291"/>
      <c r="B39" s="182"/>
      <c r="C39" s="178"/>
      <c r="D39" s="182"/>
      <c r="E39" s="178"/>
      <c r="F39" s="182"/>
      <c r="G39" s="178"/>
      <c r="H39" s="182"/>
      <c r="I39" s="178"/>
      <c r="J39" s="182"/>
      <c r="K39" s="178"/>
      <c r="L39" s="182"/>
      <c r="M39" s="178"/>
      <c r="N39" s="182"/>
      <c r="O39" s="178"/>
      <c r="P39" s="182"/>
      <c r="Q39" s="178"/>
      <c r="R39" s="182"/>
      <c r="S39" s="178"/>
      <c r="T39" s="182"/>
      <c r="U39" s="178"/>
      <c r="V39" s="182"/>
      <c r="W39" s="178"/>
      <c r="X39" s="182"/>
      <c r="Y39" s="178"/>
      <c r="Z39" s="182"/>
      <c r="AA39" s="178"/>
      <c r="AB39" s="182"/>
      <c r="AC39" s="178"/>
      <c r="AD39" s="182"/>
      <c r="AE39" s="178"/>
      <c r="AF39" s="182"/>
      <c r="AG39" s="178"/>
      <c r="AH39" s="182"/>
      <c r="AI39" s="178"/>
    </row>
    <row r="40" spans="1:39" x14ac:dyDescent="0.35">
      <c r="A40" s="5" t="s">
        <v>230</v>
      </c>
    </row>
    <row r="41" spans="1:39" x14ac:dyDescent="0.35">
      <c r="A41" t="s">
        <v>231</v>
      </c>
    </row>
  </sheetData>
  <mergeCells count="34">
    <mergeCell ref="AF1:AG1"/>
    <mergeCell ref="AH1:AI1"/>
    <mergeCell ref="V1:W1"/>
    <mergeCell ref="X1:Y1"/>
    <mergeCell ref="Z1:AA1"/>
    <mergeCell ref="AB1:AC1"/>
    <mergeCell ref="AD1:AE1"/>
    <mergeCell ref="L1:M1"/>
    <mergeCell ref="N1:O1"/>
    <mergeCell ref="P1:Q1"/>
    <mergeCell ref="R1:S1"/>
    <mergeCell ref="T1:U1"/>
    <mergeCell ref="B1:C1"/>
    <mergeCell ref="D1:E1"/>
    <mergeCell ref="F1:G1"/>
    <mergeCell ref="H1:I1"/>
    <mergeCell ref="J1:K1"/>
    <mergeCell ref="A5:A6"/>
    <mergeCell ref="A7:A8"/>
    <mergeCell ref="A9:A10"/>
    <mergeCell ref="A11:A12"/>
    <mergeCell ref="A13:A14"/>
    <mergeCell ref="A15:A16"/>
    <mergeCell ref="A17:A18"/>
    <mergeCell ref="A19:A20"/>
    <mergeCell ref="A21:A22"/>
    <mergeCell ref="A23:A24"/>
    <mergeCell ref="A35:A36"/>
    <mergeCell ref="A37:A38"/>
    <mergeCell ref="A25:A26"/>
    <mergeCell ref="A27:A28"/>
    <mergeCell ref="A29:A30"/>
    <mergeCell ref="A31:A32"/>
    <mergeCell ref="A33:A34"/>
  </mergeCells>
  <pageMargins left="0.7" right="0.7" top="0.75" bottom="0.75" header="0.3" footer="0.3"/>
  <pageSetup paperSize="9" orientation="portrait" horizontalDpi="300" verticalDpi="30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O42"/>
  <sheetViews>
    <sheetView zoomScaleNormal="100" workbookViewId="0">
      <selection sqref="A1:A3"/>
    </sheetView>
  </sheetViews>
  <sheetFormatPr defaultColWidth="10.90625" defaultRowHeight="14.5" x14ac:dyDescent="0.35"/>
  <cols>
    <col min="1" max="1" width="45" customWidth="1"/>
  </cols>
  <sheetData>
    <row r="1" spans="1:15" ht="101.5" customHeight="1" x14ac:dyDescent="0.35">
      <c r="A1" s="431" t="s">
        <v>321</v>
      </c>
      <c r="B1" s="386" t="s">
        <v>284</v>
      </c>
      <c r="C1" s="387"/>
      <c r="D1" s="374">
        <v>2021</v>
      </c>
      <c r="E1" s="375"/>
      <c r="F1" s="375"/>
      <c r="G1" s="375"/>
      <c r="H1" s="375"/>
      <c r="I1" s="376"/>
      <c r="J1" s="374">
        <v>2022</v>
      </c>
      <c r="K1" s="375"/>
      <c r="L1" s="375"/>
      <c r="M1" s="375"/>
      <c r="N1" s="375"/>
      <c r="O1" s="376"/>
    </row>
    <row r="2" spans="1:15" x14ac:dyDescent="0.35">
      <c r="A2" s="432"/>
      <c r="B2" s="404"/>
      <c r="C2" s="403"/>
      <c r="D2" s="404" t="s">
        <v>299</v>
      </c>
      <c r="E2" s="402"/>
      <c r="F2" s="402" t="s">
        <v>300</v>
      </c>
      <c r="G2" s="402"/>
      <c r="H2" s="402" t="s">
        <v>303</v>
      </c>
      <c r="I2" s="403"/>
      <c r="J2" s="404" t="s">
        <v>301</v>
      </c>
      <c r="K2" s="402"/>
      <c r="L2" s="402" t="s">
        <v>302</v>
      </c>
      <c r="M2" s="402"/>
      <c r="N2" s="402" t="s">
        <v>303</v>
      </c>
      <c r="O2" s="403"/>
    </row>
    <row r="3" spans="1:15" ht="15" customHeight="1" x14ac:dyDescent="0.35">
      <c r="A3" s="433"/>
      <c r="B3" s="380"/>
      <c r="C3" s="382"/>
      <c r="D3" s="65" t="s">
        <v>98</v>
      </c>
      <c r="E3" s="63"/>
      <c r="F3" s="63" t="s">
        <v>99</v>
      </c>
      <c r="G3" s="63"/>
      <c r="H3" s="63"/>
      <c r="I3" s="62"/>
      <c r="J3" s="65" t="s">
        <v>101</v>
      </c>
      <c r="K3" s="63"/>
      <c r="L3" s="63" t="s">
        <v>102</v>
      </c>
      <c r="M3" s="63"/>
      <c r="N3" s="63"/>
      <c r="O3" s="62"/>
    </row>
    <row r="4" spans="1:15" ht="15" customHeight="1" x14ac:dyDescent="0.35">
      <c r="A4" s="154"/>
      <c r="B4" s="98" t="s">
        <v>103</v>
      </c>
      <c r="C4" s="99" t="s">
        <v>104</v>
      </c>
      <c r="D4" s="98" t="s">
        <v>103</v>
      </c>
      <c r="E4" s="67" t="s">
        <v>104</v>
      </c>
      <c r="F4" s="67" t="s">
        <v>103</v>
      </c>
      <c r="G4" s="67" t="s">
        <v>104</v>
      </c>
      <c r="H4" s="67" t="s">
        <v>103</v>
      </c>
      <c r="I4" s="99" t="s">
        <v>104</v>
      </c>
      <c r="J4" s="98" t="s">
        <v>103</v>
      </c>
      <c r="K4" s="67" t="s">
        <v>104</v>
      </c>
      <c r="L4" s="67" t="s">
        <v>103</v>
      </c>
      <c r="M4" s="67" t="s">
        <v>104</v>
      </c>
      <c r="N4" s="67" t="s">
        <v>103</v>
      </c>
      <c r="O4" s="99" t="s">
        <v>104</v>
      </c>
    </row>
    <row r="5" spans="1:15" ht="15" customHeight="1" x14ac:dyDescent="0.35">
      <c r="A5" s="150" t="s">
        <v>37</v>
      </c>
      <c r="B5" s="292">
        <v>8099</v>
      </c>
      <c r="C5" s="294"/>
      <c r="D5" s="292">
        <v>2048</v>
      </c>
      <c r="E5" s="293"/>
      <c r="F5" s="293">
        <v>2051</v>
      </c>
      <c r="G5" s="293"/>
      <c r="H5" s="293">
        <v>4099</v>
      </c>
      <c r="I5" s="294"/>
      <c r="J5" s="295">
        <v>2000</v>
      </c>
      <c r="K5" s="295"/>
      <c r="L5" s="295">
        <v>2000</v>
      </c>
      <c r="M5" s="295"/>
      <c r="N5" s="295">
        <v>4000</v>
      </c>
      <c r="O5" s="296"/>
    </row>
    <row r="6" spans="1:15" x14ac:dyDescent="0.35">
      <c r="A6" s="459" t="s">
        <v>207</v>
      </c>
      <c r="B6" s="98">
        <v>0.18613247713783099</v>
      </c>
      <c r="C6" s="166"/>
      <c r="D6" s="98">
        <v>0.19073591784501001</v>
      </c>
      <c r="E6" s="177"/>
      <c r="F6" s="67">
        <v>0.202617677995411</v>
      </c>
      <c r="G6" s="177"/>
      <c r="H6" s="67">
        <v>0.196681145897936</v>
      </c>
      <c r="I6" s="177"/>
      <c r="J6" s="98">
        <v>0.171774704742338</v>
      </c>
      <c r="K6" s="177"/>
      <c r="L6" s="67">
        <v>0.17887075269089101</v>
      </c>
      <c r="M6" s="177"/>
      <c r="N6" s="67">
        <v>0.17532272874677299</v>
      </c>
      <c r="O6" s="166"/>
    </row>
    <row r="7" spans="1:15" x14ac:dyDescent="0.35">
      <c r="A7" s="459"/>
      <c r="B7" s="60"/>
      <c r="C7" s="75"/>
      <c r="D7" s="60"/>
      <c r="E7" s="53"/>
      <c r="F7" s="54"/>
      <c r="G7" s="53"/>
      <c r="H7" s="54"/>
      <c r="I7" s="53"/>
      <c r="J7" s="60"/>
      <c r="K7" s="53"/>
      <c r="L7" s="54"/>
      <c r="M7" s="53"/>
      <c r="N7" s="54"/>
      <c r="O7" s="75"/>
    </row>
    <row r="8" spans="1:15" x14ac:dyDescent="0.35">
      <c r="A8" s="459" t="s">
        <v>208</v>
      </c>
      <c r="B8" s="60">
        <v>0.600428383053766</v>
      </c>
      <c r="C8" s="75"/>
      <c r="D8" s="60">
        <v>0.58100876548851699</v>
      </c>
      <c r="E8" s="53"/>
      <c r="F8" s="54">
        <v>0.55258518204240703</v>
      </c>
      <c r="G8" s="53"/>
      <c r="H8" s="54">
        <v>0.56678657251967601</v>
      </c>
      <c r="I8" s="53"/>
      <c r="J8" s="60">
        <v>0.62531546756202705</v>
      </c>
      <c r="K8" s="53"/>
      <c r="L8" s="54">
        <v>0.64449018957693205</v>
      </c>
      <c r="M8" s="53"/>
      <c r="N8" s="54">
        <v>0.63490282865097203</v>
      </c>
      <c r="O8" s="75"/>
    </row>
    <row r="9" spans="1:15" x14ac:dyDescent="0.35">
      <c r="A9" s="459"/>
      <c r="B9" s="60"/>
      <c r="C9" s="75"/>
      <c r="D9" s="60"/>
      <c r="E9" s="53"/>
      <c r="F9" s="54"/>
      <c r="G9" s="53"/>
      <c r="H9" s="54"/>
      <c r="I9" s="53"/>
      <c r="J9" s="60"/>
      <c r="K9" s="53"/>
      <c r="L9" s="54"/>
      <c r="M9" s="53"/>
      <c r="N9" s="54"/>
      <c r="O9" s="75"/>
    </row>
    <row r="10" spans="1:15" x14ac:dyDescent="0.35">
      <c r="A10" s="459" t="s">
        <v>209</v>
      </c>
      <c r="B10" s="60">
        <v>0.63877911953272204</v>
      </c>
      <c r="C10" s="75"/>
      <c r="D10" s="60">
        <v>0.62788708786848701</v>
      </c>
      <c r="E10" s="53"/>
      <c r="F10" s="54">
        <v>0.63043031615545397</v>
      </c>
      <c r="G10" s="53"/>
      <c r="H10" s="54">
        <v>0.62915963267374098</v>
      </c>
      <c r="I10" s="53"/>
      <c r="J10" s="60">
        <v>0.64736086452895902</v>
      </c>
      <c r="K10" s="53"/>
      <c r="L10" s="54">
        <v>0.64991251297661901</v>
      </c>
      <c r="M10" s="53"/>
      <c r="N10" s="54">
        <v>0.64863668876363301</v>
      </c>
      <c r="O10" s="75"/>
    </row>
    <row r="11" spans="1:15" x14ac:dyDescent="0.35">
      <c r="A11" s="459"/>
      <c r="B11" s="60"/>
      <c r="C11" s="75"/>
      <c r="D11" s="60"/>
      <c r="E11" s="53"/>
      <c r="F11" s="54"/>
      <c r="G11" s="53"/>
      <c r="H11" s="54"/>
      <c r="I11" s="53"/>
      <c r="J11" s="60"/>
      <c r="K11" s="53"/>
      <c r="L11" s="54"/>
      <c r="M11" s="53"/>
      <c r="N11" s="54"/>
      <c r="O11" s="75"/>
    </row>
    <row r="12" spans="1:15" x14ac:dyDescent="0.35">
      <c r="A12" s="459" t="s">
        <v>210</v>
      </c>
      <c r="B12" s="60">
        <v>0.17253674180126199</v>
      </c>
      <c r="C12" s="75"/>
      <c r="D12" s="60">
        <v>0.16093250268798001</v>
      </c>
      <c r="E12" s="53"/>
      <c r="F12" s="54">
        <v>0.184241853627059</v>
      </c>
      <c r="G12" s="53"/>
      <c r="H12" s="54">
        <v>0.17259570791551701</v>
      </c>
      <c r="I12" s="53"/>
      <c r="J12" s="60">
        <v>0.18103314522844999</v>
      </c>
      <c r="K12" s="53"/>
      <c r="L12" s="54">
        <v>0.16391948746748899</v>
      </c>
      <c r="M12" s="53"/>
      <c r="N12" s="54">
        <v>0.17247631627523699</v>
      </c>
      <c r="O12" s="75"/>
    </row>
    <row r="13" spans="1:15" x14ac:dyDescent="0.35">
      <c r="A13" s="459"/>
      <c r="B13" s="60"/>
      <c r="C13" s="75"/>
      <c r="D13" s="60"/>
      <c r="E13" s="53"/>
      <c r="F13" s="54"/>
      <c r="G13" s="53"/>
      <c r="H13" s="54"/>
      <c r="I13" s="53"/>
      <c r="J13" s="60"/>
      <c r="K13" s="53"/>
      <c r="L13" s="54"/>
      <c r="M13" s="53"/>
      <c r="N13" s="54"/>
      <c r="O13" s="75"/>
    </row>
    <row r="14" spans="1:15" x14ac:dyDescent="0.35">
      <c r="A14" s="459" t="s">
        <v>211</v>
      </c>
      <c r="B14" s="60">
        <v>0.72986174181816899</v>
      </c>
      <c r="C14" s="75"/>
      <c r="D14" s="60">
        <v>0.72650891315233102</v>
      </c>
      <c r="E14" s="53"/>
      <c r="F14" s="54">
        <v>0.700517744804382</v>
      </c>
      <c r="G14" s="53"/>
      <c r="H14" s="54">
        <v>0.713503817843676</v>
      </c>
      <c r="I14" s="53"/>
      <c r="J14" s="60">
        <v>0.76285588085571598</v>
      </c>
      <c r="K14" s="53"/>
      <c r="L14" s="54">
        <v>0.73039316848772595</v>
      </c>
      <c r="M14" s="53"/>
      <c r="N14" s="54">
        <v>0.74662452453375505</v>
      </c>
      <c r="O14" s="75"/>
    </row>
    <row r="15" spans="1:15" x14ac:dyDescent="0.35">
      <c r="A15" s="459"/>
      <c r="B15" s="60"/>
      <c r="C15" s="75"/>
      <c r="D15" s="60"/>
      <c r="E15" s="53"/>
      <c r="F15" s="54"/>
      <c r="G15" s="53"/>
      <c r="H15" s="54"/>
      <c r="I15" s="53"/>
      <c r="J15" s="60"/>
      <c r="K15" s="53"/>
      <c r="L15" s="54"/>
      <c r="M15" s="53"/>
      <c r="N15" s="54"/>
      <c r="O15" s="75"/>
    </row>
    <row r="16" spans="1:15" x14ac:dyDescent="0.35">
      <c r="A16" s="459" t="s">
        <v>212</v>
      </c>
      <c r="B16" s="60">
        <v>0.39807017752984503</v>
      </c>
      <c r="C16" s="75"/>
      <c r="D16" s="91">
        <v>0.41231352962573298</v>
      </c>
      <c r="E16" s="64"/>
      <c r="F16" s="66">
        <v>0.37213575842729002</v>
      </c>
      <c r="G16" s="64"/>
      <c r="H16" s="66">
        <v>0.39220994148648303</v>
      </c>
      <c r="I16" s="64"/>
      <c r="J16" s="91">
        <v>0.42403464486394798</v>
      </c>
      <c r="K16" s="64"/>
      <c r="L16" s="54">
        <v>0.38411626439384899</v>
      </c>
      <c r="M16" s="53"/>
      <c r="N16" s="54">
        <v>0.40407545445924498</v>
      </c>
      <c r="O16" s="75"/>
    </row>
    <row r="17" spans="1:15" x14ac:dyDescent="0.35">
      <c r="A17" s="459"/>
      <c r="B17" s="60"/>
      <c r="C17" s="75"/>
      <c r="D17" s="60"/>
      <c r="E17" s="53"/>
      <c r="F17" s="54"/>
      <c r="G17" s="53"/>
      <c r="H17" s="53"/>
      <c r="I17" s="53"/>
      <c r="J17" s="60"/>
      <c r="K17" s="53"/>
      <c r="L17" s="54"/>
      <c r="M17" s="53"/>
      <c r="N17" s="54"/>
      <c r="O17" s="75"/>
    </row>
    <row r="18" spans="1:15" x14ac:dyDescent="0.35">
      <c r="A18" s="459" t="s">
        <v>213</v>
      </c>
      <c r="B18" s="60">
        <v>0.552284782898677</v>
      </c>
      <c r="C18" s="75"/>
      <c r="D18" s="60">
        <v>0.52843095694461595</v>
      </c>
      <c r="E18" s="53"/>
      <c r="F18" s="54">
        <v>0.511638296372667</v>
      </c>
      <c r="G18" s="53"/>
      <c r="H18" s="54">
        <v>0.52002848159989701</v>
      </c>
      <c r="I18" s="53"/>
      <c r="J18" s="60">
        <v>0.58717497661923801</v>
      </c>
      <c r="K18" s="53"/>
      <c r="L18" s="54">
        <v>0.58350387920517799</v>
      </c>
      <c r="M18" s="53"/>
      <c r="N18" s="54">
        <v>0.58533942789660598</v>
      </c>
      <c r="O18" s="75"/>
    </row>
    <row r="19" spans="1:15" x14ac:dyDescent="0.35">
      <c r="A19" s="459"/>
      <c r="B19" s="60"/>
      <c r="C19" s="75"/>
      <c r="D19" s="60"/>
      <c r="E19" s="53"/>
      <c r="F19" s="54"/>
      <c r="G19" s="53"/>
      <c r="H19" s="54"/>
      <c r="I19" s="53"/>
      <c r="J19" s="60"/>
      <c r="K19" s="53"/>
      <c r="L19" s="54"/>
      <c r="M19" s="53"/>
      <c r="N19" s="54"/>
      <c r="O19" s="75"/>
    </row>
    <row r="20" spans="1:15" x14ac:dyDescent="0.35">
      <c r="A20" s="459" t="s">
        <v>214</v>
      </c>
      <c r="B20" s="60">
        <v>0.463636198238842</v>
      </c>
      <c r="C20" s="75"/>
      <c r="D20" s="60">
        <v>0.43997879933654799</v>
      </c>
      <c r="E20" s="53"/>
      <c r="F20" s="54">
        <v>0.44938815192947001</v>
      </c>
      <c r="G20" s="53"/>
      <c r="H20" s="54">
        <v>0.44468691886490103</v>
      </c>
      <c r="I20" s="53"/>
      <c r="J20" s="60">
        <v>0.48001981077997002</v>
      </c>
      <c r="K20" s="53"/>
      <c r="L20" s="54">
        <v>0.48608913400735099</v>
      </c>
      <c r="M20" s="53"/>
      <c r="N20" s="54">
        <v>0.48305447241945498</v>
      </c>
      <c r="O20" s="75"/>
    </row>
    <row r="21" spans="1:15" x14ac:dyDescent="0.35">
      <c r="A21" s="459"/>
      <c r="B21" s="60"/>
      <c r="C21" s="75"/>
      <c r="D21" s="60"/>
      <c r="E21" s="53"/>
      <c r="F21" s="54"/>
      <c r="G21" s="53"/>
      <c r="H21" s="54"/>
      <c r="I21" s="53"/>
      <c r="J21" s="60"/>
      <c r="K21" s="53"/>
      <c r="L21" s="54"/>
      <c r="M21" s="53"/>
      <c r="N21" s="54"/>
      <c r="O21" s="75"/>
    </row>
    <row r="22" spans="1:15" x14ac:dyDescent="0.35">
      <c r="A22" s="459" t="s">
        <v>215</v>
      </c>
      <c r="B22" s="60">
        <v>0.221819994860845</v>
      </c>
      <c r="C22" s="75"/>
      <c r="D22" s="60">
        <v>0.21221126195289799</v>
      </c>
      <c r="E22" s="53"/>
      <c r="F22" s="54">
        <v>0.22444204646840299</v>
      </c>
      <c r="G22" s="53"/>
      <c r="H22" s="54">
        <v>0.21833112990936601</v>
      </c>
      <c r="I22" s="53"/>
      <c r="J22" s="60">
        <v>0.23554325564668499</v>
      </c>
      <c r="K22" s="53"/>
      <c r="L22" s="54">
        <v>0.21524716301792701</v>
      </c>
      <c r="M22" s="53"/>
      <c r="N22" s="54">
        <v>0.225395209246048</v>
      </c>
      <c r="O22" s="75"/>
    </row>
    <row r="23" spans="1:15" x14ac:dyDescent="0.35">
      <c r="A23" s="459"/>
      <c r="B23" s="60"/>
      <c r="C23" s="75"/>
      <c r="D23" s="60"/>
      <c r="E23" s="53"/>
      <c r="F23" s="54"/>
      <c r="G23" s="53"/>
      <c r="H23" s="54"/>
      <c r="I23" s="53"/>
      <c r="J23" s="60"/>
      <c r="K23" s="53"/>
      <c r="L23" s="54"/>
      <c r="M23" s="53"/>
      <c r="N23" s="54"/>
      <c r="O23" s="75"/>
    </row>
    <row r="24" spans="1:15" x14ac:dyDescent="0.35">
      <c r="A24" s="481" t="s">
        <v>216</v>
      </c>
      <c r="B24" s="60">
        <v>0.26375766622087898</v>
      </c>
      <c r="C24" s="75"/>
      <c r="D24" s="60">
        <v>0.25616937006152701</v>
      </c>
      <c r="E24" s="53"/>
      <c r="F24" s="54">
        <v>0.25639184101574702</v>
      </c>
      <c r="G24" s="53"/>
      <c r="H24" s="54">
        <v>0.256280686949029</v>
      </c>
      <c r="I24" s="53"/>
      <c r="J24" s="60">
        <v>0.27925630158111597</v>
      </c>
      <c r="K24" s="53"/>
      <c r="L24" s="54">
        <v>0.263583100123713</v>
      </c>
      <c r="M24" s="53"/>
      <c r="N24" s="54">
        <v>0.27141970078580302</v>
      </c>
      <c r="O24" s="75"/>
    </row>
    <row r="25" spans="1:15" x14ac:dyDescent="0.35">
      <c r="A25" s="481"/>
      <c r="B25" s="60"/>
      <c r="C25" s="75"/>
      <c r="D25" s="60"/>
      <c r="E25" s="53"/>
      <c r="F25" s="54"/>
      <c r="G25" s="53"/>
      <c r="H25" s="54"/>
      <c r="I25" s="53"/>
      <c r="J25" s="60"/>
      <c r="K25" s="53"/>
      <c r="L25" s="54"/>
      <c r="M25" s="53"/>
      <c r="N25" s="54"/>
      <c r="O25" s="75"/>
    </row>
    <row r="26" spans="1:15" x14ac:dyDescent="0.35">
      <c r="A26" s="481" t="s">
        <v>217</v>
      </c>
      <c r="B26" s="60">
        <v>9.73443614266917E-2</v>
      </c>
      <c r="C26" s="75"/>
      <c r="D26" s="60">
        <v>8.2913345267633096E-2</v>
      </c>
      <c r="E26" s="53"/>
      <c r="F26" s="54">
        <v>0.111952737521486</v>
      </c>
      <c r="G26" s="53"/>
      <c r="H26" s="54">
        <v>9.7443667987679797E-2</v>
      </c>
      <c r="I26" s="53"/>
      <c r="J26" s="60">
        <v>8.6727551369908701E-2</v>
      </c>
      <c r="K26" s="53"/>
      <c r="L26" s="54">
        <v>0.10775764250648399</v>
      </c>
      <c r="M26" s="53"/>
      <c r="N26" s="54">
        <v>9.7242597027573999E-2</v>
      </c>
      <c r="O26" s="75"/>
    </row>
    <row r="27" spans="1:15" x14ac:dyDescent="0.35">
      <c r="A27" s="481"/>
      <c r="B27" s="60"/>
      <c r="C27" s="75"/>
      <c r="D27" s="60"/>
      <c r="E27" s="53"/>
      <c r="F27" s="54"/>
      <c r="G27" s="53"/>
      <c r="H27" s="54"/>
      <c r="I27" s="53"/>
      <c r="J27" s="60"/>
      <c r="K27" s="53"/>
      <c r="L27" s="54"/>
      <c r="M27" s="53"/>
      <c r="N27" s="54"/>
      <c r="O27" s="75"/>
    </row>
    <row r="28" spans="1:15" x14ac:dyDescent="0.35">
      <c r="A28" s="481" t="s">
        <v>218</v>
      </c>
      <c r="B28" s="60">
        <v>6.8419136363189997E-2</v>
      </c>
      <c r="C28" s="75"/>
      <c r="D28" s="91">
        <v>7.26504192937623E-2</v>
      </c>
      <c r="E28" s="64"/>
      <c r="F28" s="66">
        <v>7.5773006382605507E-2</v>
      </c>
      <c r="G28" s="64"/>
      <c r="H28" s="66">
        <v>7.4212855508877101E-2</v>
      </c>
      <c r="I28" s="64"/>
      <c r="J28" s="91">
        <v>6.68472383997291E-2</v>
      </c>
      <c r="K28" s="64"/>
      <c r="L28" s="54">
        <v>5.8116806924839101E-2</v>
      </c>
      <c r="M28" s="53"/>
      <c r="N28" s="54">
        <v>6.2482022625179802E-2</v>
      </c>
      <c r="O28" s="75"/>
    </row>
    <row r="29" spans="1:15" x14ac:dyDescent="0.35">
      <c r="A29" s="481"/>
      <c r="B29" s="60"/>
      <c r="C29" s="75"/>
      <c r="D29" s="60"/>
      <c r="E29" s="53"/>
      <c r="F29" s="54"/>
      <c r="G29" s="53"/>
      <c r="H29" s="53"/>
      <c r="I29" s="53"/>
      <c r="J29" s="60"/>
      <c r="K29" s="53"/>
      <c r="L29" s="54"/>
      <c r="M29" s="53"/>
      <c r="N29" s="54"/>
      <c r="O29" s="75"/>
    </row>
    <row r="30" spans="1:15" x14ac:dyDescent="0.35">
      <c r="A30" s="481" t="s">
        <v>219</v>
      </c>
      <c r="B30" s="60">
        <v>7.2344810096274401E-2</v>
      </c>
      <c r="C30" s="75"/>
      <c r="D30" s="60">
        <v>7.9005411298183906E-2</v>
      </c>
      <c r="E30" s="53"/>
      <c r="F30" s="54">
        <v>8.0302266716905296E-2</v>
      </c>
      <c r="G30" s="53"/>
      <c r="H30" s="54">
        <v>7.9654313575150903E-2</v>
      </c>
      <c r="I30" s="53"/>
      <c r="J30" s="60">
        <v>6.6048010400928003E-2</v>
      </c>
      <c r="K30" s="53"/>
      <c r="L30" s="54">
        <v>6.3660782322275497E-2</v>
      </c>
      <c r="M30" s="53"/>
      <c r="N30" s="54">
        <v>6.4854396351455998E-2</v>
      </c>
      <c r="O30" s="75"/>
    </row>
    <row r="31" spans="1:15" x14ac:dyDescent="0.35">
      <c r="A31" s="481"/>
      <c r="B31" s="60"/>
      <c r="C31" s="75"/>
      <c r="D31" s="60"/>
      <c r="E31" s="53"/>
      <c r="F31" s="54"/>
      <c r="G31" s="53"/>
      <c r="H31" s="54"/>
      <c r="I31" s="53"/>
      <c r="J31" s="60"/>
      <c r="K31" s="53"/>
      <c r="L31" s="54"/>
      <c r="M31" s="53"/>
      <c r="N31" s="54"/>
      <c r="O31" s="75"/>
    </row>
    <row r="32" spans="1:15" x14ac:dyDescent="0.35">
      <c r="A32" s="481" t="s">
        <v>143</v>
      </c>
      <c r="B32" s="60">
        <v>4.3783267704661996E-3</v>
      </c>
      <c r="C32" s="75"/>
      <c r="D32" s="60">
        <v>2.54866887188893E-3</v>
      </c>
      <c r="E32" s="53"/>
      <c r="F32" s="54">
        <v>5.2567766635390903E-3</v>
      </c>
      <c r="G32" s="53"/>
      <c r="H32" s="54">
        <v>3.9037137650247198E-3</v>
      </c>
      <c r="I32" s="53"/>
      <c r="J32" s="60">
        <v>6.6161784900757303E-3</v>
      </c>
      <c r="K32" s="53"/>
      <c r="L32" s="54">
        <v>3.1131944424058998E-3</v>
      </c>
      <c r="M32" s="53"/>
      <c r="N32" s="54">
        <v>4.8646864513531398E-3</v>
      </c>
      <c r="O32" s="75"/>
    </row>
    <row r="33" spans="1:15" x14ac:dyDescent="0.35">
      <c r="A33" s="481"/>
      <c r="B33" s="60"/>
      <c r="C33" s="75"/>
      <c r="D33" s="60"/>
      <c r="E33" s="53"/>
      <c r="F33" s="54"/>
      <c r="G33" s="53"/>
      <c r="H33" s="54"/>
      <c r="I33" s="53"/>
      <c r="J33" s="60"/>
      <c r="K33" s="53"/>
      <c r="L33" s="54"/>
      <c r="M33" s="53"/>
      <c r="N33" s="54"/>
      <c r="O33" s="75"/>
    </row>
    <row r="34" spans="1:15" x14ac:dyDescent="0.35">
      <c r="A34" s="481" t="s">
        <v>220</v>
      </c>
      <c r="B34" s="60">
        <v>7.9252906680198499E-4</v>
      </c>
      <c r="C34" s="75"/>
      <c r="D34" s="60">
        <v>2.9655223755049702E-4</v>
      </c>
      <c r="E34" s="53"/>
      <c r="F34" s="54">
        <v>4.3558654060115099E-4</v>
      </c>
      <c r="G34" s="53"/>
      <c r="H34" s="54">
        <v>3.66120266895697E-4</v>
      </c>
      <c r="I34" s="53"/>
      <c r="J34" s="60">
        <v>2.0420899969368698E-3</v>
      </c>
      <c r="K34" s="53"/>
      <c r="L34" s="54">
        <v>4.1689299228747997E-4</v>
      </c>
      <c r="M34" s="53"/>
      <c r="N34" s="54">
        <v>1.2294914877050899E-3</v>
      </c>
      <c r="O34" s="75"/>
    </row>
    <row r="35" spans="1:15" x14ac:dyDescent="0.35">
      <c r="A35" s="481"/>
      <c r="B35" s="60"/>
      <c r="C35" s="75"/>
      <c r="D35" s="60"/>
      <c r="E35" s="53"/>
      <c r="F35" s="54"/>
      <c r="G35" s="53"/>
      <c r="H35" s="54"/>
      <c r="I35" s="53"/>
      <c r="J35" s="60"/>
      <c r="K35" s="53"/>
      <c r="L35" s="54"/>
      <c r="M35" s="53"/>
      <c r="N35" s="54"/>
      <c r="O35" s="75"/>
    </row>
    <row r="36" spans="1:15" x14ac:dyDescent="0.35">
      <c r="A36" s="481" t="s">
        <v>121</v>
      </c>
      <c r="B36" s="60">
        <v>6.7038151939593203E-4</v>
      </c>
      <c r="C36" s="75"/>
      <c r="D36" s="60">
        <v>4.20105944928588E-4</v>
      </c>
      <c r="E36" s="53"/>
      <c r="F36" s="54">
        <v>9.3537395844734902E-4</v>
      </c>
      <c r="G36" s="53"/>
      <c r="H36" s="54">
        <v>6.7792850740841103E-4</v>
      </c>
      <c r="I36" s="53"/>
      <c r="J36" s="60">
        <v>1.32529549801206E-3</v>
      </c>
      <c r="K36" s="53"/>
      <c r="L36" s="54"/>
      <c r="M36" s="53"/>
      <c r="N36" s="54">
        <v>6.6264774337352304E-4</v>
      </c>
      <c r="O36" s="75"/>
    </row>
    <row r="37" spans="1:15" x14ac:dyDescent="0.35">
      <c r="A37" s="481"/>
      <c r="B37" s="60"/>
      <c r="C37" s="75"/>
      <c r="D37" s="60"/>
      <c r="E37" s="53"/>
      <c r="F37" s="54"/>
      <c r="G37" s="53"/>
      <c r="H37" s="54"/>
      <c r="I37" s="53"/>
      <c r="J37" s="60"/>
      <c r="K37" s="53"/>
      <c r="L37" s="54"/>
      <c r="M37" s="53"/>
      <c r="N37" s="54"/>
      <c r="O37" s="75"/>
    </row>
    <row r="38" spans="1:15" x14ac:dyDescent="0.35">
      <c r="A38" s="481" t="s">
        <v>144</v>
      </c>
      <c r="B38" s="60">
        <v>2.5003584050450902E-3</v>
      </c>
      <c r="C38" s="75"/>
      <c r="D38" s="60">
        <v>1.6275873554552501E-3</v>
      </c>
      <c r="E38" s="53"/>
      <c r="F38" s="54">
        <v>5.0505119158429299E-4</v>
      </c>
      <c r="G38" s="53"/>
      <c r="H38" s="54">
        <v>1.0659084958088501E-3</v>
      </c>
      <c r="I38" s="53"/>
      <c r="J38" s="60">
        <v>3.6811179944783198E-3</v>
      </c>
      <c r="K38" s="53"/>
      <c r="L38" s="54">
        <v>4.2595039211991799E-3</v>
      </c>
      <c r="M38" s="53"/>
      <c r="N38" s="54">
        <v>3.9703109602968901E-3</v>
      </c>
      <c r="O38" s="75"/>
    </row>
    <row r="39" spans="1:15" ht="15" customHeight="1" x14ac:dyDescent="0.35">
      <c r="A39" s="483"/>
      <c r="B39" s="76"/>
      <c r="C39" s="77"/>
      <c r="D39" s="76"/>
      <c r="E39" s="86"/>
      <c r="F39" s="79"/>
      <c r="G39" s="86"/>
      <c r="H39" s="79"/>
      <c r="I39" s="86"/>
      <c r="J39" s="76"/>
      <c r="K39" s="86"/>
      <c r="L39" s="79"/>
      <c r="M39" s="86"/>
      <c r="N39" s="79"/>
      <c r="O39" s="77"/>
    </row>
    <row r="40" spans="1:15" x14ac:dyDescent="0.35">
      <c r="A40" s="291"/>
      <c r="B40" s="182"/>
      <c r="C40" s="178"/>
    </row>
    <row r="41" spans="1:15" x14ac:dyDescent="0.35">
      <c r="A41" s="5" t="s">
        <v>230</v>
      </c>
    </row>
    <row r="42" spans="1:15" x14ac:dyDescent="0.35">
      <c r="A42" t="s">
        <v>231</v>
      </c>
    </row>
  </sheetData>
  <mergeCells count="27">
    <mergeCell ref="L2:M2"/>
    <mergeCell ref="N2:O2"/>
    <mergeCell ref="B1:C3"/>
    <mergeCell ref="D1:I1"/>
    <mergeCell ref="J1:O1"/>
    <mergeCell ref="A1:A3"/>
    <mergeCell ref="D2:E2"/>
    <mergeCell ref="F2:G2"/>
    <mergeCell ref="H2:I2"/>
    <mergeCell ref="J2:K2"/>
    <mergeCell ref="A30:A31"/>
    <mergeCell ref="A32:A33"/>
    <mergeCell ref="A34:A35"/>
    <mergeCell ref="A36:A37"/>
    <mergeCell ref="A38:A39"/>
    <mergeCell ref="A28:A29"/>
    <mergeCell ref="A6:A7"/>
    <mergeCell ref="A8:A9"/>
    <mergeCell ref="A10:A11"/>
    <mergeCell ref="A12:A13"/>
    <mergeCell ref="A14:A15"/>
    <mergeCell ref="A16:A17"/>
    <mergeCell ref="A18:A19"/>
    <mergeCell ref="A20:A21"/>
    <mergeCell ref="A22:A23"/>
    <mergeCell ref="A24:A25"/>
    <mergeCell ref="A26:A27"/>
  </mergeCells>
  <pageMargins left="0.7" right="0.7" top="0.75" bottom="0.75" header="0.3" footer="0.3"/>
  <pageSetup paperSize="9" orientation="portrait" horizontalDpi="300" verticalDpi="30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AM105"/>
  <sheetViews>
    <sheetView zoomScaleNormal="100" workbookViewId="0"/>
  </sheetViews>
  <sheetFormatPr defaultColWidth="10.90625" defaultRowHeight="14.5" x14ac:dyDescent="0.35"/>
  <cols>
    <col min="1" max="1" width="36.54296875" customWidth="1"/>
  </cols>
  <sheetData>
    <row r="1" spans="1:39" ht="83.5" customHeight="1" x14ac:dyDescent="0.35">
      <c r="A1" s="135" t="s">
        <v>317</v>
      </c>
      <c r="B1" s="416" t="s">
        <v>282</v>
      </c>
      <c r="C1" s="387"/>
      <c r="D1" s="417" t="s">
        <v>68</v>
      </c>
      <c r="E1" s="418"/>
      <c r="F1" s="419" t="s">
        <v>83</v>
      </c>
      <c r="G1" s="435"/>
      <c r="H1" s="420" t="s">
        <v>84</v>
      </c>
      <c r="I1" s="421"/>
      <c r="J1" s="421" t="s">
        <v>85</v>
      </c>
      <c r="K1" s="422"/>
      <c r="L1" s="416" t="s">
        <v>86</v>
      </c>
      <c r="M1" s="419"/>
      <c r="N1" s="419" t="s">
        <v>87</v>
      </c>
      <c r="O1" s="419"/>
      <c r="P1" s="419" t="s">
        <v>88</v>
      </c>
      <c r="Q1" s="419"/>
      <c r="R1" s="419" t="s">
        <v>89</v>
      </c>
      <c r="S1" s="435"/>
      <c r="T1" s="416" t="s">
        <v>90</v>
      </c>
      <c r="U1" s="419"/>
      <c r="V1" s="419" t="s">
        <v>91</v>
      </c>
      <c r="W1" s="435"/>
      <c r="X1" s="416" t="s">
        <v>92</v>
      </c>
      <c r="Y1" s="419"/>
      <c r="Z1" s="419" t="s">
        <v>93</v>
      </c>
      <c r="AA1" s="419"/>
      <c r="AB1" s="419" t="s">
        <v>94</v>
      </c>
      <c r="AC1" s="435"/>
      <c r="AD1" s="416" t="s">
        <v>95</v>
      </c>
      <c r="AE1" s="419"/>
      <c r="AF1" s="419" t="s">
        <v>96</v>
      </c>
      <c r="AG1" s="419"/>
      <c r="AH1" s="419" t="s">
        <v>97</v>
      </c>
      <c r="AI1" s="435"/>
    </row>
    <row r="2" spans="1:39" ht="15" customHeight="1" x14ac:dyDescent="0.35">
      <c r="A2" s="149"/>
      <c r="B2" s="133"/>
      <c r="C2" s="62"/>
      <c r="D2" s="137" t="s">
        <v>98</v>
      </c>
      <c r="E2" s="138"/>
      <c r="F2" s="134" t="s">
        <v>99</v>
      </c>
      <c r="G2" s="62"/>
      <c r="H2" s="137" t="s">
        <v>98</v>
      </c>
      <c r="I2" s="138"/>
      <c r="J2" s="134" t="s">
        <v>99</v>
      </c>
      <c r="K2" s="139"/>
      <c r="L2" s="133" t="s">
        <v>100</v>
      </c>
      <c r="M2" s="63"/>
      <c r="N2" s="134" t="s">
        <v>99</v>
      </c>
      <c r="O2" s="63"/>
      <c r="P2" s="134" t="s">
        <v>101</v>
      </c>
      <c r="Q2" s="63"/>
      <c r="R2" s="134" t="s">
        <v>102</v>
      </c>
      <c r="S2" s="62"/>
      <c r="T2" s="133" t="s">
        <v>100</v>
      </c>
      <c r="U2" s="63"/>
      <c r="V2" s="134" t="s">
        <v>99</v>
      </c>
      <c r="W2" s="62"/>
      <c r="X2" s="133" t="s">
        <v>100</v>
      </c>
      <c r="Y2" s="63"/>
      <c r="Z2" s="134" t="s">
        <v>99</v>
      </c>
      <c r="AA2" s="63"/>
      <c r="AB2" s="134" t="s">
        <v>101</v>
      </c>
      <c r="AC2" s="62"/>
      <c r="AD2" s="133" t="s">
        <v>100</v>
      </c>
      <c r="AE2" s="63"/>
      <c r="AF2" s="134" t="s">
        <v>99</v>
      </c>
      <c r="AG2" s="63"/>
      <c r="AH2" s="134" t="s">
        <v>101</v>
      </c>
      <c r="AI2" s="68"/>
    </row>
    <row r="3" spans="1:39" x14ac:dyDescent="0.35">
      <c r="A3" s="154"/>
      <c r="B3" s="144" t="s">
        <v>103</v>
      </c>
      <c r="C3" s="146" t="s">
        <v>104</v>
      </c>
      <c r="D3" s="144" t="s">
        <v>103</v>
      </c>
      <c r="E3" s="145" t="s">
        <v>104</v>
      </c>
      <c r="F3" s="145" t="s">
        <v>103</v>
      </c>
      <c r="G3" s="146" t="s">
        <v>104</v>
      </c>
      <c r="H3" s="144" t="s">
        <v>103</v>
      </c>
      <c r="I3" s="145" t="s">
        <v>104</v>
      </c>
      <c r="J3" s="145" t="s">
        <v>103</v>
      </c>
      <c r="K3" s="146" t="s">
        <v>104</v>
      </c>
      <c r="L3" s="144" t="s">
        <v>103</v>
      </c>
      <c r="M3" s="145" t="s">
        <v>104</v>
      </c>
      <c r="N3" s="145" t="s">
        <v>103</v>
      </c>
      <c r="O3" s="145" t="s">
        <v>104</v>
      </c>
      <c r="P3" s="145" t="s">
        <v>103</v>
      </c>
      <c r="Q3" s="145" t="s">
        <v>104</v>
      </c>
      <c r="R3" s="145" t="s">
        <v>103</v>
      </c>
      <c r="S3" s="146" t="s">
        <v>104</v>
      </c>
      <c r="T3" s="144" t="s">
        <v>103</v>
      </c>
      <c r="U3" s="145" t="s">
        <v>104</v>
      </c>
      <c r="V3" s="145" t="s">
        <v>103</v>
      </c>
      <c r="W3" s="146" t="s">
        <v>104</v>
      </c>
      <c r="X3" s="144" t="s">
        <v>103</v>
      </c>
      <c r="Y3" s="145" t="s">
        <v>104</v>
      </c>
      <c r="Z3" s="145" t="s">
        <v>103</v>
      </c>
      <c r="AA3" s="145" t="s">
        <v>104</v>
      </c>
      <c r="AB3" s="145" t="s">
        <v>103</v>
      </c>
      <c r="AC3" s="146" t="s">
        <v>104</v>
      </c>
      <c r="AD3" s="144" t="s">
        <v>103</v>
      </c>
      <c r="AE3" s="145" t="s">
        <v>104</v>
      </c>
      <c r="AF3" s="145" t="s">
        <v>103</v>
      </c>
      <c r="AG3" s="145" t="s">
        <v>104</v>
      </c>
      <c r="AH3" s="145" t="s">
        <v>103</v>
      </c>
      <c r="AI3" s="146" t="s">
        <v>104</v>
      </c>
    </row>
    <row r="4" spans="1:39" ht="15" customHeight="1" x14ac:dyDescent="0.35">
      <c r="A4" s="256" t="s">
        <v>37</v>
      </c>
      <c r="B4" s="73">
        <v>4000</v>
      </c>
      <c r="C4" s="96"/>
      <c r="D4" s="73">
        <v>1921</v>
      </c>
      <c r="E4" s="74"/>
      <c r="F4" s="74">
        <v>2079</v>
      </c>
      <c r="G4" s="96"/>
      <c r="H4" s="73">
        <v>2060</v>
      </c>
      <c r="I4" s="74"/>
      <c r="J4" s="74">
        <v>1935</v>
      </c>
      <c r="K4" s="96"/>
      <c r="L4" s="73">
        <v>2465</v>
      </c>
      <c r="M4" s="74"/>
      <c r="N4" s="74">
        <v>435</v>
      </c>
      <c r="O4" s="74"/>
      <c r="P4" s="74">
        <v>636</v>
      </c>
      <c r="Q4" s="74"/>
      <c r="R4" s="74">
        <v>352</v>
      </c>
      <c r="S4" s="96"/>
      <c r="T4" s="73">
        <v>494</v>
      </c>
      <c r="U4" s="74"/>
      <c r="V4" s="74">
        <v>3442</v>
      </c>
      <c r="W4" s="96"/>
      <c r="X4" s="73">
        <v>1046</v>
      </c>
      <c r="Y4" s="74"/>
      <c r="Z4" s="74">
        <v>1341</v>
      </c>
      <c r="AA4" s="74"/>
      <c r="AB4" s="74">
        <v>1613</v>
      </c>
      <c r="AC4" s="96"/>
      <c r="AD4" s="73">
        <v>303</v>
      </c>
      <c r="AE4" s="74"/>
      <c r="AF4" s="74">
        <v>2221</v>
      </c>
      <c r="AG4" s="74"/>
      <c r="AH4" s="74">
        <v>1297</v>
      </c>
      <c r="AI4" s="179"/>
    </row>
    <row r="5" spans="1:39" ht="30" customHeight="1" x14ac:dyDescent="0.35">
      <c r="A5" s="484" t="s">
        <v>254</v>
      </c>
      <c r="B5" s="126">
        <v>0.76396655486033405</v>
      </c>
      <c r="C5" s="129"/>
      <c r="D5" s="126">
        <v>0.78493867837130804</v>
      </c>
      <c r="E5" s="127"/>
      <c r="F5" s="128">
        <v>0.74169013435483</v>
      </c>
      <c r="G5" s="129"/>
      <c r="H5" s="126">
        <v>0.75322447649970803</v>
      </c>
      <c r="I5" s="127"/>
      <c r="J5" s="128">
        <v>0.77594849813225497</v>
      </c>
      <c r="K5" s="129"/>
      <c r="L5" s="126">
        <v>0.77807107135464304</v>
      </c>
      <c r="M5" s="127"/>
      <c r="N5" s="128">
        <v>0.75110583778337003</v>
      </c>
      <c r="O5" s="127"/>
      <c r="P5" s="128">
        <v>0.70987528731213501</v>
      </c>
      <c r="Q5" s="127"/>
      <c r="R5" s="128">
        <v>0.69645112162044798</v>
      </c>
      <c r="S5" s="129"/>
      <c r="T5" s="126">
        <v>0.72039531799755496</v>
      </c>
      <c r="U5" s="127"/>
      <c r="V5" s="128">
        <v>0.77250416491740703</v>
      </c>
      <c r="W5" s="129"/>
      <c r="X5" s="126">
        <v>0.78163339730556702</v>
      </c>
      <c r="Y5" s="127"/>
      <c r="Z5" s="128">
        <v>0.768293059549368</v>
      </c>
      <c r="AA5" s="127"/>
      <c r="AB5" s="128">
        <v>0.74857692268853204</v>
      </c>
      <c r="AC5" s="129"/>
      <c r="AD5" s="126">
        <v>0.72662746570672099</v>
      </c>
      <c r="AE5" s="127"/>
      <c r="AF5" s="128">
        <v>0.75594461513324995</v>
      </c>
      <c r="AG5" s="127"/>
      <c r="AH5" s="128">
        <v>0.77643410103575605</v>
      </c>
      <c r="AI5" s="129"/>
      <c r="AJ5" s="6"/>
      <c r="AK5" s="6"/>
      <c r="AL5" s="6"/>
      <c r="AM5" s="6"/>
    </row>
    <row r="6" spans="1:39" x14ac:dyDescent="0.35">
      <c r="A6" s="438"/>
      <c r="B6" s="103"/>
      <c r="C6" s="102"/>
      <c r="D6" s="103"/>
      <c r="E6" s="101"/>
      <c r="F6" s="100"/>
      <c r="G6" s="102"/>
      <c r="H6" s="103"/>
      <c r="I6" s="101"/>
      <c r="J6" s="100"/>
      <c r="K6" s="102"/>
      <c r="L6" s="103"/>
      <c r="M6" s="101"/>
      <c r="N6" s="100"/>
      <c r="O6" s="101"/>
      <c r="P6" s="100"/>
      <c r="Q6" s="101"/>
      <c r="R6" s="100"/>
      <c r="S6" s="102"/>
      <c r="T6" s="103"/>
      <c r="U6" s="101"/>
      <c r="V6" s="100"/>
      <c r="W6" s="102"/>
      <c r="X6" s="103"/>
      <c r="Y6" s="101"/>
      <c r="Z6" s="100"/>
      <c r="AA6" s="101"/>
      <c r="AB6" s="100"/>
      <c r="AC6" s="102"/>
      <c r="AD6" s="103"/>
      <c r="AE6" s="101"/>
      <c r="AF6" s="100"/>
      <c r="AG6" s="101"/>
      <c r="AH6" s="100"/>
      <c r="AI6" s="102"/>
      <c r="AJ6" s="6"/>
      <c r="AK6" s="6"/>
      <c r="AL6" s="6"/>
      <c r="AM6" s="6"/>
    </row>
    <row r="7" spans="1:39" x14ac:dyDescent="0.35">
      <c r="A7" s="438" t="s">
        <v>255</v>
      </c>
      <c r="B7" s="103">
        <v>0.135353771896462</v>
      </c>
      <c r="C7" s="102"/>
      <c r="D7" s="103">
        <v>0.140765764039122</v>
      </c>
      <c r="E7" s="101"/>
      <c r="F7" s="100">
        <v>0.12960519747674301</v>
      </c>
      <c r="G7" s="102"/>
      <c r="H7" s="103">
        <v>0.12777246665502401</v>
      </c>
      <c r="I7" s="101"/>
      <c r="J7" s="100">
        <v>0.14289429653152999</v>
      </c>
      <c r="K7" s="102"/>
      <c r="L7" s="103">
        <v>0.121723358693864</v>
      </c>
      <c r="M7" s="101"/>
      <c r="N7" s="100">
        <v>0.17457232974727799</v>
      </c>
      <c r="O7" s="101"/>
      <c r="P7" s="100">
        <v>0.17129176136753499</v>
      </c>
      <c r="Q7" s="101"/>
      <c r="R7" s="100">
        <v>0.22049078899114999</v>
      </c>
      <c r="S7" s="102"/>
      <c r="T7" s="103">
        <v>0.15866804716927799</v>
      </c>
      <c r="U7" s="101"/>
      <c r="V7" s="100">
        <v>0.131475310272989</v>
      </c>
      <c r="W7" s="102"/>
      <c r="X7" s="103">
        <v>0.121010490653801</v>
      </c>
      <c r="Y7" s="101"/>
      <c r="Z7" s="100">
        <v>0.126881175493925</v>
      </c>
      <c r="AA7" s="101"/>
      <c r="AB7" s="100">
        <v>0.15202617677203001</v>
      </c>
      <c r="AC7" s="102"/>
      <c r="AD7" s="103">
        <v>0.122836215742788</v>
      </c>
      <c r="AE7" s="101"/>
      <c r="AF7" s="100">
        <v>0.13252150792711201</v>
      </c>
      <c r="AG7" s="101"/>
      <c r="AH7" s="100">
        <v>0.14626762436437199</v>
      </c>
      <c r="AI7" s="102"/>
      <c r="AJ7" s="6"/>
      <c r="AK7" s="6"/>
      <c r="AL7" s="6"/>
      <c r="AM7" s="6"/>
    </row>
    <row r="8" spans="1:39" x14ac:dyDescent="0.35">
      <c r="A8" s="438"/>
      <c r="B8" s="103"/>
      <c r="C8" s="102"/>
      <c r="D8" s="103"/>
      <c r="E8" s="101"/>
      <c r="F8" s="100"/>
      <c r="G8" s="102"/>
      <c r="H8" s="103"/>
      <c r="I8" s="101"/>
      <c r="J8" s="100"/>
      <c r="K8" s="102"/>
      <c r="L8" s="103"/>
      <c r="M8" s="101"/>
      <c r="N8" s="100"/>
      <c r="O8" s="101"/>
      <c r="P8" s="100"/>
      <c r="Q8" s="101"/>
      <c r="R8" s="100"/>
      <c r="S8" s="102"/>
      <c r="T8" s="103"/>
      <c r="U8" s="101"/>
      <c r="V8" s="100"/>
      <c r="W8" s="102"/>
      <c r="X8" s="103"/>
      <c r="Y8" s="101"/>
      <c r="Z8" s="100"/>
      <c r="AA8" s="101"/>
      <c r="AB8" s="100"/>
      <c r="AC8" s="102"/>
      <c r="AD8" s="103"/>
      <c r="AE8" s="101"/>
      <c r="AF8" s="100"/>
      <c r="AG8" s="101"/>
      <c r="AH8" s="100"/>
      <c r="AI8" s="102"/>
      <c r="AJ8" s="6"/>
      <c r="AK8" s="6"/>
      <c r="AL8" s="6"/>
      <c r="AM8" s="6"/>
    </row>
    <row r="9" spans="1:39" ht="30" customHeight="1" x14ac:dyDescent="0.35">
      <c r="A9" s="438" t="s">
        <v>256</v>
      </c>
      <c r="B9" s="103">
        <v>8.1346938686530604E-2</v>
      </c>
      <c r="C9" s="102"/>
      <c r="D9" s="103">
        <v>8.2789619139670007E-2</v>
      </c>
      <c r="E9" s="101"/>
      <c r="F9" s="100">
        <v>7.98145351408244E-2</v>
      </c>
      <c r="G9" s="102"/>
      <c r="H9" s="103">
        <v>8.8487522618222195E-2</v>
      </c>
      <c r="I9" s="101"/>
      <c r="J9" s="100">
        <v>7.40143711243713E-2</v>
      </c>
      <c r="K9" s="102"/>
      <c r="L9" s="103">
        <v>7.3287978902452894E-2</v>
      </c>
      <c r="M9" s="101"/>
      <c r="N9" s="100">
        <v>0.10647800560489901</v>
      </c>
      <c r="O9" s="101"/>
      <c r="P9" s="100">
        <v>0.111546658581393</v>
      </c>
      <c r="Q9" s="101"/>
      <c r="R9" s="100">
        <v>9.6694091415340203E-2</v>
      </c>
      <c r="S9" s="102"/>
      <c r="T9" s="103">
        <v>0.10882704362353</v>
      </c>
      <c r="U9" s="101"/>
      <c r="V9" s="100">
        <v>7.7505466147555199E-2</v>
      </c>
      <c r="W9" s="102"/>
      <c r="X9" s="103">
        <v>8.1996427154991003E-2</v>
      </c>
      <c r="Y9" s="101"/>
      <c r="Z9" s="100">
        <v>7.2249352738658401E-2</v>
      </c>
      <c r="AA9" s="101"/>
      <c r="AB9" s="100">
        <v>8.8578255876035905E-2</v>
      </c>
      <c r="AC9" s="102"/>
      <c r="AD9" s="103">
        <v>6.8786141747933502E-2</v>
      </c>
      <c r="AE9" s="101"/>
      <c r="AF9" s="100">
        <v>7.0755408962190194E-2</v>
      </c>
      <c r="AG9" s="101"/>
      <c r="AH9" s="100">
        <v>0.102751403398987</v>
      </c>
      <c r="AI9" s="102"/>
      <c r="AJ9" s="6"/>
      <c r="AK9" s="6"/>
      <c r="AL9" s="6"/>
      <c r="AM9" s="6"/>
    </row>
    <row r="10" spans="1:39" x14ac:dyDescent="0.35">
      <c r="A10" s="438"/>
      <c r="B10" s="103"/>
      <c r="C10" s="102"/>
      <c r="D10" s="103"/>
      <c r="E10" s="101"/>
      <c r="F10" s="100"/>
      <c r="G10" s="102"/>
      <c r="H10" s="103"/>
      <c r="I10" s="101"/>
      <c r="J10" s="100"/>
      <c r="K10" s="102"/>
      <c r="L10" s="103"/>
      <c r="M10" s="101"/>
      <c r="N10" s="100"/>
      <c r="O10" s="101"/>
      <c r="P10" s="100"/>
      <c r="Q10" s="101"/>
      <c r="R10" s="100"/>
      <c r="S10" s="102"/>
      <c r="T10" s="103"/>
      <c r="U10" s="101"/>
      <c r="V10" s="100"/>
      <c r="W10" s="102"/>
      <c r="X10" s="103"/>
      <c r="Y10" s="101"/>
      <c r="Z10" s="100"/>
      <c r="AA10" s="101"/>
      <c r="AB10" s="100"/>
      <c r="AC10" s="102"/>
      <c r="AD10" s="103"/>
      <c r="AE10" s="101"/>
      <c r="AF10" s="100"/>
      <c r="AG10" s="101"/>
      <c r="AH10" s="100"/>
      <c r="AI10" s="102"/>
      <c r="AJ10" s="6"/>
      <c r="AK10" s="6"/>
      <c r="AL10" s="6"/>
      <c r="AM10" s="6"/>
    </row>
    <row r="11" spans="1:39" ht="30" customHeight="1" x14ac:dyDescent="0.35">
      <c r="A11" s="438" t="s">
        <v>257</v>
      </c>
      <c r="B11" s="103">
        <v>1.5810845341891502E-2</v>
      </c>
      <c r="C11" s="102"/>
      <c r="D11" s="103">
        <v>1.3002242510462499E-2</v>
      </c>
      <c r="E11" s="101"/>
      <c r="F11" s="100">
        <v>1.8794120625061101E-2</v>
      </c>
      <c r="G11" s="102"/>
      <c r="H11" s="103">
        <v>2.07931430271933E-2</v>
      </c>
      <c r="I11" s="101"/>
      <c r="J11" s="100">
        <v>1.0598605770245699E-2</v>
      </c>
      <c r="K11" s="102"/>
      <c r="L11" s="103">
        <v>1.41348051402294E-2</v>
      </c>
      <c r="M11" s="101"/>
      <c r="N11" s="100">
        <v>3.25729454005678E-2</v>
      </c>
      <c r="O11" s="101"/>
      <c r="P11" s="100">
        <v>2.68208271599223E-2</v>
      </c>
      <c r="Q11" s="101"/>
      <c r="R11" s="100">
        <v>1.20832343542436E-2</v>
      </c>
      <c r="S11" s="102"/>
      <c r="T11" s="103">
        <v>4.0554170612975199E-2</v>
      </c>
      <c r="U11" s="101"/>
      <c r="V11" s="100">
        <v>1.25154370278312E-2</v>
      </c>
      <c r="W11" s="102"/>
      <c r="X11" s="103">
        <v>1.26971165298759E-2</v>
      </c>
      <c r="Y11" s="101"/>
      <c r="Z11" s="100">
        <v>1.8771519282554699E-2</v>
      </c>
      <c r="AA11" s="101"/>
      <c r="AB11" s="100">
        <v>1.5387076756067E-2</v>
      </c>
      <c r="AC11" s="102"/>
      <c r="AD11" s="103">
        <v>9.6361365505512105E-3</v>
      </c>
      <c r="AE11" s="101"/>
      <c r="AF11" s="100">
        <v>1.30546957242797E-2</v>
      </c>
      <c r="AG11" s="101"/>
      <c r="AH11" s="100">
        <v>2.3720447330881501E-2</v>
      </c>
      <c r="AI11" s="102"/>
      <c r="AJ11" s="6"/>
      <c r="AK11" s="6"/>
      <c r="AL11" s="6"/>
      <c r="AM11" s="6"/>
    </row>
    <row r="12" spans="1:39" x14ac:dyDescent="0.35">
      <c r="A12" s="438"/>
      <c r="B12" s="103"/>
      <c r="C12" s="102"/>
      <c r="D12" s="103"/>
      <c r="E12" s="101"/>
      <c r="F12" s="100"/>
      <c r="G12" s="102"/>
      <c r="H12" s="103"/>
      <c r="I12" s="101"/>
      <c r="J12" s="100"/>
      <c r="K12" s="102"/>
      <c r="L12" s="103"/>
      <c r="M12" s="101"/>
      <c r="N12" s="100"/>
      <c r="O12" s="101"/>
      <c r="P12" s="100"/>
      <c r="Q12" s="101"/>
      <c r="R12" s="100"/>
      <c r="S12" s="102"/>
      <c r="T12" s="103"/>
      <c r="U12" s="101"/>
      <c r="V12" s="100"/>
      <c r="W12" s="102"/>
      <c r="X12" s="103"/>
      <c r="Y12" s="101"/>
      <c r="Z12" s="100"/>
      <c r="AA12" s="101"/>
      <c r="AB12" s="100"/>
      <c r="AC12" s="102"/>
      <c r="AD12" s="103"/>
      <c r="AE12" s="101"/>
      <c r="AF12" s="100"/>
      <c r="AG12" s="101"/>
      <c r="AH12" s="100"/>
      <c r="AI12" s="102"/>
      <c r="AJ12" s="6"/>
      <c r="AK12" s="6"/>
      <c r="AL12" s="6"/>
      <c r="AM12" s="6"/>
    </row>
    <row r="13" spans="1:39" ht="30" customHeight="1" x14ac:dyDescent="0.35">
      <c r="A13" s="438" t="s">
        <v>258</v>
      </c>
      <c r="B13" s="103">
        <v>6.1412243135877599E-2</v>
      </c>
      <c r="C13" s="102"/>
      <c r="D13" s="103">
        <v>6.5843463866136404E-2</v>
      </c>
      <c r="E13" s="101"/>
      <c r="F13" s="100">
        <v>5.6705436202936103E-2</v>
      </c>
      <c r="G13" s="102"/>
      <c r="H13" s="103">
        <v>7.5253805091287193E-2</v>
      </c>
      <c r="I13" s="101"/>
      <c r="J13" s="100">
        <v>4.6972860316261099E-2</v>
      </c>
      <c r="K13" s="102"/>
      <c r="L13" s="103">
        <v>5.8074121899058202E-2</v>
      </c>
      <c r="M13" s="101"/>
      <c r="N13" s="100">
        <v>9.5959427467105604E-2</v>
      </c>
      <c r="O13" s="101"/>
      <c r="P13" s="100">
        <v>8.2952342412541694E-2</v>
      </c>
      <c r="Q13" s="101"/>
      <c r="R13" s="100">
        <v>4.8877061779612402E-2</v>
      </c>
      <c r="S13" s="102"/>
      <c r="T13" s="103">
        <v>7.0734290769308594E-2</v>
      </c>
      <c r="U13" s="101"/>
      <c r="V13" s="100">
        <v>6.0296405308412501E-2</v>
      </c>
      <c r="W13" s="102"/>
      <c r="X13" s="103">
        <v>5.74334113964729E-2</v>
      </c>
      <c r="Y13" s="101"/>
      <c r="Z13" s="100">
        <v>5.5487370176799097E-2</v>
      </c>
      <c r="AA13" s="101"/>
      <c r="AB13" s="100">
        <v>6.9048120726072207E-2</v>
      </c>
      <c r="AC13" s="102"/>
      <c r="AD13" s="103">
        <v>6.3271990474363701E-2</v>
      </c>
      <c r="AE13" s="101"/>
      <c r="AF13" s="100">
        <v>5.36393697726242E-2</v>
      </c>
      <c r="AG13" s="101"/>
      <c r="AH13" s="100">
        <v>7.4502111100740204E-2</v>
      </c>
      <c r="AI13" s="102"/>
      <c r="AJ13" s="6"/>
      <c r="AK13" s="6"/>
      <c r="AL13" s="6"/>
      <c r="AM13" s="6"/>
    </row>
    <row r="14" spans="1:39" x14ac:dyDescent="0.35">
      <c r="A14" s="438"/>
      <c r="B14" s="103"/>
      <c r="C14" s="102"/>
      <c r="D14" s="103"/>
      <c r="E14" s="101"/>
      <c r="F14" s="100"/>
      <c r="G14" s="102"/>
      <c r="H14" s="103"/>
      <c r="I14" s="101"/>
      <c r="J14" s="100"/>
      <c r="K14" s="102"/>
      <c r="L14" s="103"/>
      <c r="M14" s="101"/>
      <c r="N14" s="100"/>
      <c r="O14" s="101"/>
      <c r="P14" s="100"/>
      <c r="Q14" s="101"/>
      <c r="R14" s="100"/>
      <c r="S14" s="102"/>
      <c r="T14" s="103"/>
      <c r="U14" s="101"/>
      <c r="V14" s="100"/>
      <c r="W14" s="102"/>
      <c r="X14" s="103"/>
      <c r="Y14" s="101"/>
      <c r="Z14" s="100"/>
      <c r="AA14" s="101"/>
      <c r="AB14" s="100"/>
      <c r="AC14" s="102"/>
      <c r="AD14" s="103"/>
      <c r="AE14" s="101"/>
      <c r="AF14" s="100"/>
      <c r="AG14" s="101"/>
      <c r="AH14" s="100"/>
      <c r="AI14" s="102"/>
      <c r="AJ14" s="6"/>
      <c r="AK14" s="6"/>
      <c r="AL14" s="6"/>
      <c r="AM14" s="6"/>
    </row>
    <row r="15" spans="1:39" x14ac:dyDescent="0.35">
      <c r="A15" s="438" t="s">
        <v>259</v>
      </c>
      <c r="B15" s="103">
        <v>2.6545529984544701E-2</v>
      </c>
      <c r="C15" s="102"/>
      <c r="D15" s="103">
        <v>2.4892578111316E-2</v>
      </c>
      <c r="E15" s="101"/>
      <c r="F15" s="100">
        <v>2.8301282137355398E-2</v>
      </c>
      <c r="G15" s="102"/>
      <c r="H15" s="103">
        <v>3.29061529251201E-2</v>
      </c>
      <c r="I15" s="101"/>
      <c r="J15" s="100">
        <v>1.99062629947592E-2</v>
      </c>
      <c r="K15" s="102"/>
      <c r="L15" s="103">
        <v>2.1345144528284201E-2</v>
      </c>
      <c r="M15" s="101"/>
      <c r="N15" s="100">
        <v>4.7424779402704099E-2</v>
      </c>
      <c r="O15" s="101"/>
      <c r="P15" s="100">
        <v>5.5403107589169297E-2</v>
      </c>
      <c r="Q15" s="101"/>
      <c r="R15" s="100">
        <v>4.1917560707301002E-2</v>
      </c>
      <c r="S15" s="102"/>
      <c r="T15" s="103">
        <v>5.7234083112097003E-2</v>
      </c>
      <c r="U15" s="101"/>
      <c r="V15" s="100">
        <v>2.1608245015549699E-2</v>
      </c>
      <c r="W15" s="102"/>
      <c r="X15" s="103">
        <v>1.35140505967597E-2</v>
      </c>
      <c r="Y15" s="101"/>
      <c r="Z15" s="100">
        <v>3.50347766688573E-2</v>
      </c>
      <c r="AA15" s="101"/>
      <c r="AB15" s="100">
        <v>2.8058457925966701E-2</v>
      </c>
      <c r="AC15" s="102"/>
      <c r="AD15" s="103">
        <v>1.7113626424564099E-2</v>
      </c>
      <c r="AE15" s="101"/>
      <c r="AF15" s="100">
        <v>2.1646634268467101E-2</v>
      </c>
      <c r="AG15" s="101"/>
      <c r="AH15" s="100">
        <v>3.8302642203733299E-2</v>
      </c>
      <c r="AI15" s="102"/>
      <c r="AJ15" s="6"/>
      <c r="AK15" s="6"/>
      <c r="AL15" s="6"/>
      <c r="AM15" s="6"/>
    </row>
    <row r="16" spans="1:39" x14ac:dyDescent="0.35">
      <c r="A16" s="438"/>
      <c r="B16" s="103"/>
      <c r="C16" s="102"/>
      <c r="D16" s="103"/>
      <c r="E16" s="101"/>
      <c r="F16" s="100"/>
      <c r="G16" s="102"/>
      <c r="H16" s="103"/>
      <c r="I16" s="101"/>
      <c r="J16" s="100"/>
      <c r="K16" s="102"/>
      <c r="L16" s="103"/>
      <c r="M16" s="101"/>
      <c r="N16" s="100"/>
      <c r="O16" s="101"/>
      <c r="P16" s="100"/>
      <c r="Q16" s="101"/>
      <c r="R16" s="100"/>
      <c r="S16" s="102"/>
      <c r="T16" s="103"/>
      <c r="U16" s="101"/>
      <c r="V16" s="100"/>
      <c r="W16" s="102"/>
      <c r="X16" s="103"/>
      <c r="Y16" s="101"/>
      <c r="Z16" s="100"/>
      <c r="AA16" s="101"/>
      <c r="AB16" s="100"/>
      <c r="AC16" s="102"/>
      <c r="AD16" s="103"/>
      <c r="AE16" s="101"/>
      <c r="AF16" s="100"/>
      <c r="AG16" s="101"/>
      <c r="AH16" s="100"/>
      <c r="AI16" s="102"/>
      <c r="AJ16" s="6"/>
      <c r="AK16" s="6"/>
      <c r="AL16" s="6"/>
      <c r="AM16" s="6"/>
    </row>
    <row r="17" spans="1:39" x14ac:dyDescent="0.35">
      <c r="A17" s="438" t="s">
        <v>260</v>
      </c>
      <c r="B17" s="103">
        <v>2.8478437715215601E-2</v>
      </c>
      <c r="C17" s="102"/>
      <c r="D17" s="103">
        <v>2.1350912311324501E-2</v>
      </c>
      <c r="E17" s="101"/>
      <c r="F17" s="100">
        <v>3.6049237733519403E-2</v>
      </c>
      <c r="G17" s="102"/>
      <c r="H17" s="103">
        <v>2.7531836672160099E-2</v>
      </c>
      <c r="I17" s="101"/>
      <c r="J17" s="100">
        <v>2.9542523322467599E-2</v>
      </c>
      <c r="K17" s="102"/>
      <c r="L17" s="103">
        <v>2.5480406902586201E-2</v>
      </c>
      <c r="M17" s="101"/>
      <c r="N17" s="100">
        <v>4.2033263821959398E-2</v>
      </c>
      <c r="O17" s="101"/>
      <c r="P17" s="100">
        <v>3.1343669998795197E-2</v>
      </c>
      <c r="Q17" s="101"/>
      <c r="R17" s="100">
        <v>5.0449908363068702E-2</v>
      </c>
      <c r="S17" s="102"/>
      <c r="T17" s="103">
        <v>5.9017019972142898E-2</v>
      </c>
      <c r="U17" s="101"/>
      <c r="V17" s="100">
        <v>2.36444757580914E-2</v>
      </c>
      <c r="W17" s="102"/>
      <c r="X17" s="103">
        <v>2.1685277783877101E-2</v>
      </c>
      <c r="Y17" s="101"/>
      <c r="Z17" s="100">
        <v>2.983819688485E-2</v>
      </c>
      <c r="AA17" s="101"/>
      <c r="AB17" s="100">
        <v>3.1849326217351398E-2</v>
      </c>
      <c r="AC17" s="102"/>
      <c r="AD17" s="103">
        <v>2.4614710319223201E-2</v>
      </c>
      <c r="AE17" s="101"/>
      <c r="AF17" s="100">
        <v>2.4958762300435401E-2</v>
      </c>
      <c r="AG17" s="101"/>
      <c r="AH17" s="100">
        <v>3.6119085459609603E-2</v>
      </c>
      <c r="AI17" s="102"/>
      <c r="AJ17" s="6"/>
      <c r="AK17" s="6"/>
      <c r="AL17" s="6"/>
      <c r="AM17" s="6"/>
    </row>
    <row r="18" spans="1:39" x14ac:dyDescent="0.35">
      <c r="A18" s="438"/>
      <c r="B18" s="103"/>
      <c r="C18" s="102"/>
      <c r="D18" s="103"/>
      <c r="E18" s="101"/>
      <c r="F18" s="100"/>
      <c r="G18" s="102"/>
      <c r="H18" s="103"/>
      <c r="I18" s="101"/>
      <c r="J18" s="100"/>
      <c r="K18" s="102"/>
      <c r="L18" s="103"/>
      <c r="M18" s="101"/>
      <c r="N18" s="100"/>
      <c r="O18" s="101"/>
      <c r="P18" s="100"/>
      <c r="Q18" s="101"/>
      <c r="R18" s="100"/>
      <c r="S18" s="102"/>
      <c r="T18" s="103"/>
      <c r="U18" s="101"/>
      <c r="V18" s="100"/>
      <c r="W18" s="102"/>
      <c r="X18" s="103"/>
      <c r="Y18" s="101"/>
      <c r="Z18" s="100"/>
      <c r="AA18" s="101"/>
      <c r="AB18" s="100"/>
      <c r="AC18" s="102"/>
      <c r="AD18" s="103"/>
      <c r="AE18" s="101"/>
      <c r="AF18" s="100"/>
      <c r="AG18" s="101"/>
      <c r="AH18" s="100"/>
      <c r="AI18" s="102"/>
      <c r="AJ18" s="6"/>
      <c r="AK18" s="6"/>
      <c r="AL18" s="6"/>
      <c r="AM18" s="6"/>
    </row>
    <row r="19" spans="1:39" x14ac:dyDescent="0.35">
      <c r="A19" s="438" t="s">
        <v>261</v>
      </c>
      <c r="B19" s="103">
        <v>3.4840966401590297E-2</v>
      </c>
      <c r="C19" s="102"/>
      <c r="D19" s="103">
        <v>3.2776490646160103E-2</v>
      </c>
      <c r="E19" s="101"/>
      <c r="F19" s="100">
        <v>3.7033835904162198E-2</v>
      </c>
      <c r="G19" s="102"/>
      <c r="H19" s="103">
        <v>4.0834073285462201E-2</v>
      </c>
      <c r="I19" s="101"/>
      <c r="J19" s="100">
        <v>2.8608356004903201E-2</v>
      </c>
      <c r="K19" s="102"/>
      <c r="L19" s="103">
        <v>2.5082976820334699E-2</v>
      </c>
      <c r="M19" s="101"/>
      <c r="N19" s="100">
        <v>5.4524688556526903E-2</v>
      </c>
      <c r="O19" s="101"/>
      <c r="P19" s="100">
        <v>6.5047802768750898E-2</v>
      </c>
      <c r="Q19" s="101"/>
      <c r="R19" s="100">
        <v>8.9569055917853996E-2</v>
      </c>
      <c r="S19" s="102"/>
      <c r="T19" s="103">
        <v>4.3760455335558002E-2</v>
      </c>
      <c r="U19" s="101"/>
      <c r="V19" s="100">
        <v>3.3687134686197703E-2</v>
      </c>
      <c r="W19" s="102"/>
      <c r="X19" s="103">
        <v>2.3967253097300498E-2</v>
      </c>
      <c r="Y19" s="101"/>
      <c r="Z19" s="100">
        <v>2.8594653963913301E-2</v>
      </c>
      <c r="AA19" s="101"/>
      <c r="AB19" s="100">
        <v>4.7331472702032501E-2</v>
      </c>
      <c r="AC19" s="102"/>
      <c r="AD19" s="103">
        <v>2.1635538764974298E-2</v>
      </c>
      <c r="AE19" s="101"/>
      <c r="AF19" s="100">
        <v>3.3272059873385502E-2</v>
      </c>
      <c r="AG19" s="101"/>
      <c r="AH19" s="100">
        <v>4.23876246839286E-2</v>
      </c>
      <c r="AI19" s="102"/>
      <c r="AJ19" s="6"/>
      <c r="AK19" s="6"/>
      <c r="AL19" s="6"/>
      <c r="AM19" s="6"/>
    </row>
    <row r="20" spans="1:39" x14ac:dyDescent="0.35">
      <c r="A20" s="438"/>
      <c r="B20" s="103"/>
      <c r="C20" s="102"/>
      <c r="D20" s="103"/>
      <c r="E20" s="101"/>
      <c r="F20" s="100"/>
      <c r="G20" s="102"/>
      <c r="H20" s="103"/>
      <c r="I20" s="101"/>
      <c r="J20" s="100"/>
      <c r="K20" s="102"/>
      <c r="L20" s="103"/>
      <c r="M20" s="101"/>
      <c r="N20" s="100"/>
      <c r="O20" s="101"/>
      <c r="P20" s="100"/>
      <c r="Q20" s="101"/>
      <c r="R20" s="100"/>
      <c r="S20" s="102"/>
      <c r="T20" s="103"/>
      <c r="U20" s="101"/>
      <c r="V20" s="100"/>
      <c r="W20" s="102"/>
      <c r="X20" s="103"/>
      <c r="Y20" s="101"/>
      <c r="Z20" s="100"/>
      <c r="AA20" s="101"/>
      <c r="AB20" s="100"/>
      <c r="AC20" s="102"/>
      <c r="AD20" s="103"/>
      <c r="AE20" s="101"/>
      <c r="AF20" s="100"/>
      <c r="AG20" s="101"/>
      <c r="AH20" s="100"/>
      <c r="AI20" s="102"/>
      <c r="AJ20" s="6"/>
      <c r="AK20" s="6"/>
      <c r="AL20" s="6"/>
      <c r="AM20" s="6"/>
    </row>
    <row r="21" spans="1:39" ht="30" customHeight="1" x14ac:dyDescent="0.35">
      <c r="A21" s="438" t="s">
        <v>262</v>
      </c>
      <c r="B21" s="103">
        <v>9.9066290259337095E-2</v>
      </c>
      <c r="C21" s="102"/>
      <c r="D21" s="103">
        <v>9.8600386643631202E-2</v>
      </c>
      <c r="E21" s="101"/>
      <c r="F21" s="100">
        <v>9.9561169323589702E-2</v>
      </c>
      <c r="G21" s="102"/>
      <c r="H21" s="103">
        <v>0.100830658375843</v>
      </c>
      <c r="I21" s="101"/>
      <c r="J21" s="100">
        <v>9.7439588144170905E-2</v>
      </c>
      <c r="K21" s="102"/>
      <c r="L21" s="103">
        <v>0.107098150910965</v>
      </c>
      <c r="M21" s="101"/>
      <c r="N21" s="100">
        <v>0.112585304690142</v>
      </c>
      <c r="O21" s="101"/>
      <c r="P21" s="100">
        <v>4.8163887965128299E-2</v>
      </c>
      <c r="Q21" s="101"/>
      <c r="R21" s="100">
        <v>6.2984171614522994E-2</v>
      </c>
      <c r="S21" s="102"/>
      <c r="T21" s="103">
        <v>0.121775542493607</v>
      </c>
      <c r="U21" s="101"/>
      <c r="V21" s="100">
        <v>9.7331290596964298E-2</v>
      </c>
      <c r="W21" s="102"/>
      <c r="X21" s="103">
        <v>8.5575807568649104E-2</v>
      </c>
      <c r="Y21" s="101"/>
      <c r="Z21" s="100">
        <v>9.4985317671469505E-2</v>
      </c>
      <c r="AA21" s="101"/>
      <c r="AB21" s="100">
        <v>0.111472566859738</v>
      </c>
      <c r="AC21" s="102"/>
      <c r="AD21" s="103">
        <v>0.104630055176057</v>
      </c>
      <c r="AE21" s="101"/>
      <c r="AF21" s="100">
        <v>8.9288056593088097E-2</v>
      </c>
      <c r="AG21" s="101"/>
      <c r="AH21" s="100">
        <v>0.114676305513669</v>
      </c>
      <c r="AI21" s="102"/>
      <c r="AJ21" s="6"/>
      <c r="AK21" s="6"/>
      <c r="AL21" s="6"/>
      <c r="AM21" s="6"/>
    </row>
    <row r="22" spans="1:39" x14ac:dyDescent="0.35">
      <c r="A22" s="438"/>
      <c r="B22" s="103"/>
      <c r="C22" s="102"/>
      <c r="D22" s="103"/>
      <c r="E22" s="101"/>
      <c r="F22" s="100"/>
      <c r="G22" s="102"/>
      <c r="H22" s="103"/>
      <c r="I22" s="101"/>
      <c r="J22" s="100"/>
      <c r="K22" s="102"/>
      <c r="L22" s="103"/>
      <c r="M22" s="101"/>
      <c r="N22" s="100"/>
      <c r="O22" s="101"/>
      <c r="P22" s="100"/>
      <c r="Q22" s="101"/>
      <c r="R22" s="100"/>
      <c r="S22" s="102"/>
      <c r="T22" s="103"/>
      <c r="U22" s="101"/>
      <c r="V22" s="100"/>
      <c r="W22" s="102"/>
      <c r="X22" s="103"/>
      <c r="Y22" s="101"/>
      <c r="Z22" s="100"/>
      <c r="AA22" s="101"/>
      <c r="AB22" s="100"/>
      <c r="AC22" s="102"/>
      <c r="AD22" s="103"/>
      <c r="AE22" s="101"/>
      <c r="AF22" s="100"/>
      <c r="AG22" s="101"/>
      <c r="AH22" s="100"/>
      <c r="AI22" s="102"/>
      <c r="AJ22" s="6"/>
      <c r="AK22" s="6"/>
      <c r="AL22" s="6"/>
      <c r="AM22" s="6"/>
    </row>
    <row r="23" spans="1:39" x14ac:dyDescent="0.35">
      <c r="A23" s="438" t="s">
        <v>263</v>
      </c>
      <c r="B23" s="103">
        <v>8.4967161400328395E-2</v>
      </c>
      <c r="C23" s="102"/>
      <c r="D23" s="103">
        <v>8.2374710528860695E-2</v>
      </c>
      <c r="E23" s="101"/>
      <c r="F23" s="100">
        <v>8.7720841814353204E-2</v>
      </c>
      <c r="G23" s="102"/>
      <c r="H23" s="103">
        <v>9.32675862712114E-2</v>
      </c>
      <c r="I23" s="101"/>
      <c r="J23" s="100">
        <v>7.6421082546725194E-2</v>
      </c>
      <c r="K23" s="102"/>
      <c r="L23" s="103">
        <v>8.0476999456214504E-2</v>
      </c>
      <c r="M23" s="101"/>
      <c r="N23" s="100">
        <v>0.11578976846059399</v>
      </c>
      <c r="O23" s="101"/>
      <c r="P23" s="100">
        <v>0.115121752322096</v>
      </c>
      <c r="Q23" s="101"/>
      <c r="R23" s="100">
        <v>6.8775925508362007E-2</v>
      </c>
      <c r="S23" s="102"/>
      <c r="T23" s="103">
        <v>0.104674022622212</v>
      </c>
      <c r="U23" s="101"/>
      <c r="V23" s="100">
        <v>8.1664053665494299E-2</v>
      </c>
      <c r="W23" s="102"/>
      <c r="X23" s="103">
        <v>7.7384689445669397E-2</v>
      </c>
      <c r="Y23" s="101"/>
      <c r="Z23" s="100">
        <v>8.5208371017075096E-2</v>
      </c>
      <c r="AA23" s="101"/>
      <c r="AB23" s="100">
        <v>8.9804983059160196E-2</v>
      </c>
      <c r="AC23" s="102"/>
      <c r="AD23" s="103">
        <v>8.1949734507878499E-2</v>
      </c>
      <c r="AE23" s="101"/>
      <c r="AF23" s="100">
        <v>7.4518862505267305E-2</v>
      </c>
      <c r="AG23" s="101"/>
      <c r="AH23" s="100">
        <v>0.103349673289899</v>
      </c>
      <c r="AI23" s="102"/>
      <c r="AJ23" s="6"/>
      <c r="AK23" s="6"/>
      <c r="AL23" s="6"/>
      <c r="AM23" s="6"/>
    </row>
    <row r="24" spans="1:39" x14ac:dyDescent="0.35">
      <c r="A24" s="438"/>
      <c r="B24" s="103"/>
      <c r="C24" s="102"/>
      <c r="D24" s="103"/>
      <c r="E24" s="101"/>
      <c r="F24" s="100"/>
      <c r="G24" s="102"/>
      <c r="H24" s="103"/>
      <c r="I24" s="101"/>
      <c r="J24" s="100"/>
      <c r="K24" s="102"/>
      <c r="L24" s="103"/>
      <c r="M24" s="101"/>
      <c r="N24" s="100"/>
      <c r="O24" s="101"/>
      <c r="P24" s="100"/>
      <c r="Q24" s="101"/>
      <c r="R24" s="100"/>
      <c r="S24" s="102"/>
      <c r="T24" s="103"/>
      <c r="U24" s="101"/>
      <c r="V24" s="100"/>
      <c r="W24" s="102"/>
      <c r="X24" s="103"/>
      <c r="Y24" s="101"/>
      <c r="Z24" s="100"/>
      <c r="AA24" s="101"/>
      <c r="AB24" s="100"/>
      <c r="AC24" s="102"/>
      <c r="AD24" s="103"/>
      <c r="AE24" s="101"/>
      <c r="AF24" s="100"/>
      <c r="AG24" s="101"/>
      <c r="AH24" s="100"/>
      <c r="AI24" s="102"/>
      <c r="AJ24" s="6"/>
      <c r="AK24" s="6"/>
      <c r="AL24" s="6"/>
      <c r="AM24" s="6"/>
    </row>
    <row r="25" spans="1:39" ht="30" customHeight="1" x14ac:dyDescent="0.35">
      <c r="A25" s="438" t="s">
        <v>264</v>
      </c>
      <c r="B25" s="103">
        <v>0.75654461218455404</v>
      </c>
      <c r="C25" s="102"/>
      <c r="D25" s="103">
        <v>0.76395531010011197</v>
      </c>
      <c r="E25" s="101"/>
      <c r="F25" s="100">
        <v>0.74867302860743701</v>
      </c>
      <c r="G25" s="102"/>
      <c r="H25" s="103">
        <v>0.74095590953291401</v>
      </c>
      <c r="I25" s="101"/>
      <c r="J25" s="100">
        <v>0.77239804205005602</v>
      </c>
      <c r="K25" s="102"/>
      <c r="L25" s="103">
        <v>0.78675076741954297</v>
      </c>
      <c r="M25" s="101"/>
      <c r="N25" s="100">
        <v>0.71887103397313801</v>
      </c>
      <c r="O25" s="101"/>
      <c r="P25" s="100">
        <v>0.61782144219356405</v>
      </c>
      <c r="Q25" s="101"/>
      <c r="R25" s="100">
        <v>0.61880676950486102</v>
      </c>
      <c r="S25" s="102"/>
      <c r="T25" s="103">
        <v>0.69318525152583299</v>
      </c>
      <c r="U25" s="101"/>
      <c r="V25" s="100">
        <v>0.76695735059941506</v>
      </c>
      <c r="W25" s="102"/>
      <c r="X25" s="103">
        <v>0.77046651202370697</v>
      </c>
      <c r="Y25" s="101"/>
      <c r="Z25" s="100">
        <v>0.77817597874604605</v>
      </c>
      <c r="AA25" s="101"/>
      <c r="AB25" s="100">
        <v>0.72906840791343397</v>
      </c>
      <c r="AC25" s="102"/>
      <c r="AD25" s="103">
        <v>0.78529052212419503</v>
      </c>
      <c r="AE25" s="101"/>
      <c r="AF25" s="100">
        <v>0.75550735056190099</v>
      </c>
      <c r="AG25" s="101"/>
      <c r="AH25" s="100">
        <v>0.74260225075992004</v>
      </c>
      <c r="AI25" s="102"/>
      <c r="AJ25" s="6"/>
      <c r="AK25" s="6"/>
      <c r="AL25" s="6"/>
      <c r="AM25" s="6"/>
    </row>
    <row r="26" spans="1:39" x14ac:dyDescent="0.35">
      <c r="A26" s="438"/>
      <c r="B26" s="103"/>
      <c r="C26" s="102"/>
      <c r="D26" s="103"/>
      <c r="E26" s="101"/>
      <c r="F26" s="100"/>
      <c r="G26" s="102"/>
      <c r="H26" s="103"/>
      <c r="I26" s="101"/>
      <c r="J26" s="100"/>
      <c r="K26" s="102"/>
      <c r="L26" s="103"/>
      <c r="M26" s="101"/>
      <c r="N26" s="100"/>
      <c r="O26" s="101"/>
      <c r="P26" s="100"/>
      <c r="Q26" s="101"/>
      <c r="R26" s="100"/>
      <c r="S26" s="102"/>
      <c r="T26" s="103"/>
      <c r="U26" s="101"/>
      <c r="V26" s="100"/>
      <c r="W26" s="102"/>
      <c r="X26" s="103"/>
      <c r="Y26" s="101"/>
      <c r="Z26" s="100"/>
      <c r="AA26" s="101"/>
      <c r="AB26" s="100"/>
      <c r="AC26" s="102"/>
      <c r="AD26" s="103"/>
      <c r="AE26" s="101"/>
      <c r="AF26" s="100"/>
      <c r="AG26" s="101"/>
      <c r="AH26" s="100"/>
      <c r="AI26" s="102"/>
      <c r="AJ26" s="6"/>
      <c r="AK26" s="6"/>
      <c r="AL26" s="6"/>
      <c r="AM26" s="6"/>
    </row>
    <row r="27" spans="1:39" x14ac:dyDescent="0.35">
      <c r="A27" s="438" t="s">
        <v>298</v>
      </c>
      <c r="B27" s="103">
        <v>5.8537803664622003E-2</v>
      </c>
      <c r="C27" s="102"/>
      <c r="D27" s="103">
        <v>5.1988255747304403E-2</v>
      </c>
      <c r="E27" s="101"/>
      <c r="F27" s="100">
        <v>6.5494680656633705E-2</v>
      </c>
      <c r="G27" s="102"/>
      <c r="H27" s="103">
        <v>5.8325973424656702E-2</v>
      </c>
      <c r="I27" s="101"/>
      <c r="J27" s="100">
        <v>5.8898203312936402E-2</v>
      </c>
      <c r="K27" s="102"/>
      <c r="L27" s="103">
        <v>5.60373212132304E-2</v>
      </c>
      <c r="M27" s="101"/>
      <c r="N27" s="100">
        <v>4.9284898433330698E-2</v>
      </c>
      <c r="O27" s="101"/>
      <c r="P27" s="100">
        <v>9.1272068722585906E-2</v>
      </c>
      <c r="Q27" s="101"/>
      <c r="R27" s="100">
        <v>5.2921997500528603E-2</v>
      </c>
      <c r="S27" s="102"/>
      <c r="T27" s="103">
        <v>4.5633527829561302E-2</v>
      </c>
      <c r="U27" s="101"/>
      <c r="V27" s="100">
        <v>6.02119219416518E-2</v>
      </c>
      <c r="W27" s="102"/>
      <c r="X27" s="103">
        <v>6.7087861491809106E-2</v>
      </c>
      <c r="Y27" s="101"/>
      <c r="Z27" s="100">
        <v>5.79150584436963E-2</v>
      </c>
      <c r="AA27" s="101"/>
      <c r="AB27" s="100">
        <v>5.3378085574623299E-2</v>
      </c>
      <c r="AC27" s="102"/>
      <c r="AD27" s="103">
        <v>5.4340936039896197E-2</v>
      </c>
      <c r="AE27" s="101"/>
      <c r="AF27" s="100">
        <v>6.3061348308089404E-2</v>
      </c>
      <c r="AG27" s="101"/>
      <c r="AH27" s="100">
        <v>5.4691034460599301E-2</v>
      </c>
      <c r="AI27" s="102"/>
      <c r="AJ27" s="6"/>
      <c r="AK27" s="6"/>
      <c r="AL27" s="6"/>
      <c r="AM27" s="6"/>
    </row>
    <row r="28" spans="1:39" x14ac:dyDescent="0.35">
      <c r="A28" s="438"/>
      <c r="B28" s="103"/>
      <c r="C28" s="102"/>
      <c r="D28" s="103"/>
      <c r="E28" s="101"/>
      <c r="F28" s="100"/>
      <c r="G28" s="102"/>
      <c r="H28" s="103"/>
      <c r="I28" s="101"/>
      <c r="J28" s="100"/>
      <c r="K28" s="102"/>
      <c r="L28" s="103"/>
      <c r="M28" s="101"/>
      <c r="N28" s="100"/>
      <c r="O28" s="101"/>
      <c r="P28" s="100"/>
      <c r="Q28" s="101"/>
      <c r="R28" s="100"/>
      <c r="S28" s="102"/>
      <c r="T28" s="103"/>
      <c r="U28" s="101"/>
      <c r="V28" s="100"/>
      <c r="W28" s="102"/>
      <c r="X28" s="103"/>
      <c r="Y28" s="101"/>
      <c r="Z28" s="100"/>
      <c r="AA28" s="101"/>
      <c r="AB28" s="100"/>
      <c r="AC28" s="102"/>
      <c r="AD28" s="103"/>
      <c r="AE28" s="101"/>
      <c r="AF28" s="100"/>
      <c r="AG28" s="101"/>
      <c r="AH28" s="100"/>
      <c r="AI28" s="102"/>
      <c r="AJ28" s="6"/>
      <c r="AK28" s="6"/>
      <c r="AL28" s="6"/>
      <c r="AM28" s="6"/>
    </row>
    <row r="29" spans="1:39" x14ac:dyDescent="0.35">
      <c r="A29" s="438" t="s">
        <v>120</v>
      </c>
      <c r="B29" s="103">
        <v>1.2047647379523499E-2</v>
      </c>
      <c r="C29" s="102"/>
      <c r="D29" s="103">
        <v>1.2859042172252999E-2</v>
      </c>
      <c r="E29" s="101"/>
      <c r="F29" s="100">
        <v>1.1185790372560799E-2</v>
      </c>
      <c r="G29" s="102"/>
      <c r="H29" s="103">
        <v>1.24728231564828E-2</v>
      </c>
      <c r="I29" s="101"/>
      <c r="J29" s="100">
        <v>1.1627926878668799E-2</v>
      </c>
      <c r="K29" s="102"/>
      <c r="L29" s="103">
        <v>1.23016199980475E-2</v>
      </c>
      <c r="M29" s="101"/>
      <c r="N29" s="100">
        <v>7.9210390353728604E-3</v>
      </c>
      <c r="O29" s="101"/>
      <c r="P29" s="100">
        <v>1.1079613983881201E-2</v>
      </c>
      <c r="Q29" s="101"/>
      <c r="R29" s="100">
        <v>1.0285707625953201E-2</v>
      </c>
      <c r="S29" s="102"/>
      <c r="T29" s="103">
        <v>7.8142828969609297E-3</v>
      </c>
      <c r="U29" s="101"/>
      <c r="V29" s="100">
        <v>1.24572890833672E-2</v>
      </c>
      <c r="W29" s="102"/>
      <c r="X29" s="103">
        <v>1.6276518627652101E-2</v>
      </c>
      <c r="Y29" s="101"/>
      <c r="Z29" s="100">
        <v>1.20485565810731E-2</v>
      </c>
      <c r="AA29" s="101"/>
      <c r="AB29" s="100">
        <v>9.2354326364028801E-3</v>
      </c>
      <c r="AC29" s="102"/>
      <c r="AD29" s="103">
        <v>2.5779560745059601E-2</v>
      </c>
      <c r="AE29" s="101"/>
      <c r="AF29" s="100">
        <v>1.45804609643163E-2</v>
      </c>
      <c r="AG29" s="101"/>
      <c r="AH29" s="100">
        <v>5.0418415302792901E-3</v>
      </c>
      <c r="AI29" s="102"/>
      <c r="AJ29" s="6"/>
      <c r="AK29" s="6"/>
      <c r="AL29" s="6"/>
      <c r="AM29" s="6"/>
    </row>
    <row r="30" spans="1:39" ht="15" customHeight="1" x14ac:dyDescent="0.35">
      <c r="A30" s="485"/>
      <c r="B30" s="108"/>
      <c r="C30" s="117"/>
      <c r="D30" s="108"/>
      <c r="E30" s="109"/>
      <c r="F30" s="116"/>
      <c r="G30" s="117"/>
      <c r="H30" s="108"/>
      <c r="I30" s="109"/>
      <c r="J30" s="116"/>
      <c r="K30" s="117"/>
      <c r="L30" s="108"/>
      <c r="M30" s="109"/>
      <c r="N30" s="116"/>
      <c r="O30" s="109"/>
      <c r="P30" s="116"/>
      <c r="Q30" s="109"/>
      <c r="R30" s="116"/>
      <c r="S30" s="117"/>
      <c r="T30" s="108"/>
      <c r="U30" s="109"/>
      <c r="V30" s="116"/>
      <c r="W30" s="117"/>
      <c r="X30" s="108"/>
      <c r="Y30" s="109"/>
      <c r="Z30" s="116"/>
      <c r="AA30" s="109"/>
      <c r="AB30" s="116"/>
      <c r="AC30" s="117"/>
      <c r="AD30" s="108"/>
      <c r="AE30" s="109"/>
      <c r="AF30" s="116"/>
      <c r="AG30" s="109"/>
      <c r="AH30" s="116"/>
      <c r="AI30" s="117"/>
      <c r="AJ30" s="6"/>
      <c r="AK30" s="6"/>
      <c r="AL30" s="6"/>
      <c r="AM30" s="6"/>
    </row>
    <row r="31" spans="1:39" x14ac:dyDescent="0.35">
      <c r="B31" s="159" t="s">
        <v>192</v>
      </c>
      <c r="C31" s="6"/>
      <c r="D31" s="159"/>
      <c r="E31" s="6"/>
      <c r="F31" s="159"/>
      <c r="G31" s="6"/>
      <c r="H31" s="159"/>
      <c r="I31" s="6"/>
      <c r="J31" s="159"/>
      <c r="K31" s="6"/>
      <c r="L31" s="159"/>
      <c r="M31" s="6"/>
      <c r="N31" s="159"/>
      <c r="O31" s="6"/>
      <c r="P31" s="159"/>
      <c r="Q31" s="6"/>
      <c r="R31" s="159"/>
      <c r="S31" s="6"/>
      <c r="T31" s="159"/>
      <c r="U31" s="6"/>
      <c r="V31" s="159"/>
      <c r="W31" s="6"/>
      <c r="X31" s="159"/>
      <c r="Y31" s="6"/>
      <c r="Z31" s="159"/>
      <c r="AA31" s="6"/>
      <c r="AB31" s="159"/>
      <c r="AC31" s="6"/>
      <c r="AD31" s="159"/>
      <c r="AE31" s="6"/>
      <c r="AF31" s="159"/>
      <c r="AG31" s="6"/>
      <c r="AH31" s="159"/>
      <c r="AI31" s="6"/>
      <c r="AJ31" s="6"/>
      <c r="AK31" s="6"/>
      <c r="AL31" s="6"/>
      <c r="AM31" s="6"/>
    </row>
    <row r="32" spans="1:39" ht="15" customHeight="1" x14ac:dyDescent="0.35"/>
    <row r="33" spans="1:39" ht="72.5" customHeight="1" x14ac:dyDescent="0.35">
      <c r="A33" s="135" t="s">
        <v>318</v>
      </c>
      <c r="B33" s="416" t="s">
        <v>282</v>
      </c>
      <c r="C33" s="387"/>
      <c r="D33" s="417" t="s">
        <v>68</v>
      </c>
      <c r="E33" s="418"/>
      <c r="F33" s="419" t="s">
        <v>83</v>
      </c>
      <c r="G33" s="435"/>
      <c r="H33" s="420" t="s">
        <v>84</v>
      </c>
      <c r="I33" s="421"/>
      <c r="J33" s="421" t="s">
        <v>85</v>
      </c>
      <c r="K33" s="422"/>
      <c r="L33" s="416" t="s">
        <v>86</v>
      </c>
      <c r="M33" s="419"/>
      <c r="N33" s="419" t="s">
        <v>87</v>
      </c>
      <c r="O33" s="419"/>
      <c r="P33" s="419" t="s">
        <v>88</v>
      </c>
      <c r="Q33" s="419"/>
      <c r="R33" s="419" t="s">
        <v>89</v>
      </c>
      <c r="S33" s="435"/>
      <c r="T33" s="416" t="s">
        <v>90</v>
      </c>
      <c r="U33" s="419"/>
      <c r="V33" s="419" t="s">
        <v>91</v>
      </c>
      <c r="W33" s="435"/>
      <c r="X33" s="416" t="s">
        <v>92</v>
      </c>
      <c r="Y33" s="419"/>
      <c r="Z33" s="419" t="s">
        <v>93</v>
      </c>
      <c r="AA33" s="419"/>
      <c r="AB33" s="419" t="s">
        <v>94</v>
      </c>
      <c r="AC33" s="435"/>
      <c r="AD33" s="416" t="s">
        <v>95</v>
      </c>
      <c r="AE33" s="419"/>
      <c r="AF33" s="419" t="s">
        <v>96</v>
      </c>
      <c r="AG33" s="419"/>
      <c r="AH33" s="419" t="s">
        <v>97</v>
      </c>
      <c r="AI33" s="435"/>
    </row>
    <row r="34" spans="1:39" ht="15" customHeight="1" x14ac:dyDescent="0.35">
      <c r="A34" s="149"/>
      <c r="B34" s="133"/>
      <c r="C34" s="62"/>
      <c r="D34" s="137" t="s">
        <v>98</v>
      </c>
      <c r="E34" s="138"/>
      <c r="F34" s="134" t="s">
        <v>99</v>
      </c>
      <c r="G34" s="62"/>
      <c r="H34" s="137" t="s">
        <v>98</v>
      </c>
      <c r="I34" s="138"/>
      <c r="J34" s="134" t="s">
        <v>99</v>
      </c>
      <c r="K34" s="139"/>
      <c r="L34" s="133" t="s">
        <v>100</v>
      </c>
      <c r="M34" s="63"/>
      <c r="N34" s="134" t="s">
        <v>99</v>
      </c>
      <c r="O34" s="63"/>
      <c r="P34" s="134" t="s">
        <v>101</v>
      </c>
      <c r="Q34" s="63"/>
      <c r="R34" s="134" t="s">
        <v>102</v>
      </c>
      <c r="S34" s="62"/>
      <c r="T34" s="133" t="s">
        <v>100</v>
      </c>
      <c r="U34" s="63"/>
      <c r="V34" s="134" t="s">
        <v>99</v>
      </c>
      <c r="W34" s="62"/>
      <c r="X34" s="133" t="s">
        <v>100</v>
      </c>
      <c r="Y34" s="63"/>
      <c r="Z34" s="134" t="s">
        <v>99</v>
      </c>
      <c r="AA34" s="63"/>
      <c r="AB34" s="134" t="s">
        <v>101</v>
      </c>
      <c r="AC34" s="62"/>
      <c r="AD34" s="133" t="s">
        <v>100</v>
      </c>
      <c r="AE34" s="63"/>
      <c r="AF34" s="134" t="s">
        <v>99</v>
      </c>
      <c r="AG34" s="63"/>
      <c r="AH34" s="134" t="s">
        <v>101</v>
      </c>
      <c r="AI34" s="68"/>
    </row>
    <row r="35" spans="1:39" x14ac:dyDescent="0.35">
      <c r="A35" s="154"/>
      <c r="B35" s="144" t="s">
        <v>103</v>
      </c>
      <c r="C35" s="146" t="s">
        <v>104</v>
      </c>
      <c r="D35" s="144" t="s">
        <v>103</v>
      </c>
      <c r="E35" s="145" t="s">
        <v>104</v>
      </c>
      <c r="F35" s="145" t="s">
        <v>103</v>
      </c>
      <c r="G35" s="146" t="s">
        <v>104</v>
      </c>
      <c r="H35" s="144" t="s">
        <v>103</v>
      </c>
      <c r="I35" s="145" t="s">
        <v>104</v>
      </c>
      <c r="J35" s="145" t="s">
        <v>103</v>
      </c>
      <c r="K35" s="146" t="s">
        <v>104</v>
      </c>
      <c r="L35" s="144" t="s">
        <v>103</v>
      </c>
      <c r="M35" s="145" t="s">
        <v>104</v>
      </c>
      <c r="N35" s="145" t="s">
        <v>103</v>
      </c>
      <c r="O35" s="145" t="s">
        <v>104</v>
      </c>
      <c r="P35" s="145" t="s">
        <v>103</v>
      </c>
      <c r="Q35" s="145" t="s">
        <v>104</v>
      </c>
      <c r="R35" s="145" t="s">
        <v>103</v>
      </c>
      <c r="S35" s="146" t="s">
        <v>104</v>
      </c>
      <c r="T35" s="144" t="s">
        <v>103</v>
      </c>
      <c r="U35" s="145" t="s">
        <v>104</v>
      </c>
      <c r="V35" s="145" t="s">
        <v>103</v>
      </c>
      <c r="W35" s="146" t="s">
        <v>104</v>
      </c>
      <c r="X35" s="144" t="s">
        <v>103</v>
      </c>
      <c r="Y35" s="145" t="s">
        <v>104</v>
      </c>
      <c r="Z35" s="145" t="s">
        <v>103</v>
      </c>
      <c r="AA35" s="145" t="s">
        <v>104</v>
      </c>
      <c r="AB35" s="145" t="s">
        <v>103</v>
      </c>
      <c r="AC35" s="146" t="s">
        <v>104</v>
      </c>
      <c r="AD35" s="145" t="s">
        <v>103</v>
      </c>
      <c r="AE35" s="145" t="s">
        <v>104</v>
      </c>
      <c r="AF35" s="145" t="s">
        <v>103</v>
      </c>
      <c r="AG35" s="145" t="s">
        <v>104</v>
      </c>
      <c r="AH35" s="145" t="s">
        <v>103</v>
      </c>
      <c r="AI35" s="146" t="s">
        <v>104</v>
      </c>
    </row>
    <row r="36" spans="1:39" ht="15" customHeight="1" x14ac:dyDescent="0.35">
      <c r="A36" s="256" t="s">
        <v>37</v>
      </c>
      <c r="B36" s="73">
        <v>4000</v>
      </c>
      <c r="C36" s="96"/>
      <c r="D36" s="73">
        <v>1921</v>
      </c>
      <c r="E36" s="74"/>
      <c r="F36" s="74">
        <v>2079</v>
      </c>
      <c r="G36" s="96"/>
      <c r="H36" s="73">
        <v>2060</v>
      </c>
      <c r="I36" s="74"/>
      <c r="J36" s="74">
        <v>1935</v>
      </c>
      <c r="K36" s="96"/>
      <c r="L36" s="73">
        <v>2465</v>
      </c>
      <c r="M36" s="74"/>
      <c r="N36" s="74">
        <v>435</v>
      </c>
      <c r="O36" s="74"/>
      <c r="P36" s="74">
        <v>636</v>
      </c>
      <c r="Q36" s="74"/>
      <c r="R36" s="74">
        <v>352</v>
      </c>
      <c r="S36" s="96"/>
      <c r="T36" s="73">
        <v>494</v>
      </c>
      <c r="U36" s="74"/>
      <c r="V36" s="74">
        <v>3442</v>
      </c>
      <c r="W36" s="96"/>
      <c r="X36" s="73">
        <v>1046</v>
      </c>
      <c r="Y36" s="74"/>
      <c r="Z36" s="74">
        <v>1341</v>
      </c>
      <c r="AA36" s="74"/>
      <c r="AB36" s="74">
        <v>1613</v>
      </c>
      <c r="AC36" s="96"/>
      <c r="AD36" s="74">
        <v>303</v>
      </c>
      <c r="AE36" s="74"/>
      <c r="AF36" s="74">
        <v>2221</v>
      </c>
      <c r="AG36" s="74"/>
      <c r="AH36" s="74">
        <v>1297</v>
      </c>
      <c r="AI36" s="179"/>
    </row>
    <row r="37" spans="1:39" x14ac:dyDescent="0.35">
      <c r="A37" s="484" t="s">
        <v>265</v>
      </c>
      <c r="B37" s="126">
        <v>8.6732511382674904E-2</v>
      </c>
      <c r="C37" s="129"/>
      <c r="D37" s="126">
        <v>8.8418531867962502E-2</v>
      </c>
      <c r="E37" s="127"/>
      <c r="F37" s="128">
        <v>8.4941634016751102E-2</v>
      </c>
      <c r="G37" s="129"/>
      <c r="H37" s="126">
        <v>9.3228140012617394E-2</v>
      </c>
      <c r="I37" s="127"/>
      <c r="J37" s="128">
        <v>8.0092086809373395E-2</v>
      </c>
      <c r="K37" s="129"/>
      <c r="L37" s="126">
        <v>8.1383778379730307E-2</v>
      </c>
      <c r="M37" s="127"/>
      <c r="N37" s="128">
        <v>0.10361515477609</v>
      </c>
      <c r="O37" s="127"/>
      <c r="P37" s="128">
        <v>0.112820645292402</v>
      </c>
      <c r="Q37" s="127"/>
      <c r="R37" s="128">
        <v>0.10475203683286</v>
      </c>
      <c r="S37" s="129"/>
      <c r="T37" s="126">
        <v>0.105278976019441</v>
      </c>
      <c r="U37" s="127"/>
      <c r="V37" s="128">
        <v>8.4255253900730298E-2</v>
      </c>
      <c r="W37" s="129"/>
      <c r="X37" s="126">
        <v>6.9048047320176303E-2</v>
      </c>
      <c r="Y37" s="127"/>
      <c r="Z37" s="128">
        <v>9.4862930673372897E-2</v>
      </c>
      <c r="AA37" s="127"/>
      <c r="AB37" s="128">
        <v>9.1641097186651893E-2</v>
      </c>
      <c r="AC37" s="129"/>
      <c r="AD37" s="128">
        <v>5.7679686275741597E-2</v>
      </c>
      <c r="AE37" s="127"/>
      <c r="AF37" s="128">
        <v>7.9111922281970296E-2</v>
      </c>
      <c r="AG37" s="127"/>
      <c r="AH37" s="128">
        <v>0.10754488352722499</v>
      </c>
      <c r="AI37" s="129"/>
      <c r="AJ37" s="7"/>
      <c r="AK37" s="7"/>
      <c r="AL37" s="7"/>
      <c r="AM37" s="7"/>
    </row>
    <row r="38" spans="1:39" x14ac:dyDescent="0.35">
      <c r="A38" s="438"/>
      <c r="B38" s="103"/>
      <c r="C38" s="102"/>
      <c r="D38" s="103"/>
      <c r="E38" s="101"/>
      <c r="F38" s="100"/>
      <c r="G38" s="102"/>
      <c r="H38" s="103"/>
      <c r="I38" s="101"/>
      <c r="J38" s="100"/>
      <c r="K38" s="102"/>
      <c r="L38" s="103"/>
      <c r="M38" s="101"/>
      <c r="N38" s="100"/>
      <c r="O38" s="101"/>
      <c r="P38" s="100"/>
      <c r="Q38" s="101"/>
      <c r="R38" s="100"/>
      <c r="S38" s="102"/>
      <c r="T38" s="103"/>
      <c r="U38" s="101"/>
      <c r="V38" s="100"/>
      <c r="W38" s="102"/>
      <c r="X38" s="103"/>
      <c r="Y38" s="101"/>
      <c r="Z38" s="100"/>
      <c r="AA38" s="101"/>
      <c r="AB38" s="100"/>
      <c r="AC38" s="102"/>
      <c r="AD38" s="100"/>
      <c r="AE38" s="101"/>
      <c r="AF38" s="100"/>
      <c r="AG38" s="101"/>
      <c r="AH38" s="100"/>
      <c r="AI38" s="102"/>
      <c r="AJ38" s="7"/>
      <c r="AK38" s="7"/>
      <c r="AL38" s="7"/>
      <c r="AM38" s="7"/>
    </row>
    <row r="39" spans="1:39" x14ac:dyDescent="0.35">
      <c r="A39" s="438" t="s">
        <v>266</v>
      </c>
      <c r="B39" s="103">
        <v>0.102723231972768</v>
      </c>
      <c r="C39" s="102"/>
      <c r="D39" s="103">
        <v>0.104235417849759</v>
      </c>
      <c r="E39" s="101"/>
      <c r="F39" s="100">
        <v>0.101117000326234</v>
      </c>
      <c r="G39" s="102"/>
      <c r="H39" s="103">
        <v>0.10551786557805599</v>
      </c>
      <c r="I39" s="101"/>
      <c r="J39" s="100">
        <v>0.100019624100883</v>
      </c>
      <c r="K39" s="102"/>
      <c r="L39" s="103">
        <v>9.9209237393031599E-2</v>
      </c>
      <c r="M39" s="101"/>
      <c r="N39" s="100">
        <v>0.113361539950636</v>
      </c>
      <c r="O39" s="101"/>
      <c r="P39" s="100">
        <v>0.12738145073502999</v>
      </c>
      <c r="Q39" s="101"/>
      <c r="R39" s="100">
        <v>9.2597561493514599E-2</v>
      </c>
      <c r="S39" s="102"/>
      <c r="T39" s="103">
        <v>0.129518754462388</v>
      </c>
      <c r="U39" s="101"/>
      <c r="V39" s="100">
        <v>9.9011975163685303E-2</v>
      </c>
      <c r="W39" s="102"/>
      <c r="X39" s="103">
        <v>9.4281239033905395E-2</v>
      </c>
      <c r="Y39" s="101"/>
      <c r="Z39" s="100">
        <v>0.102288750416516</v>
      </c>
      <c r="AA39" s="101"/>
      <c r="AB39" s="100">
        <v>0.108701633202704</v>
      </c>
      <c r="AC39" s="102"/>
      <c r="AD39" s="100">
        <v>0.10661360591053499</v>
      </c>
      <c r="AE39" s="101"/>
      <c r="AF39" s="100">
        <v>0.10069779946436599</v>
      </c>
      <c r="AG39" s="101"/>
      <c r="AH39" s="100">
        <v>0.10953984206385101</v>
      </c>
      <c r="AI39" s="102"/>
      <c r="AJ39" s="7"/>
      <c r="AK39" s="7"/>
      <c r="AL39" s="7"/>
      <c r="AM39" s="7"/>
    </row>
    <row r="40" spans="1:39" x14ac:dyDescent="0.35">
      <c r="A40" s="438"/>
      <c r="B40" s="103"/>
      <c r="C40" s="102"/>
      <c r="D40" s="103"/>
      <c r="E40" s="101"/>
      <c r="F40" s="100"/>
      <c r="G40" s="102"/>
      <c r="H40" s="103"/>
      <c r="I40" s="101"/>
      <c r="J40" s="100"/>
      <c r="K40" s="102"/>
      <c r="L40" s="103"/>
      <c r="M40" s="101"/>
      <c r="N40" s="100"/>
      <c r="O40" s="101"/>
      <c r="P40" s="100"/>
      <c r="Q40" s="101"/>
      <c r="R40" s="100"/>
      <c r="S40" s="102"/>
      <c r="T40" s="103"/>
      <c r="U40" s="101"/>
      <c r="V40" s="100"/>
      <c r="W40" s="102"/>
      <c r="X40" s="103"/>
      <c r="Y40" s="101"/>
      <c r="Z40" s="100"/>
      <c r="AA40" s="101"/>
      <c r="AB40" s="100"/>
      <c r="AC40" s="102"/>
      <c r="AD40" s="100"/>
      <c r="AE40" s="101"/>
      <c r="AF40" s="100"/>
      <c r="AG40" s="101"/>
      <c r="AH40" s="100"/>
      <c r="AI40" s="102"/>
      <c r="AJ40" s="7"/>
      <c r="AK40" s="7"/>
      <c r="AL40" s="7"/>
      <c r="AM40" s="7"/>
    </row>
    <row r="41" spans="1:39" ht="30" customHeight="1" x14ac:dyDescent="0.35">
      <c r="A41" s="438" t="s">
        <v>267</v>
      </c>
      <c r="B41" s="103">
        <v>4.2175452578245502E-2</v>
      </c>
      <c r="C41" s="102"/>
      <c r="D41" s="103">
        <v>3.96141410444159E-2</v>
      </c>
      <c r="E41" s="101"/>
      <c r="F41" s="100">
        <v>4.4896057038892101E-2</v>
      </c>
      <c r="G41" s="102"/>
      <c r="H41" s="103">
        <v>5.0847703043737598E-2</v>
      </c>
      <c r="I41" s="101"/>
      <c r="J41" s="100">
        <v>3.3137314605292303E-2</v>
      </c>
      <c r="K41" s="102"/>
      <c r="L41" s="103">
        <v>3.4136430061216E-2</v>
      </c>
      <c r="M41" s="101"/>
      <c r="N41" s="100">
        <v>6.5797408630767801E-2</v>
      </c>
      <c r="O41" s="101"/>
      <c r="P41" s="100">
        <v>7.9361862323406904E-2</v>
      </c>
      <c r="Q41" s="101"/>
      <c r="R41" s="100">
        <v>7.3477770626344502E-2</v>
      </c>
      <c r="S41" s="102"/>
      <c r="T41" s="103">
        <v>7.4420075973569699E-2</v>
      </c>
      <c r="U41" s="101"/>
      <c r="V41" s="100">
        <v>3.7406589662772799E-2</v>
      </c>
      <c r="W41" s="102"/>
      <c r="X41" s="103">
        <v>3.52759148003845E-2</v>
      </c>
      <c r="Y41" s="101"/>
      <c r="Z41" s="100">
        <v>4.1563949973128997E-2</v>
      </c>
      <c r="AA41" s="101"/>
      <c r="AB41" s="100">
        <v>4.7277503873905898E-2</v>
      </c>
      <c r="AC41" s="102"/>
      <c r="AD41" s="100">
        <v>4.5795749918756401E-2</v>
      </c>
      <c r="AE41" s="101"/>
      <c r="AF41" s="100">
        <v>2.8755792731183099E-2</v>
      </c>
      <c r="AG41" s="101"/>
      <c r="AH41" s="100">
        <v>6.6595623776035298E-2</v>
      </c>
      <c r="AI41" s="102"/>
      <c r="AJ41" s="7"/>
      <c r="AK41" s="7"/>
      <c r="AL41" s="7"/>
      <c r="AM41" s="7"/>
    </row>
    <row r="42" spans="1:39" x14ac:dyDescent="0.35">
      <c r="A42" s="438"/>
      <c r="B42" s="103"/>
      <c r="C42" s="102"/>
      <c r="D42" s="103"/>
      <c r="E42" s="101"/>
      <c r="F42" s="100"/>
      <c r="G42" s="102"/>
      <c r="H42" s="103"/>
      <c r="I42" s="101"/>
      <c r="J42" s="100"/>
      <c r="K42" s="102"/>
      <c r="L42" s="103"/>
      <c r="M42" s="101"/>
      <c r="N42" s="100"/>
      <c r="O42" s="101"/>
      <c r="P42" s="100"/>
      <c r="Q42" s="101"/>
      <c r="R42" s="100"/>
      <c r="S42" s="102"/>
      <c r="T42" s="103"/>
      <c r="U42" s="101"/>
      <c r="V42" s="100"/>
      <c r="W42" s="102"/>
      <c r="X42" s="103"/>
      <c r="Y42" s="101"/>
      <c r="Z42" s="100"/>
      <c r="AA42" s="101"/>
      <c r="AB42" s="100"/>
      <c r="AC42" s="102"/>
      <c r="AD42" s="100"/>
      <c r="AE42" s="101"/>
      <c r="AF42" s="100"/>
      <c r="AG42" s="101"/>
      <c r="AH42" s="100"/>
      <c r="AI42" s="102"/>
      <c r="AJ42" s="7"/>
      <c r="AK42" s="7"/>
      <c r="AL42" s="7"/>
      <c r="AM42" s="7"/>
    </row>
    <row r="43" spans="1:39" x14ac:dyDescent="0.35">
      <c r="A43" s="438" t="s">
        <v>268</v>
      </c>
      <c r="B43" s="103">
        <v>0.69123740558762603</v>
      </c>
      <c r="C43" s="102"/>
      <c r="D43" s="103">
        <v>0.69742865358197403</v>
      </c>
      <c r="E43" s="101"/>
      <c r="F43" s="100">
        <v>0.68466111188499701</v>
      </c>
      <c r="G43" s="102"/>
      <c r="H43" s="103">
        <v>0.681778963536113</v>
      </c>
      <c r="I43" s="101"/>
      <c r="J43" s="100">
        <v>0.70084122663745296</v>
      </c>
      <c r="K43" s="102"/>
      <c r="L43" s="103">
        <v>0.71897245093002304</v>
      </c>
      <c r="M43" s="101"/>
      <c r="N43" s="100">
        <v>0.60841217403999803</v>
      </c>
      <c r="O43" s="101"/>
      <c r="P43" s="100">
        <v>0.59933352628333503</v>
      </c>
      <c r="Q43" s="101"/>
      <c r="R43" s="100">
        <v>0.570952315996892</v>
      </c>
      <c r="S43" s="102"/>
      <c r="T43" s="103">
        <v>0.61290440378339806</v>
      </c>
      <c r="U43" s="101"/>
      <c r="V43" s="100">
        <v>0.704272288452505</v>
      </c>
      <c r="W43" s="102"/>
      <c r="X43" s="103">
        <v>0.712425680395539</v>
      </c>
      <c r="Y43" s="101"/>
      <c r="Z43" s="100">
        <v>0.72018450181698401</v>
      </c>
      <c r="AA43" s="101"/>
      <c r="AB43" s="100">
        <v>0.65276813941130596</v>
      </c>
      <c r="AC43" s="102"/>
      <c r="AD43" s="100">
        <v>0.67274139506584096</v>
      </c>
      <c r="AE43" s="101"/>
      <c r="AF43" s="100">
        <v>0.708277287237429</v>
      </c>
      <c r="AG43" s="101"/>
      <c r="AH43" s="100">
        <v>0.65228067026352998</v>
      </c>
      <c r="AI43" s="102"/>
      <c r="AJ43" s="7"/>
      <c r="AK43" s="7"/>
      <c r="AL43" s="7"/>
      <c r="AM43" s="7"/>
    </row>
    <row r="44" spans="1:39" x14ac:dyDescent="0.35">
      <c r="A44" s="438"/>
      <c r="B44" s="103"/>
      <c r="C44" s="102"/>
      <c r="D44" s="103"/>
      <c r="E44" s="101"/>
      <c r="F44" s="100"/>
      <c r="G44" s="102"/>
      <c r="H44" s="103"/>
      <c r="I44" s="101"/>
      <c r="J44" s="100"/>
      <c r="K44" s="102"/>
      <c r="L44" s="103"/>
      <c r="M44" s="101"/>
      <c r="N44" s="100"/>
      <c r="O44" s="101"/>
      <c r="P44" s="100"/>
      <c r="Q44" s="101"/>
      <c r="R44" s="100"/>
      <c r="S44" s="102"/>
      <c r="T44" s="103"/>
      <c r="U44" s="101"/>
      <c r="V44" s="100"/>
      <c r="W44" s="102"/>
      <c r="X44" s="103"/>
      <c r="Y44" s="101"/>
      <c r="Z44" s="100"/>
      <c r="AA44" s="101"/>
      <c r="AB44" s="100"/>
      <c r="AC44" s="102"/>
      <c r="AD44" s="100"/>
      <c r="AE44" s="101"/>
      <c r="AF44" s="100"/>
      <c r="AG44" s="101"/>
      <c r="AH44" s="100"/>
      <c r="AI44" s="102"/>
      <c r="AJ44" s="7"/>
      <c r="AK44" s="7"/>
      <c r="AL44" s="7"/>
      <c r="AM44" s="7"/>
    </row>
    <row r="45" spans="1:39" ht="30" customHeight="1" x14ac:dyDescent="0.35">
      <c r="A45" s="438" t="s">
        <v>269</v>
      </c>
      <c r="B45" s="103">
        <v>4.1959329080406699E-2</v>
      </c>
      <c r="C45" s="102"/>
      <c r="D45" s="103">
        <v>4.0989430320803599E-2</v>
      </c>
      <c r="E45" s="101"/>
      <c r="F45" s="100">
        <v>4.2989547723043503E-2</v>
      </c>
      <c r="G45" s="102"/>
      <c r="H45" s="103">
        <v>5.2662441198120302E-2</v>
      </c>
      <c r="I45" s="101"/>
      <c r="J45" s="100">
        <v>3.04801502638978E-2</v>
      </c>
      <c r="K45" s="102"/>
      <c r="L45" s="103">
        <v>3.7138183254000201E-2</v>
      </c>
      <c r="M45" s="101"/>
      <c r="N45" s="100">
        <v>6.2037167813261601E-2</v>
      </c>
      <c r="O45" s="101"/>
      <c r="P45" s="100">
        <v>7.1173497514184794E-2</v>
      </c>
      <c r="Q45" s="101"/>
      <c r="R45" s="100">
        <v>4.94826550770264E-2</v>
      </c>
      <c r="S45" s="102"/>
      <c r="T45" s="103">
        <v>7.4739751715591204E-2</v>
      </c>
      <c r="U45" s="101"/>
      <c r="V45" s="100">
        <v>3.7401111403237E-2</v>
      </c>
      <c r="W45" s="102"/>
      <c r="X45" s="103">
        <v>3.8588104452925098E-2</v>
      </c>
      <c r="Y45" s="101"/>
      <c r="Z45" s="100">
        <v>3.2289782438498699E-2</v>
      </c>
      <c r="AA45" s="101"/>
      <c r="AB45" s="100">
        <v>5.2345482957540199E-2</v>
      </c>
      <c r="AC45" s="102"/>
      <c r="AD45" s="100">
        <v>3.7244535790943202E-2</v>
      </c>
      <c r="AE45" s="101"/>
      <c r="AF45" s="100">
        <v>4.0151515116781798E-2</v>
      </c>
      <c r="AG45" s="101"/>
      <c r="AH45" s="100">
        <v>4.5763491554426501E-2</v>
      </c>
      <c r="AI45" s="102"/>
      <c r="AJ45" s="7"/>
      <c r="AK45" s="7"/>
      <c r="AL45" s="7"/>
      <c r="AM45" s="7"/>
    </row>
    <row r="46" spans="1:39" x14ac:dyDescent="0.35">
      <c r="A46" s="438"/>
      <c r="B46" s="103"/>
      <c r="C46" s="102"/>
      <c r="D46" s="103"/>
      <c r="E46" s="101"/>
      <c r="F46" s="100"/>
      <c r="G46" s="102"/>
      <c r="H46" s="103"/>
      <c r="I46" s="101"/>
      <c r="J46" s="100"/>
      <c r="K46" s="102"/>
      <c r="L46" s="103"/>
      <c r="M46" s="101"/>
      <c r="N46" s="100"/>
      <c r="O46" s="101"/>
      <c r="P46" s="100"/>
      <c r="Q46" s="101"/>
      <c r="R46" s="100"/>
      <c r="S46" s="102"/>
      <c r="T46" s="103"/>
      <c r="U46" s="101"/>
      <c r="V46" s="100"/>
      <c r="W46" s="102"/>
      <c r="X46" s="103"/>
      <c r="Y46" s="101"/>
      <c r="Z46" s="100"/>
      <c r="AA46" s="101"/>
      <c r="AB46" s="100"/>
      <c r="AC46" s="102"/>
      <c r="AD46" s="100"/>
      <c r="AE46" s="101"/>
      <c r="AF46" s="100"/>
      <c r="AG46" s="101"/>
      <c r="AH46" s="100"/>
      <c r="AI46" s="102"/>
      <c r="AJ46" s="7"/>
      <c r="AK46" s="7"/>
      <c r="AL46" s="7"/>
      <c r="AM46" s="7"/>
    </row>
    <row r="47" spans="1:39" ht="30" customHeight="1" x14ac:dyDescent="0.35">
      <c r="A47" s="438" t="s">
        <v>270</v>
      </c>
      <c r="B47" s="103">
        <v>4.5472560795274397E-2</v>
      </c>
      <c r="C47" s="102"/>
      <c r="D47" s="103">
        <v>4.1805044383856099E-2</v>
      </c>
      <c r="E47" s="101"/>
      <c r="F47" s="100">
        <v>4.9368167158113402E-2</v>
      </c>
      <c r="G47" s="102"/>
      <c r="H47" s="103">
        <v>4.9738822121058901E-2</v>
      </c>
      <c r="I47" s="101"/>
      <c r="J47" s="100">
        <v>4.1084259770936597E-2</v>
      </c>
      <c r="K47" s="102"/>
      <c r="L47" s="103">
        <v>3.8417240016899799E-2</v>
      </c>
      <c r="M47" s="101"/>
      <c r="N47" s="100">
        <v>8.5826155621756994E-2</v>
      </c>
      <c r="O47" s="101"/>
      <c r="P47" s="100">
        <v>6.1948013464145302E-2</v>
      </c>
      <c r="Q47" s="101"/>
      <c r="R47" s="100">
        <v>8.5249381825829598E-2</v>
      </c>
      <c r="S47" s="102"/>
      <c r="T47" s="103">
        <v>8.4220714545253303E-2</v>
      </c>
      <c r="U47" s="101"/>
      <c r="V47" s="100">
        <v>3.9298179393883297E-2</v>
      </c>
      <c r="W47" s="102"/>
      <c r="X47" s="103">
        <v>2.6217454578112701E-2</v>
      </c>
      <c r="Y47" s="101"/>
      <c r="Z47" s="100">
        <v>3.4329065198051102E-2</v>
      </c>
      <c r="AA47" s="101"/>
      <c r="AB47" s="100">
        <v>6.7660219145245296E-2</v>
      </c>
      <c r="AC47" s="102"/>
      <c r="AD47" s="100">
        <v>3.74192951940438E-2</v>
      </c>
      <c r="AE47" s="101"/>
      <c r="AF47" s="100">
        <v>3.6686774511728297E-2</v>
      </c>
      <c r="AG47" s="101"/>
      <c r="AH47" s="100">
        <v>6.4122202279875404E-2</v>
      </c>
      <c r="AI47" s="102"/>
      <c r="AJ47" s="7"/>
      <c r="AK47" s="7"/>
      <c r="AL47" s="7"/>
      <c r="AM47" s="7"/>
    </row>
    <row r="48" spans="1:39" x14ac:dyDescent="0.35">
      <c r="A48" s="438"/>
      <c r="B48" s="103"/>
      <c r="C48" s="102"/>
      <c r="D48" s="103"/>
      <c r="E48" s="101"/>
      <c r="F48" s="100"/>
      <c r="G48" s="102"/>
      <c r="H48" s="103"/>
      <c r="I48" s="101"/>
      <c r="J48" s="100"/>
      <c r="K48" s="102"/>
      <c r="L48" s="103"/>
      <c r="M48" s="101"/>
      <c r="N48" s="100"/>
      <c r="O48" s="101"/>
      <c r="P48" s="100"/>
      <c r="Q48" s="101"/>
      <c r="R48" s="100"/>
      <c r="S48" s="102"/>
      <c r="T48" s="103"/>
      <c r="U48" s="101"/>
      <c r="V48" s="100"/>
      <c r="W48" s="102"/>
      <c r="X48" s="103"/>
      <c r="Y48" s="101"/>
      <c r="Z48" s="100"/>
      <c r="AA48" s="101"/>
      <c r="AB48" s="100"/>
      <c r="AC48" s="102"/>
      <c r="AD48" s="100"/>
      <c r="AE48" s="101"/>
      <c r="AF48" s="100"/>
      <c r="AG48" s="101"/>
      <c r="AH48" s="100"/>
      <c r="AI48" s="102"/>
      <c r="AJ48" s="7"/>
      <c r="AK48" s="7"/>
      <c r="AL48" s="7"/>
      <c r="AM48" s="7"/>
    </row>
    <row r="49" spans="1:39" ht="30" customHeight="1" x14ac:dyDescent="0.35">
      <c r="A49" s="438" t="s">
        <v>271</v>
      </c>
      <c r="B49" s="103">
        <v>2.4471045505289502E-2</v>
      </c>
      <c r="C49" s="102"/>
      <c r="D49" s="103">
        <v>2.24745533412045E-2</v>
      </c>
      <c r="E49" s="101"/>
      <c r="F49" s="100">
        <v>2.6591703385252501E-2</v>
      </c>
      <c r="G49" s="102"/>
      <c r="H49" s="103">
        <v>2.76343025962387E-2</v>
      </c>
      <c r="I49" s="101"/>
      <c r="J49" s="100">
        <v>2.1195630012838099E-2</v>
      </c>
      <c r="K49" s="102"/>
      <c r="L49" s="103">
        <v>2.0730464488771898E-2</v>
      </c>
      <c r="M49" s="101"/>
      <c r="N49" s="100">
        <v>3.2220863594191303E-2</v>
      </c>
      <c r="O49" s="101"/>
      <c r="P49" s="100">
        <v>3.3562604816559601E-2</v>
      </c>
      <c r="Q49" s="101"/>
      <c r="R49" s="100">
        <v>6.0666548472206198E-2</v>
      </c>
      <c r="S49" s="102"/>
      <c r="T49" s="103">
        <v>3.37175917678613E-2</v>
      </c>
      <c r="U49" s="101"/>
      <c r="V49" s="100">
        <v>2.3073620298458698E-2</v>
      </c>
      <c r="W49" s="102"/>
      <c r="X49" s="103">
        <v>1.7554123299648099E-2</v>
      </c>
      <c r="Y49" s="101"/>
      <c r="Z49" s="100">
        <v>1.9156641749913699E-2</v>
      </c>
      <c r="AA49" s="101"/>
      <c r="AB49" s="100">
        <v>3.3546019200751898E-2</v>
      </c>
      <c r="AC49" s="102"/>
      <c r="AD49" s="100">
        <v>2.1292087558265199E-2</v>
      </c>
      <c r="AE49" s="101"/>
      <c r="AF49" s="100">
        <v>1.61268888007296E-2</v>
      </c>
      <c r="AG49" s="101"/>
      <c r="AH49" s="100">
        <v>4.0433838226810001E-2</v>
      </c>
      <c r="AI49" s="102"/>
      <c r="AJ49" s="7"/>
      <c r="AK49" s="7"/>
      <c r="AL49" s="7"/>
      <c r="AM49" s="7"/>
    </row>
    <row r="50" spans="1:39" x14ac:dyDescent="0.35">
      <c r="A50" s="438"/>
      <c r="B50" s="103"/>
      <c r="C50" s="102"/>
      <c r="D50" s="103"/>
      <c r="E50" s="101"/>
      <c r="F50" s="100"/>
      <c r="G50" s="102"/>
      <c r="H50" s="103"/>
      <c r="I50" s="101"/>
      <c r="J50" s="100"/>
      <c r="K50" s="102"/>
      <c r="L50" s="103"/>
      <c r="M50" s="101"/>
      <c r="N50" s="100"/>
      <c r="O50" s="101"/>
      <c r="P50" s="100"/>
      <c r="Q50" s="101"/>
      <c r="R50" s="100"/>
      <c r="S50" s="102"/>
      <c r="T50" s="103"/>
      <c r="U50" s="101"/>
      <c r="V50" s="100"/>
      <c r="W50" s="102"/>
      <c r="X50" s="103"/>
      <c r="Y50" s="101"/>
      <c r="Z50" s="100"/>
      <c r="AA50" s="101"/>
      <c r="AB50" s="100"/>
      <c r="AC50" s="102"/>
      <c r="AD50" s="100"/>
      <c r="AE50" s="101"/>
      <c r="AF50" s="100"/>
      <c r="AG50" s="101"/>
      <c r="AH50" s="100"/>
      <c r="AI50" s="102"/>
      <c r="AJ50" s="7"/>
      <c r="AK50" s="7"/>
      <c r="AL50" s="7"/>
      <c r="AM50" s="7"/>
    </row>
    <row r="51" spans="1:39" x14ac:dyDescent="0.35">
      <c r="A51" s="438" t="s">
        <v>272</v>
      </c>
      <c r="B51" s="103">
        <v>0.539358173356418</v>
      </c>
      <c r="C51" s="102"/>
      <c r="D51" s="103">
        <v>0.54575845690160196</v>
      </c>
      <c r="E51" s="101"/>
      <c r="F51" s="100">
        <v>0.53255984377704302</v>
      </c>
      <c r="G51" s="102"/>
      <c r="H51" s="103">
        <v>0.52830348572043195</v>
      </c>
      <c r="I51" s="101"/>
      <c r="J51" s="100">
        <v>0.550588604142079</v>
      </c>
      <c r="K51" s="102"/>
      <c r="L51" s="103">
        <v>0.56525905091249096</v>
      </c>
      <c r="M51" s="101"/>
      <c r="N51" s="100">
        <v>0.48157153225912602</v>
      </c>
      <c r="O51" s="101"/>
      <c r="P51" s="100">
        <v>0.43136390826394</v>
      </c>
      <c r="Q51" s="101"/>
      <c r="R51" s="100">
        <v>0.43936197615980799</v>
      </c>
      <c r="S51" s="102"/>
      <c r="T51" s="103">
        <v>0.49947915393514503</v>
      </c>
      <c r="U51" s="101"/>
      <c r="V51" s="100">
        <v>0.54664393385715804</v>
      </c>
      <c r="W51" s="102"/>
      <c r="X51" s="103">
        <v>0.60604549631566595</v>
      </c>
      <c r="Y51" s="101"/>
      <c r="Z51" s="100">
        <v>0.54251296246241998</v>
      </c>
      <c r="AA51" s="101"/>
      <c r="AB51" s="100">
        <v>0.49236558482919401</v>
      </c>
      <c r="AC51" s="102"/>
      <c r="AD51" s="100">
        <v>0.635396686143749</v>
      </c>
      <c r="AE51" s="101"/>
      <c r="AF51" s="100">
        <v>0.551357222433981</v>
      </c>
      <c r="AG51" s="101"/>
      <c r="AH51" s="100">
        <v>0.498414220468405</v>
      </c>
      <c r="AI51" s="102"/>
      <c r="AJ51" s="7"/>
      <c r="AK51" s="7"/>
      <c r="AL51" s="7"/>
      <c r="AM51" s="7"/>
    </row>
    <row r="52" spans="1:39" x14ac:dyDescent="0.35">
      <c r="A52" s="438"/>
      <c r="B52" s="103"/>
      <c r="C52" s="102"/>
      <c r="D52" s="103"/>
      <c r="E52" s="101"/>
      <c r="F52" s="100"/>
      <c r="G52" s="102"/>
      <c r="H52" s="103"/>
      <c r="I52" s="101"/>
      <c r="J52" s="100"/>
      <c r="K52" s="102"/>
      <c r="L52" s="103"/>
      <c r="M52" s="101"/>
      <c r="N52" s="100"/>
      <c r="O52" s="101"/>
      <c r="P52" s="100"/>
      <c r="Q52" s="101"/>
      <c r="R52" s="100"/>
      <c r="S52" s="102"/>
      <c r="T52" s="103"/>
      <c r="U52" s="101"/>
      <c r="V52" s="100"/>
      <c r="W52" s="102"/>
      <c r="X52" s="103"/>
      <c r="Y52" s="101"/>
      <c r="Z52" s="100"/>
      <c r="AA52" s="101"/>
      <c r="AB52" s="100"/>
      <c r="AC52" s="102"/>
      <c r="AD52" s="100"/>
      <c r="AE52" s="101"/>
      <c r="AF52" s="100"/>
      <c r="AG52" s="101"/>
      <c r="AH52" s="100"/>
      <c r="AI52" s="102"/>
      <c r="AJ52" s="7"/>
      <c r="AK52" s="7"/>
      <c r="AL52" s="7"/>
      <c r="AM52" s="7"/>
    </row>
    <row r="53" spans="1:39" ht="30" customHeight="1" x14ac:dyDescent="0.35">
      <c r="A53" s="438" t="s">
        <v>273</v>
      </c>
      <c r="B53" s="103">
        <v>2.6426346485736499E-2</v>
      </c>
      <c r="C53" s="102"/>
      <c r="D53" s="103">
        <v>2.6971008432455999E-2</v>
      </c>
      <c r="E53" s="101"/>
      <c r="F53" s="100">
        <v>2.58478109572708E-2</v>
      </c>
      <c r="G53" s="102"/>
      <c r="H53" s="103">
        <v>2.76784579748342E-2</v>
      </c>
      <c r="I53" s="101"/>
      <c r="J53" s="100">
        <v>2.5169079209404699E-2</v>
      </c>
      <c r="K53" s="102"/>
      <c r="L53" s="103">
        <v>2.3670388005091799E-2</v>
      </c>
      <c r="M53" s="101"/>
      <c r="N53" s="100">
        <v>3.9575336988051199E-2</v>
      </c>
      <c r="O53" s="101"/>
      <c r="P53" s="100">
        <v>2.2834308046504999E-2</v>
      </c>
      <c r="Q53" s="101"/>
      <c r="R53" s="100">
        <v>5.32188128329679E-2</v>
      </c>
      <c r="S53" s="102"/>
      <c r="T53" s="103">
        <v>4.9142304402320799E-2</v>
      </c>
      <c r="U53" s="101"/>
      <c r="V53" s="100">
        <v>2.3314284797354801E-2</v>
      </c>
      <c r="W53" s="102"/>
      <c r="X53" s="103">
        <v>2.5243411532894298E-2</v>
      </c>
      <c r="Y53" s="101"/>
      <c r="Z53" s="100">
        <v>2.33729922604126E-2</v>
      </c>
      <c r="AA53" s="101"/>
      <c r="AB53" s="100">
        <v>2.9784700760733401E-2</v>
      </c>
      <c r="AC53" s="102"/>
      <c r="AD53" s="100">
        <v>1.4783575836324499E-2</v>
      </c>
      <c r="AE53" s="101"/>
      <c r="AF53" s="100">
        <v>2.4820733873231901E-2</v>
      </c>
      <c r="AG53" s="101"/>
      <c r="AH53" s="100">
        <v>3.3609042817965E-2</v>
      </c>
      <c r="AI53" s="102"/>
      <c r="AJ53" s="7"/>
      <c r="AK53" s="7"/>
      <c r="AL53" s="7"/>
      <c r="AM53" s="7"/>
    </row>
    <row r="54" spans="1:39" x14ac:dyDescent="0.35">
      <c r="A54" s="438"/>
      <c r="B54" s="103"/>
      <c r="C54" s="102"/>
      <c r="D54" s="103"/>
      <c r="E54" s="101"/>
      <c r="F54" s="100"/>
      <c r="G54" s="102"/>
      <c r="H54" s="103"/>
      <c r="I54" s="101"/>
      <c r="J54" s="100"/>
      <c r="K54" s="102"/>
      <c r="L54" s="103"/>
      <c r="M54" s="101"/>
      <c r="N54" s="100"/>
      <c r="O54" s="101"/>
      <c r="P54" s="100"/>
      <c r="Q54" s="101"/>
      <c r="R54" s="100"/>
      <c r="S54" s="102"/>
      <c r="T54" s="103"/>
      <c r="U54" s="101"/>
      <c r="V54" s="100"/>
      <c r="W54" s="102"/>
      <c r="X54" s="103"/>
      <c r="Y54" s="101"/>
      <c r="Z54" s="100"/>
      <c r="AA54" s="101"/>
      <c r="AB54" s="100"/>
      <c r="AC54" s="102"/>
      <c r="AD54" s="100"/>
      <c r="AE54" s="101"/>
      <c r="AF54" s="100"/>
      <c r="AG54" s="101"/>
      <c r="AH54" s="100"/>
      <c r="AI54" s="102"/>
      <c r="AJ54" s="7"/>
      <c r="AK54" s="7"/>
      <c r="AL54" s="7"/>
      <c r="AM54" s="7"/>
    </row>
    <row r="55" spans="1:39" x14ac:dyDescent="0.35">
      <c r="A55" s="438" t="s">
        <v>298</v>
      </c>
      <c r="B55" s="103">
        <v>0.115854832841452</v>
      </c>
      <c r="C55" s="102"/>
      <c r="D55" s="103">
        <v>0.10640351304145799</v>
      </c>
      <c r="E55" s="101"/>
      <c r="F55" s="100">
        <v>0.125893948531691</v>
      </c>
      <c r="G55" s="102"/>
      <c r="H55" s="103">
        <v>0.106276165127283</v>
      </c>
      <c r="I55" s="101"/>
      <c r="J55" s="100">
        <v>0.12585613830505299</v>
      </c>
      <c r="K55" s="102"/>
      <c r="L55" s="103">
        <v>0.108152916624909</v>
      </c>
      <c r="M55" s="101"/>
      <c r="N55" s="100">
        <v>0.15755490693457899</v>
      </c>
      <c r="O55" s="101"/>
      <c r="P55" s="100">
        <v>0.12582352343893299</v>
      </c>
      <c r="Q55" s="101"/>
      <c r="R55" s="100">
        <v>0.145372126821464</v>
      </c>
      <c r="S55" s="102"/>
      <c r="T55" s="103">
        <v>0.13668752423997399</v>
      </c>
      <c r="U55" s="101"/>
      <c r="V55" s="100">
        <v>0.11228391443251901</v>
      </c>
      <c r="W55" s="102"/>
      <c r="X55" s="103">
        <v>0.11237921792984699</v>
      </c>
      <c r="Y55" s="101"/>
      <c r="Z55" s="100">
        <v>0.121843518061657</v>
      </c>
      <c r="AA55" s="101"/>
      <c r="AB55" s="100">
        <v>0.113121088790495</v>
      </c>
      <c r="AC55" s="102"/>
      <c r="AD55" s="100">
        <v>8.2955962903706298E-2</v>
      </c>
      <c r="AE55" s="101"/>
      <c r="AF55" s="100">
        <v>0.119817073978991</v>
      </c>
      <c r="AG55" s="101"/>
      <c r="AH55" s="100">
        <v>0.122416272925046</v>
      </c>
      <c r="AI55" s="102"/>
      <c r="AJ55" s="7"/>
      <c r="AK55" s="7"/>
      <c r="AL55" s="7"/>
      <c r="AM55" s="7"/>
    </row>
    <row r="56" spans="1:39" x14ac:dyDescent="0.35">
      <c r="A56" s="438"/>
      <c r="B56" s="103"/>
      <c r="C56" s="102"/>
      <c r="D56" s="103"/>
      <c r="E56" s="101"/>
      <c r="F56" s="100"/>
      <c r="G56" s="102"/>
      <c r="H56" s="103"/>
      <c r="I56" s="101"/>
      <c r="J56" s="100"/>
      <c r="K56" s="102"/>
      <c r="L56" s="103"/>
      <c r="M56" s="101"/>
      <c r="N56" s="100"/>
      <c r="O56" s="101"/>
      <c r="P56" s="100"/>
      <c r="Q56" s="101"/>
      <c r="R56" s="100"/>
      <c r="S56" s="102"/>
      <c r="T56" s="103"/>
      <c r="U56" s="101"/>
      <c r="V56" s="100"/>
      <c r="W56" s="102"/>
      <c r="X56" s="103"/>
      <c r="Y56" s="101"/>
      <c r="Z56" s="100"/>
      <c r="AA56" s="101"/>
      <c r="AB56" s="100"/>
      <c r="AC56" s="102"/>
      <c r="AD56" s="100"/>
      <c r="AE56" s="101"/>
      <c r="AF56" s="100"/>
      <c r="AG56" s="101"/>
      <c r="AH56" s="100"/>
      <c r="AI56" s="102"/>
      <c r="AJ56" s="7"/>
      <c r="AK56" s="7"/>
      <c r="AL56" s="7"/>
      <c r="AM56" s="7"/>
    </row>
    <row r="57" spans="1:39" x14ac:dyDescent="0.35">
      <c r="A57" s="438" t="s">
        <v>120</v>
      </c>
      <c r="B57" s="103">
        <v>2.6559183984408201E-2</v>
      </c>
      <c r="C57" s="102"/>
      <c r="D57" s="103">
        <v>2.6916862864326999E-2</v>
      </c>
      <c r="E57" s="101"/>
      <c r="F57" s="100">
        <v>2.6179260361946101E-2</v>
      </c>
      <c r="G57" s="102"/>
      <c r="H57" s="103">
        <v>2.8002339374515701E-2</v>
      </c>
      <c r="I57" s="101"/>
      <c r="J57" s="100">
        <v>2.5100946052366801E-2</v>
      </c>
      <c r="K57" s="102"/>
      <c r="L57" s="103">
        <v>2.5748684050480301E-2</v>
      </c>
      <c r="M57" s="101"/>
      <c r="N57" s="100">
        <v>1.8514580091140698E-2</v>
      </c>
      <c r="O57" s="101"/>
      <c r="P57" s="100">
        <v>3.4017491112723203E-2</v>
      </c>
      <c r="Q57" s="101"/>
      <c r="R57" s="100">
        <v>2.7739560722720599E-2</v>
      </c>
      <c r="S57" s="102"/>
      <c r="T57" s="103">
        <v>2.4021700996807099E-2</v>
      </c>
      <c r="U57" s="101"/>
      <c r="V57" s="100">
        <v>2.5913943922222401E-2</v>
      </c>
      <c r="W57" s="102"/>
      <c r="X57" s="103">
        <v>2.5957664700800201E-2</v>
      </c>
      <c r="Y57" s="101"/>
      <c r="Z57" s="100">
        <v>1.80020154874167E-2</v>
      </c>
      <c r="AA57" s="101"/>
      <c r="AB57" s="100">
        <v>3.4166992921073502E-2</v>
      </c>
      <c r="AC57" s="102"/>
      <c r="AD57" s="100">
        <v>2.9299180875718301E-2</v>
      </c>
      <c r="AE57" s="101"/>
      <c r="AF57" s="100">
        <v>2.7992292512186701E-2</v>
      </c>
      <c r="AG57" s="101"/>
      <c r="AH57" s="100">
        <v>2.1601177045397501E-2</v>
      </c>
      <c r="AI57" s="102"/>
      <c r="AJ57" s="7"/>
      <c r="AK57" s="7"/>
      <c r="AL57" s="7"/>
      <c r="AM57" s="7"/>
    </row>
    <row r="58" spans="1:39" ht="15" customHeight="1" x14ac:dyDescent="0.35">
      <c r="A58" s="485"/>
      <c r="B58" s="108"/>
      <c r="C58" s="117"/>
      <c r="D58" s="108"/>
      <c r="E58" s="109"/>
      <c r="F58" s="116"/>
      <c r="G58" s="117"/>
      <c r="H58" s="108"/>
      <c r="I58" s="109"/>
      <c r="J58" s="116"/>
      <c r="K58" s="117"/>
      <c r="L58" s="108"/>
      <c r="M58" s="109"/>
      <c r="N58" s="116"/>
      <c r="O58" s="109"/>
      <c r="P58" s="116"/>
      <c r="Q58" s="109"/>
      <c r="R58" s="116"/>
      <c r="S58" s="117"/>
      <c r="T58" s="108"/>
      <c r="U58" s="109"/>
      <c r="V58" s="116"/>
      <c r="W58" s="117"/>
      <c r="X58" s="108"/>
      <c r="Y58" s="109"/>
      <c r="Z58" s="116"/>
      <c r="AA58" s="109"/>
      <c r="AB58" s="116"/>
      <c r="AC58" s="117"/>
      <c r="AD58" s="116"/>
      <c r="AE58" s="109"/>
      <c r="AF58" s="116"/>
      <c r="AG58" s="109"/>
      <c r="AH58" s="116"/>
      <c r="AI58" s="117"/>
      <c r="AJ58" s="7"/>
      <c r="AK58" s="7"/>
      <c r="AL58" s="7"/>
      <c r="AM58" s="7"/>
    </row>
    <row r="59" spans="1:39" ht="15" customHeight="1" x14ac:dyDescent="0.35">
      <c r="A59" s="5"/>
      <c r="B59" s="5"/>
      <c r="C59" s="5"/>
      <c r="D59" s="5"/>
      <c r="E59" s="5"/>
      <c r="F59" s="5"/>
      <c r="G59" s="5"/>
      <c r="H59" s="5"/>
      <c r="I59" s="5"/>
      <c r="J59" s="5"/>
      <c r="K59" s="5"/>
      <c r="L59" s="5"/>
      <c r="M59" s="5"/>
      <c r="N59" s="5"/>
      <c r="O59" s="5"/>
      <c r="P59" s="5"/>
      <c r="Q59" s="5"/>
      <c r="R59" s="5"/>
      <c r="S59" s="5"/>
      <c r="T59" s="5"/>
      <c r="U59" s="5"/>
      <c r="V59" s="5"/>
      <c r="W59" s="5"/>
      <c r="X59" s="5"/>
      <c r="Y59" s="5"/>
      <c r="Z59" s="5"/>
      <c r="AA59" s="5"/>
      <c r="AB59" s="5"/>
      <c r="AC59" s="5"/>
      <c r="AD59" s="5"/>
      <c r="AE59" s="5"/>
      <c r="AF59" s="5"/>
      <c r="AG59" s="5"/>
      <c r="AH59" s="5"/>
      <c r="AI59" s="5"/>
    </row>
    <row r="60" spans="1:39" ht="58" customHeight="1" x14ac:dyDescent="0.35">
      <c r="A60" s="135" t="s">
        <v>319</v>
      </c>
      <c r="B60" s="416" t="s">
        <v>282</v>
      </c>
      <c r="C60" s="387"/>
      <c r="D60" s="417" t="s">
        <v>68</v>
      </c>
      <c r="E60" s="418"/>
      <c r="F60" s="419" t="s">
        <v>83</v>
      </c>
      <c r="G60" s="435"/>
      <c r="H60" s="420" t="s">
        <v>84</v>
      </c>
      <c r="I60" s="421"/>
      <c r="J60" s="421" t="s">
        <v>85</v>
      </c>
      <c r="K60" s="422"/>
      <c r="L60" s="416" t="s">
        <v>86</v>
      </c>
      <c r="M60" s="419"/>
      <c r="N60" s="419" t="s">
        <v>87</v>
      </c>
      <c r="O60" s="419"/>
      <c r="P60" s="419" t="s">
        <v>88</v>
      </c>
      <c r="Q60" s="419"/>
      <c r="R60" s="419" t="s">
        <v>89</v>
      </c>
      <c r="S60" s="435"/>
      <c r="T60" s="416" t="s">
        <v>90</v>
      </c>
      <c r="U60" s="419"/>
      <c r="V60" s="419" t="s">
        <v>91</v>
      </c>
      <c r="W60" s="435"/>
      <c r="X60" s="416" t="s">
        <v>92</v>
      </c>
      <c r="Y60" s="419"/>
      <c r="Z60" s="419" t="s">
        <v>93</v>
      </c>
      <c r="AA60" s="419"/>
      <c r="AB60" s="419" t="s">
        <v>94</v>
      </c>
      <c r="AC60" s="435"/>
      <c r="AD60" s="416" t="s">
        <v>95</v>
      </c>
      <c r="AE60" s="419"/>
      <c r="AF60" s="419" t="s">
        <v>96</v>
      </c>
      <c r="AG60" s="419"/>
      <c r="AH60" s="419" t="s">
        <v>97</v>
      </c>
      <c r="AI60" s="435"/>
    </row>
    <row r="61" spans="1:39" ht="15" customHeight="1" x14ac:dyDescent="0.35">
      <c r="A61" s="149"/>
      <c r="B61" s="133"/>
      <c r="C61" s="62"/>
      <c r="D61" s="137" t="s">
        <v>98</v>
      </c>
      <c r="E61" s="138"/>
      <c r="F61" s="134" t="s">
        <v>99</v>
      </c>
      <c r="G61" s="62"/>
      <c r="H61" s="137" t="s">
        <v>98</v>
      </c>
      <c r="I61" s="138"/>
      <c r="J61" s="134" t="s">
        <v>99</v>
      </c>
      <c r="K61" s="139"/>
      <c r="L61" s="133" t="s">
        <v>100</v>
      </c>
      <c r="M61" s="63"/>
      <c r="N61" s="134" t="s">
        <v>99</v>
      </c>
      <c r="O61" s="63"/>
      <c r="P61" s="134" t="s">
        <v>101</v>
      </c>
      <c r="Q61" s="63"/>
      <c r="R61" s="134" t="s">
        <v>102</v>
      </c>
      <c r="S61" s="62"/>
      <c r="T61" s="133" t="s">
        <v>100</v>
      </c>
      <c r="U61" s="63"/>
      <c r="V61" s="134" t="s">
        <v>99</v>
      </c>
      <c r="W61" s="62"/>
      <c r="X61" s="133" t="s">
        <v>100</v>
      </c>
      <c r="Y61" s="63"/>
      <c r="Z61" s="134" t="s">
        <v>99</v>
      </c>
      <c r="AA61" s="63"/>
      <c r="AB61" s="134" t="s">
        <v>101</v>
      </c>
      <c r="AC61" s="62"/>
      <c r="AD61" s="133" t="s">
        <v>100</v>
      </c>
      <c r="AE61" s="63"/>
      <c r="AF61" s="134" t="s">
        <v>99</v>
      </c>
      <c r="AG61" s="63"/>
      <c r="AH61" s="134" t="s">
        <v>101</v>
      </c>
      <c r="AI61" s="68"/>
    </row>
    <row r="62" spans="1:39" x14ac:dyDescent="0.35">
      <c r="A62" s="154"/>
      <c r="B62" s="144" t="s">
        <v>103</v>
      </c>
      <c r="C62" s="146" t="s">
        <v>104</v>
      </c>
      <c r="D62" s="144" t="s">
        <v>103</v>
      </c>
      <c r="E62" s="145" t="s">
        <v>104</v>
      </c>
      <c r="F62" s="145" t="s">
        <v>103</v>
      </c>
      <c r="G62" s="146" t="s">
        <v>104</v>
      </c>
      <c r="H62" s="144" t="s">
        <v>103</v>
      </c>
      <c r="I62" s="145" t="s">
        <v>104</v>
      </c>
      <c r="J62" s="145" t="s">
        <v>103</v>
      </c>
      <c r="K62" s="146" t="s">
        <v>104</v>
      </c>
      <c r="L62" s="144" t="s">
        <v>103</v>
      </c>
      <c r="M62" s="145" t="s">
        <v>104</v>
      </c>
      <c r="N62" s="145" t="s">
        <v>103</v>
      </c>
      <c r="O62" s="145" t="s">
        <v>104</v>
      </c>
      <c r="P62" s="145" t="s">
        <v>103</v>
      </c>
      <c r="Q62" s="145" t="s">
        <v>104</v>
      </c>
      <c r="R62" s="145" t="s">
        <v>103</v>
      </c>
      <c r="S62" s="146" t="s">
        <v>104</v>
      </c>
      <c r="T62" s="144" t="s">
        <v>103</v>
      </c>
      <c r="U62" s="145" t="s">
        <v>104</v>
      </c>
      <c r="V62" s="145" t="s">
        <v>103</v>
      </c>
      <c r="W62" s="146" t="s">
        <v>104</v>
      </c>
      <c r="X62" s="144" t="s">
        <v>103</v>
      </c>
      <c r="Y62" s="145" t="s">
        <v>104</v>
      </c>
      <c r="Z62" s="145" t="s">
        <v>103</v>
      </c>
      <c r="AA62" s="145" t="s">
        <v>104</v>
      </c>
      <c r="AB62" s="145" t="s">
        <v>103</v>
      </c>
      <c r="AC62" s="146" t="s">
        <v>104</v>
      </c>
      <c r="AD62" s="144" t="s">
        <v>103</v>
      </c>
      <c r="AE62" s="145" t="s">
        <v>104</v>
      </c>
      <c r="AF62" s="145" t="s">
        <v>103</v>
      </c>
      <c r="AG62" s="145" t="s">
        <v>104</v>
      </c>
      <c r="AH62" s="145" t="s">
        <v>103</v>
      </c>
      <c r="AI62" s="146" t="s">
        <v>104</v>
      </c>
    </row>
    <row r="63" spans="1:39" ht="15" customHeight="1" x14ac:dyDescent="0.35">
      <c r="A63" s="256" t="s">
        <v>37</v>
      </c>
      <c r="B63" s="73">
        <v>4000</v>
      </c>
      <c r="C63" s="96"/>
      <c r="D63" s="73">
        <v>1921</v>
      </c>
      <c r="E63" s="74"/>
      <c r="F63" s="74">
        <v>2079</v>
      </c>
      <c r="G63" s="96"/>
      <c r="H63" s="73">
        <v>2060</v>
      </c>
      <c r="I63" s="74"/>
      <c r="J63" s="74">
        <v>1935</v>
      </c>
      <c r="K63" s="96"/>
      <c r="L63" s="73">
        <v>2465</v>
      </c>
      <c r="M63" s="74"/>
      <c r="N63" s="74">
        <v>435</v>
      </c>
      <c r="O63" s="74"/>
      <c r="P63" s="74">
        <v>636</v>
      </c>
      <c r="Q63" s="74"/>
      <c r="R63" s="74">
        <v>352</v>
      </c>
      <c r="S63" s="96"/>
      <c r="T63" s="73">
        <v>494</v>
      </c>
      <c r="U63" s="74"/>
      <c r="V63" s="74">
        <v>3442</v>
      </c>
      <c r="W63" s="96"/>
      <c r="X63" s="73">
        <v>1046</v>
      </c>
      <c r="Y63" s="74"/>
      <c r="Z63" s="74">
        <v>1341</v>
      </c>
      <c r="AA63" s="74"/>
      <c r="AB63" s="74">
        <v>1613</v>
      </c>
      <c r="AC63" s="96"/>
      <c r="AD63" s="73">
        <v>303</v>
      </c>
      <c r="AE63" s="74"/>
      <c r="AF63" s="74">
        <v>2221</v>
      </c>
      <c r="AG63" s="74"/>
      <c r="AH63" s="74">
        <v>1297</v>
      </c>
      <c r="AI63" s="179"/>
    </row>
    <row r="64" spans="1:39" x14ac:dyDescent="0.35">
      <c r="A64" s="486" t="s">
        <v>82</v>
      </c>
      <c r="B64" s="238">
        <v>0.53002702419973002</v>
      </c>
      <c r="C64" s="148"/>
      <c r="D64" s="238">
        <v>0.56580403084436404</v>
      </c>
      <c r="E64" s="239"/>
      <c r="F64" s="167">
        <v>0.49202497619409502</v>
      </c>
      <c r="G64" s="148"/>
      <c r="H64" s="238">
        <v>0.52422576148454703</v>
      </c>
      <c r="I64" s="239"/>
      <c r="J64" s="167">
        <v>0.53626877225395597</v>
      </c>
      <c r="K64" s="148"/>
      <c r="L64" s="238">
        <v>0.51979608979247605</v>
      </c>
      <c r="M64" s="239"/>
      <c r="N64" s="167">
        <v>0.56197429067891802</v>
      </c>
      <c r="O64" s="239"/>
      <c r="P64" s="167">
        <v>0.54858293597292496</v>
      </c>
      <c r="Q64" s="239"/>
      <c r="R64" s="167">
        <v>0.57491331647994104</v>
      </c>
      <c r="S64" s="148"/>
      <c r="T64" s="238">
        <v>0.49607204636555802</v>
      </c>
      <c r="U64" s="239"/>
      <c r="V64" s="167">
        <v>0.53587685251310102</v>
      </c>
      <c r="W64" s="148"/>
      <c r="X64" s="238">
        <v>0.52220162000538295</v>
      </c>
      <c r="Y64" s="239"/>
      <c r="Z64" s="167">
        <v>0.542208980640841</v>
      </c>
      <c r="AA64" s="239"/>
      <c r="AB64" s="167">
        <v>0.52496837929291895</v>
      </c>
      <c r="AC64" s="148"/>
      <c r="AD64" s="167">
        <v>0.54750251880440304</v>
      </c>
      <c r="AE64" s="239"/>
      <c r="AF64" s="167">
        <v>0.54829150335904597</v>
      </c>
      <c r="AG64" s="239"/>
      <c r="AH64" s="167">
        <v>0.49285642784213002</v>
      </c>
      <c r="AI64" s="148"/>
      <c r="AJ64" s="7"/>
      <c r="AK64" s="7"/>
      <c r="AL64" s="7"/>
    </row>
    <row r="65" spans="1:39" x14ac:dyDescent="0.35">
      <c r="A65" s="443"/>
      <c r="B65" s="69"/>
      <c r="C65" s="61"/>
      <c r="D65" s="69"/>
      <c r="E65" s="97"/>
      <c r="F65" s="90"/>
      <c r="G65" s="61"/>
      <c r="H65" s="69"/>
      <c r="I65" s="97"/>
      <c r="J65" s="90"/>
      <c r="K65" s="61"/>
      <c r="L65" s="69"/>
      <c r="M65" s="97"/>
      <c r="N65" s="90"/>
      <c r="O65" s="97"/>
      <c r="P65" s="90"/>
      <c r="Q65" s="97"/>
      <c r="R65" s="90"/>
      <c r="S65" s="61"/>
      <c r="T65" s="69"/>
      <c r="U65" s="97"/>
      <c r="V65" s="90"/>
      <c r="W65" s="61"/>
      <c r="X65" s="69"/>
      <c r="Y65" s="97"/>
      <c r="Z65" s="90"/>
      <c r="AA65" s="97"/>
      <c r="AB65" s="90"/>
      <c r="AC65" s="61"/>
      <c r="AD65" s="90"/>
      <c r="AE65" s="97"/>
      <c r="AF65" s="90"/>
      <c r="AG65" s="97"/>
      <c r="AH65" s="90"/>
      <c r="AI65" s="61"/>
      <c r="AJ65" s="7"/>
      <c r="AK65" s="7"/>
      <c r="AL65" s="7"/>
    </row>
    <row r="66" spans="1:39" x14ac:dyDescent="0.35">
      <c r="A66" s="443" t="s">
        <v>81</v>
      </c>
      <c r="B66" s="69">
        <v>0.30034265649657299</v>
      </c>
      <c r="C66" s="61"/>
      <c r="D66" s="69">
        <v>0.25823962938646999</v>
      </c>
      <c r="E66" s="97"/>
      <c r="F66" s="90">
        <v>0.34506415243705701</v>
      </c>
      <c r="G66" s="61"/>
      <c r="H66" s="69">
        <v>0.30223859929889602</v>
      </c>
      <c r="I66" s="97"/>
      <c r="J66" s="90">
        <v>0.29811872695755498</v>
      </c>
      <c r="K66" s="61"/>
      <c r="L66" s="69">
        <v>0.30590672438938199</v>
      </c>
      <c r="M66" s="97"/>
      <c r="N66" s="90">
        <v>0.29988096827717498</v>
      </c>
      <c r="O66" s="97"/>
      <c r="P66" s="90">
        <v>0.276908109785097</v>
      </c>
      <c r="Q66" s="97"/>
      <c r="R66" s="90">
        <v>0.29195423370614798</v>
      </c>
      <c r="S66" s="61"/>
      <c r="T66" s="69">
        <v>0.353468132001865</v>
      </c>
      <c r="U66" s="97"/>
      <c r="V66" s="90">
        <v>0.29281451396768499</v>
      </c>
      <c r="W66" s="61"/>
      <c r="X66" s="69">
        <v>0.31667238577426399</v>
      </c>
      <c r="Y66" s="97"/>
      <c r="Z66" s="90">
        <v>0.28553154835376998</v>
      </c>
      <c r="AA66" s="97"/>
      <c r="AB66" s="90">
        <v>0.30196203109292802</v>
      </c>
      <c r="AC66" s="61"/>
      <c r="AD66" s="90">
        <v>0.22538668450279201</v>
      </c>
      <c r="AE66" s="97"/>
      <c r="AF66" s="90">
        <v>0.27439065147456998</v>
      </c>
      <c r="AG66" s="97"/>
      <c r="AH66" s="90">
        <v>0.37136560014781</v>
      </c>
      <c r="AI66" s="61"/>
      <c r="AJ66" s="7"/>
      <c r="AK66" s="7"/>
      <c r="AL66" s="7"/>
    </row>
    <row r="67" spans="1:39" x14ac:dyDescent="0.35">
      <c r="A67" s="443"/>
      <c r="B67" s="69"/>
      <c r="C67" s="61"/>
      <c r="D67" s="69"/>
      <c r="E67" s="97"/>
      <c r="F67" s="90"/>
      <c r="G67" s="61"/>
      <c r="H67" s="69"/>
      <c r="I67" s="97"/>
      <c r="J67" s="90"/>
      <c r="K67" s="61"/>
      <c r="L67" s="69"/>
      <c r="M67" s="97"/>
      <c r="N67" s="90"/>
      <c r="O67" s="97"/>
      <c r="P67" s="90"/>
      <c r="Q67" s="97"/>
      <c r="R67" s="90"/>
      <c r="S67" s="61"/>
      <c r="T67" s="69"/>
      <c r="U67" s="97"/>
      <c r="V67" s="90"/>
      <c r="W67" s="61"/>
      <c r="X67" s="69"/>
      <c r="Y67" s="97"/>
      <c r="Z67" s="90"/>
      <c r="AA67" s="97"/>
      <c r="AB67" s="90"/>
      <c r="AC67" s="61"/>
      <c r="AD67" s="90"/>
      <c r="AE67" s="97"/>
      <c r="AF67" s="90"/>
      <c r="AG67" s="97"/>
      <c r="AH67" s="90"/>
      <c r="AI67" s="61"/>
      <c r="AJ67" s="7"/>
      <c r="AK67" s="7"/>
      <c r="AL67" s="7"/>
    </row>
    <row r="68" spans="1:39" x14ac:dyDescent="0.35">
      <c r="A68" s="443" t="s">
        <v>238</v>
      </c>
      <c r="B68" s="69">
        <v>0.16963031930369701</v>
      </c>
      <c r="C68" s="61"/>
      <c r="D68" s="69">
        <v>0.175956339769166</v>
      </c>
      <c r="E68" s="97"/>
      <c r="F68" s="90">
        <v>0.16291087136884699</v>
      </c>
      <c r="G68" s="61"/>
      <c r="H68" s="69">
        <v>0.17353563921655599</v>
      </c>
      <c r="I68" s="97"/>
      <c r="J68" s="90">
        <v>0.16561250078848899</v>
      </c>
      <c r="K68" s="61"/>
      <c r="L68" s="69">
        <v>0.17429718581814199</v>
      </c>
      <c r="M68" s="97"/>
      <c r="N68" s="90">
        <v>0.138144741043907</v>
      </c>
      <c r="O68" s="97"/>
      <c r="P68" s="90">
        <v>0.17450895424197799</v>
      </c>
      <c r="Q68" s="97"/>
      <c r="R68" s="90">
        <v>0.13313244981391101</v>
      </c>
      <c r="S68" s="61"/>
      <c r="T68" s="69">
        <v>0.15045982163257601</v>
      </c>
      <c r="U68" s="97"/>
      <c r="V68" s="90">
        <v>0.17130863351921399</v>
      </c>
      <c r="W68" s="61"/>
      <c r="X68" s="69">
        <v>0.16112599422035301</v>
      </c>
      <c r="Y68" s="97"/>
      <c r="Z68" s="90">
        <v>0.17225947100538899</v>
      </c>
      <c r="AA68" s="97"/>
      <c r="AB68" s="90">
        <v>0.173069589614153</v>
      </c>
      <c r="AC68" s="61"/>
      <c r="AD68" s="90">
        <v>0.22711079669280501</v>
      </c>
      <c r="AE68" s="97"/>
      <c r="AF68" s="90">
        <v>0.17731784516638499</v>
      </c>
      <c r="AG68" s="97"/>
      <c r="AH68" s="90">
        <v>0.13577797201006001</v>
      </c>
      <c r="AI68" s="61"/>
      <c r="AJ68" s="7"/>
      <c r="AK68" s="7"/>
      <c r="AL68" s="7"/>
    </row>
    <row r="69" spans="1:39" ht="15" customHeight="1" x14ac:dyDescent="0.35">
      <c r="A69" s="487"/>
      <c r="B69" s="130"/>
      <c r="C69" s="104"/>
      <c r="D69" s="130"/>
      <c r="E69" s="45"/>
      <c r="F69" s="131"/>
      <c r="G69" s="104"/>
      <c r="H69" s="130"/>
      <c r="I69" s="45"/>
      <c r="J69" s="131"/>
      <c r="K69" s="104"/>
      <c r="L69" s="130"/>
      <c r="M69" s="45"/>
      <c r="N69" s="131"/>
      <c r="O69" s="45"/>
      <c r="P69" s="131"/>
      <c r="Q69" s="45"/>
      <c r="R69" s="131"/>
      <c r="S69" s="104"/>
      <c r="T69" s="130"/>
      <c r="U69" s="45"/>
      <c r="V69" s="131"/>
      <c r="W69" s="104"/>
      <c r="X69" s="299"/>
      <c r="Y69" s="45"/>
      <c r="Z69" s="131"/>
      <c r="AA69" s="45"/>
      <c r="AB69" s="131"/>
      <c r="AC69" s="104"/>
      <c r="AD69" s="131"/>
      <c r="AE69" s="45"/>
      <c r="AF69" s="131"/>
      <c r="AG69" s="45"/>
      <c r="AH69" s="131"/>
      <c r="AI69" s="104"/>
      <c r="AJ69" s="7"/>
      <c r="AK69" s="7"/>
      <c r="AL69" s="7"/>
    </row>
    <row r="70" spans="1:39" ht="15" customHeight="1" x14ac:dyDescent="0.35"/>
    <row r="71" spans="1:39" ht="29" customHeight="1" x14ac:dyDescent="0.35">
      <c r="A71" s="304" t="s">
        <v>320</v>
      </c>
      <c r="B71" s="416" t="s">
        <v>282</v>
      </c>
      <c r="C71" s="387"/>
      <c r="D71" s="417" t="s">
        <v>68</v>
      </c>
      <c r="E71" s="418"/>
      <c r="F71" s="419" t="s">
        <v>83</v>
      </c>
      <c r="G71" s="387"/>
      <c r="H71" s="420" t="s">
        <v>84</v>
      </c>
      <c r="I71" s="421"/>
      <c r="J71" s="421" t="s">
        <v>85</v>
      </c>
      <c r="K71" s="422"/>
      <c r="L71" s="416" t="s">
        <v>86</v>
      </c>
      <c r="M71" s="388"/>
      <c r="N71" s="419" t="s">
        <v>87</v>
      </c>
      <c r="O71" s="388"/>
      <c r="P71" s="419" t="s">
        <v>88</v>
      </c>
      <c r="Q71" s="388"/>
      <c r="R71" s="419" t="s">
        <v>89</v>
      </c>
      <c r="S71" s="387"/>
      <c r="T71" s="416" t="s">
        <v>90</v>
      </c>
      <c r="U71" s="388"/>
      <c r="V71" s="419" t="s">
        <v>91</v>
      </c>
      <c r="W71" s="387"/>
      <c r="X71" s="416" t="s">
        <v>92</v>
      </c>
      <c r="Y71" s="388"/>
      <c r="Z71" s="419" t="s">
        <v>93</v>
      </c>
      <c r="AA71" s="388"/>
      <c r="AB71" s="419" t="s">
        <v>94</v>
      </c>
      <c r="AC71" s="387"/>
      <c r="AD71" s="416" t="s">
        <v>95</v>
      </c>
      <c r="AE71" s="388"/>
      <c r="AF71" s="419" t="s">
        <v>96</v>
      </c>
      <c r="AG71" s="388"/>
      <c r="AH71" s="419" t="s">
        <v>97</v>
      </c>
      <c r="AI71" s="392"/>
    </row>
    <row r="72" spans="1:39" ht="15" customHeight="1" x14ac:dyDescent="0.35">
      <c r="A72" s="305"/>
      <c r="B72" s="164"/>
      <c r="C72" s="51"/>
      <c r="D72" s="160" t="s">
        <v>98</v>
      </c>
      <c r="E72" s="161"/>
      <c r="F72" s="162" t="s">
        <v>99</v>
      </c>
      <c r="G72" s="51"/>
      <c r="H72" s="160" t="s">
        <v>98</v>
      </c>
      <c r="I72" s="161"/>
      <c r="J72" s="162" t="s">
        <v>99</v>
      </c>
      <c r="K72" s="297"/>
      <c r="L72" s="164" t="s">
        <v>100</v>
      </c>
      <c r="M72" s="50"/>
      <c r="N72" s="162" t="s">
        <v>99</v>
      </c>
      <c r="O72" s="50"/>
      <c r="P72" s="162" t="s">
        <v>101</v>
      </c>
      <c r="Q72" s="50"/>
      <c r="R72" s="162" t="s">
        <v>102</v>
      </c>
      <c r="S72" s="51"/>
      <c r="T72" s="164" t="s">
        <v>100</v>
      </c>
      <c r="U72" s="50"/>
      <c r="V72" s="162" t="s">
        <v>99</v>
      </c>
      <c r="W72" s="51"/>
      <c r="X72" s="164" t="s">
        <v>100</v>
      </c>
      <c r="Y72" s="50"/>
      <c r="Z72" s="162" t="s">
        <v>99</v>
      </c>
      <c r="AA72" s="50"/>
      <c r="AB72" s="162" t="s">
        <v>101</v>
      </c>
      <c r="AC72" s="51"/>
      <c r="AD72" s="164" t="s">
        <v>100</v>
      </c>
      <c r="AE72" s="50"/>
      <c r="AF72" s="162" t="s">
        <v>99</v>
      </c>
      <c r="AG72" s="50"/>
      <c r="AH72" s="162" t="s">
        <v>101</v>
      </c>
      <c r="AI72" s="298"/>
    </row>
    <row r="73" spans="1:39" x14ac:dyDescent="0.35">
      <c r="A73" s="154"/>
      <c r="B73" s="144" t="s">
        <v>103</v>
      </c>
      <c r="C73" s="146" t="s">
        <v>104</v>
      </c>
      <c r="D73" s="144" t="s">
        <v>103</v>
      </c>
      <c r="E73" s="145" t="s">
        <v>104</v>
      </c>
      <c r="F73" s="145" t="s">
        <v>103</v>
      </c>
      <c r="G73" s="146" t="s">
        <v>104</v>
      </c>
      <c r="H73" s="144" t="s">
        <v>103</v>
      </c>
      <c r="I73" s="145" t="s">
        <v>104</v>
      </c>
      <c r="J73" s="145" t="s">
        <v>103</v>
      </c>
      <c r="K73" s="146" t="s">
        <v>104</v>
      </c>
      <c r="L73" s="144" t="s">
        <v>103</v>
      </c>
      <c r="M73" s="145" t="s">
        <v>104</v>
      </c>
      <c r="N73" s="145" t="s">
        <v>103</v>
      </c>
      <c r="O73" s="145" t="s">
        <v>104</v>
      </c>
      <c r="P73" s="145" t="s">
        <v>103</v>
      </c>
      <c r="Q73" s="145" t="s">
        <v>104</v>
      </c>
      <c r="R73" s="145" t="s">
        <v>103</v>
      </c>
      <c r="S73" s="146" t="s">
        <v>104</v>
      </c>
      <c r="T73" s="144" t="s">
        <v>103</v>
      </c>
      <c r="U73" s="145" t="s">
        <v>104</v>
      </c>
      <c r="V73" s="145" t="s">
        <v>103</v>
      </c>
      <c r="W73" s="146" t="s">
        <v>104</v>
      </c>
      <c r="X73" s="144" t="s">
        <v>103</v>
      </c>
      <c r="Y73" s="145" t="s">
        <v>104</v>
      </c>
      <c r="Z73" s="145" t="s">
        <v>103</v>
      </c>
      <c r="AA73" s="145" t="s">
        <v>104</v>
      </c>
      <c r="AB73" s="145" t="s">
        <v>103</v>
      </c>
      <c r="AC73" s="146" t="s">
        <v>104</v>
      </c>
      <c r="AD73" s="144" t="s">
        <v>103</v>
      </c>
      <c r="AE73" s="145" t="s">
        <v>104</v>
      </c>
      <c r="AF73" s="145" t="s">
        <v>103</v>
      </c>
      <c r="AG73" s="145" t="s">
        <v>104</v>
      </c>
      <c r="AH73" s="145" t="s">
        <v>103</v>
      </c>
      <c r="AI73" s="146" t="s">
        <v>104</v>
      </c>
    </row>
    <row r="74" spans="1:39" ht="15" customHeight="1" x14ac:dyDescent="0.35">
      <c r="A74" s="256" t="s">
        <v>37</v>
      </c>
      <c r="B74" s="73">
        <v>1209</v>
      </c>
      <c r="C74" s="96"/>
      <c r="D74" s="73">
        <v>489</v>
      </c>
      <c r="E74" s="74"/>
      <c r="F74" s="74">
        <v>720</v>
      </c>
      <c r="G74" s="96"/>
      <c r="H74" s="73">
        <v>611</v>
      </c>
      <c r="I74" s="74"/>
      <c r="J74" s="74">
        <v>596</v>
      </c>
      <c r="K74" s="96"/>
      <c r="L74" s="73">
        <v>784</v>
      </c>
      <c r="M74" s="74"/>
      <c r="N74" s="74">
        <v>129</v>
      </c>
      <c r="O74" s="74"/>
      <c r="P74" s="74">
        <v>168</v>
      </c>
      <c r="Q74" s="74"/>
      <c r="R74" s="74">
        <v>107</v>
      </c>
      <c r="S74" s="96"/>
      <c r="T74" s="73">
        <v>180</v>
      </c>
      <c r="U74" s="74"/>
      <c r="V74" s="74">
        <v>1012</v>
      </c>
      <c r="W74" s="96"/>
      <c r="X74" s="73">
        <v>341</v>
      </c>
      <c r="Y74" s="74"/>
      <c r="Z74" s="74">
        <v>390</v>
      </c>
      <c r="AA74" s="74"/>
      <c r="AB74" s="74">
        <v>478</v>
      </c>
      <c r="AC74" s="96"/>
      <c r="AD74" s="73">
        <v>73</v>
      </c>
      <c r="AE74" s="74"/>
      <c r="AF74" s="74">
        <v>617</v>
      </c>
      <c r="AG74" s="74"/>
      <c r="AH74" s="74">
        <v>480</v>
      </c>
      <c r="AI74" s="179"/>
    </row>
    <row r="75" spans="1:39" x14ac:dyDescent="0.35">
      <c r="A75" s="484" t="s">
        <v>240</v>
      </c>
      <c r="B75" s="302">
        <v>0.187800958225183</v>
      </c>
      <c r="C75" s="300"/>
      <c r="D75" s="302">
        <v>0.15757258999681401</v>
      </c>
      <c r="E75" s="301"/>
      <c r="F75" s="303">
        <v>0.21183023778580701</v>
      </c>
      <c r="G75" s="300"/>
      <c r="H75" s="302">
        <v>0.225247956297593</v>
      </c>
      <c r="I75" s="301"/>
      <c r="J75" s="303">
        <v>0.148388037449044</v>
      </c>
      <c r="K75" s="300"/>
      <c r="L75" s="302">
        <v>0.156908809925768</v>
      </c>
      <c r="M75" s="301"/>
      <c r="N75" s="303">
        <v>0.26247309129893398</v>
      </c>
      <c r="O75" s="301"/>
      <c r="P75" s="303">
        <v>0.33445359151128401</v>
      </c>
      <c r="Q75" s="301"/>
      <c r="R75" s="303">
        <v>0.38755606018280803</v>
      </c>
      <c r="S75" s="300"/>
      <c r="T75" s="302">
        <v>0.35676997487874501</v>
      </c>
      <c r="U75" s="301"/>
      <c r="V75" s="303">
        <v>0.15681198021714399</v>
      </c>
      <c r="W75" s="300"/>
      <c r="X75" s="302">
        <v>0.14633963681149401</v>
      </c>
      <c r="Y75" s="301"/>
      <c r="Z75" s="303">
        <v>0.15534250700720201</v>
      </c>
      <c r="AA75" s="301"/>
      <c r="AB75" s="303">
        <v>0.24256106204573999</v>
      </c>
      <c r="AC75" s="300"/>
      <c r="AD75" s="302">
        <v>0.107223594053132</v>
      </c>
      <c r="AE75" s="301"/>
      <c r="AF75" s="303">
        <v>0.16399410379037599</v>
      </c>
      <c r="AG75" s="301"/>
      <c r="AH75" s="303">
        <v>0.22962078014092299</v>
      </c>
      <c r="AI75" s="300"/>
      <c r="AJ75" s="7"/>
      <c r="AK75" s="7"/>
      <c r="AL75" s="7"/>
      <c r="AM75" s="7"/>
    </row>
    <row r="76" spans="1:39" x14ac:dyDescent="0.35">
      <c r="A76" s="438"/>
      <c r="B76" s="91"/>
      <c r="C76" s="89"/>
      <c r="D76" s="91"/>
      <c r="E76" s="64"/>
      <c r="F76" s="66"/>
      <c r="G76" s="89"/>
      <c r="H76" s="91"/>
      <c r="I76" s="64"/>
      <c r="J76" s="66"/>
      <c r="K76" s="89"/>
      <c r="L76" s="91"/>
      <c r="M76" s="64"/>
      <c r="N76" s="66"/>
      <c r="O76" s="64"/>
      <c r="P76" s="66"/>
      <c r="Q76" s="64"/>
      <c r="R76" s="66"/>
      <c r="S76" s="89"/>
      <c r="T76" s="91"/>
      <c r="U76" s="64"/>
      <c r="V76" s="66"/>
      <c r="W76" s="89"/>
      <c r="X76" s="91"/>
      <c r="Y76" s="64"/>
      <c r="Z76" s="66"/>
      <c r="AA76" s="64"/>
      <c r="AB76" s="66"/>
      <c r="AC76" s="89"/>
      <c r="AD76" s="91"/>
      <c r="AE76" s="64"/>
      <c r="AF76" s="66"/>
      <c r="AG76" s="64"/>
      <c r="AH76" s="66"/>
      <c r="AI76" s="89"/>
      <c r="AJ76" s="7"/>
      <c r="AK76" s="7"/>
      <c r="AL76" s="7"/>
      <c r="AM76" s="7"/>
    </row>
    <row r="77" spans="1:39" x14ac:dyDescent="0.35">
      <c r="A77" s="438" t="s">
        <v>239</v>
      </c>
      <c r="B77" s="91">
        <v>0.46816745907518997</v>
      </c>
      <c r="C77" s="89"/>
      <c r="D77" s="91">
        <v>0.46948800065972102</v>
      </c>
      <c r="E77" s="64"/>
      <c r="F77" s="66">
        <v>0.467117727820549</v>
      </c>
      <c r="G77" s="89"/>
      <c r="H77" s="91">
        <v>0.48283584517190498</v>
      </c>
      <c r="I77" s="64"/>
      <c r="J77" s="66">
        <v>0.45205475344940799</v>
      </c>
      <c r="K77" s="89"/>
      <c r="L77" s="91">
        <v>0.48652032449127097</v>
      </c>
      <c r="M77" s="64"/>
      <c r="N77" s="66">
        <v>0.38718711281163798</v>
      </c>
      <c r="O77" s="64"/>
      <c r="P77" s="66">
        <v>0.37863164372913499</v>
      </c>
      <c r="Q77" s="64"/>
      <c r="R77" s="66">
        <v>0.38017371772658798</v>
      </c>
      <c r="S77" s="89"/>
      <c r="T77" s="91">
        <v>0.46923888108411099</v>
      </c>
      <c r="U77" s="64"/>
      <c r="V77" s="66">
        <v>0.47173580453868502</v>
      </c>
      <c r="W77" s="89"/>
      <c r="X77" s="91">
        <v>0.46972491901455599</v>
      </c>
      <c r="Y77" s="64"/>
      <c r="Z77" s="66">
        <v>0.50652769282305699</v>
      </c>
      <c r="AA77" s="64"/>
      <c r="AB77" s="66">
        <v>0.43652800985605</v>
      </c>
      <c r="AC77" s="89"/>
      <c r="AD77" s="91">
        <v>0.50398297455052299</v>
      </c>
      <c r="AE77" s="64"/>
      <c r="AF77" s="66">
        <v>0.49097673535198599</v>
      </c>
      <c r="AG77" s="64"/>
      <c r="AH77" s="66">
        <v>0.44053695239846702</v>
      </c>
      <c r="AI77" s="89"/>
      <c r="AJ77" s="7"/>
      <c r="AK77" s="7"/>
      <c r="AL77" s="7"/>
      <c r="AM77" s="7"/>
    </row>
    <row r="78" spans="1:39" x14ac:dyDescent="0.35">
      <c r="A78" s="438"/>
      <c r="B78" s="91"/>
      <c r="C78" s="89"/>
      <c r="D78" s="91"/>
      <c r="E78" s="64"/>
      <c r="F78" s="66"/>
      <c r="G78" s="89"/>
      <c r="H78" s="91"/>
      <c r="I78" s="64"/>
      <c r="J78" s="66"/>
      <c r="K78" s="89"/>
      <c r="L78" s="91"/>
      <c r="M78" s="64"/>
      <c r="N78" s="66"/>
      <c r="O78" s="64"/>
      <c r="P78" s="66"/>
      <c r="Q78" s="64"/>
      <c r="R78" s="66"/>
      <c r="S78" s="89"/>
      <c r="T78" s="91"/>
      <c r="U78" s="64"/>
      <c r="V78" s="66"/>
      <c r="W78" s="89"/>
      <c r="X78" s="91"/>
      <c r="Y78" s="64"/>
      <c r="Z78" s="66"/>
      <c r="AA78" s="64"/>
      <c r="AB78" s="66"/>
      <c r="AC78" s="89"/>
      <c r="AD78" s="91"/>
      <c r="AE78" s="64"/>
      <c r="AF78" s="66"/>
      <c r="AG78" s="64"/>
      <c r="AH78" s="66"/>
      <c r="AI78" s="89"/>
      <c r="AJ78" s="7"/>
      <c r="AK78" s="7"/>
      <c r="AL78" s="7"/>
      <c r="AM78" s="7"/>
    </row>
    <row r="79" spans="1:39" x14ac:dyDescent="0.35">
      <c r="A79" s="438" t="s">
        <v>241</v>
      </c>
      <c r="B79" s="91">
        <v>0.47910329235131499</v>
      </c>
      <c r="C79" s="89"/>
      <c r="D79" s="91">
        <v>0.479780206470029</v>
      </c>
      <c r="E79" s="64"/>
      <c r="F79" s="66">
        <v>0.47856519653105101</v>
      </c>
      <c r="G79" s="89"/>
      <c r="H79" s="91">
        <v>0.46759795081566202</v>
      </c>
      <c r="I79" s="64"/>
      <c r="J79" s="66">
        <v>0.49167282521817801</v>
      </c>
      <c r="K79" s="89"/>
      <c r="L79" s="91">
        <v>0.479735316201854</v>
      </c>
      <c r="M79" s="64"/>
      <c r="N79" s="66">
        <v>0.477844368544665</v>
      </c>
      <c r="O79" s="64"/>
      <c r="P79" s="66">
        <v>0.49045247847423201</v>
      </c>
      <c r="Q79" s="64"/>
      <c r="R79" s="66">
        <v>0.47422135048675201</v>
      </c>
      <c r="S79" s="89"/>
      <c r="T79" s="91">
        <v>0.41513139044853498</v>
      </c>
      <c r="U79" s="64"/>
      <c r="V79" s="66">
        <v>0.49034451423722603</v>
      </c>
      <c r="W79" s="89"/>
      <c r="X79" s="91">
        <v>0.47942479121116799</v>
      </c>
      <c r="Y79" s="64"/>
      <c r="Z79" s="66">
        <v>0.47781586266723203</v>
      </c>
      <c r="AA79" s="64"/>
      <c r="AB79" s="66">
        <v>0.479904566018927</v>
      </c>
      <c r="AC79" s="89"/>
      <c r="AD79" s="91">
        <v>0.44506785933465898</v>
      </c>
      <c r="AE79" s="64"/>
      <c r="AF79" s="66">
        <v>0.48053806364377699</v>
      </c>
      <c r="AG79" s="64"/>
      <c r="AH79" s="66">
        <v>0.49645160839599101</v>
      </c>
      <c r="AI79" s="89"/>
      <c r="AJ79" s="7"/>
      <c r="AK79" s="7"/>
      <c r="AL79" s="7"/>
      <c r="AM79" s="7"/>
    </row>
    <row r="80" spans="1:39" x14ac:dyDescent="0.35">
      <c r="A80" s="438"/>
      <c r="B80" s="91"/>
      <c r="C80" s="89"/>
      <c r="D80" s="91"/>
      <c r="E80" s="64"/>
      <c r="F80" s="66"/>
      <c r="G80" s="89"/>
      <c r="H80" s="91"/>
      <c r="I80" s="64"/>
      <c r="J80" s="66"/>
      <c r="K80" s="89"/>
      <c r="L80" s="91"/>
      <c r="M80" s="64"/>
      <c r="N80" s="66"/>
      <c r="O80" s="64"/>
      <c r="P80" s="66"/>
      <c r="Q80" s="64"/>
      <c r="R80" s="66"/>
      <c r="S80" s="89"/>
      <c r="T80" s="91"/>
      <c r="U80" s="64"/>
      <c r="V80" s="66"/>
      <c r="W80" s="89"/>
      <c r="X80" s="91"/>
      <c r="Y80" s="64"/>
      <c r="Z80" s="66"/>
      <c r="AA80" s="64"/>
      <c r="AB80" s="66"/>
      <c r="AC80" s="89"/>
      <c r="AD80" s="91"/>
      <c r="AE80" s="64"/>
      <c r="AF80" s="66"/>
      <c r="AG80" s="64"/>
      <c r="AH80" s="66"/>
      <c r="AI80" s="89"/>
      <c r="AJ80" s="7"/>
      <c r="AK80" s="7"/>
      <c r="AL80" s="7"/>
      <c r="AM80" s="7"/>
    </row>
    <row r="81" spans="1:39" ht="30" customHeight="1" x14ac:dyDescent="0.35">
      <c r="A81" s="438" t="s">
        <v>242</v>
      </c>
      <c r="B81" s="91">
        <v>0.169807318031024</v>
      </c>
      <c r="C81" s="89"/>
      <c r="D81" s="91">
        <v>0.18234515810718299</v>
      </c>
      <c r="E81" s="64"/>
      <c r="F81" s="66">
        <v>0.159840678019219</v>
      </c>
      <c r="G81" s="89"/>
      <c r="H81" s="91">
        <v>0.166605126826911</v>
      </c>
      <c r="I81" s="64"/>
      <c r="J81" s="66">
        <v>0.17254254234892299</v>
      </c>
      <c r="K81" s="89"/>
      <c r="L81" s="91">
        <v>0.18998584225849599</v>
      </c>
      <c r="M81" s="64"/>
      <c r="N81" s="66">
        <v>9.9968693650970705E-2</v>
      </c>
      <c r="O81" s="64"/>
      <c r="P81" s="66">
        <v>8.2160123176213601E-2</v>
      </c>
      <c r="Q81" s="64"/>
      <c r="R81" s="66">
        <v>0.11193132090697</v>
      </c>
      <c r="S81" s="89"/>
      <c r="T81" s="91">
        <v>0.210029731402779</v>
      </c>
      <c r="U81" s="64"/>
      <c r="V81" s="66">
        <v>0.163330337342807</v>
      </c>
      <c r="W81" s="89"/>
      <c r="X81" s="91">
        <v>0.16268230325142699</v>
      </c>
      <c r="Y81" s="64"/>
      <c r="Z81" s="66">
        <v>0.167692697131821</v>
      </c>
      <c r="AA81" s="64"/>
      <c r="AB81" s="66">
        <v>0.17645922541557199</v>
      </c>
      <c r="AC81" s="89"/>
      <c r="AD81" s="91">
        <v>0.158097911734564</v>
      </c>
      <c r="AE81" s="64"/>
      <c r="AF81" s="66">
        <v>0.13941816550137301</v>
      </c>
      <c r="AG81" s="64"/>
      <c r="AH81" s="66">
        <v>0.20194294004773</v>
      </c>
      <c r="AI81" s="89"/>
      <c r="AJ81" s="7"/>
      <c r="AK81" s="7"/>
      <c r="AL81" s="7"/>
      <c r="AM81" s="7"/>
    </row>
    <row r="82" spans="1:39" x14ac:dyDescent="0.35">
      <c r="A82" s="438"/>
      <c r="B82" s="91"/>
      <c r="C82" s="89"/>
      <c r="D82" s="91"/>
      <c r="E82" s="64"/>
      <c r="F82" s="66"/>
      <c r="G82" s="89"/>
      <c r="H82" s="91"/>
      <c r="I82" s="64"/>
      <c r="J82" s="66"/>
      <c r="K82" s="89"/>
      <c r="L82" s="91"/>
      <c r="M82" s="64"/>
      <c r="N82" s="66"/>
      <c r="O82" s="64"/>
      <c r="P82" s="66"/>
      <c r="Q82" s="64"/>
      <c r="R82" s="66"/>
      <c r="S82" s="89"/>
      <c r="T82" s="91"/>
      <c r="U82" s="64"/>
      <c r="V82" s="66"/>
      <c r="W82" s="89"/>
      <c r="X82" s="91"/>
      <c r="Y82" s="64"/>
      <c r="Z82" s="66"/>
      <c r="AA82" s="64"/>
      <c r="AB82" s="66"/>
      <c r="AC82" s="89"/>
      <c r="AD82" s="91"/>
      <c r="AE82" s="64"/>
      <c r="AF82" s="66"/>
      <c r="AG82" s="64"/>
      <c r="AH82" s="66"/>
      <c r="AI82" s="89"/>
      <c r="AJ82" s="7"/>
      <c r="AK82" s="7"/>
      <c r="AL82" s="7"/>
      <c r="AM82" s="7"/>
    </row>
    <row r="83" spans="1:39" ht="30" customHeight="1" x14ac:dyDescent="0.35">
      <c r="A83" s="438" t="s">
        <v>243</v>
      </c>
      <c r="B83" s="91">
        <v>2.98421493467531E-2</v>
      </c>
      <c r="C83" s="89"/>
      <c r="D83" s="91">
        <v>1.2792111205486E-2</v>
      </c>
      <c r="E83" s="64"/>
      <c r="F83" s="66">
        <v>4.3395647501883503E-2</v>
      </c>
      <c r="G83" s="89"/>
      <c r="H83" s="91">
        <v>3.5644676850615897E-2</v>
      </c>
      <c r="I83" s="64"/>
      <c r="J83" s="66">
        <v>2.25221550660465E-2</v>
      </c>
      <c r="K83" s="89"/>
      <c r="L83" s="91">
        <v>2.5804518120711099E-2</v>
      </c>
      <c r="M83" s="64"/>
      <c r="N83" s="66">
        <v>7.9282970981966294E-2</v>
      </c>
      <c r="O83" s="64"/>
      <c r="P83" s="66">
        <v>1.38544157641302E-2</v>
      </c>
      <c r="Q83" s="64"/>
      <c r="R83" s="66">
        <v>6.1788442674009E-2</v>
      </c>
      <c r="S83" s="89"/>
      <c r="T83" s="91">
        <v>6.9328683581428796E-2</v>
      </c>
      <c r="U83" s="64"/>
      <c r="V83" s="66">
        <v>2.3486523544628699E-2</v>
      </c>
      <c r="W83" s="89"/>
      <c r="X83" s="91">
        <v>8.0055792416940195E-3</v>
      </c>
      <c r="Y83" s="64"/>
      <c r="Z83" s="66">
        <v>1.9893119058679801E-2</v>
      </c>
      <c r="AA83" s="64"/>
      <c r="AB83" s="66">
        <v>5.2991134623192902E-2</v>
      </c>
      <c r="AC83" s="89"/>
      <c r="AD83" s="91">
        <v>1.1632351229077E-2</v>
      </c>
      <c r="AE83" s="64"/>
      <c r="AF83" s="66">
        <v>2.51044262289743E-2</v>
      </c>
      <c r="AG83" s="64"/>
      <c r="AH83" s="66">
        <v>4.0838744448492198E-2</v>
      </c>
      <c r="AI83" s="89"/>
      <c r="AJ83" s="7"/>
      <c r="AK83" s="7"/>
      <c r="AL83" s="7"/>
      <c r="AM83" s="7"/>
    </row>
    <row r="84" spans="1:39" x14ac:dyDescent="0.35">
      <c r="A84" s="438"/>
      <c r="B84" s="91"/>
      <c r="C84" s="89"/>
      <c r="D84" s="91"/>
      <c r="E84" s="64"/>
      <c r="F84" s="66"/>
      <c r="G84" s="89"/>
      <c r="H84" s="91"/>
      <c r="I84" s="64"/>
      <c r="J84" s="66"/>
      <c r="K84" s="89"/>
      <c r="L84" s="91"/>
      <c r="M84" s="64"/>
      <c r="N84" s="66"/>
      <c r="O84" s="64"/>
      <c r="P84" s="66"/>
      <c r="Q84" s="64"/>
      <c r="R84" s="66"/>
      <c r="S84" s="89"/>
      <c r="T84" s="91"/>
      <c r="U84" s="64"/>
      <c r="V84" s="66"/>
      <c r="W84" s="89"/>
      <c r="X84" s="91"/>
      <c r="Y84" s="64"/>
      <c r="Z84" s="66"/>
      <c r="AA84" s="64"/>
      <c r="AB84" s="66"/>
      <c r="AC84" s="89"/>
      <c r="AD84" s="91"/>
      <c r="AE84" s="64"/>
      <c r="AF84" s="66"/>
      <c r="AG84" s="64"/>
      <c r="AH84" s="66"/>
      <c r="AI84" s="89"/>
      <c r="AJ84" s="7"/>
      <c r="AK84" s="7"/>
      <c r="AL84" s="7"/>
      <c r="AM84" s="7"/>
    </row>
    <row r="85" spans="1:39" ht="30" customHeight="1" x14ac:dyDescent="0.35">
      <c r="A85" s="438" t="s">
        <v>244</v>
      </c>
      <c r="B85" s="91">
        <v>4.1845587373178297E-2</v>
      </c>
      <c r="C85" s="89"/>
      <c r="D85" s="91">
        <v>2.04661814366849E-2</v>
      </c>
      <c r="E85" s="64"/>
      <c r="F85" s="66">
        <v>5.8840607355961499E-2</v>
      </c>
      <c r="G85" s="89"/>
      <c r="H85" s="91">
        <v>2.8482548382347098E-2</v>
      </c>
      <c r="I85" s="64"/>
      <c r="J85" s="66">
        <v>5.50347675158133E-2</v>
      </c>
      <c r="K85" s="89"/>
      <c r="L85" s="91">
        <v>3.32632639435025E-2</v>
      </c>
      <c r="M85" s="64"/>
      <c r="N85" s="66">
        <v>7.8672532207811605E-2</v>
      </c>
      <c r="O85" s="64"/>
      <c r="P85" s="66">
        <v>0.10292198336698299</v>
      </c>
      <c r="Q85" s="64"/>
      <c r="R85" s="66">
        <v>3.9152199837081597E-2</v>
      </c>
      <c r="S85" s="89"/>
      <c r="T85" s="91">
        <v>4.0087912760695198E-2</v>
      </c>
      <c r="U85" s="64"/>
      <c r="V85" s="66">
        <v>4.2829881320442298E-2</v>
      </c>
      <c r="W85" s="89"/>
      <c r="X85" s="91">
        <v>3.4722423222593501E-2</v>
      </c>
      <c r="Y85" s="64"/>
      <c r="Z85" s="66">
        <v>3.9601850638073401E-2</v>
      </c>
      <c r="AA85" s="64"/>
      <c r="AB85" s="66">
        <v>4.8599044054002498E-2</v>
      </c>
      <c r="AC85" s="89"/>
      <c r="AD85" s="91">
        <v>2.7306532499861699E-2</v>
      </c>
      <c r="AE85" s="64"/>
      <c r="AF85" s="66">
        <v>3.3146267566762901E-2</v>
      </c>
      <c r="AG85" s="64"/>
      <c r="AH85" s="66">
        <v>5.1523651997486403E-2</v>
      </c>
      <c r="AI85" s="89"/>
      <c r="AJ85" s="7"/>
      <c r="AK85" s="7"/>
      <c r="AL85" s="7"/>
      <c r="AM85" s="7"/>
    </row>
    <row r="86" spans="1:39" x14ac:dyDescent="0.35">
      <c r="A86" s="438"/>
      <c r="B86" s="91"/>
      <c r="C86" s="89"/>
      <c r="D86" s="91"/>
      <c r="E86" s="64"/>
      <c r="F86" s="66"/>
      <c r="G86" s="89"/>
      <c r="H86" s="91"/>
      <c r="I86" s="64"/>
      <c r="J86" s="66"/>
      <c r="K86" s="89"/>
      <c r="L86" s="91"/>
      <c r="M86" s="64"/>
      <c r="N86" s="66"/>
      <c r="O86" s="64"/>
      <c r="P86" s="66"/>
      <c r="Q86" s="64"/>
      <c r="R86" s="66"/>
      <c r="S86" s="89"/>
      <c r="T86" s="91"/>
      <c r="U86" s="64"/>
      <c r="V86" s="66"/>
      <c r="W86" s="89"/>
      <c r="X86" s="91"/>
      <c r="Y86" s="64"/>
      <c r="Z86" s="66"/>
      <c r="AA86" s="64"/>
      <c r="AB86" s="66"/>
      <c r="AC86" s="89"/>
      <c r="AD86" s="91"/>
      <c r="AE86" s="64"/>
      <c r="AF86" s="66"/>
      <c r="AG86" s="64"/>
      <c r="AH86" s="66"/>
      <c r="AI86" s="89"/>
      <c r="AJ86" s="7"/>
      <c r="AK86" s="7"/>
      <c r="AL86" s="7"/>
      <c r="AM86" s="7"/>
    </row>
    <row r="87" spans="1:39" ht="30" customHeight="1" x14ac:dyDescent="0.35">
      <c r="A87" s="438" t="s">
        <v>245</v>
      </c>
      <c r="B87" s="91">
        <v>1.4865412417379199E-3</v>
      </c>
      <c r="C87" s="89"/>
      <c r="D87" s="91"/>
      <c r="E87" s="64"/>
      <c r="F87" s="66">
        <v>2.6682297406425402E-3</v>
      </c>
      <c r="G87" s="89"/>
      <c r="H87" s="91">
        <v>1.4440803859147699E-3</v>
      </c>
      <c r="I87" s="64"/>
      <c r="J87" s="66">
        <v>1.5365352334676299E-3</v>
      </c>
      <c r="K87" s="89"/>
      <c r="L87" s="91">
        <v>9.3607766371055895E-4</v>
      </c>
      <c r="M87" s="64"/>
      <c r="N87" s="66">
        <v>1.35743348497483E-2</v>
      </c>
      <c r="O87" s="64"/>
      <c r="P87" s="66"/>
      <c r="Q87" s="64"/>
      <c r="R87" s="66"/>
      <c r="S87" s="89"/>
      <c r="T87" s="91"/>
      <c r="U87" s="64"/>
      <c r="V87" s="66">
        <v>1.7682110464463999E-3</v>
      </c>
      <c r="W87" s="89"/>
      <c r="X87" s="91"/>
      <c r="Y87" s="64"/>
      <c r="Z87" s="66"/>
      <c r="AA87" s="64"/>
      <c r="AB87" s="66">
        <v>3.7069890116793302E-3</v>
      </c>
      <c r="AC87" s="89"/>
      <c r="AD87" s="91"/>
      <c r="AE87" s="64"/>
      <c r="AF87" s="66">
        <v>1.46559633690293E-3</v>
      </c>
      <c r="AG87" s="64"/>
      <c r="AH87" s="66">
        <v>1.84453242220208E-3</v>
      </c>
      <c r="AI87" s="89"/>
      <c r="AJ87" s="7"/>
      <c r="AK87" s="7"/>
      <c r="AL87" s="7"/>
      <c r="AM87" s="7"/>
    </row>
    <row r="88" spans="1:39" x14ac:dyDescent="0.35">
      <c r="A88" s="438"/>
      <c r="B88" s="91"/>
      <c r="C88" s="89"/>
      <c r="D88" s="91"/>
      <c r="E88" s="64"/>
      <c r="F88" s="66"/>
      <c r="G88" s="89"/>
      <c r="H88" s="91"/>
      <c r="I88" s="64"/>
      <c r="J88" s="66"/>
      <c r="K88" s="89"/>
      <c r="L88" s="91"/>
      <c r="M88" s="64"/>
      <c r="N88" s="66"/>
      <c r="O88" s="64"/>
      <c r="P88" s="66"/>
      <c r="Q88" s="64"/>
      <c r="R88" s="66"/>
      <c r="S88" s="89"/>
      <c r="T88" s="91"/>
      <c r="U88" s="64"/>
      <c r="V88" s="66"/>
      <c r="W88" s="89"/>
      <c r="X88" s="91"/>
      <c r="Y88" s="64"/>
      <c r="Z88" s="66"/>
      <c r="AA88" s="64"/>
      <c r="AB88" s="66"/>
      <c r="AC88" s="89"/>
      <c r="AD88" s="91"/>
      <c r="AE88" s="64"/>
      <c r="AF88" s="66"/>
      <c r="AG88" s="64"/>
      <c r="AH88" s="66"/>
      <c r="AI88" s="89"/>
      <c r="AJ88" s="7"/>
      <c r="AK88" s="7"/>
      <c r="AL88" s="7"/>
      <c r="AM88" s="7"/>
    </row>
    <row r="89" spans="1:39" x14ac:dyDescent="0.35">
      <c r="A89" s="438" t="s">
        <v>246</v>
      </c>
      <c r="B89" s="91">
        <v>0.123512748111628</v>
      </c>
      <c r="C89" s="89"/>
      <c r="D89" s="91">
        <v>9.0348738050617897E-2</v>
      </c>
      <c r="E89" s="64"/>
      <c r="F89" s="66">
        <v>0.14987564216819399</v>
      </c>
      <c r="G89" s="89"/>
      <c r="H89" s="91">
        <v>0.12964509481577799</v>
      </c>
      <c r="I89" s="64"/>
      <c r="J89" s="66">
        <v>0.115442173148238</v>
      </c>
      <c r="K89" s="89"/>
      <c r="L89" s="91">
        <v>0.11016540173997499</v>
      </c>
      <c r="M89" s="64"/>
      <c r="N89" s="66">
        <v>0.18672779563610101</v>
      </c>
      <c r="O89" s="64"/>
      <c r="P89" s="66">
        <v>0.163096514845189</v>
      </c>
      <c r="Q89" s="64"/>
      <c r="R89" s="66">
        <v>0.20925880610557601</v>
      </c>
      <c r="S89" s="89"/>
      <c r="T89" s="91">
        <v>0.119907812356035</v>
      </c>
      <c r="U89" s="64"/>
      <c r="V89" s="66">
        <v>0.122710613146886</v>
      </c>
      <c r="W89" s="89"/>
      <c r="X89" s="91">
        <v>0.109783139492826</v>
      </c>
      <c r="Y89" s="64"/>
      <c r="Z89" s="66">
        <v>0.114246990871158</v>
      </c>
      <c r="AA89" s="64"/>
      <c r="AB89" s="66">
        <v>0.14046525834280399</v>
      </c>
      <c r="AC89" s="89"/>
      <c r="AD89" s="91">
        <v>0.10643349147242399</v>
      </c>
      <c r="AE89" s="64"/>
      <c r="AF89" s="66">
        <v>0.134150149095799</v>
      </c>
      <c r="AG89" s="64"/>
      <c r="AH89" s="66">
        <v>0.10640200743177999</v>
      </c>
      <c r="AI89" s="89"/>
      <c r="AJ89" s="7"/>
      <c r="AK89" s="7"/>
      <c r="AL89" s="7"/>
      <c r="AM89" s="7"/>
    </row>
    <row r="90" spans="1:39" x14ac:dyDescent="0.35">
      <c r="A90" s="438"/>
      <c r="B90" s="91"/>
      <c r="C90" s="89"/>
      <c r="D90" s="91"/>
      <c r="E90" s="64"/>
      <c r="F90" s="66"/>
      <c r="G90" s="89"/>
      <c r="H90" s="91"/>
      <c r="I90" s="64"/>
      <c r="J90" s="66"/>
      <c r="K90" s="89"/>
      <c r="L90" s="91"/>
      <c r="M90" s="64"/>
      <c r="N90" s="66"/>
      <c r="O90" s="64"/>
      <c r="P90" s="66"/>
      <c r="Q90" s="64"/>
      <c r="R90" s="66"/>
      <c r="S90" s="89"/>
      <c r="T90" s="91"/>
      <c r="U90" s="64"/>
      <c r="V90" s="66"/>
      <c r="W90" s="89"/>
      <c r="X90" s="91"/>
      <c r="Y90" s="64"/>
      <c r="Z90" s="66"/>
      <c r="AA90" s="64"/>
      <c r="AB90" s="66"/>
      <c r="AC90" s="89"/>
      <c r="AD90" s="91"/>
      <c r="AE90" s="64"/>
      <c r="AF90" s="66"/>
      <c r="AG90" s="64"/>
      <c r="AH90" s="66"/>
      <c r="AI90" s="89"/>
      <c r="AJ90" s="7"/>
      <c r="AK90" s="7"/>
      <c r="AL90" s="7"/>
      <c r="AM90" s="7"/>
    </row>
    <row r="91" spans="1:39" x14ac:dyDescent="0.35">
      <c r="A91" s="438" t="s">
        <v>247</v>
      </c>
      <c r="B91" s="91">
        <v>3.14690777385222E-2</v>
      </c>
      <c r="C91" s="89"/>
      <c r="D91" s="91">
        <v>2.68285704283532E-2</v>
      </c>
      <c r="E91" s="64"/>
      <c r="F91" s="66">
        <v>3.5157932082784102E-2</v>
      </c>
      <c r="G91" s="89"/>
      <c r="H91" s="91">
        <v>3.55079618838266E-2</v>
      </c>
      <c r="I91" s="64"/>
      <c r="J91" s="66">
        <v>2.7253153972116299E-2</v>
      </c>
      <c r="K91" s="89"/>
      <c r="L91" s="91">
        <v>2.74586432873247E-2</v>
      </c>
      <c r="M91" s="64"/>
      <c r="N91" s="66">
        <v>5.1607878184702097E-2</v>
      </c>
      <c r="O91" s="64"/>
      <c r="P91" s="66">
        <v>4.7842188362627901E-2</v>
      </c>
      <c r="Q91" s="64"/>
      <c r="R91" s="66">
        <v>5.3727708148263699E-2</v>
      </c>
      <c r="S91" s="89"/>
      <c r="T91" s="91">
        <v>5.6833063070628499E-2</v>
      </c>
      <c r="U91" s="64"/>
      <c r="V91" s="66">
        <v>2.6765830889725901E-2</v>
      </c>
      <c r="W91" s="89"/>
      <c r="X91" s="91">
        <v>3.1274945899300799E-2</v>
      </c>
      <c r="Y91" s="64"/>
      <c r="Z91" s="66">
        <v>2.72951871438314E-2</v>
      </c>
      <c r="AA91" s="64"/>
      <c r="AB91" s="66">
        <v>3.4928893781030999E-2</v>
      </c>
      <c r="AC91" s="89"/>
      <c r="AD91" s="91">
        <v>2.513547412735E-2</v>
      </c>
      <c r="AE91" s="64"/>
      <c r="AF91" s="66">
        <v>3.6160281229267503E-2</v>
      </c>
      <c r="AG91" s="64"/>
      <c r="AH91" s="66">
        <v>2.6535116436601999E-2</v>
      </c>
      <c r="AI91" s="89"/>
      <c r="AJ91" s="7"/>
      <c r="AK91" s="7"/>
      <c r="AL91" s="7"/>
      <c r="AM91" s="7"/>
    </row>
    <row r="92" spans="1:39" x14ac:dyDescent="0.35">
      <c r="A92" s="438"/>
      <c r="B92" s="91"/>
      <c r="C92" s="89"/>
      <c r="D92" s="91"/>
      <c r="E92" s="64"/>
      <c r="F92" s="66"/>
      <c r="G92" s="89"/>
      <c r="H92" s="91"/>
      <c r="I92" s="64"/>
      <c r="J92" s="66"/>
      <c r="K92" s="89"/>
      <c r="L92" s="91"/>
      <c r="M92" s="64"/>
      <c r="N92" s="66"/>
      <c r="O92" s="64"/>
      <c r="P92" s="66"/>
      <c r="Q92" s="64"/>
      <c r="R92" s="66"/>
      <c r="S92" s="89"/>
      <c r="T92" s="91"/>
      <c r="U92" s="64"/>
      <c r="V92" s="66"/>
      <c r="W92" s="89"/>
      <c r="X92" s="91"/>
      <c r="Y92" s="64"/>
      <c r="Z92" s="66"/>
      <c r="AA92" s="64"/>
      <c r="AB92" s="66"/>
      <c r="AC92" s="89"/>
      <c r="AD92" s="91"/>
      <c r="AE92" s="64"/>
      <c r="AF92" s="66"/>
      <c r="AG92" s="64"/>
      <c r="AH92" s="66"/>
      <c r="AI92" s="89"/>
      <c r="AJ92" s="7"/>
      <c r="AK92" s="7"/>
      <c r="AL92" s="7"/>
      <c r="AM92" s="7"/>
    </row>
    <row r="93" spans="1:39" x14ac:dyDescent="0.35">
      <c r="A93" s="438" t="s">
        <v>248</v>
      </c>
      <c r="B93" s="91">
        <v>8.37522133614855E-2</v>
      </c>
      <c r="C93" s="89"/>
      <c r="D93" s="91">
        <v>5.4532213373130099E-2</v>
      </c>
      <c r="E93" s="64"/>
      <c r="F93" s="66">
        <v>0.106979916000845</v>
      </c>
      <c r="G93" s="89"/>
      <c r="H93" s="91">
        <v>9.0744364305168204E-2</v>
      </c>
      <c r="I93" s="64"/>
      <c r="J93" s="66">
        <v>7.6544928062474205E-2</v>
      </c>
      <c r="K93" s="89"/>
      <c r="L93" s="91">
        <v>7.4732997906340901E-2</v>
      </c>
      <c r="M93" s="64"/>
      <c r="N93" s="66">
        <v>0.13085916812843701</v>
      </c>
      <c r="O93" s="64"/>
      <c r="P93" s="66">
        <v>0.12603015419295099</v>
      </c>
      <c r="Q93" s="64"/>
      <c r="R93" s="66">
        <v>0.103928179071824</v>
      </c>
      <c r="S93" s="89"/>
      <c r="T93" s="91">
        <v>0.11147766893306101</v>
      </c>
      <c r="U93" s="64"/>
      <c r="V93" s="66">
        <v>7.7599612081038896E-2</v>
      </c>
      <c r="W93" s="89"/>
      <c r="X93" s="91">
        <v>3.9943171884919498E-2</v>
      </c>
      <c r="Y93" s="64"/>
      <c r="Z93" s="66">
        <v>7.8500311763203698E-2</v>
      </c>
      <c r="AA93" s="64"/>
      <c r="AB93" s="66">
        <v>0.118479404995848</v>
      </c>
      <c r="AC93" s="89"/>
      <c r="AD93" s="91">
        <v>7.5340064480908006E-2</v>
      </c>
      <c r="AE93" s="64"/>
      <c r="AF93" s="66">
        <v>7.1037485836411798E-2</v>
      </c>
      <c r="AG93" s="64"/>
      <c r="AH93" s="66">
        <v>9.8811662809526302E-2</v>
      </c>
      <c r="AI93" s="89"/>
      <c r="AJ93" s="7"/>
      <c r="AK93" s="7"/>
      <c r="AL93" s="7"/>
      <c r="AM93" s="7"/>
    </row>
    <row r="94" spans="1:39" x14ac:dyDescent="0.35">
      <c r="A94" s="438"/>
      <c r="B94" s="91"/>
      <c r="C94" s="89"/>
      <c r="D94" s="91"/>
      <c r="E94" s="64"/>
      <c r="F94" s="66"/>
      <c r="G94" s="89"/>
      <c r="H94" s="91"/>
      <c r="I94" s="64"/>
      <c r="J94" s="66"/>
      <c r="K94" s="89"/>
      <c r="L94" s="91"/>
      <c r="M94" s="64"/>
      <c r="N94" s="66"/>
      <c r="O94" s="64"/>
      <c r="P94" s="66"/>
      <c r="Q94" s="64"/>
      <c r="R94" s="66"/>
      <c r="S94" s="89"/>
      <c r="T94" s="91"/>
      <c r="U94" s="64"/>
      <c r="V94" s="66"/>
      <c r="W94" s="89"/>
      <c r="X94" s="91"/>
      <c r="Y94" s="64"/>
      <c r="Z94" s="66"/>
      <c r="AA94" s="64"/>
      <c r="AB94" s="66"/>
      <c r="AC94" s="89"/>
      <c r="AD94" s="91"/>
      <c r="AE94" s="64"/>
      <c r="AF94" s="66"/>
      <c r="AG94" s="64"/>
      <c r="AH94" s="66"/>
      <c r="AI94" s="89"/>
      <c r="AJ94" s="7"/>
      <c r="AK94" s="7"/>
      <c r="AL94" s="7"/>
      <c r="AM94" s="7"/>
    </row>
    <row r="95" spans="1:39" x14ac:dyDescent="0.35">
      <c r="A95" s="438" t="s">
        <v>249</v>
      </c>
      <c r="B95" s="91">
        <v>5.8917008424505903E-2</v>
      </c>
      <c r="C95" s="89"/>
      <c r="D95" s="91">
        <v>3.2002413869231097E-2</v>
      </c>
      <c r="E95" s="64"/>
      <c r="F95" s="66">
        <v>8.0312087111637301E-2</v>
      </c>
      <c r="G95" s="89"/>
      <c r="H95" s="91">
        <v>5.9631186306245698E-2</v>
      </c>
      <c r="I95" s="64"/>
      <c r="J95" s="66">
        <v>5.8338035085919102E-2</v>
      </c>
      <c r="K95" s="89"/>
      <c r="L95" s="91">
        <v>5.2184999929637703E-2</v>
      </c>
      <c r="M95" s="64"/>
      <c r="N95" s="66">
        <v>7.1076378809808605E-2</v>
      </c>
      <c r="O95" s="64"/>
      <c r="P95" s="66">
        <v>0.106683652482711</v>
      </c>
      <c r="Q95" s="64"/>
      <c r="R95" s="66">
        <v>8.4134479899755296E-2</v>
      </c>
      <c r="S95" s="89"/>
      <c r="T95" s="91">
        <v>9.3845724391732596E-2</v>
      </c>
      <c r="U95" s="64"/>
      <c r="V95" s="66">
        <v>5.3823290507621302E-2</v>
      </c>
      <c r="W95" s="89"/>
      <c r="X95" s="91">
        <v>5.1100384021079498E-2</v>
      </c>
      <c r="Y95" s="64"/>
      <c r="Z95" s="66">
        <v>5.4837852186945903E-2</v>
      </c>
      <c r="AA95" s="64"/>
      <c r="AB95" s="66">
        <v>6.7615847223332401E-2</v>
      </c>
      <c r="AC95" s="89"/>
      <c r="AD95" s="91">
        <v>1.56899326719824E-2</v>
      </c>
      <c r="AE95" s="64"/>
      <c r="AF95" s="66">
        <v>4.9633666113672703E-2</v>
      </c>
      <c r="AG95" s="64"/>
      <c r="AH95" s="66">
        <v>7.8230908098052096E-2</v>
      </c>
      <c r="AI95" s="89"/>
      <c r="AJ95" s="7"/>
      <c r="AK95" s="7"/>
      <c r="AL95" s="7"/>
      <c r="AM95" s="7"/>
    </row>
    <row r="96" spans="1:39" x14ac:dyDescent="0.35">
      <c r="A96" s="438"/>
      <c r="B96" s="91"/>
      <c r="C96" s="89"/>
      <c r="D96" s="91"/>
      <c r="E96" s="64"/>
      <c r="F96" s="66"/>
      <c r="G96" s="89"/>
      <c r="H96" s="91"/>
      <c r="I96" s="64"/>
      <c r="J96" s="66"/>
      <c r="K96" s="89"/>
      <c r="L96" s="91"/>
      <c r="M96" s="64"/>
      <c r="N96" s="66"/>
      <c r="O96" s="64"/>
      <c r="P96" s="66"/>
      <c r="Q96" s="64"/>
      <c r="R96" s="66"/>
      <c r="S96" s="89"/>
      <c r="T96" s="91"/>
      <c r="U96" s="64"/>
      <c r="V96" s="66"/>
      <c r="W96" s="89"/>
      <c r="X96" s="91"/>
      <c r="Y96" s="64"/>
      <c r="Z96" s="66"/>
      <c r="AA96" s="64"/>
      <c r="AB96" s="66"/>
      <c r="AC96" s="89"/>
      <c r="AD96" s="91"/>
      <c r="AE96" s="64"/>
      <c r="AF96" s="66"/>
      <c r="AG96" s="64"/>
      <c r="AH96" s="66"/>
      <c r="AI96" s="89"/>
      <c r="AJ96" s="7"/>
      <c r="AK96" s="7"/>
      <c r="AL96" s="7"/>
      <c r="AM96" s="7"/>
    </row>
    <row r="97" spans="1:39" x14ac:dyDescent="0.35">
      <c r="A97" s="438" t="s">
        <v>250</v>
      </c>
      <c r="B97" s="91">
        <v>6.4005244150140403E-2</v>
      </c>
      <c r="C97" s="89"/>
      <c r="D97" s="91">
        <v>5.3049296184670899E-2</v>
      </c>
      <c r="E97" s="64"/>
      <c r="F97" s="66">
        <v>7.2714398892633106E-2</v>
      </c>
      <c r="G97" s="89"/>
      <c r="H97" s="91">
        <v>5.1592633244085903E-2</v>
      </c>
      <c r="I97" s="64"/>
      <c r="J97" s="66">
        <v>7.7463538948970401E-2</v>
      </c>
      <c r="K97" s="89"/>
      <c r="L97" s="91">
        <v>6.4202734170995798E-2</v>
      </c>
      <c r="M97" s="64"/>
      <c r="N97" s="66">
        <v>8.9783331247157303E-2</v>
      </c>
      <c r="O97" s="64"/>
      <c r="P97" s="66">
        <v>6.9538460904881402E-2</v>
      </c>
      <c r="Q97" s="64"/>
      <c r="R97" s="66">
        <v>3.7184903868420403E-2</v>
      </c>
      <c r="S97" s="89"/>
      <c r="T97" s="91">
        <v>2.7377719354804899E-2</v>
      </c>
      <c r="U97" s="64"/>
      <c r="V97" s="66">
        <v>6.9694732353522804E-2</v>
      </c>
      <c r="W97" s="89"/>
      <c r="X97" s="91">
        <v>5.7267649675633997E-2</v>
      </c>
      <c r="Y97" s="64"/>
      <c r="Z97" s="66">
        <v>6.24198253059133E-2</v>
      </c>
      <c r="AA97" s="64"/>
      <c r="AB97" s="66">
        <v>6.9965533676803901E-2</v>
      </c>
      <c r="AC97" s="89"/>
      <c r="AD97" s="91">
        <v>5.9079802263701797E-2</v>
      </c>
      <c r="AE97" s="64"/>
      <c r="AF97" s="66">
        <v>5.3631080319152001E-2</v>
      </c>
      <c r="AG97" s="64"/>
      <c r="AH97" s="66">
        <v>7.7868767406925499E-2</v>
      </c>
      <c r="AI97" s="89"/>
      <c r="AJ97" s="7"/>
      <c r="AK97" s="7"/>
      <c r="AL97" s="7"/>
      <c r="AM97" s="7"/>
    </row>
    <row r="98" spans="1:39" x14ac:dyDescent="0.35">
      <c r="A98" s="438"/>
      <c r="B98" s="91"/>
      <c r="C98" s="89"/>
      <c r="D98" s="91"/>
      <c r="E98" s="64"/>
      <c r="F98" s="66"/>
      <c r="G98" s="89"/>
      <c r="H98" s="91"/>
      <c r="I98" s="64"/>
      <c r="J98" s="66"/>
      <c r="K98" s="89"/>
      <c r="L98" s="91"/>
      <c r="M98" s="64"/>
      <c r="N98" s="66"/>
      <c r="O98" s="64"/>
      <c r="P98" s="66"/>
      <c r="Q98" s="64"/>
      <c r="R98" s="66"/>
      <c r="S98" s="89"/>
      <c r="T98" s="91"/>
      <c r="U98" s="64"/>
      <c r="V98" s="66"/>
      <c r="W98" s="89"/>
      <c r="X98" s="91"/>
      <c r="Y98" s="64"/>
      <c r="Z98" s="66"/>
      <c r="AA98" s="64"/>
      <c r="AB98" s="66"/>
      <c r="AC98" s="89"/>
      <c r="AD98" s="91"/>
      <c r="AE98" s="64"/>
      <c r="AF98" s="66"/>
      <c r="AG98" s="64"/>
      <c r="AH98" s="66"/>
      <c r="AI98" s="89"/>
      <c r="AJ98" s="7"/>
      <c r="AK98" s="7"/>
      <c r="AL98" s="7"/>
      <c r="AM98" s="7"/>
    </row>
    <row r="99" spans="1:39" x14ac:dyDescent="0.35">
      <c r="A99" s="438" t="s">
        <v>251</v>
      </c>
      <c r="B99" s="91">
        <v>9.0214207482570401E-3</v>
      </c>
      <c r="C99" s="89"/>
      <c r="D99" s="91">
        <v>6.8802787343167603E-3</v>
      </c>
      <c r="E99" s="64"/>
      <c r="F99" s="66">
        <v>1.0723467634919E-2</v>
      </c>
      <c r="G99" s="89"/>
      <c r="H99" s="91">
        <v>7.0269000776050803E-3</v>
      </c>
      <c r="I99" s="64"/>
      <c r="J99" s="66">
        <v>1.11800245947359E-2</v>
      </c>
      <c r="K99" s="89"/>
      <c r="L99" s="91">
        <v>8.3197235811223198E-3</v>
      </c>
      <c r="M99" s="64"/>
      <c r="N99" s="66">
        <v>8.1716516424927693E-3</v>
      </c>
      <c r="O99" s="64"/>
      <c r="P99" s="66">
        <v>3.6499344780952202E-3</v>
      </c>
      <c r="Q99" s="64"/>
      <c r="R99" s="66">
        <v>9.1423487026096092E-3</v>
      </c>
      <c r="S99" s="89"/>
      <c r="T99" s="91">
        <v>9.0255441993101499E-3</v>
      </c>
      <c r="U99" s="64"/>
      <c r="V99" s="66">
        <v>7.2676300058293897E-3</v>
      </c>
      <c r="W99" s="89"/>
      <c r="X99" s="91">
        <v>1.7515543674209801E-2</v>
      </c>
      <c r="Y99" s="64"/>
      <c r="Z99" s="66">
        <v>7.2775342832610002E-3</v>
      </c>
      <c r="AA99" s="64"/>
      <c r="AB99" s="66">
        <v>4.4882230692298601E-3</v>
      </c>
      <c r="AC99" s="89"/>
      <c r="AD99" s="91"/>
      <c r="AE99" s="64"/>
      <c r="AF99" s="66">
        <v>1.0973138852436099E-2</v>
      </c>
      <c r="AG99" s="64"/>
      <c r="AH99" s="66">
        <v>8.5675081367357301E-3</v>
      </c>
      <c r="AI99" s="89"/>
      <c r="AJ99" s="7"/>
      <c r="AK99" s="7"/>
      <c r="AL99" s="7"/>
      <c r="AM99" s="7"/>
    </row>
    <row r="100" spans="1:39" x14ac:dyDescent="0.35">
      <c r="A100" s="438"/>
      <c r="B100" s="91"/>
      <c r="C100" s="89"/>
      <c r="D100" s="91"/>
      <c r="E100" s="64"/>
      <c r="F100" s="66"/>
      <c r="G100" s="89"/>
      <c r="H100" s="91"/>
      <c r="I100" s="64"/>
      <c r="J100" s="66"/>
      <c r="K100" s="89"/>
      <c r="L100" s="91"/>
      <c r="M100" s="64"/>
      <c r="N100" s="66"/>
      <c r="O100" s="64"/>
      <c r="P100" s="66"/>
      <c r="Q100" s="64"/>
      <c r="R100" s="66"/>
      <c r="S100" s="89"/>
      <c r="T100" s="91"/>
      <c r="U100" s="64"/>
      <c r="V100" s="66"/>
      <c r="W100" s="89"/>
      <c r="X100" s="91"/>
      <c r="Y100" s="64"/>
      <c r="Z100" s="66"/>
      <c r="AA100" s="64"/>
      <c r="AB100" s="66"/>
      <c r="AC100" s="89"/>
      <c r="AD100" s="91"/>
      <c r="AE100" s="64"/>
      <c r="AF100" s="66"/>
      <c r="AG100" s="64"/>
      <c r="AH100" s="66"/>
      <c r="AI100" s="89"/>
      <c r="AJ100" s="7"/>
      <c r="AK100" s="7"/>
      <c r="AL100" s="7"/>
      <c r="AM100" s="7"/>
    </row>
    <row r="101" spans="1:39" x14ac:dyDescent="0.35">
      <c r="A101" s="438" t="s">
        <v>120</v>
      </c>
      <c r="B101" s="91">
        <v>6.3275310379276996E-4</v>
      </c>
      <c r="C101" s="89"/>
      <c r="D101" s="91"/>
      <c r="E101" s="64"/>
      <c r="F101" s="66">
        <v>1.1357442381147199E-3</v>
      </c>
      <c r="G101" s="89"/>
      <c r="H101" s="91"/>
      <c r="I101" s="64"/>
      <c r="J101" s="66">
        <v>1.31060352996787E-3</v>
      </c>
      <c r="K101" s="89"/>
      <c r="L101" s="91"/>
      <c r="M101" s="64"/>
      <c r="N101" s="66">
        <v>1.15783685160909E-2</v>
      </c>
      <c r="O101" s="64"/>
      <c r="P101" s="66"/>
      <c r="Q101" s="64"/>
      <c r="R101" s="66"/>
      <c r="S101" s="89"/>
      <c r="T101" s="91"/>
      <c r="U101" s="64"/>
      <c r="V101" s="66">
        <v>7.5264714922512201E-4</v>
      </c>
      <c r="W101" s="89"/>
      <c r="X101" s="91"/>
      <c r="Y101" s="64"/>
      <c r="Z101" s="66"/>
      <c r="AA101" s="64"/>
      <c r="AB101" s="66">
        <v>1.5778968904512399E-3</v>
      </c>
      <c r="AC101" s="89"/>
      <c r="AD101" s="91">
        <v>1.1128028252626701E-2</v>
      </c>
      <c r="AE101" s="64"/>
      <c r="AF101" s="66"/>
      <c r="AG101" s="64"/>
      <c r="AH101" s="66"/>
      <c r="AI101" s="89"/>
      <c r="AJ101" s="7"/>
      <c r="AK101" s="7"/>
      <c r="AL101" s="7"/>
      <c r="AM101" s="7"/>
    </row>
    <row r="102" spans="1:39" ht="15" customHeight="1" x14ac:dyDescent="0.35">
      <c r="A102" s="485"/>
      <c r="B102" s="94"/>
      <c r="C102" s="93"/>
      <c r="D102" s="94"/>
      <c r="E102" s="78"/>
      <c r="F102" s="92"/>
      <c r="G102" s="93"/>
      <c r="H102" s="94"/>
      <c r="I102" s="78"/>
      <c r="J102" s="92"/>
      <c r="K102" s="93"/>
      <c r="L102" s="94"/>
      <c r="M102" s="78"/>
      <c r="N102" s="92"/>
      <c r="O102" s="78"/>
      <c r="P102" s="92"/>
      <c r="Q102" s="78"/>
      <c r="R102" s="92"/>
      <c r="S102" s="93"/>
      <c r="T102" s="94"/>
      <c r="U102" s="78"/>
      <c r="V102" s="92"/>
      <c r="W102" s="93"/>
      <c r="X102" s="94"/>
      <c r="Y102" s="78"/>
      <c r="Z102" s="92"/>
      <c r="AA102" s="78"/>
      <c r="AB102" s="92"/>
      <c r="AC102" s="93"/>
      <c r="AD102" s="94"/>
      <c r="AE102" s="78"/>
      <c r="AF102" s="92"/>
      <c r="AG102" s="78"/>
      <c r="AH102" s="92"/>
      <c r="AI102" s="93"/>
      <c r="AJ102" s="7"/>
      <c r="AK102" s="7"/>
      <c r="AL102" s="7"/>
      <c r="AM102" s="7"/>
    </row>
    <row r="104" spans="1:39" x14ac:dyDescent="0.35">
      <c r="A104" s="5" t="s">
        <v>230</v>
      </c>
    </row>
    <row r="105" spans="1:39" x14ac:dyDescent="0.35">
      <c r="A105" t="s">
        <v>231</v>
      </c>
    </row>
  </sheetData>
  <mergeCells count="109">
    <mergeCell ref="Z1:AA1"/>
    <mergeCell ref="AB1:AC1"/>
    <mergeCell ref="AD1:AE1"/>
    <mergeCell ref="AF1:AG1"/>
    <mergeCell ref="AH1:AI1"/>
    <mergeCell ref="B33:C33"/>
    <mergeCell ref="D33:E33"/>
    <mergeCell ref="F33:G33"/>
    <mergeCell ref="H33:I33"/>
    <mergeCell ref="J33:K33"/>
    <mergeCell ref="X1:Y1"/>
    <mergeCell ref="B1:C1"/>
    <mergeCell ref="D1:E1"/>
    <mergeCell ref="F1:G1"/>
    <mergeCell ref="H1:I1"/>
    <mergeCell ref="J1:K1"/>
    <mergeCell ref="L1:M1"/>
    <mergeCell ref="N1:O1"/>
    <mergeCell ref="P1:Q1"/>
    <mergeCell ref="R1:S1"/>
    <mergeCell ref="T1:U1"/>
    <mergeCell ref="V1:W1"/>
    <mergeCell ref="AH33:AI33"/>
    <mergeCell ref="L33:M33"/>
    <mergeCell ref="N33:O33"/>
    <mergeCell ref="P33:Q33"/>
    <mergeCell ref="R33:S33"/>
    <mergeCell ref="T33:U33"/>
    <mergeCell ref="V33:W33"/>
    <mergeCell ref="X33:Y33"/>
    <mergeCell ref="Z33:AA33"/>
    <mergeCell ref="AB33:AC33"/>
    <mergeCell ref="AD33:AE33"/>
    <mergeCell ref="AF33:AG33"/>
    <mergeCell ref="Z60:AA60"/>
    <mergeCell ref="AB60:AC60"/>
    <mergeCell ref="AD60:AE60"/>
    <mergeCell ref="AF60:AG60"/>
    <mergeCell ref="AH60:AI60"/>
    <mergeCell ref="B71:C71"/>
    <mergeCell ref="D71:E71"/>
    <mergeCell ref="F71:G71"/>
    <mergeCell ref="H71:I71"/>
    <mergeCell ref="J71:K71"/>
    <mergeCell ref="X60:Y60"/>
    <mergeCell ref="B60:C60"/>
    <mergeCell ref="D60:E60"/>
    <mergeCell ref="F60:G60"/>
    <mergeCell ref="H60:I60"/>
    <mergeCell ref="J60:K60"/>
    <mergeCell ref="L60:M60"/>
    <mergeCell ref="N60:O60"/>
    <mergeCell ref="P60:Q60"/>
    <mergeCell ref="R60:S60"/>
    <mergeCell ref="T60:U60"/>
    <mergeCell ref="V60:W60"/>
    <mergeCell ref="AH71:AI71"/>
    <mergeCell ref="L71:M71"/>
    <mergeCell ref="N71:O71"/>
    <mergeCell ref="P71:Q71"/>
    <mergeCell ref="R71:S71"/>
    <mergeCell ref="T71:U71"/>
    <mergeCell ref="V71:W71"/>
    <mergeCell ref="X71:Y71"/>
    <mergeCell ref="Z71:AA71"/>
    <mergeCell ref="AB71:AC71"/>
    <mergeCell ref="AD71:AE71"/>
    <mergeCell ref="AF71:AG71"/>
    <mergeCell ref="A15:A16"/>
    <mergeCell ref="A17:A18"/>
    <mergeCell ref="A19:A20"/>
    <mergeCell ref="A21:A22"/>
    <mergeCell ref="A23:A24"/>
    <mergeCell ref="A5:A6"/>
    <mergeCell ref="A7:A8"/>
    <mergeCell ref="A9:A10"/>
    <mergeCell ref="A11:A12"/>
    <mergeCell ref="A13:A14"/>
    <mergeCell ref="A41:A42"/>
    <mergeCell ref="A43:A44"/>
    <mergeCell ref="A45:A46"/>
    <mergeCell ref="A47:A48"/>
    <mergeCell ref="A49:A50"/>
    <mergeCell ref="A25:A26"/>
    <mergeCell ref="A27:A28"/>
    <mergeCell ref="A29:A30"/>
    <mergeCell ref="A37:A38"/>
    <mergeCell ref="A39:A40"/>
    <mergeCell ref="A66:A67"/>
    <mergeCell ref="A68:A69"/>
    <mergeCell ref="A75:A76"/>
    <mergeCell ref="A77:A78"/>
    <mergeCell ref="A79:A80"/>
    <mergeCell ref="A51:A52"/>
    <mergeCell ref="A53:A54"/>
    <mergeCell ref="A55:A56"/>
    <mergeCell ref="A57:A58"/>
    <mergeCell ref="A64:A65"/>
    <mergeCell ref="A101:A102"/>
    <mergeCell ref="A91:A92"/>
    <mergeCell ref="A93:A94"/>
    <mergeCell ref="A95:A96"/>
    <mergeCell ref="A97:A98"/>
    <mergeCell ref="A99:A100"/>
    <mergeCell ref="A81:A82"/>
    <mergeCell ref="A83:A84"/>
    <mergeCell ref="A85:A86"/>
    <mergeCell ref="A87:A88"/>
    <mergeCell ref="A89:A90"/>
  </mergeCells>
  <pageMargins left="0.7" right="0.7" top="0.75" bottom="0.75" header="0.3" footer="0.3"/>
  <pageSetup paperSize="9" orientation="portrait" horizontalDpi="300" verticalDpi="30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O109"/>
  <sheetViews>
    <sheetView zoomScaleNormal="100" workbookViewId="0">
      <selection sqref="A1:A2"/>
    </sheetView>
  </sheetViews>
  <sheetFormatPr defaultColWidth="10.90625" defaultRowHeight="14.5" x14ac:dyDescent="0.35"/>
  <cols>
    <col min="1" max="1" width="29.54296875" customWidth="1"/>
  </cols>
  <sheetData>
    <row r="1" spans="1:15" ht="81" customHeight="1" x14ac:dyDescent="0.35">
      <c r="A1" s="431" t="s">
        <v>317</v>
      </c>
      <c r="B1" s="386" t="s">
        <v>284</v>
      </c>
      <c r="C1" s="387"/>
      <c r="D1" s="374">
        <v>2021</v>
      </c>
      <c r="E1" s="375"/>
      <c r="F1" s="375"/>
      <c r="G1" s="375"/>
      <c r="H1" s="375"/>
      <c r="I1" s="376"/>
      <c r="J1" s="374">
        <v>2022</v>
      </c>
      <c r="K1" s="375"/>
      <c r="L1" s="375"/>
      <c r="M1" s="375"/>
      <c r="N1" s="375"/>
      <c r="O1" s="376"/>
    </row>
    <row r="2" spans="1:15" ht="81" customHeight="1" x14ac:dyDescent="0.35">
      <c r="A2" s="441"/>
      <c r="B2" s="404"/>
      <c r="C2" s="403"/>
      <c r="D2" s="404" t="s">
        <v>280</v>
      </c>
      <c r="E2" s="402"/>
      <c r="F2" s="402" t="s">
        <v>285</v>
      </c>
      <c r="G2" s="402"/>
      <c r="H2" s="402" t="s">
        <v>303</v>
      </c>
      <c r="I2" s="403"/>
      <c r="J2" s="404" t="s">
        <v>301</v>
      </c>
      <c r="K2" s="402"/>
      <c r="L2" s="402" t="s">
        <v>302</v>
      </c>
      <c r="M2" s="402"/>
      <c r="N2" s="402" t="s">
        <v>303</v>
      </c>
      <c r="O2" s="403"/>
    </row>
    <row r="3" spans="1:15" ht="15" customHeight="1" thickBot="1" x14ac:dyDescent="0.4">
      <c r="A3" s="149"/>
      <c r="B3" s="380"/>
      <c r="C3" s="382"/>
      <c r="D3" s="65" t="s">
        <v>98</v>
      </c>
      <c r="E3" s="63"/>
      <c r="F3" s="63" t="s">
        <v>99</v>
      </c>
      <c r="G3" s="63"/>
      <c r="H3" s="63"/>
      <c r="I3" s="62"/>
      <c r="J3" s="65" t="s">
        <v>101</v>
      </c>
      <c r="K3" s="63"/>
      <c r="L3" s="63" t="s">
        <v>102</v>
      </c>
      <c r="M3" s="63"/>
      <c r="N3" s="63"/>
      <c r="O3" s="62"/>
    </row>
    <row r="4" spans="1:15" x14ac:dyDescent="0.35">
      <c r="A4" s="151"/>
      <c r="B4" s="98" t="s">
        <v>103</v>
      </c>
      <c r="C4" s="99" t="s">
        <v>104</v>
      </c>
      <c r="D4" s="314" t="s">
        <v>103</v>
      </c>
      <c r="E4" s="306" t="s">
        <v>104</v>
      </c>
      <c r="F4" s="306" t="s">
        <v>103</v>
      </c>
      <c r="G4" s="306" t="s">
        <v>104</v>
      </c>
      <c r="H4" s="306" t="s">
        <v>103</v>
      </c>
      <c r="I4" s="310" t="s">
        <v>104</v>
      </c>
      <c r="J4" s="98" t="s">
        <v>103</v>
      </c>
      <c r="K4" s="67" t="s">
        <v>104</v>
      </c>
      <c r="L4" s="67" t="s">
        <v>103</v>
      </c>
      <c r="M4" s="67" t="s">
        <v>104</v>
      </c>
      <c r="N4" s="67" t="s">
        <v>103</v>
      </c>
      <c r="O4" s="99" t="s">
        <v>104</v>
      </c>
    </row>
    <row r="5" spans="1:15" ht="15" customHeight="1" thickBot="1" x14ac:dyDescent="0.4">
      <c r="A5" s="307" t="s">
        <v>37</v>
      </c>
      <c r="B5" s="73">
        <v>4000</v>
      </c>
      <c r="C5" s="316"/>
      <c r="D5" s="189"/>
      <c r="E5" s="202"/>
      <c r="F5" s="202"/>
      <c r="G5" s="202"/>
      <c r="H5" s="202"/>
      <c r="I5" s="207"/>
      <c r="J5" s="73">
        <v>2000</v>
      </c>
      <c r="K5" s="74"/>
      <c r="L5" s="74">
        <v>2000</v>
      </c>
      <c r="M5" s="131"/>
      <c r="N5" s="74">
        <v>4000</v>
      </c>
      <c r="O5" s="316"/>
    </row>
    <row r="6" spans="1:15" ht="30" customHeight="1" x14ac:dyDescent="0.35">
      <c r="A6" s="484" t="s">
        <v>254</v>
      </c>
      <c r="B6" s="67">
        <v>0.76396655486033405</v>
      </c>
      <c r="C6" s="166"/>
      <c r="D6" s="183"/>
      <c r="E6" s="203"/>
      <c r="F6" s="204"/>
      <c r="G6" s="203"/>
      <c r="H6" s="204"/>
      <c r="I6" s="184"/>
      <c r="J6" s="126">
        <v>0.76179943985730103</v>
      </c>
      <c r="K6" s="127"/>
      <c r="L6" s="312">
        <v>0.76613366982652698</v>
      </c>
      <c r="M6" s="313"/>
      <c r="N6" s="312">
        <v>0.76396655486033405</v>
      </c>
      <c r="O6" s="315"/>
    </row>
    <row r="7" spans="1:15" x14ac:dyDescent="0.35">
      <c r="A7" s="438"/>
      <c r="B7" s="54"/>
      <c r="C7" s="75"/>
      <c r="D7" s="185"/>
      <c r="E7" s="205"/>
      <c r="F7" s="206"/>
      <c r="G7" s="205"/>
      <c r="H7" s="206"/>
      <c r="I7" s="186"/>
      <c r="J7" s="103"/>
      <c r="K7" s="101"/>
      <c r="L7" s="159"/>
      <c r="M7" s="6"/>
      <c r="N7" s="159"/>
      <c r="O7" s="163"/>
    </row>
    <row r="8" spans="1:15" x14ac:dyDescent="0.35">
      <c r="A8" s="438" t="s">
        <v>255</v>
      </c>
      <c r="B8" s="54">
        <v>0.135353771896462</v>
      </c>
      <c r="C8" s="75"/>
      <c r="D8" s="185"/>
      <c r="E8" s="205"/>
      <c r="F8" s="206"/>
      <c r="G8" s="205"/>
      <c r="H8" s="206"/>
      <c r="I8" s="186"/>
      <c r="J8" s="103">
        <v>0.14193328278709999</v>
      </c>
      <c r="K8" s="101"/>
      <c r="L8" s="159">
        <v>0.12877426111767601</v>
      </c>
      <c r="M8" s="6"/>
      <c r="N8" s="159">
        <v>0.135353771896462</v>
      </c>
      <c r="O8" s="163"/>
    </row>
    <row r="9" spans="1:15" x14ac:dyDescent="0.35">
      <c r="A9" s="438"/>
      <c r="B9" s="54"/>
      <c r="C9" s="75"/>
      <c r="D9" s="185"/>
      <c r="E9" s="205"/>
      <c r="F9" s="206"/>
      <c r="G9" s="205"/>
      <c r="H9" s="206"/>
      <c r="I9" s="186"/>
      <c r="J9" s="103"/>
      <c r="K9" s="101"/>
      <c r="L9" s="159"/>
      <c r="M9" s="6"/>
      <c r="N9" s="159"/>
      <c r="O9" s="163"/>
    </row>
    <row r="10" spans="1:15" x14ac:dyDescent="0.35">
      <c r="A10" s="438" t="s">
        <v>256</v>
      </c>
      <c r="B10" s="54">
        <v>8.1346938686530604E-2</v>
      </c>
      <c r="C10" s="75"/>
      <c r="D10" s="185"/>
      <c r="E10" s="205"/>
      <c r="F10" s="206"/>
      <c r="G10" s="205"/>
      <c r="H10" s="206"/>
      <c r="I10" s="186"/>
      <c r="J10" s="103">
        <v>8.3794808874307805E-2</v>
      </c>
      <c r="K10" s="101"/>
      <c r="L10" s="159">
        <v>7.8899068540367198E-2</v>
      </c>
      <c r="M10" s="6"/>
      <c r="N10" s="159">
        <v>8.1346938686530604E-2</v>
      </c>
      <c r="O10" s="163"/>
    </row>
    <row r="11" spans="1:15" x14ac:dyDescent="0.35">
      <c r="A11" s="438"/>
      <c r="B11" s="54"/>
      <c r="C11" s="75"/>
      <c r="D11" s="185"/>
      <c r="E11" s="205"/>
      <c r="F11" s="206"/>
      <c r="G11" s="205"/>
      <c r="H11" s="206"/>
      <c r="I11" s="186"/>
      <c r="J11" s="103"/>
      <c r="K11" s="101"/>
      <c r="L11" s="159"/>
      <c r="M11" s="6"/>
      <c r="N11" s="159"/>
      <c r="O11" s="163"/>
    </row>
    <row r="12" spans="1:15" x14ac:dyDescent="0.35">
      <c r="A12" s="438" t="s">
        <v>257</v>
      </c>
      <c r="B12" s="54">
        <v>1.5810845341891502E-2</v>
      </c>
      <c r="C12" s="75"/>
      <c r="D12" s="185"/>
      <c r="E12" s="205"/>
      <c r="F12" s="206"/>
      <c r="G12" s="205"/>
      <c r="H12" s="206"/>
      <c r="I12" s="186"/>
      <c r="J12" s="103">
        <v>1.7102260474346601E-2</v>
      </c>
      <c r="K12" s="101"/>
      <c r="L12" s="159">
        <v>1.45194302313905E-2</v>
      </c>
      <c r="M12" s="6"/>
      <c r="N12" s="159">
        <v>1.5810845341891502E-2</v>
      </c>
      <c r="O12" s="163"/>
    </row>
    <row r="13" spans="1:15" x14ac:dyDescent="0.35">
      <c r="A13" s="438"/>
      <c r="B13" s="54"/>
      <c r="C13" s="75"/>
      <c r="D13" s="185"/>
      <c r="E13" s="205"/>
      <c r="F13" s="206"/>
      <c r="G13" s="205"/>
      <c r="H13" s="206"/>
      <c r="I13" s="186"/>
      <c r="J13" s="103"/>
      <c r="K13" s="101"/>
      <c r="L13" s="159"/>
      <c r="M13" s="6"/>
      <c r="N13" s="159"/>
      <c r="O13" s="163"/>
    </row>
    <row r="14" spans="1:15" x14ac:dyDescent="0.35">
      <c r="A14" s="438" t="s">
        <v>258</v>
      </c>
      <c r="B14" s="54">
        <v>6.1412243135877599E-2</v>
      </c>
      <c r="C14" s="75"/>
      <c r="D14" s="185"/>
      <c r="E14" s="205"/>
      <c r="F14" s="206"/>
      <c r="G14" s="205"/>
      <c r="H14" s="206"/>
      <c r="I14" s="186"/>
      <c r="J14" s="103">
        <v>6.9734786395397805E-2</v>
      </c>
      <c r="K14" s="101"/>
      <c r="L14" s="159">
        <v>5.3089700017840601E-2</v>
      </c>
      <c r="M14" s="6"/>
      <c r="N14" s="159">
        <v>6.1412243135877599E-2</v>
      </c>
      <c r="O14" s="163"/>
    </row>
    <row r="15" spans="1:15" x14ac:dyDescent="0.35">
      <c r="A15" s="438"/>
      <c r="B15" s="54"/>
      <c r="C15" s="75"/>
      <c r="D15" s="185"/>
      <c r="E15" s="205"/>
      <c r="F15" s="206"/>
      <c r="G15" s="205"/>
      <c r="H15" s="206"/>
      <c r="I15" s="186"/>
      <c r="J15" s="103"/>
      <c r="K15" s="101"/>
      <c r="L15" s="159"/>
      <c r="M15" s="6"/>
      <c r="N15" s="159"/>
      <c r="O15" s="163"/>
    </row>
    <row r="16" spans="1:15" x14ac:dyDescent="0.35">
      <c r="A16" s="438" t="s">
        <v>259</v>
      </c>
      <c r="B16" s="54">
        <v>2.6545529984544701E-2</v>
      </c>
      <c r="C16" s="75"/>
      <c r="D16" s="185"/>
      <c r="E16" s="205"/>
      <c r="F16" s="206"/>
      <c r="G16" s="205"/>
      <c r="H16" s="206"/>
      <c r="I16" s="186"/>
      <c r="J16" s="103">
        <v>2.5229598462155601E-2</v>
      </c>
      <c r="K16" s="101"/>
      <c r="L16" s="159">
        <v>2.7861461484563001E-2</v>
      </c>
      <c r="M16" s="6"/>
      <c r="N16" s="159">
        <v>2.6545529984544701E-2</v>
      </c>
      <c r="O16" s="163"/>
    </row>
    <row r="17" spans="1:15" x14ac:dyDescent="0.35">
      <c r="A17" s="438"/>
      <c r="B17" s="54"/>
      <c r="C17" s="75"/>
      <c r="D17" s="185"/>
      <c r="E17" s="205"/>
      <c r="F17" s="206"/>
      <c r="G17" s="205"/>
      <c r="H17" s="206"/>
      <c r="I17" s="186"/>
      <c r="J17" s="103"/>
      <c r="K17" s="101"/>
      <c r="L17" s="159"/>
      <c r="M17" s="6"/>
      <c r="N17" s="159"/>
      <c r="O17" s="163"/>
    </row>
    <row r="18" spans="1:15" x14ac:dyDescent="0.35">
      <c r="A18" s="438" t="s">
        <v>260</v>
      </c>
      <c r="B18" s="54">
        <v>2.8478437715215601E-2</v>
      </c>
      <c r="C18" s="75"/>
      <c r="D18" s="185"/>
      <c r="E18" s="205"/>
      <c r="F18" s="206"/>
      <c r="G18" s="205"/>
      <c r="H18" s="206"/>
      <c r="I18" s="186"/>
      <c r="J18" s="103">
        <v>2.5484463961773299E-2</v>
      </c>
      <c r="K18" s="101"/>
      <c r="L18" s="159">
        <v>3.1472411417760401E-2</v>
      </c>
      <c r="M18" s="6"/>
      <c r="N18" s="159">
        <v>2.8478437715215601E-2</v>
      </c>
      <c r="O18" s="163"/>
    </row>
    <row r="19" spans="1:15" x14ac:dyDescent="0.35">
      <c r="A19" s="438"/>
      <c r="B19" s="54"/>
      <c r="C19" s="75"/>
      <c r="D19" s="185"/>
      <c r="E19" s="205"/>
      <c r="F19" s="206"/>
      <c r="G19" s="205"/>
      <c r="H19" s="206"/>
      <c r="I19" s="186"/>
      <c r="J19" s="103"/>
      <c r="K19" s="101"/>
      <c r="L19" s="159"/>
      <c r="M19" s="6"/>
      <c r="N19" s="159"/>
      <c r="O19" s="163"/>
    </row>
    <row r="20" spans="1:15" x14ac:dyDescent="0.35">
      <c r="A20" s="438" t="s">
        <v>261</v>
      </c>
      <c r="B20" s="54">
        <v>3.4840966401590297E-2</v>
      </c>
      <c r="C20" s="75"/>
      <c r="D20" s="185"/>
      <c r="E20" s="205"/>
      <c r="F20" s="206"/>
      <c r="G20" s="205"/>
      <c r="H20" s="206"/>
      <c r="I20" s="186"/>
      <c r="J20" s="103">
        <v>4.1285557438071697E-2</v>
      </c>
      <c r="K20" s="101"/>
      <c r="L20" s="159">
        <v>2.8396375474667099E-2</v>
      </c>
      <c r="M20" s="6"/>
      <c r="N20" s="159">
        <v>3.4840966401590297E-2</v>
      </c>
      <c r="O20" s="163"/>
    </row>
    <row r="21" spans="1:15" x14ac:dyDescent="0.35">
      <c r="A21" s="438"/>
      <c r="B21" s="54"/>
      <c r="C21" s="75"/>
      <c r="D21" s="185"/>
      <c r="E21" s="205"/>
      <c r="F21" s="206"/>
      <c r="G21" s="205"/>
      <c r="H21" s="206"/>
      <c r="I21" s="186"/>
      <c r="J21" s="103"/>
      <c r="K21" s="101"/>
      <c r="L21" s="159"/>
      <c r="M21" s="6"/>
      <c r="N21" s="159"/>
      <c r="O21" s="163"/>
    </row>
    <row r="22" spans="1:15" x14ac:dyDescent="0.35">
      <c r="A22" s="438" t="s">
        <v>262</v>
      </c>
      <c r="B22" s="54">
        <v>9.9066290259337095E-2</v>
      </c>
      <c r="C22" s="75"/>
      <c r="D22" s="185"/>
      <c r="E22" s="205"/>
      <c r="F22" s="206"/>
      <c r="G22" s="205"/>
      <c r="H22" s="206"/>
      <c r="I22" s="186"/>
      <c r="J22" s="103">
        <v>9.0698737863951898E-2</v>
      </c>
      <c r="K22" s="101"/>
      <c r="L22" s="159">
        <v>0.107433842512474</v>
      </c>
      <c r="M22" s="6"/>
      <c r="N22" s="159">
        <v>9.9066290259337095E-2</v>
      </c>
      <c r="O22" s="163"/>
    </row>
    <row r="23" spans="1:15" x14ac:dyDescent="0.35">
      <c r="A23" s="438"/>
      <c r="B23" s="54"/>
      <c r="C23" s="75"/>
      <c r="D23" s="185"/>
      <c r="E23" s="205"/>
      <c r="F23" s="206"/>
      <c r="G23" s="205"/>
      <c r="H23" s="206"/>
      <c r="I23" s="186"/>
      <c r="J23" s="103"/>
      <c r="K23" s="101"/>
      <c r="L23" s="159"/>
      <c r="M23" s="6"/>
      <c r="N23" s="159"/>
      <c r="O23" s="163"/>
    </row>
    <row r="24" spans="1:15" x14ac:dyDescent="0.35">
      <c r="A24" s="438" t="s">
        <v>263</v>
      </c>
      <c r="B24" s="54">
        <v>8.4967161400328395E-2</v>
      </c>
      <c r="C24" s="75"/>
      <c r="D24" s="185"/>
      <c r="E24" s="205"/>
      <c r="F24" s="206"/>
      <c r="G24" s="205"/>
      <c r="H24" s="206"/>
      <c r="I24" s="186"/>
      <c r="J24" s="103">
        <v>8.1980741377028904E-2</v>
      </c>
      <c r="K24" s="101"/>
      <c r="L24" s="159">
        <v>8.7953581372858705E-2</v>
      </c>
      <c r="M24" s="6"/>
      <c r="N24" s="159">
        <v>8.4967161400328395E-2</v>
      </c>
      <c r="O24" s="163"/>
    </row>
    <row r="25" spans="1:15" x14ac:dyDescent="0.35">
      <c r="A25" s="438"/>
      <c r="B25" s="54"/>
      <c r="C25" s="75"/>
      <c r="D25" s="185"/>
      <c r="E25" s="205"/>
      <c r="F25" s="206"/>
      <c r="G25" s="205"/>
      <c r="H25" s="206"/>
      <c r="I25" s="186"/>
      <c r="J25" s="103"/>
      <c r="K25" s="101"/>
      <c r="L25" s="159"/>
      <c r="M25" s="6"/>
      <c r="N25" s="159"/>
      <c r="O25" s="163"/>
    </row>
    <row r="26" spans="1:15" x14ac:dyDescent="0.35">
      <c r="A26" s="438" t="s">
        <v>264</v>
      </c>
      <c r="B26" s="54">
        <v>0.75654461218455404</v>
      </c>
      <c r="C26" s="75"/>
      <c r="D26" s="185"/>
      <c r="E26" s="205"/>
      <c r="F26" s="206"/>
      <c r="G26" s="205"/>
      <c r="H26" s="206"/>
      <c r="I26" s="186"/>
      <c r="J26" s="103">
        <v>0.75021909087467098</v>
      </c>
      <c r="K26" s="101"/>
      <c r="L26" s="159">
        <v>0.76287013338690302</v>
      </c>
      <c r="M26" s="6"/>
      <c r="N26" s="159">
        <v>0.75654461218455404</v>
      </c>
      <c r="O26" s="163"/>
    </row>
    <row r="27" spans="1:15" x14ac:dyDescent="0.35">
      <c r="A27" s="438"/>
      <c r="B27" s="54"/>
      <c r="C27" s="75"/>
      <c r="D27" s="185"/>
      <c r="E27" s="205"/>
      <c r="F27" s="206"/>
      <c r="G27" s="205"/>
      <c r="H27" s="206"/>
      <c r="I27" s="186"/>
      <c r="J27" s="103"/>
      <c r="K27" s="101"/>
      <c r="L27" s="159"/>
      <c r="M27" s="6"/>
      <c r="N27" s="159"/>
      <c r="O27" s="163"/>
    </row>
    <row r="28" spans="1:15" x14ac:dyDescent="0.35">
      <c r="A28" s="438" t="s">
        <v>298</v>
      </c>
      <c r="B28" s="54">
        <v>5.8537803664622003E-2</v>
      </c>
      <c r="C28" s="75"/>
      <c r="D28" s="185"/>
      <c r="E28" s="205"/>
      <c r="F28" s="206"/>
      <c r="G28" s="205"/>
      <c r="H28" s="206"/>
      <c r="I28" s="186"/>
      <c r="J28" s="103">
        <v>6.1816203907275699E-2</v>
      </c>
      <c r="K28" s="101"/>
      <c r="L28" s="159">
        <v>5.5259403477701002E-2</v>
      </c>
      <c r="M28" s="6"/>
      <c r="N28" s="159">
        <v>5.8537803664622003E-2</v>
      </c>
      <c r="O28" s="163"/>
    </row>
    <row r="29" spans="1:15" x14ac:dyDescent="0.35">
      <c r="A29" s="438"/>
      <c r="B29" s="54"/>
      <c r="C29" s="75"/>
      <c r="D29" s="185"/>
      <c r="E29" s="205"/>
      <c r="F29" s="206"/>
      <c r="G29" s="205"/>
      <c r="H29" s="206"/>
      <c r="I29" s="186"/>
      <c r="J29" s="103"/>
      <c r="K29" s="101"/>
      <c r="L29" s="159"/>
      <c r="M29" s="6"/>
      <c r="N29" s="159"/>
      <c r="O29" s="163"/>
    </row>
    <row r="30" spans="1:15" x14ac:dyDescent="0.35">
      <c r="A30" s="438" t="s">
        <v>120</v>
      </c>
      <c r="B30" s="54">
        <v>1.2047647379523499E-2</v>
      </c>
      <c r="C30" s="75"/>
      <c r="D30" s="185"/>
      <c r="E30" s="205"/>
      <c r="F30" s="206"/>
      <c r="G30" s="205"/>
      <c r="H30" s="206"/>
      <c r="I30" s="186"/>
      <c r="J30" s="103">
        <v>1.1769004482346501E-2</v>
      </c>
      <c r="K30" s="101"/>
      <c r="L30" s="159">
        <v>1.2326290271963599E-2</v>
      </c>
      <c r="M30" s="6"/>
      <c r="N30" s="159">
        <v>1.2047647379523499E-2</v>
      </c>
      <c r="O30" s="163"/>
    </row>
    <row r="31" spans="1:15" ht="15" customHeight="1" thickBot="1" x14ac:dyDescent="0.4">
      <c r="A31" s="485"/>
      <c r="B31" s="79"/>
      <c r="C31" s="77"/>
      <c r="D31" s="208"/>
      <c r="E31" s="209"/>
      <c r="F31" s="210"/>
      <c r="G31" s="209"/>
      <c r="H31" s="210"/>
      <c r="I31" s="232"/>
      <c r="J31" s="108"/>
      <c r="K31" s="109"/>
      <c r="L31" s="311"/>
      <c r="M31" s="308"/>
      <c r="N31" s="311"/>
      <c r="O31" s="309"/>
    </row>
    <row r="32" spans="1:15" x14ac:dyDescent="0.35">
      <c r="A32" s="5"/>
      <c r="B32" s="54"/>
      <c r="C32" s="53"/>
      <c r="D32" s="335"/>
      <c r="E32" s="336"/>
      <c r="F32" s="335"/>
      <c r="G32" s="336"/>
      <c r="H32" s="335"/>
      <c r="I32" s="336"/>
      <c r="J32" s="100"/>
      <c r="K32" s="101"/>
      <c r="L32" s="159"/>
      <c r="M32" s="6"/>
      <c r="N32" s="159"/>
      <c r="O32" s="6"/>
    </row>
    <row r="33" spans="1:15" ht="15" customHeight="1" thickBot="1" x14ac:dyDescent="0.4">
      <c r="A33" s="258"/>
      <c r="B33" s="90"/>
      <c r="C33" s="97"/>
      <c r="D33" s="90"/>
      <c r="E33" s="97"/>
      <c r="F33" s="90"/>
      <c r="G33" s="97"/>
    </row>
    <row r="34" spans="1:15" ht="90" customHeight="1" x14ac:dyDescent="0.35">
      <c r="A34" s="431" t="s">
        <v>318</v>
      </c>
      <c r="B34" s="386" t="s">
        <v>284</v>
      </c>
      <c r="C34" s="387"/>
      <c r="D34" s="374">
        <v>2021</v>
      </c>
      <c r="E34" s="375"/>
      <c r="F34" s="375"/>
      <c r="G34" s="375"/>
      <c r="H34" s="375"/>
      <c r="I34" s="376"/>
      <c r="J34" s="374">
        <v>2022</v>
      </c>
      <c r="K34" s="375"/>
      <c r="L34" s="375"/>
      <c r="M34" s="375"/>
      <c r="N34" s="375"/>
      <c r="O34" s="376"/>
    </row>
    <row r="35" spans="1:15" x14ac:dyDescent="0.35">
      <c r="A35" s="432"/>
      <c r="B35" s="404"/>
      <c r="C35" s="403"/>
      <c r="D35" s="404" t="s">
        <v>280</v>
      </c>
      <c r="E35" s="402"/>
      <c r="F35" s="402" t="s">
        <v>285</v>
      </c>
      <c r="G35" s="402"/>
      <c r="H35" s="402" t="s">
        <v>303</v>
      </c>
      <c r="I35" s="403"/>
      <c r="J35" s="404" t="s">
        <v>301</v>
      </c>
      <c r="K35" s="402"/>
      <c r="L35" s="402" t="s">
        <v>302</v>
      </c>
      <c r="M35" s="402"/>
      <c r="N35" s="402" t="s">
        <v>303</v>
      </c>
      <c r="O35" s="403"/>
    </row>
    <row r="36" spans="1:15" ht="15" customHeight="1" thickBot="1" x14ac:dyDescent="0.4">
      <c r="A36" s="433"/>
      <c r="B36" s="380"/>
      <c r="C36" s="382"/>
      <c r="D36" s="65" t="s">
        <v>98</v>
      </c>
      <c r="E36" s="63"/>
      <c r="F36" s="63" t="s">
        <v>99</v>
      </c>
      <c r="G36" s="63"/>
      <c r="H36" s="63"/>
      <c r="I36" s="62"/>
      <c r="J36" s="65" t="s">
        <v>101</v>
      </c>
      <c r="K36" s="63"/>
      <c r="L36" s="63" t="s">
        <v>102</v>
      </c>
      <c r="M36" s="63"/>
      <c r="N36" s="63"/>
      <c r="O36" s="62"/>
    </row>
    <row r="37" spans="1:15" x14ac:dyDescent="0.35">
      <c r="A37" s="151"/>
      <c r="B37" s="98" t="s">
        <v>103</v>
      </c>
      <c r="C37" s="99" t="s">
        <v>104</v>
      </c>
      <c r="D37" s="314" t="s">
        <v>103</v>
      </c>
      <c r="E37" s="306" t="s">
        <v>104</v>
      </c>
      <c r="F37" s="306" t="s">
        <v>103</v>
      </c>
      <c r="G37" s="306" t="s">
        <v>104</v>
      </c>
      <c r="H37" s="306" t="s">
        <v>103</v>
      </c>
      <c r="I37" s="310" t="s">
        <v>104</v>
      </c>
      <c r="J37" s="98" t="s">
        <v>103</v>
      </c>
      <c r="K37" s="67" t="s">
        <v>104</v>
      </c>
      <c r="L37" s="67" t="s">
        <v>103</v>
      </c>
      <c r="M37" s="67" t="s">
        <v>104</v>
      </c>
      <c r="N37" s="67" t="s">
        <v>103</v>
      </c>
      <c r="O37" s="99" t="s">
        <v>104</v>
      </c>
    </row>
    <row r="38" spans="1:15" ht="15" customHeight="1" thickBot="1" x14ac:dyDescent="0.4">
      <c r="A38" s="307" t="s">
        <v>37</v>
      </c>
      <c r="B38" s="73">
        <v>4000</v>
      </c>
      <c r="C38" s="316"/>
      <c r="D38" s="189"/>
      <c r="E38" s="202"/>
      <c r="F38" s="202"/>
      <c r="G38" s="202"/>
      <c r="H38" s="202"/>
      <c r="I38" s="207"/>
      <c r="J38" s="73">
        <v>2000</v>
      </c>
      <c r="K38" s="74"/>
      <c r="L38" s="74">
        <v>2000</v>
      </c>
      <c r="M38" s="131"/>
      <c r="N38" s="74">
        <v>4000</v>
      </c>
      <c r="O38" s="316"/>
    </row>
    <row r="39" spans="1:15" x14ac:dyDescent="0.35">
      <c r="A39" s="484" t="s">
        <v>265</v>
      </c>
      <c r="B39" s="67">
        <v>8.6732511382674904E-2</v>
      </c>
      <c r="C39" s="166"/>
      <c r="D39" s="183"/>
      <c r="E39" s="203"/>
      <c r="F39" s="204"/>
      <c r="G39" s="203"/>
      <c r="H39" s="204"/>
      <c r="I39" s="184"/>
      <c r="J39" s="126">
        <v>8.5629284871556105E-2</v>
      </c>
      <c r="K39" s="127"/>
      <c r="L39" s="312">
        <v>8.7835737875038802E-2</v>
      </c>
      <c r="M39" s="313"/>
      <c r="N39" s="312">
        <v>8.6732511382674904E-2</v>
      </c>
      <c r="O39" s="315"/>
    </row>
    <row r="40" spans="1:15" x14ac:dyDescent="0.35">
      <c r="A40" s="438"/>
      <c r="B40" s="54"/>
      <c r="C40" s="75"/>
      <c r="D40" s="185"/>
      <c r="E40" s="205"/>
      <c r="F40" s="206"/>
      <c r="G40" s="205"/>
      <c r="H40" s="206"/>
      <c r="I40" s="186"/>
      <c r="J40" s="103"/>
      <c r="K40" s="101"/>
      <c r="L40" s="159"/>
      <c r="M40" s="6"/>
      <c r="N40" s="159"/>
      <c r="O40" s="163"/>
    </row>
    <row r="41" spans="1:15" x14ac:dyDescent="0.35">
      <c r="A41" s="438" t="s">
        <v>266</v>
      </c>
      <c r="B41" s="54">
        <v>0.102723231972768</v>
      </c>
      <c r="C41" s="75"/>
      <c r="D41" s="185"/>
      <c r="E41" s="205"/>
      <c r="F41" s="206"/>
      <c r="G41" s="205"/>
      <c r="H41" s="206"/>
      <c r="I41" s="186"/>
      <c r="J41" s="103">
        <v>0.10928939533606601</v>
      </c>
      <c r="K41" s="101"/>
      <c r="L41" s="159">
        <v>9.6157068721094197E-2</v>
      </c>
      <c r="M41" s="6"/>
      <c r="N41" s="159">
        <v>0.102723231972768</v>
      </c>
      <c r="O41" s="163"/>
    </row>
    <row r="42" spans="1:15" x14ac:dyDescent="0.35">
      <c r="A42" s="438"/>
      <c r="B42" s="54"/>
      <c r="C42" s="75"/>
      <c r="D42" s="185"/>
      <c r="E42" s="205"/>
      <c r="F42" s="206"/>
      <c r="G42" s="205"/>
      <c r="H42" s="206"/>
      <c r="I42" s="186"/>
      <c r="J42" s="103"/>
      <c r="K42" s="101"/>
      <c r="L42" s="159"/>
      <c r="M42" s="6"/>
      <c r="N42" s="159"/>
      <c r="O42" s="163"/>
    </row>
    <row r="43" spans="1:15" x14ac:dyDescent="0.35">
      <c r="A43" s="438" t="s">
        <v>267</v>
      </c>
      <c r="B43" s="54">
        <v>4.2175452578245502E-2</v>
      </c>
      <c r="C43" s="75"/>
      <c r="D43" s="185"/>
      <c r="E43" s="205"/>
      <c r="F43" s="206"/>
      <c r="G43" s="205"/>
      <c r="H43" s="206"/>
      <c r="I43" s="186"/>
      <c r="J43" s="103">
        <v>4.2415607436376603E-2</v>
      </c>
      <c r="K43" s="101"/>
      <c r="L43" s="159">
        <v>4.1935297724196997E-2</v>
      </c>
      <c r="M43" s="6"/>
      <c r="N43" s="159">
        <v>4.2175452578245502E-2</v>
      </c>
      <c r="O43" s="163"/>
    </row>
    <row r="44" spans="1:15" x14ac:dyDescent="0.35">
      <c r="A44" s="438"/>
      <c r="B44" s="54"/>
      <c r="C44" s="75"/>
      <c r="D44" s="185"/>
      <c r="E44" s="205"/>
      <c r="F44" s="206"/>
      <c r="G44" s="205"/>
      <c r="H44" s="206"/>
      <c r="I44" s="186"/>
      <c r="J44" s="103"/>
      <c r="K44" s="101"/>
      <c r="L44" s="159"/>
      <c r="M44" s="6"/>
      <c r="N44" s="159"/>
      <c r="O44" s="163"/>
    </row>
    <row r="45" spans="1:15" x14ac:dyDescent="0.35">
      <c r="A45" s="438" t="s">
        <v>268</v>
      </c>
      <c r="B45" s="54">
        <v>0.69123740558762603</v>
      </c>
      <c r="C45" s="75"/>
      <c r="D45" s="185"/>
      <c r="E45" s="205"/>
      <c r="F45" s="206"/>
      <c r="G45" s="205"/>
      <c r="H45" s="206"/>
      <c r="I45" s="186"/>
      <c r="J45" s="103">
        <v>0.68428295997357502</v>
      </c>
      <c r="K45" s="101"/>
      <c r="L45" s="159">
        <v>0.69819185108345105</v>
      </c>
      <c r="M45" s="6"/>
      <c r="N45" s="159">
        <v>0.69123740558762603</v>
      </c>
      <c r="O45" s="163"/>
    </row>
    <row r="46" spans="1:15" x14ac:dyDescent="0.35">
      <c r="A46" s="438"/>
      <c r="B46" s="54"/>
      <c r="C46" s="75"/>
      <c r="D46" s="185"/>
      <c r="E46" s="205"/>
      <c r="F46" s="206"/>
      <c r="G46" s="205"/>
      <c r="H46" s="206"/>
      <c r="I46" s="186"/>
      <c r="J46" s="103"/>
      <c r="K46" s="101"/>
      <c r="L46" s="159"/>
      <c r="M46" s="6"/>
      <c r="N46" s="159"/>
      <c r="O46" s="163"/>
    </row>
    <row r="47" spans="1:15" x14ac:dyDescent="0.35">
      <c r="A47" s="438" t="s">
        <v>269</v>
      </c>
      <c r="B47" s="54">
        <v>4.1959329080406699E-2</v>
      </c>
      <c r="C47" s="75"/>
      <c r="D47" s="185"/>
      <c r="E47" s="205"/>
      <c r="F47" s="206"/>
      <c r="G47" s="205"/>
      <c r="H47" s="206"/>
      <c r="I47" s="186"/>
      <c r="J47" s="103">
        <v>4.3308368935037499E-2</v>
      </c>
      <c r="K47" s="101"/>
      <c r="L47" s="159">
        <v>4.0610289248709699E-2</v>
      </c>
      <c r="M47" s="6"/>
      <c r="N47" s="159">
        <v>4.1959329080406699E-2</v>
      </c>
      <c r="O47" s="163"/>
    </row>
    <row r="48" spans="1:15" x14ac:dyDescent="0.35">
      <c r="A48" s="438"/>
      <c r="B48" s="54"/>
      <c r="C48" s="75"/>
      <c r="D48" s="185"/>
      <c r="E48" s="205"/>
      <c r="F48" s="206"/>
      <c r="G48" s="205"/>
      <c r="H48" s="206"/>
      <c r="I48" s="186"/>
      <c r="J48" s="103"/>
      <c r="K48" s="101"/>
      <c r="L48" s="159"/>
      <c r="M48" s="6"/>
      <c r="N48" s="159"/>
      <c r="O48" s="163"/>
    </row>
    <row r="49" spans="1:15" x14ac:dyDescent="0.35">
      <c r="A49" s="438" t="s">
        <v>270</v>
      </c>
      <c r="B49" s="54">
        <v>4.5472560795274397E-2</v>
      </c>
      <c r="C49" s="75"/>
      <c r="D49" s="185"/>
      <c r="E49" s="205"/>
      <c r="F49" s="206"/>
      <c r="G49" s="205"/>
      <c r="H49" s="206"/>
      <c r="I49" s="186"/>
      <c r="J49" s="103">
        <v>4.2100087436849898E-2</v>
      </c>
      <c r="K49" s="101"/>
      <c r="L49" s="159">
        <v>4.8845034096366903E-2</v>
      </c>
      <c r="M49" s="6"/>
      <c r="N49" s="159">
        <v>4.5472560795274397E-2</v>
      </c>
      <c r="O49" s="163"/>
    </row>
    <row r="50" spans="1:15" x14ac:dyDescent="0.35">
      <c r="A50" s="438"/>
      <c r="B50" s="54"/>
      <c r="C50" s="75"/>
      <c r="D50" s="185"/>
      <c r="E50" s="205"/>
      <c r="F50" s="206"/>
      <c r="G50" s="205"/>
      <c r="H50" s="206"/>
      <c r="I50" s="186"/>
      <c r="J50" s="103"/>
      <c r="K50" s="101"/>
      <c r="L50" s="159"/>
      <c r="M50" s="6"/>
      <c r="N50" s="159"/>
      <c r="O50" s="163"/>
    </row>
    <row r="51" spans="1:15" x14ac:dyDescent="0.35">
      <c r="A51" s="438" t="s">
        <v>271</v>
      </c>
      <c r="B51" s="54">
        <v>2.4471045505289502E-2</v>
      </c>
      <c r="C51" s="75"/>
      <c r="D51" s="185"/>
      <c r="E51" s="205"/>
      <c r="F51" s="206"/>
      <c r="G51" s="205"/>
      <c r="H51" s="206"/>
      <c r="I51" s="186"/>
      <c r="J51" s="103">
        <v>2.4217205963674202E-2</v>
      </c>
      <c r="K51" s="101"/>
      <c r="L51" s="159">
        <v>2.4724885042589601E-2</v>
      </c>
      <c r="M51" s="6"/>
      <c r="N51" s="159">
        <v>2.4471045505289502E-2</v>
      </c>
      <c r="O51" s="163"/>
    </row>
    <row r="52" spans="1:15" x14ac:dyDescent="0.35">
      <c r="A52" s="438"/>
      <c r="B52" s="54"/>
      <c r="C52" s="75"/>
      <c r="D52" s="185"/>
      <c r="E52" s="205"/>
      <c r="F52" s="206"/>
      <c r="G52" s="205"/>
      <c r="H52" s="206"/>
      <c r="I52" s="186"/>
      <c r="J52" s="103"/>
      <c r="K52" s="101"/>
      <c r="L52" s="159"/>
      <c r="M52" s="6"/>
      <c r="N52" s="159"/>
      <c r="O52" s="163"/>
    </row>
    <row r="53" spans="1:15" x14ac:dyDescent="0.35">
      <c r="A53" s="438" t="s">
        <v>272</v>
      </c>
      <c r="B53" s="54">
        <v>0.539358173356418</v>
      </c>
      <c r="C53" s="75"/>
      <c r="D53" s="185"/>
      <c r="E53" s="205"/>
      <c r="F53" s="206"/>
      <c r="G53" s="205"/>
      <c r="H53" s="206"/>
      <c r="I53" s="186"/>
      <c r="J53" s="103">
        <v>0.53590688469614001</v>
      </c>
      <c r="K53" s="101"/>
      <c r="L53" s="159">
        <v>0.54280946195802504</v>
      </c>
      <c r="M53" s="6"/>
      <c r="N53" s="159">
        <v>0.539358173356418</v>
      </c>
      <c r="O53" s="163"/>
    </row>
    <row r="54" spans="1:15" x14ac:dyDescent="0.35">
      <c r="A54" s="438"/>
      <c r="B54" s="54"/>
      <c r="C54" s="75"/>
      <c r="D54" s="185"/>
      <c r="E54" s="205"/>
      <c r="F54" s="206"/>
      <c r="G54" s="205"/>
      <c r="H54" s="206"/>
      <c r="I54" s="186"/>
      <c r="J54" s="103"/>
      <c r="K54" s="101"/>
      <c r="L54" s="159"/>
      <c r="M54" s="6"/>
      <c r="N54" s="159"/>
      <c r="O54" s="163"/>
    </row>
    <row r="55" spans="1:15" x14ac:dyDescent="0.35">
      <c r="A55" s="438" t="s">
        <v>273</v>
      </c>
      <c r="B55" s="54">
        <v>2.6426346485736499E-2</v>
      </c>
      <c r="C55" s="75"/>
      <c r="D55" s="185"/>
      <c r="E55" s="205"/>
      <c r="F55" s="206"/>
      <c r="G55" s="205"/>
      <c r="H55" s="206"/>
      <c r="I55" s="186"/>
      <c r="J55" s="103">
        <v>2.27653809658519E-2</v>
      </c>
      <c r="K55" s="101"/>
      <c r="L55" s="159">
        <v>3.0087311943384699E-2</v>
      </c>
      <c r="M55" s="6"/>
      <c r="N55" s="159">
        <v>2.6426346485736499E-2</v>
      </c>
      <c r="O55" s="163"/>
    </row>
    <row r="56" spans="1:15" x14ac:dyDescent="0.35">
      <c r="A56" s="438"/>
      <c r="B56" s="54"/>
      <c r="C56" s="75"/>
      <c r="D56" s="185"/>
      <c r="E56" s="205"/>
      <c r="F56" s="206"/>
      <c r="G56" s="205"/>
      <c r="H56" s="206"/>
      <c r="I56" s="186"/>
      <c r="J56" s="103"/>
      <c r="K56" s="101"/>
      <c r="L56" s="159"/>
      <c r="M56" s="6"/>
      <c r="N56" s="159"/>
      <c r="O56" s="163"/>
    </row>
    <row r="57" spans="1:15" ht="30" customHeight="1" x14ac:dyDescent="0.35">
      <c r="A57" s="438" t="s">
        <v>298</v>
      </c>
      <c r="B57" s="54">
        <v>0.115854832841452</v>
      </c>
      <c r="C57" s="75"/>
      <c r="D57" s="185"/>
      <c r="E57" s="205"/>
      <c r="F57" s="206"/>
      <c r="G57" s="205"/>
      <c r="H57" s="206"/>
      <c r="I57" s="186"/>
      <c r="J57" s="103">
        <v>0.121430247317855</v>
      </c>
      <c r="K57" s="101"/>
      <c r="L57" s="159">
        <v>0.110279418459831</v>
      </c>
      <c r="M57" s="6"/>
      <c r="N57" s="159">
        <v>0.115854832841452</v>
      </c>
      <c r="O57" s="163"/>
    </row>
    <row r="58" spans="1:15" ht="30" customHeight="1" x14ac:dyDescent="0.35">
      <c r="A58" s="438"/>
      <c r="B58" s="54"/>
      <c r="C58" s="75"/>
      <c r="D58" s="185"/>
      <c r="E58" s="205"/>
      <c r="F58" s="206"/>
      <c r="G58" s="205"/>
      <c r="H58" s="206"/>
      <c r="I58" s="186"/>
      <c r="J58" s="103"/>
      <c r="K58" s="101"/>
      <c r="L58" s="159"/>
      <c r="M58" s="6"/>
      <c r="N58" s="159"/>
      <c r="O58" s="163"/>
    </row>
    <row r="59" spans="1:15" ht="30" customHeight="1" x14ac:dyDescent="0.35">
      <c r="A59" s="438" t="s">
        <v>120</v>
      </c>
      <c r="B59" s="54">
        <v>2.6559183984408201E-2</v>
      </c>
      <c r="C59" s="75"/>
      <c r="D59" s="185"/>
      <c r="E59" s="205"/>
      <c r="F59" s="206"/>
      <c r="G59" s="205"/>
      <c r="H59" s="206"/>
      <c r="I59" s="186"/>
      <c r="J59" s="103">
        <v>2.76939279584591E-2</v>
      </c>
      <c r="K59" s="101"/>
      <c r="L59" s="159">
        <v>2.5424440029647902E-2</v>
      </c>
      <c r="M59" s="6"/>
      <c r="N59" s="159">
        <v>2.6559183984408201E-2</v>
      </c>
      <c r="O59" s="163"/>
    </row>
    <row r="60" spans="1:15" ht="15" customHeight="1" thickBot="1" x14ac:dyDescent="0.4">
      <c r="A60" s="485"/>
      <c r="B60" s="79"/>
      <c r="C60" s="77"/>
      <c r="D60" s="208"/>
      <c r="E60" s="209"/>
      <c r="F60" s="210"/>
      <c r="G60" s="209"/>
      <c r="H60" s="210"/>
      <c r="I60" s="232"/>
      <c r="J60" s="108"/>
      <c r="K60" s="109"/>
      <c r="L60" s="311"/>
      <c r="M60" s="308"/>
      <c r="N60" s="311"/>
      <c r="O60" s="309"/>
    </row>
    <row r="61" spans="1:15" ht="15" customHeight="1" thickBot="1" x14ac:dyDescent="0.4">
      <c r="A61" s="5"/>
      <c r="B61" s="90"/>
      <c r="C61" s="97"/>
      <c r="D61" s="90"/>
      <c r="E61" s="97"/>
      <c r="F61" s="90"/>
      <c r="G61" s="97"/>
      <c r="H61" s="90"/>
      <c r="I61" s="97"/>
      <c r="J61" s="90"/>
      <c r="K61" s="97"/>
    </row>
    <row r="62" spans="1:15" ht="90" customHeight="1" x14ac:dyDescent="0.35">
      <c r="A62" s="431" t="s">
        <v>319</v>
      </c>
      <c r="B62" s="386" t="s">
        <v>284</v>
      </c>
      <c r="C62" s="387"/>
      <c r="D62" s="374">
        <v>2021</v>
      </c>
      <c r="E62" s="375"/>
      <c r="F62" s="375"/>
      <c r="G62" s="375"/>
      <c r="H62" s="375"/>
      <c r="I62" s="376"/>
      <c r="J62" s="374">
        <v>2022</v>
      </c>
      <c r="K62" s="375"/>
      <c r="L62" s="375"/>
      <c r="M62" s="375"/>
      <c r="N62" s="375"/>
      <c r="O62" s="376"/>
    </row>
    <row r="63" spans="1:15" x14ac:dyDescent="0.35">
      <c r="A63" s="432"/>
      <c r="B63" s="404"/>
      <c r="C63" s="403"/>
      <c r="D63" s="404" t="s">
        <v>280</v>
      </c>
      <c r="E63" s="402"/>
      <c r="F63" s="402" t="s">
        <v>285</v>
      </c>
      <c r="G63" s="402"/>
      <c r="H63" s="402" t="s">
        <v>303</v>
      </c>
      <c r="I63" s="403"/>
      <c r="J63" s="404" t="s">
        <v>301</v>
      </c>
      <c r="K63" s="402"/>
      <c r="L63" s="402" t="s">
        <v>302</v>
      </c>
      <c r="M63" s="402"/>
      <c r="N63" s="402" t="s">
        <v>303</v>
      </c>
      <c r="O63" s="403"/>
    </row>
    <row r="64" spans="1:15" ht="15" customHeight="1" thickBot="1" x14ac:dyDescent="0.4">
      <c r="A64" s="433"/>
      <c r="B64" s="380"/>
      <c r="C64" s="382"/>
      <c r="D64" s="65" t="s">
        <v>98</v>
      </c>
      <c r="E64" s="63"/>
      <c r="F64" s="63" t="s">
        <v>99</v>
      </c>
      <c r="G64" s="63"/>
      <c r="H64" s="63"/>
      <c r="I64" s="62"/>
      <c r="J64" s="65" t="s">
        <v>101</v>
      </c>
      <c r="K64" s="63"/>
      <c r="L64" s="63" t="s">
        <v>102</v>
      </c>
      <c r="M64" s="63"/>
      <c r="N64" s="63"/>
      <c r="O64" s="62"/>
    </row>
    <row r="65" spans="1:15" x14ac:dyDescent="0.35">
      <c r="A65" s="151"/>
      <c r="B65" s="98" t="s">
        <v>103</v>
      </c>
      <c r="C65" s="99" t="s">
        <v>104</v>
      </c>
      <c r="D65" s="314" t="s">
        <v>103</v>
      </c>
      <c r="E65" s="306" t="s">
        <v>104</v>
      </c>
      <c r="F65" s="306" t="s">
        <v>103</v>
      </c>
      <c r="G65" s="306" t="s">
        <v>104</v>
      </c>
      <c r="H65" s="306" t="s">
        <v>103</v>
      </c>
      <c r="I65" s="310" t="s">
        <v>104</v>
      </c>
      <c r="J65" s="98" t="s">
        <v>103</v>
      </c>
      <c r="K65" s="67" t="s">
        <v>104</v>
      </c>
      <c r="L65" s="67" t="s">
        <v>103</v>
      </c>
      <c r="M65" s="67" t="s">
        <v>104</v>
      </c>
      <c r="N65" s="67" t="s">
        <v>103</v>
      </c>
      <c r="O65" s="99" t="s">
        <v>104</v>
      </c>
    </row>
    <row r="66" spans="1:15" ht="15" customHeight="1" thickBot="1" x14ac:dyDescent="0.4">
      <c r="A66" s="307" t="s">
        <v>37</v>
      </c>
      <c r="B66" s="73">
        <v>4000</v>
      </c>
      <c r="C66" s="316"/>
      <c r="D66" s="189"/>
      <c r="E66" s="202"/>
      <c r="F66" s="202"/>
      <c r="G66" s="202"/>
      <c r="H66" s="202"/>
      <c r="I66" s="207"/>
      <c r="J66" s="73">
        <v>2000</v>
      </c>
      <c r="K66" s="74"/>
      <c r="L66" s="74">
        <v>2000</v>
      </c>
      <c r="M66" s="131"/>
      <c r="N66" s="74">
        <v>4000</v>
      </c>
      <c r="O66" s="316"/>
    </row>
    <row r="67" spans="1:15" x14ac:dyDescent="0.35">
      <c r="A67" s="486" t="s">
        <v>82</v>
      </c>
      <c r="B67" s="98">
        <v>0.53002702419973002</v>
      </c>
      <c r="C67" s="166"/>
      <c r="D67" s="183"/>
      <c r="E67" s="203"/>
      <c r="F67" s="204"/>
      <c r="G67" s="203"/>
      <c r="H67" s="204"/>
      <c r="I67" s="184"/>
      <c r="J67" s="126">
        <v>0.53420373069869398</v>
      </c>
      <c r="K67" s="127"/>
      <c r="L67" s="312">
        <v>0.52585031777176905</v>
      </c>
      <c r="M67" s="313"/>
      <c r="N67" s="312">
        <v>0.53002702419973002</v>
      </c>
      <c r="O67" s="315"/>
    </row>
    <row r="68" spans="1:15" x14ac:dyDescent="0.35">
      <c r="A68" s="443"/>
      <c r="B68" s="60"/>
      <c r="C68" s="75"/>
      <c r="D68" s="185"/>
      <c r="E68" s="205"/>
      <c r="F68" s="206"/>
      <c r="G68" s="205"/>
      <c r="H68" s="206"/>
      <c r="I68" s="186"/>
      <c r="J68" s="103"/>
      <c r="K68" s="101"/>
      <c r="L68" s="159"/>
      <c r="M68" s="6"/>
      <c r="N68" s="159"/>
      <c r="O68" s="163"/>
    </row>
    <row r="69" spans="1:15" x14ac:dyDescent="0.35">
      <c r="A69" s="443" t="s">
        <v>81</v>
      </c>
      <c r="B69" s="60">
        <v>0.30034265649657299</v>
      </c>
      <c r="C69" s="75"/>
      <c r="D69" s="185"/>
      <c r="E69" s="205"/>
      <c r="F69" s="206"/>
      <c r="G69" s="205"/>
      <c r="H69" s="206"/>
      <c r="I69" s="186"/>
      <c r="J69" s="103">
        <v>0.296338321555493</v>
      </c>
      <c r="K69" s="101"/>
      <c r="L69" s="159">
        <v>0.30434699136958099</v>
      </c>
      <c r="M69" s="6"/>
      <c r="N69" s="159">
        <v>0.30034265649657299</v>
      </c>
      <c r="O69" s="163"/>
    </row>
    <row r="70" spans="1:15" x14ac:dyDescent="0.35">
      <c r="A70" s="443"/>
      <c r="B70" s="60"/>
      <c r="C70" s="75"/>
      <c r="D70" s="185"/>
      <c r="E70" s="205"/>
      <c r="F70" s="206"/>
      <c r="G70" s="205"/>
      <c r="H70" s="206"/>
      <c r="I70" s="186"/>
      <c r="J70" s="103"/>
      <c r="K70" s="101"/>
      <c r="L70" s="159"/>
      <c r="M70" s="6"/>
      <c r="N70" s="159"/>
      <c r="O70" s="163"/>
    </row>
    <row r="71" spans="1:15" x14ac:dyDescent="0.35">
      <c r="A71" s="443" t="s">
        <v>238</v>
      </c>
      <c r="B71" s="60">
        <v>0.16963031930369701</v>
      </c>
      <c r="C71" s="75"/>
      <c r="D71" s="185"/>
      <c r="E71" s="205"/>
      <c r="F71" s="206"/>
      <c r="G71" s="205"/>
      <c r="H71" s="206"/>
      <c r="I71" s="186"/>
      <c r="J71" s="103">
        <v>0.16945794774581299</v>
      </c>
      <c r="K71" s="101"/>
      <c r="L71" s="159">
        <v>0.16980269085864999</v>
      </c>
      <c r="M71" s="6"/>
      <c r="N71" s="159">
        <v>0.16963031930369701</v>
      </c>
      <c r="O71" s="163"/>
    </row>
    <row r="72" spans="1:15" ht="15" customHeight="1" thickBot="1" x14ac:dyDescent="0.4">
      <c r="A72" s="487"/>
      <c r="B72" s="76"/>
      <c r="C72" s="77"/>
      <c r="D72" s="208"/>
      <c r="E72" s="209"/>
      <c r="F72" s="210"/>
      <c r="G72" s="209"/>
      <c r="H72" s="210"/>
      <c r="I72" s="232"/>
      <c r="J72" s="108"/>
      <c r="K72" s="109"/>
      <c r="L72" s="311"/>
      <c r="M72" s="308"/>
      <c r="N72" s="311"/>
      <c r="O72" s="309"/>
    </row>
    <row r="73" spans="1:15" ht="15" customHeight="1" thickBot="1" x14ac:dyDescent="0.4">
      <c r="A73" s="5"/>
      <c r="B73" s="100"/>
      <c r="C73" s="101"/>
      <c r="D73" s="100"/>
      <c r="E73" s="101"/>
      <c r="F73" s="100"/>
      <c r="G73" s="101"/>
      <c r="H73" s="100"/>
      <c r="I73" s="101"/>
      <c r="J73" s="100"/>
      <c r="K73" s="101"/>
    </row>
    <row r="74" spans="1:15" ht="45" customHeight="1" x14ac:dyDescent="0.35">
      <c r="A74" s="488" t="s">
        <v>320</v>
      </c>
      <c r="B74" s="386" t="s">
        <v>284</v>
      </c>
      <c r="C74" s="387"/>
      <c r="D74" s="374">
        <v>2021</v>
      </c>
      <c r="E74" s="375"/>
      <c r="F74" s="375"/>
      <c r="G74" s="375"/>
      <c r="H74" s="375"/>
      <c r="I74" s="376"/>
      <c r="J74" s="374">
        <v>2022</v>
      </c>
      <c r="K74" s="375"/>
      <c r="L74" s="375"/>
      <c r="M74" s="375"/>
      <c r="N74" s="375"/>
      <c r="O74" s="376"/>
    </row>
    <row r="75" spans="1:15" ht="45" customHeight="1" x14ac:dyDescent="0.35">
      <c r="A75" s="455"/>
      <c r="B75" s="404"/>
      <c r="C75" s="403"/>
      <c r="D75" s="404" t="s">
        <v>280</v>
      </c>
      <c r="E75" s="402"/>
      <c r="F75" s="402" t="s">
        <v>285</v>
      </c>
      <c r="G75" s="402"/>
      <c r="H75" s="402" t="s">
        <v>303</v>
      </c>
      <c r="I75" s="403"/>
      <c r="J75" s="404" t="s">
        <v>301</v>
      </c>
      <c r="K75" s="402"/>
      <c r="L75" s="402" t="s">
        <v>302</v>
      </c>
      <c r="M75" s="402"/>
      <c r="N75" s="402" t="s">
        <v>303</v>
      </c>
      <c r="O75" s="403"/>
    </row>
    <row r="76" spans="1:15" ht="15" customHeight="1" thickBot="1" x14ac:dyDescent="0.4">
      <c r="A76" s="489"/>
      <c r="B76" s="380"/>
      <c r="C76" s="382"/>
      <c r="D76" s="65" t="s">
        <v>98</v>
      </c>
      <c r="E76" s="63"/>
      <c r="F76" s="63" t="s">
        <v>99</v>
      </c>
      <c r="G76" s="63"/>
      <c r="H76" s="63"/>
      <c r="I76" s="62"/>
      <c r="J76" s="65" t="s">
        <v>101</v>
      </c>
      <c r="K76" s="63"/>
      <c r="L76" s="63" t="s">
        <v>102</v>
      </c>
      <c r="M76" s="63"/>
      <c r="N76" s="63"/>
      <c r="O76" s="62"/>
    </row>
    <row r="77" spans="1:15" x14ac:dyDescent="0.35">
      <c r="A77" s="151"/>
      <c r="B77" s="98" t="s">
        <v>103</v>
      </c>
      <c r="C77" s="99" t="s">
        <v>104</v>
      </c>
      <c r="D77" s="314" t="s">
        <v>103</v>
      </c>
      <c r="E77" s="306" t="s">
        <v>104</v>
      </c>
      <c r="F77" s="306" t="s">
        <v>103</v>
      </c>
      <c r="G77" s="306" t="s">
        <v>104</v>
      </c>
      <c r="H77" s="306" t="s">
        <v>103</v>
      </c>
      <c r="I77" s="310" t="s">
        <v>104</v>
      </c>
      <c r="J77" s="98" t="s">
        <v>103</v>
      </c>
      <c r="K77" s="67" t="s">
        <v>104</v>
      </c>
      <c r="L77" s="67" t="s">
        <v>103</v>
      </c>
      <c r="M77" s="67" t="s">
        <v>104</v>
      </c>
      <c r="N77" s="67" t="s">
        <v>103</v>
      </c>
      <c r="O77" s="99" t="s">
        <v>104</v>
      </c>
    </row>
    <row r="78" spans="1:15" ht="15" customHeight="1" thickBot="1" x14ac:dyDescent="0.4">
      <c r="A78" s="307" t="s">
        <v>37</v>
      </c>
      <c r="B78" s="73">
        <v>1209</v>
      </c>
      <c r="C78" s="316"/>
      <c r="D78" s="189"/>
      <c r="E78" s="202"/>
      <c r="F78" s="202"/>
      <c r="G78" s="202"/>
      <c r="H78" s="202"/>
      <c r="I78" s="207"/>
      <c r="J78" s="73">
        <v>614</v>
      </c>
      <c r="K78" s="74"/>
      <c r="L78" s="74">
        <v>595</v>
      </c>
      <c r="M78" s="74"/>
      <c r="N78" s="74">
        <v>1209</v>
      </c>
      <c r="O78" s="96"/>
    </row>
    <row r="79" spans="1:15" x14ac:dyDescent="0.35">
      <c r="A79" s="484" t="s">
        <v>240</v>
      </c>
      <c r="B79" s="98">
        <v>0.187800958225183</v>
      </c>
      <c r="C79" s="166"/>
      <c r="D79" s="183"/>
      <c r="E79" s="203"/>
      <c r="F79" s="204"/>
      <c r="G79" s="203"/>
      <c r="H79" s="204"/>
      <c r="I79" s="184"/>
      <c r="J79" s="126">
        <v>0.151118249566116</v>
      </c>
      <c r="K79" s="127"/>
      <c r="L79" s="312">
        <v>0.22351838746744701</v>
      </c>
      <c r="M79" s="313"/>
      <c r="N79" s="312">
        <v>0.187800958225183</v>
      </c>
      <c r="O79" s="315"/>
    </row>
    <row r="80" spans="1:15" x14ac:dyDescent="0.35">
      <c r="A80" s="438"/>
      <c r="B80" s="60"/>
      <c r="C80" s="75"/>
      <c r="D80" s="185"/>
      <c r="E80" s="205"/>
      <c r="F80" s="206"/>
      <c r="G80" s="205"/>
      <c r="H80" s="206"/>
      <c r="I80" s="186"/>
      <c r="J80" s="103"/>
      <c r="K80" s="101"/>
      <c r="L80" s="159"/>
      <c r="M80" s="6"/>
      <c r="N80" s="159"/>
      <c r="O80" s="163"/>
    </row>
    <row r="81" spans="1:15" x14ac:dyDescent="0.35">
      <c r="A81" s="438" t="s">
        <v>239</v>
      </c>
      <c r="B81" s="60">
        <v>0.46816745907518997</v>
      </c>
      <c r="C81" s="75"/>
      <c r="D81" s="185"/>
      <c r="E81" s="205"/>
      <c r="F81" s="206"/>
      <c r="G81" s="205"/>
      <c r="H81" s="206"/>
      <c r="I81" s="186"/>
      <c r="J81" s="103">
        <v>0.49983777832149601</v>
      </c>
      <c r="K81" s="101"/>
      <c r="L81" s="159">
        <v>0.43733052177938903</v>
      </c>
      <c r="M81" s="6"/>
      <c r="N81" s="159">
        <v>0.46816745907518997</v>
      </c>
      <c r="O81" s="163"/>
    </row>
    <row r="82" spans="1:15" x14ac:dyDescent="0.35">
      <c r="A82" s="438"/>
      <c r="B82" s="60"/>
      <c r="C82" s="75"/>
      <c r="D82" s="185"/>
      <c r="E82" s="205"/>
      <c r="F82" s="206"/>
      <c r="G82" s="205"/>
      <c r="H82" s="206"/>
      <c r="I82" s="186"/>
      <c r="J82" s="103"/>
      <c r="K82" s="101"/>
      <c r="L82" s="159"/>
      <c r="M82" s="6"/>
      <c r="N82" s="159"/>
      <c r="O82" s="163"/>
    </row>
    <row r="83" spans="1:15" x14ac:dyDescent="0.35">
      <c r="A83" s="438" t="s">
        <v>241</v>
      </c>
      <c r="B83" s="60">
        <v>0.47910329235131499</v>
      </c>
      <c r="C83" s="75"/>
      <c r="D83" s="185"/>
      <c r="E83" s="205"/>
      <c r="F83" s="206"/>
      <c r="G83" s="205"/>
      <c r="H83" s="206"/>
      <c r="I83" s="186"/>
      <c r="J83" s="103">
        <v>0.49652355964950101</v>
      </c>
      <c r="K83" s="101"/>
      <c r="L83" s="159">
        <v>0.46214142701069599</v>
      </c>
      <c r="M83" s="6"/>
      <c r="N83" s="159">
        <v>0.47910329235131499</v>
      </c>
      <c r="O83" s="163"/>
    </row>
    <row r="84" spans="1:15" x14ac:dyDescent="0.35">
      <c r="A84" s="438"/>
      <c r="B84" s="60"/>
      <c r="C84" s="75"/>
      <c r="D84" s="185"/>
      <c r="E84" s="205"/>
      <c r="F84" s="206"/>
      <c r="G84" s="205"/>
      <c r="H84" s="206"/>
      <c r="I84" s="186"/>
      <c r="J84" s="103"/>
      <c r="K84" s="101"/>
      <c r="L84" s="159"/>
      <c r="M84" s="6"/>
      <c r="N84" s="159"/>
      <c r="O84" s="163"/>
    </row>
    <row r="85" spans="1:15" ht="45" customHeight="1" x14ac:dyDescent="0.35">
      <c r="A85" s="438" t="s">
        <v>242</v>
      </c>
      <c r="B85" s="60">
        <v>0.169807318031024</v>
      </c>
      <c r="C85" s="75"/>
      <c r="D85" s="185"/>
      <c r="E85" s="205"/>
      <c r="F85" s="206"/>
      <c r="G85" s="205"/>
      <c r="H85" s="206"/>
      <c r="I85" s="186"/>
      <c r="J85" s="103">
        <v>0.169812875231169</v>
      </c>
      <c r="K85" s="101"/>
      <c r="L85" s="159">
        <v>0.16980190706465201</v>
      </c>
      <c r="M85" s="6"/>
      <c r="N85" s="159">
        <v>0.169807318031024</v>
      </c>
      <c r="O85" s="163"/>
    </row>
    <row r="86" spans="1:15" x14ac:dyDescent="0.35">
      <c r="A86" s="438"/>
      <c r="B86" s="60"/>
      <c r="C86" s="75"/>
      <c r="D86" s="185"/>
      <c r="E86" s="205"/>
      <c r="F86" s="206"/>
      <c r="G86" s="205"/>
      <c r="H86" s="206"/>
      <c r="I86" s="186"/>
      <c r="J86" s="103"/>
      <c r="K86" s="101"/>
      <c r="L86" s="159"/>
      <c r="M86" s="6"/>
      <c r="N86" s="159"/>
      <c r="O86" s="163"/>
    </row>
    <row r="87" spans="1:15" ht="45" customHeight="1" x14ac:dyDescent="0.35">
      <c r="A87" s="438" t="s">
        <v>243</v>
      </c>
      <c r="B87" s="60">
        <v>2.98421493467531E-2</v>
      </c>
      <c r="C87" s="75"/>
      <c r="D87" s="185"/>
      <c r="E87" s="205"/>
      <c r="F87" s="206"/>
      <c r="G87" s="205"/>
      <c r="H87" s="206"/>
      <c r="I87" s="186"/>
      <c r="J87" s="103">
        <v>2.9337747954177901E-2</v>
      </c>
      <c r="K87" s="101"/>
      <c r="L87" s="159">
        <v>3.0333277775039101E-2</v>
      </c>
      <c r="M87" s="6"/>
      <c r="N87" s="159">
        <v>2.98421493467531E-2</v>
      </c>
      <c r="O87" s="163"/>
    </row>
    <row r="88" spans="1:15" x14ac:dyDescent="0.35">
      <c r="A88" s="438"/>
      <c r="B88" s="60"/>
      <c r="C88" s="75"/>
      <c r="D88" s="185"/>
      <c r="E88" s="205"/>
      <c r="F88" s="206"/>
      <c r="G88" s="205"/>
      <c r="H88" s="206"/>
      <c r="I88" s="186"/>
      <c r="J88" s="103"/>
      <c r="K88" s="101"/>
      <c r="L88" s="159"/>
      <c r="M88" s="6"/>
      <c r="N88" s="159"/>
      <c r="O88" s="163"/>
    </row>
    <row r="89" spans="1:15" ht="30" customHeight="1" x14ac:dyDescent="0.35">
      <c r="A89" s="438" t="s">
        <v>244</v>
      </c>
      <c r="B89" s="60">
        <v>4.1845587373178297E-2</v>
      </c>
      <c r="C89" s="75"/>
      <c r="D89" s="185"/>
      <c r="E89" s="205"/>
      <c r="F89" s="206"/>
      <c r="G89" s="205"/>
      <c r="H89" s="206"/>
      <c r="I89" s="186"/>
      <c r="J89" s="103">
        <v>4.0750666057965998E-2</v>
      </c>
      <c r="K89" s="101"/>
      <c r="L89" s="159">
        <v>4.2911696611877499E-2</v>
      </c>
      <c r="M89" s="6"/>
      <c r="N89" s="159">
        <v>4.1845587373178297E-2</v>
      </c>
      <c r="O89" s="163"/>
    </row>
    <row r="90" spans="1:15" x14ac:dyDescent="0.35">
      <c r="A90" s="438"/>
      <c r="B90" s="60"/>
      <c r="C90" s="75"/>
      <c r="D90" s="185"/>
      <c r="E90" s="205"/>
      <c r="F90" s="206"/>
      <c r="G90" s="205"/>
      <c r="H90" s="206"/>
      <c r="I90" s="186"/>
      <c r="J90" s="103"/>
      <c r="K90" s="101"/>
      <c r="L90" s="159"/>
      <c r="M90" s="6"/>
      <c r="N90" s="159"/>
      <c r="O90" s="163"/>
    </row>
    <row r="91" spans="1:15" ht="30" customHeight="1" x14ac:dyDescent="0.35">
      <c r="A91" s="438" t="s">
        <v>245</v>
      </c>
      <c r="B91" s="60">
        <v>1.4865412417379199E-3</v>
      </c>
      <c r="C91" s="75"/>
      <c r="D91" s="185"/>
      <c r="E91" s="205"/>
      <c r="F91" s="206"/>
      <c r="G91" s="205"/>
      <c r="H91" s="206"/>
      <c r="I91" s="186"/>
      <c r="J91" s="103"/>
      <c r="K91" s="101"/>
      <c r="L91" s="159">
        <v>2.9339652068260799E-3</v>
      </c>
      <c r="M91" s="6"/>
      <c r="N91" s="159">
        <v>1.4865412417379199E-3</v>
      </c>
      <c r="O91" s="163"/>
    </row>
    <row r="92" spans="1:15" x14ac:dyDescent="0.35">
      <c r="A92" s="438"/>
      <c r="B92" s="60"/>
      <c r="C92" s="75"/>
      <c r="D92" s="185"/>
      <c r="E92" s="205"/>
      <c r="F92" s="206"/>
      <c r="G92" s="205"/>
      <c r="H92" s="206"/>
      <c r="I92" s="186"/>
      <c r="J92" s="103"/>
      <c r="K92" s="101"/>
      <c r="L92" s="159"/>
      <c r="M92" s="6"/>
      <c r="N92" s="159"/>
      <c r="O92" s="163"/>
    </row>
    <row r="93" spans="1:15" x14ac:dyDescent="0.35">
      <c r="A93" s="438" t="s">
        <v>246</v>
      </c>
      <c r="B93" s="60">
        <v>0.123512748111628</v>
      </c>
      <c r="C93" s="75"/>
      <c r="D93" s="185"/>
      <c r="E93" s="205"/>
      <c r="F93" s="206"/>
      <c r="G93" s="205"/>
      <c r="H93" s="206"/>
      <c r="I93" s="186"/>
      <c r="J93" s="103">
        <v>0.125015154131837</v>
      </c>
      <c r="K93" s="101"/>
      <c r="L93" s="159">
        <v>0.122049876838443</v>
      </c>
      <c r="M93" s="6"/>
      <c r="N93" s="159">
        <v>0.123512748111628</v>
      </c>
      <c r="O93" s="163"/>
    </row>
    <row r="94" spans="1:15" x14ac:dyDescent="0.35">
      <c r="A94" s="438"/>
      <c r="B94" s="60"/>
      <c r="C94" s="75"/>
      <c r="D94" s="185"/>
      <c r="E94" s="205"/>
      <c r="F94" s="206"/>
      <c r="G94" s="205"/>
      <c r="H94" s="206"/>
      <c r="I94" s="186"/>
      <c r="J94" s="103"/>
      <c r="K94" s="101"/>
      <c r="L94" s="159"/>
      <c r="M94" s="6"/>
      <c r="N94" s="159"/>
      <c r="O94" s="163"/>
    </row>
    <row r="95" spans="1:15" x14ac:dyDescent="0.35">
      <c r="A95" s="438" t="s">
        <v>247</v>
      </c>
      <c r="B95" s="60">
        <v>3.14690777385222E-2</v>
      </c>
      <c r="C95" s="75"/>
      <c r="D95" s="185"/>
      <c r="E95" s="205"/>
      <c r="F95" s="206"/>
      <c r="G95" s="205"/>
      <c r="H95" s="206"/>
      <c r="I95" s="186"/>
      <c r="J95" s="103">
        <v>2.3770153831133602E-2</v>
      </c>
      <c r="K95" s="101"/>
      <c r="L95" s="159">
        <v>3.8965409933057402E-2</v>
      </c>
      <c r="M95" s="6"/>
      <c r="N95" s="159">
        <v>3.14690777385222E-2</v>
      </c>
      <c r="O95" s="163"/>
    </row>
    <row r="96" spans="1:15" x14ac:dyDescent="0.35">
      <c r="A96" s="438"/>
      <c r="B96" s="60"/>
      <c r="C96" s="75"/>
      <c r="D96" s="185"/>
      <c r="E96" s="205"/>
      <c r="F96" s="206"/>
      <c r="G96" s="205"/>
      <c r="H96" s="206"/>
      <c r="I96" s="186"/>
      <c r="J96" s="103"/>
      <c r="K96" s="101"/>
      <c r="L96" s="159"/>
      <c r="M96" s="6"/>
      <c r="N96" s="159"/>
      <c r="O96" s="163"/>
    </row>
    <row r="97" spans="1:15" x14ac:dyDescent="0.35">
      <c r="A97" s="438" t="s">
        <v>248</v>
      </c>
      <c r="B97" s="60">
        <v>8.37522133614855E-2</v>
      </c>
      <c r="C97" s="75"/>
      <c r="D97" s="185"/>
      <c r="E97" s="205"/>
      <c r="F97" s="206"/>
      <c r="G97" s="205"/>
      <c r="H97" s="206"/>
      <c r="I97" s="186"/>
      <c r="J97" s="103">
        <v>7.9108961816960005E-2</v>
      </c>
      <c r="K97" s="101"/>
      <c r="L97" s="159">
        <v>8.8273281040456605E-2</v>
      </c>
      <c r="M97" s="6"/>
      <c r="N97" s="159">
        <v>8.37522133614855E-2</v>
      </c>
      <c r="O97" s="163"/>
    </row>
    <row r="98" spans="1:15" x14ac:dyDescent="0.35">
      <c r="A98" s="438"/>
      <c r="B98" s="60"/>
      <c r="C98" s="75"/>
      <c r="D98" s="185"/>
      <c r="E98" s="205"/>
      <c r="F98" s="206"/>
      <c r="G98" s="205"/>
      <c r="H98" s="206"/>
      <c r="I98" s="186"/>
      <c r="J98" s="103"/>
      <c r="K98" s="101"/>
      <c r="L98" s="159"/>
      <c r="M98" s="6"/>
      <c r="N98" s="159"/>
      <c r="O98" s="163"/>
    </row>
    <row r="99" spans="1:15" ht="15" customHeight="1" x14ac:dyDescent="0.35">
      <c r="A99" s="438" t="s">
        <v>249</v>
      </c>
      <c r="B99" s="60">
        <v>5.8917008424505903E-2</v>
      </c>
      <c r="C99" s="75"/>
      <c r="D99" s="185"/>
      <c r="E99" s="205"/>
      <c r="F99" s="206"/>
      <c r="G99" s="205"/>
      <c r="H99" s="206"/>
      <c r="I99" s="186"/>
      <c r="J99" s="103">
        <v>4.7264833672102699E-2</v>
      </c>
      <c r="K99" s="101"/>
      <c r="L99" s="159">
        <v>7.02625644766917E-2</v>
      </c>
      <c r="M99" s="6"/>
      <c r="N99" s="159">
        <v>5.8917008424505903E-2</v>
      </c>
      <c r="O99" s="163"/>
    </row>
    <row r="100" spans="1:15" ht="15" customHeight="1" x14ac:dyDescent="0.35">
      <c r="A100" s="438"/>
      <c r="B100" s="60"/>
      <c r="C100" s="75"/>
      <c r="D100" s="185"/>
      <c r="E100" s="205"/>
      <c r="F100" s="206"/>
      <c r="G100" s="205"/>
      <c r="H100" s="206"/>
      <c r="I100" s="186"/>
      <c r="J100" s="103"/>
      <c r="K100" s="101"/>
      <c r="L100" s="159"/>
      <c r="M100" s="6"/>
      <c r="N100" s="159"/>
      <c r="O100" s="163"/>
    </row>
    <row r="101" spans="1:15" x14ac:dyDescent="0.35">
      <c r="A101" s="438" t="s">
        <v>250</v>
      </c>
      <c r="B101" s="60">
        <v>6.4005244150140403E-2</v>
      </c>
      <c r="C101" s="75"/>
      <c r="D101" s="185"/>
      <c r="E101" s="205"/>
      <c r="F101" s="206"/>
      <c r="G101" s="205"/>
      <c r="H101" s="206"/>
      <c r="I101" s="186"/>
      <c r="J101" s="103">
        <v>6.6110292006040294E-2</v>
      </c>
      <c r="K101" s="101"/>
      <c r="L101" s="159">
        <v>6.1955589133018497E-2</v>
      </c>
      <c r="M101" s="6"/>
      <c r="N101" s="159">
        <v>6.4005244150140403E-2</v>
      </c>
      <c r="O101" s="163"/>
    </row>
    <row r="102" spans="1:15" x14ac:dyDescent="0.35">
      <c r="A102" s="438"/>
      <c r="B102" s="60"/>
      <c r="C102" s="75"/>
      <c r="D102" s="185"/>
      <c r="E102" s="205"/>
      <c r="F102" s="206"/>
      <c r="G102" s="205"/>
      <c r="H102" s="206"/>
      <c r="I102" s="186"/>
      <c r="J102" s="103"/>
      <c r="K102" s="101"/>
      <c r="L102" s="159"/>
      <c r="M102" s="6"/>
      <c r="N102" s="159"/>
      <c r="O102" s="163"/>
    </row>
    <row r="103" spans="1:15" ht="30" customHeight="1" x14ac:dyDescent="0.35">
      <c r="A103" s="438" t="s">
        <v>251</v>
      </c>
      <c r="B103" s="60">
        <v>9.0214207482570401E-3</v>
      </c>
      <c r="C103" s="75"/>
      <c r="D103" s="185"/>
      <c r="E103" s="205"/>
      <c r="F103" s="206"/>
      <c r="G103" s="205"/>
      <c r="H103" s="206"/>
      <c r="I103" s="186"/>
      <c r="J103" s="103">
        <v>9.7838426040625301E-3</v>
      </c>
      <c r="K103" s="101"/>
      <c r="L103" s="159">
        <v>8.2790614819176298E-3</v>
      </c>
      <c r="M103" s="6"/>
      <c r="N103" s="159">
        <v>9.0214207482570401E-3</v>
      </c>
      <c r="O103" s="163"/>
    </row>
    <row r="104" spans="1:15" x14ac:dyDescent="0.35">
      <c r="A104" s="438"/>
      <c r="B104" s="60"/>
      <c r="C104" s="75"/>
      <c r="D104" s="185"/>
      <c r="E104" s="205"/>
      <c r="F104" s="206"/>
      <c r="G104" s="205"/>
      <c r="H104" s="206"/>
      <c r="I104" s="186"/>
      <c r="J104" s="103"/>
      <c r="K104" s="101"/>
      <c r="L104" s="159"/>
      <c r="M104" s="6"/>
      <c r="N104" s="159"/>
      <c r="O104" s="163"/>
    </row>
    <row r="105" spans="1:15" x14ac:dyDescent="0.35">
      <c r="A105" s="438" t="s">
        <v>120</v>
      </c>
      <c r="B105" s="60">
        <v>6.3275310379276996E-4</v>
      </c>
      <c r="C105" s="75"/>
      <c r="D105" s="185"/>
      <c r="E105" s="205"/>
      <c r="F105" s="206"/>
      <c r="G105" s="205"/>
      <c r="H105" s="206"/>
      <c r="I105" s="186"/>
      <c r="J105" s="103"/>
      <c r="K105" s="101"/>
      <c r="L105" s="159">
        <v>1.2488557592043501E-3</v>
      </c>
      <c r="M105" s="6"/>
      <c r="N105" s="159">
        <v>6.3275310379276996E-4</v>
      </c>
      <c r="O105" s="163"/>
    </row>
    <row r="106" spans="1:15" ht="15" customHeight="1" thickBot="1" x14ac:dyDescent="0.4">
      <c r="A106" s="485"/>
      <c r="B106" s="76"/>
      <c r="C106" s="77"/>
      <c r="D106" s="208"/>
      <c r="E106" s="209"/>
      <c r="F106" s="210"/>
      <c r="G106" s="209"/>
      <c r="H106" s="210"/>
      <c r="I106" s="232"/>
      <c r="J106" s="108"/>
      <c r="K106" s="109"/>
      <c r="L106" s="311"/>
      <c r="M106" s="308"/>
      <c r="N106" s="311"/>
      <c r="O106" s="309"/>
    </row>
    <row r="108" spans="1:15" x14ac:dyDescent="0.35">
      <c r="A108" t="s">
        <v>230</v>
      </c>
    </row>
    <row r="109" spans="1:15" x14ac:dyDescent="0.35">
      <c r="A109" t="s">
        <v>231</v>
      </c>
    </row>
  </sheetData>
  <mergeCells count="81">
    <mergeCell ref="J63:K63"/>
    <mergeCell ref="L63:M63"/>
    <mergeCell ref="N63:O63"/>
    <mergeCell ref="J62:O62"/>
    <mergeCell ref="D75:E75"/>
    <mergeCell ref="F75:G75"/>
    <mergeCell ref="H75:I75"/>
    <mergeCell ref="J75:K75"/>
    <mergeCell ref="L75:M75"/>
    <mergeCell ref="N75:O75"/>
    <mergeCell ref="F35:G35"/>
    <mergeCell ref="H35:I35"/>
    <mergeCell ref="J35:K35"/>
    <mergeCell ref="L35:M35"/>
    <mergeCell ref="N35:O35"/>
    <mergeCell ref="B74:C76"/>
    <mergeCell ref="D74:I74"/>
    <mergeCell ref="J74:O74"/>
    <mergeCell ref="B1:C3"/>
    <mergeCell ref="D1:I1"/>
    <mergeCell ref="J1:O1"/>
    <mergeCell ref="B34:C36"/>
    <mergeCell ref="D34:I34"/>
    <mergeCell ref="J34:O34"/>
    <mergeCell ref="D2:E2"/>
    <mergeCell ref="F2:G2"/>
    <mergeCell ref="H2:I2"/>
    <mergeCell ref="J2:K2"/>
    <mergeCell ref="L2:M2"/>
    <mergeCell ref="N2:O2"/>
    <mergeCell ref="D35:E35"/>
    <mergeCell ref="A39:A40"/>
    <mergeCell ref="A41:A42"/>
    <mergeCell ref="A43:A44"/>
    <mergeCell ref="B62:C64"/>
    <mergeCell ref="D62:I62"/>
    <mergeCell ref="D63:E63"/>
    <mergeCell ref="F63:G63"/>
    <mergeCell ref="H63:I63"/>
    <mergeCell ref="A20:A21"/>
    <mergeCell ref="A22:A23"/>
    <mergeCell ref="A24:A25"/>
    <mergeCell ref="A26:A27"/>
    <mergeCell ref="A28:A29"/>
    <mergeCell ref="A10:A11"/>
    <mergeCell ref="A12:A13"/>
    <mergeCell ref="A14:A15"/>
    <mergeCell ref="A16:A17"/>
    <mergeCell ref="A18:A19"/>
    <mergeCell ref="A101:A102"/>
    <mergeCell ref="A103:A104"/>
    <mergeCell ref="A105:A106"/>
    <mergeCell ref="A30:A31"/>
    <mergeCell ref="A89:A90"/>
    <mergeCell ref="A91:A92"/>
    <mergeCell ref="A93:A94"/>
    <mergeCell ref="A95:A96"/>
    <mergeCell ref="A97:A98"/>
    <mergeCell ref="A79:A80"/>
    <mergeCell ref="A81:A82"/>
    <mergeCell ref="A83:A84"/>
    <mergeCell ref="A85:A86"/>
    <mergeCell ref="A87:A88"/>
    <mergeCell ref="A55:A56"/>
    <mergeCell ref="A57:A58"/>
    <mergeCell ref="A1:A2"/>
    <mergeCell ref="A34:A36"/>
    <mergeCell ref="A62:A64"/>
    <mergeCell ref="A74:A76"/>
    <mergeCell ref="A99:A100"/>
    <mergeCell ref="A67:A68"/>
    <mergeCell ref="A69:A70"/>
    <mergeCell ref="A71:A72"/>
    <mergeCell ref="A45:A46"/>
    <mergeCell ref="A47:A48"/>
    <mergeCell ref="A49:A50"/>
    <mergeCell ref="A51:A52"/>
    <mergeCell ref="A53:A54"/>
    <mergeCell ref="A59:A60"/>
    <mergeCell ref="A6:A7"/>
    <mergeCell ref="A8:A9"/>
  </mergeCells>
  <pageMargins left="0.7" right="0.7" top="0.75" bottom="0.75" header="0.3" footer="0.3"/>
  <pageSetup paperSize="9" orientation="portrait" horizontalDpi="300" verticalDpi="30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M201"/>
  <sheetViews>
    <sheetView zoomScaleNormal="100" workbookViewId="0"/>
  </sheetViews>
  <sheetFormatPr defaultColWidth="10.90625" defaultRowHeight="14.5" x14ac:dyDescent="0.35"/>
  <cols>
    <col min="1" max="1" width="35" customWidth="1"/>
  </cols>
  <sheetData>
    <row r="1" spans="1:39" ht="83.15" customHeight="1" x14ac:dyDescent="0.35">
      <c r="A1" s="135" t="s">
        <v>312</v>
      </c>
      <c r="B1" s="416" t="s">
        <v>282</v>
      </c>
      <c r="C1" s="387"/>
      <c r="D1" s="417" t="s">
        <v>68</v>
      </c>
      <c r="E1" s="418"/>
      <c r="F1" s="419" t="s">
        <v>83</v>
      </c>
      <c r="G1" s="387"/>
      <c r="H1" s="420" t="s">
        <v>84</v>
      </c>
      <c r="I1" s="421"/>
      <c r="J1" s="421" t="s">
        <v>85</v>
      </c>
      <c r="K1" s="422"/>
      <c r="L1" s="416" t="s">
        <v>86</v>
      </c>
      <c r="M1" s="388"/>
      <c r="N1" s="419" t="s">
        <v>87</v>
      </c>
      <c r="O1" s="388"/>
      <c r="P1" s="419" t="s">
        <v>88</v>
      </c>
      <c r="Q1" s="388"/>
      <c r="R1" s="419" t="s">
        <v>89</v>
      </c>
      <c r="S1" s="387"/>
      <c r="T1" s="416" t="s">
        <v>90</v>
      </c>
      <c r="U1" s="388"/>
      <c r="V1" s="419" t="s">
        <v>91</v>
      </c>
      <c r="W1" s="387"/>
      <c r="X1" s="416" t="s">
        <v>92</v>
      </c>
      <c r="Y1" s="388"/>
      <c r="Z1" s="419" t="s">
        <v>93</v>
      </c>
      <c r="AA1" s="388"/>
      <c r="AB1" s="419" t="s">
        <v>94</v>
      </c>
      <c r="AC1" s="387"/>
      <c r="AD1" s="416" t="s">
        <v>95</v>
      </c>
      <c r="AE1" s="388"/>
      <c r="AF1" s="419" t="s">
        <v>96</v>
      </c>
      <c r="AG1" s="388"/>
      <c r="AH1" s="419" t="s">
        <v>97</v>
      </c>
      <c r="AI1" s="392"/>
    </row>
    <row r="2" spans="1:39" ht="15" customHeight="1" x14ac:dyDescent="0.35">
      <c r="A2" s="149"/>
      <c r="B2" s="318"/>
      <c r="C2" s="62"/>
      <c r="D2" s="319" t="s">
        <v>98</v>
      </c>
      <c r="E2" s="138"/>
      <c r="F2" s="320" t="s">
        <v>99</v>
      </c>
      <c r="G2" s="62"/>
      <c r="H2" s="319" t="s">
        <v>98</v>
      </c>
      <c r="I2" s="138"/>
      <c r="J2" s="320" t="s">
        <v>99</v>
      </c>
      <c r="K2" s="139"/>
      <c r="L2" s="318" t="s">
        <v>100</v>
      </c>
      <c r="M2" s="63"/>
      <c r="N2" s="320" t="s">
        <v>99</v>
      </c>
      <c r="O2" s="63"/>
      <c r="P2" s="320" t="s">
        <v>101</v>
      </c>
      <c r="Q2" s="63"/>
      <c r="R2" s="320" t="s">
        <v>102</v>
      </c>
      <c r="S2" s="62"/>
      <c r="T2" s="318" t="s">
        <v>100</v>
      </c>
      <c r="U2" s="63"/>
      <c r="V2" s="320" t="s">
        <v>99</v>
      </c>
      <c r="W2" s="62"/>
      <c r="X2" s="318" t="s">
        <v>100</v>
      </c>
      <c r="Y2" s="63"/>
      <c r="Z2" s="320" t="s">
        <v>99</v>
      </c>
      <c r="AA2" s="63"/>
      <c r="AB2" s="320" t="s">
        <v>101</v>
      </c>
      <c r="AC2" s="62"/>
      <c r="AD2" s="318" t="s">
        <v>100</v>
      </c>
      <c r="AE2" s="63"/>
      <c r="AF2" s="320" t="s">
        <v>99</v>
      </c>
      <c r="AG2" s="63"/>
      <c r="AH2" s="320" t="s">
        <v>101</v>
      </c>
      <c r="AI2" s="68"/>
    </row>
    <row r="3" spans="1:39" x14ac:dyDescent="0.35">
      <c r="A3" s="154"/>
      <c r="B3" s="144" t="s">
        <v>103</v>
      </c>
      <c r="C3" s="146" t="s">
        <v>104</v>
      </c>
      <c r="D3" s="144" t="s">
        <v>103</v>
      </c>
      <c r="E3" s="145" t="s">
        <v>104</v>
      </c>
      <c r="F3" s="145" t="s">
        <v>103</v>
      </c>
      <c r="G3" s="146" t="s">
        <v>104</v>
      </c>
      <c r="H3" s="144" t="s">
        <v>103</v>
      </c>
      <c r="I3" s="145" t="s">
        <v>104</v>
      </c>
      <c r="J3" s="145" t="s">
        <v>103</v>
      </c>
      <c r="K3" s="146" t="s">
        <v>104</v>
      </c>
      <c r="L3" s="144" t="s">
        <v>103</v>
      </c>
      <c r="M3" s="145" t="s">
        <v>104</v>
      </c>
      <c r="N3" s="145" t="s">
        <v>103</v>
      </c>
      <c r="O3" s="145" t="s">
        <v>104</v>
      </c>
      <c r="P3" s="145" t="s">
        <v>103</v>
      </c>
      <c r="Q3" s="145" t="s">
        <v>104</v>
      </c>
      <c r="R3" s="145" t="s">
        <v>103</v>
      </c>
      <c r="S3" s="146" t="s">
        <v>104</v>
      </c>
      <c r="T3" s="144" t="s">
        <v>103</v>
      </c>
      <c r="U3" s="145" t="s">
        <v>104</v>
      </c>
      <c r="V3" s="145" t="s">
        <v>103</v>
      </c>
      <c r="W3" s="146" t="s">
        <v>104</v>
      </c>
      <c r="X3" s="144" t="s">
        <v>103</v>
      </c>
      <c r="Y3" s="145" t="s">
        <v>104</v>
      </c>
      <c r="Z3" s="145" t="s">
        <v>103</v>
      </c>
      <c r="AA3" s="145" t="s">
        <v>104</v>
      </c>
      <c r="AB3" s="145" t="s">
        <v>103</v>
      </c>
      <c r="AC3" s="146" t="s">
        <v>104</v>
      </c>
      <c r="AD3" s="144" t="s">
        <v>103</v>
      </c>
      <c r="AE3" s="145" t="s">
        <v>104</v>
      </c>
      <c r="AF3" s="145" t="s">
        <v>103</v>
      </c>
      <c r="AG3" s="145" t="s">
        <v>104</v>
      </c>
      <c r="AH3" s="145" t="s">
        <v>103</v>
      </c>
      <c r="AI3" s="146" t="s">
        <v>104</v>
      </c>
    </row>
    <row r="4" spans="1:39" ht="15" customHeight="1" x14ac:dyDescent="0.35">
      <c r="A4" s="256" t="s">
        <v>37</v>
      </c>
      <c r="B4" s="73">
        <v>4000</v>
      </c>
      <c r="C4" s="96"/>
      <c r="D4" s="73">
        <v>1921</v>
      </c>
      <c r="E4" s="74"/>
      <c r="F4" s="74">
        <v>2079</v>
      </c>
      <c r="G4" s="96"/>
      <c r="H4" s="73">
        <v>2060</v>
      </c>
      <c r="I4" s="74"/>
      <c r="J4" s="74">
        <v>1935</v>
      </c>
      <c r="K4" s="96"/>
      <c r="L4" s="73">
        <v>2465</v>
      </c>
      <c r="M4" s="74"/>
      <c r="N4" s="74">
        <v>435</v>
      </c>
      <c r="O4" s="74"/>
      <c r="P4" s="74">
        <v>636</v>
      </c>
      <c r="Q4" s="74"/>
      <c r="R4" s="74">
        <v>352</v>
      </c>
      <c r="S4" s="96"/>
      <c r="T4" s="73">
        <v>494</v>
      </c>
      <c r="U4" s="74"/>
      <c r="V4" s="74">
        <v>3442</v>
      </c>
      <c r="W4" s="96"/>
      <c r="X4" s="73">
        <v>1046</v>
      </c>
      <c r="Y4" s="74"/>
      <c r="Z4" s="74">
        <v>1341</v>
      </c>
      <c r="AA4" s="74"/>
      <c r="AB4" s="74">
        <v>1613</v>
      </c>
      <c r="AC4" s="96"/>
      <c r="AD4" s="73">
        <v>303</v>
      </c>
      <c r="AE4" s="74"/>
      <c r="AF4" s="74">
        <v>2221</v>
      </c>
      <c r="AG4" s="74"/>
      <c r="AH4" s="74">
        <v>1297</v>
      </c>
      <c r="AI4" s="179"/>
    </row>
    <row r="5" spans="1:39" x14ac:dyDescent="0.35">
      <c r="A5" s="486" t="s">
        <v>252</v>
      </c>
      <c r="B5" s="302">
        <v>7.9369964206300395E-3</v>
      </c>
      <c r="C5" s="300"/>
      <c r="D5" s="302">
        <v>8.5992332625084295E-3</v>
      </c>
      <c r="E5" s="301"/>
      <c r="F5" s="303">
        <v>7.2335737864746702E-3</v>
      </c>
      <c r="G5" s="300"/>
      <c r="H5" s="302">
        <v>9.7621677261598792E-3</v>
      </c>
      <c r="I5" s="301"/>
      <c r="J5" s="303">
        <v>6.0326182466413896E-3</v>
      </c>
      <c r="K5" s="300"/>
      <c r="L5" s="302">
        <v>6.1597162646744403E-3</v>
      </c>
      <c r="M5" s="301"/>
      <c r="N5" s="303">
        <v>7.3138631511280999E-3</v>
      </c>
      <c r="O5" s="301"/>
      <c r="P5" s="303">
        <v>1.6657575299062501E-2</v>
      </c>
      <c r="Q5" s="301"/>
      <c r="R5" s="303">
        <v>1.4330934283569101E-2</v>
      </c>
      <c r="S5" s="300"/>
      <c r="T5" s="302">
        <v>7.3468612407400196E-3</v>
      </c>
      <c r="U5" s="301"/>
      <c r="V5" s="303">
        <v>8.1499260567889295E-3</v>
      </c>
      <c r="W5" s="300"/>
      <c r="X5" s="302">
        <v>5.8095683962010401E-3</v>
      </c>
      <c r="Y5" s="301"/>
      <c r="Z5" s="303">
        <v>1.04768361612728E-2</v>
      </c>
      <c r="AA5" s="301"/>
      <c r="AB5" s="303">
        <v>7.2119914428820202E-3</v>
      </c>
      <c r="AC5" s="300"/>
      <c r="AD5" s="302">
        <v>1.8176122814812502E-2</v>
      </c>
      <c r="AE5" s="301"/>
      <c r="AF5" s="303">
        <v>7.8211359139849605E-3</v>
      </c>
      <c r="AG5" s="301"/>
      <c r="AH5" s="303">
        <v>4.6262315735575302E-3</v>
      </c>
      <c r="AI5" s="300"/>
      <c r="AJ5" s="7"/>
      <c r="AK5" s="7"/>
      <c r="AL5" s="7"/>
      <c r="AM5" s="7"/>
    </row>
    <row r="6" spans="1:39" x14ac:dyDescent="0.35">
      <c r="A6" s="443"/>
      <c r="B6" s="91"/>
      <c r="C6" s="89"/>
      <c r="D6" s="91"/>
      <c r="E6" s="64"/>
      <c r="F6" s="66"/>
      <c r="G6" s="89"/>
      <c r="H6" s="91"/>
      <c r="I6" s="64"/>
      <c r="J6" s="66"/>
      <c r="K6" s="89"/>
      <c r="L6" s="91"/>
      <c r="M6" s="64"/>
      <c r="N6" s="66"/>
      <c r="O6" s="64"/>
      <c r="P6" s="66"/>
      <c r="Q6" s="64"/>
      <c r="R6" s="66"/>
      <c r="S6" s="89"/>
      <c r="T6" s="91"/>
      <c r="U6" s="64"/>
      <c r="V6" s="66"/>
      <c r="W6" s="89"/>
      <c r="X6" s="91"/>
      <c r="Y6" s="64"/>
      <c r="Z6" s="66"/>
      <c r="AA6" s="64"/>
      <c r="AB6" s="66"/>
      <c r="AC6" s="89"/>
      <c r="AD6" s="91"/>
      <c r="AE6" s="64"/>
      <c r="AF6" s="66"/>
      <c r="AG6" s="64"/>
      <c r="AH6" s="66"/>
      <c r="AI6" s="89"/>
      <c r="AJ6" s="7"/>
      <c r="AK6" s="7"/>
      <c r="AL6" s="7"/>
      <c r="AM6" s="7"/>
    </row>
    <row r="7" spans="1:39" x14ac:dyDescent="0.35">
      <c r="A7" s="443">
        <v>1</v>
      </c>
      <c r="B7" s="91">
        <v>6.0042746899572497E-3</v>
      </c>
      <c r="C7" s="89"/>
      <c r="D7" s="91">
        <v>7.4436728627777296E-3</v>
      </c>
      <c r="E7" s="64"/>
      <c r="F7" s="66">
        <v>4.4753575559423496E-3</v>
      </c>
      <c r="G7" s="89"/>
      <c r="H7" s="91">
        <v>6.5112411487466097E-3</v>
      </c>
      <c r="I7" s="64"/>
      <c r="J7" s="66">
        <v>5.4842141526272497E-3</v>
      </c>
      <c r="K7" s="89"/>
      <c r="L7" s="91">
        <v>4.5177480202873198E-3</v>
      </c>
      <c r="M7" s="64"/>
      <c r="N7" s="66">
        <v>1.03367843833259E-2</v>
      </c>
      <c r="O7" s="64"/>
      <c r="P7" s="66">
        <v>1.17460647753277E-2</v>
      </c>
      <c r="Q7" s="64"/>
      <c r="R7" s="66">
        <v>1.1545014295217501E-2</v>
      </c>
      <c r="S7" s="89"/>
      <c r="T7" s="91">
        <v>1.1434051734221601E-2</v>
      </c>
      <c r="U7" s="64"/>
      <c r="V7" s="66">
        <v>4.8185986363880797E-3</v>
      </c>
      <c r="W7" s="89"/>
      <c r="X7" s="91">
        <v>5.9206372777539304E-3</v>
      </c>
      <c r="Y7" s="64"/>
      <c r="Z7" s="66">
        <v>2.9676330065925502E-3</v>
      </c>
      <c r="AA7" s="64"/>
      <c r="AB7" s="66">
        <v>8.6177138185767194E-3</v>
      </c>
      <c r="AC7" s="89"/>
      <c r="AD7" s="91">
        <v>3.5270107901814399E-3</v>
      </c>
      <c r="AE7" s="64"/>
      <c r="AF7" s="66">
        <v>4.6822232693356702E-3</v>
      </c>
      <c r="AG7" s="64"/>
      <c r="AH7" s="66">
        <v>5.6727749988197598E-3</v>
      </c>
      <c r="AI7" s="89"/>
      <c r="AJ7" s="7"/>
      <c r="AK7" s="7"/>
      <c r="AL7" s="7"/>
      <c r="AM7" s="7"/>
    </row>
    <row r="8" spans="1:39" x14ac:dyDescent="0.35">
      <c r="A8" s="443"/>
      <c r="B8" s="91"/>
      <c r="C8" s="89"/>
      <c r="D8" s="91"/>
      <c r="E8" s="64"/>
      <c r="F8" s="66"/>
      <c r="G8" s="89"/>
      <c r="H8" s="91"/>
      <c r="I8" s="64"/>
      <c r="J8" s="66"/>
      <c r="K8" s="89"/>
      <c r="L8" s="91"/>
      <c r="M8" s="64"/>
      <c r="N8" s="66"/>
      <c r="O8" s="64"/>
      <c r="P8" s="66"/>
      <c r="Q8" s="64"/>
      <c r="R8" s="66"/>
      <c r="S8" s="89"/>
      <c r="T8" s="91"/>
      <c r="U8" s="64"/>
      <c r="V8" s="66"/>
      <c r="W8" s="89"/>
      <c r="X8" s="91"/>
      <c r="Y8" s="64"/>
      <c r="Z8" s="66"/>
      <c r="AA8" s="64"/>
      <c r="AB8" s="66"/>
      <c r="AC8" s="89"/>
      <c r="AD8" s="91"/>
      <c r="AE8" s="64"/>
      <c r="AF8" s="66"/>
      <c r="AG8" s="64"/>
      <c r="AH8" s="66"/>
      <c r="AI8" s="89"/>
      <c r="AJ8" s="7"/>
      <c r="AK8" s="7"/>
      <c r="AL8" s="7"/>
      <c r="AM8" s="7"/>
    </row>
    <row r="9" spans="1:39" x14ac:dyDescent="0.35">
      <c r="A9" s="443">
        <v>2</v>
      </c>
      <c r="B9" s="91">
        <v>1.65789703342103E-2</v>
      </c>
      <c r="C9" s="89"/>
      <c r="D9" s="91">
        <v>1.8908105910140801E-2</v>
      </c>
      <c r="E9" s="64"/>
      <c r="F9" s="66">
        <v>1.4104981304124299E-2</v>
      </c>
      <c r="G9" s="89"/>
      <c r="H9" s="91">
        <v>1.37442221377013E-2</v>
      </c>
      <c r="I9" s="64"/>
      <c r="J9" s="66">
        <v>1.96044965192427E-2</v>
      </c>
      <c r="K9" s="89"/>
      <c r="L9" s="91">
        <v>1.4628327128308499E-2</v>
      </c>
      <c r="M9" s="64"/>
      <c r="N9" s="66">
        <v>1.6634066871581799E-2</v>
      </c>
      <c r="O9" s="64"/>
      <c r="P9" s="66">
        <v>3.1442204350499298E-2</v>
      </c>
      <c r="Q9" s="64"/>
      <c r="R9" s="66">
        <v>2.15139132475878E-2</v>
      </c>
      <c r="S9" s="89"/>
      <c r="T9" s="91">
        <v>2.0499356705069301E-2</v>
      </c>
      <c r="U9" s="64"/>
      <c r="V9" s="66">
        <v>1.6061810777905701E-2</v>
      </c>
      <c r="W9" s="89"/>
      <c r="X9" s="91">
        <v>1.6104354271803799E-2</v>
      </c>
      <c r="Y9" s="64"/>
      <c r="Z9" s="66">
        <v>1.41155517103342E-2</v>
      </c>
      <c r="AA9" s="64"/>
      <c r="AB9" s="66">
        <v>1.8969501542934399E-2</v>
      </c>
      <c r="AC9" s="89"/>
      <c r="AD9" s="91">
        <v>1.9821514582703301E-2</v>
      </c>
      <c r="AE9" s="64"/>
      <c r="AF9" s="66">
        <v>1.65308637083861E-2</v>
      </c>
      <c r="AG9" s="64"/>
      <c r="AH9" s="66">
        <v>1.67678483823888E-2</v>
      </c>
      <c r="AI9" s="89"/>
      <c r="AJ9" s="7"/>
      <c r="AK9" s="7"/>
      <c r="AL9" s="7"/>
      <c r="AM9" s="7"/>
    </row>
    <row r="10" spans="1:39" x14ac:dyDescent="0.35">
      <c r="A10" s="443"/>
      <c r="B10" s="91"/>
      <c r="C10" s="89"/>
      <c r="D10" s="91"/>
      <c r="E10" s="64"/>
      <c r="F10" s="66"/>
      <c r="G10" s="89"/>
      <c r="H10" s="91"/>
      <c r="I10" s="64"/>
      <c r="J10" s="66"/>
      <c r="K10" s="89"/>
      <c r="L10" s="91"/>
      <c r="M10" s="64"/>
      <c r="N10" s="66"/>
      <c r="O10" s="64"/>
      <c r="P10" s="66"/>
      <c r="Q10" s="64"/>
      <c r="R10" s="66"/>
      <c r="S10" s="89"/>
      <c r="T10" s="91"/>
      <c r="U10" s="64"/>
      <c r="V10" s="66"/>
      <c r="W10" s="89"/>
      <c r="X10" s="91"/>
      <c r="Y10" s="64"/>
      <c r="Z10" s="66"/>
      <c r="AA10" s="64"/>
      <c r="AB10" s="66"/>
      <c r="AC10" s="89"/>
      <c r="AD10" s="91"/>
      <c r="AE10" s="64"/>
      <c r="AF10" s="66"/>
      <c r="AG10" s="64"/>
      <c r="AH10" s="66"/>
      <c r="AI10" s="89"/>
      <c r="AJ10" s="7"/>
      <c r="AK10" s="7"/>
      <c r="AL10" s="7"/>
      <c r="AM10" s="7"/>
    </row>
    <row r="11" spans="1:39" x14ac:dyDescent="0.35">
      <c r="A11" s="443">
        <v>3</v>
      </c>
      <c r="B11" s="91">
        <v>2.2146856278531399E-2</v>
      </c>
      <c r="C11" s="89"/>
      <c r="D11" s="91">
        <v>2.0404458633132699E-2</v>
      </c>
      <c r="E11" s="64"/>
      <c r="F11" s="66">
        <v>2.3997617009384201E-2</v>
      </c>
      <c r="G11" s="89"/>
      <c r="H11" s="91">
        <v>2.1505289492820399E-2</v>
      </c>
      <c r="I11" s="64"/>
      <c r="J11" s="66">
        <v>2.28747189564453E-2</v>
      </c>
      <c r="K11" s="89"/>
      <c r="L11" s="91">
        <v>1.78859188151143E-2</v>
      </c>
      <c r="M11" s="64"/>
      <c r="N11" s="66">
        <v>4.5205745484706003E-2</v>
      </c>
      <c r="O11" s="64"/>
      <c r="P11" s="66">
        <v>3.8360553214085803E-2</v>
      </c>
      <c r="Q11" s="64"/>
      <c r="R11" s="66">
        <v>3.7409804595874001E-2</v>
      </c>
      <c r="S11" s="89"/>
      <c r="T11" s="91">
        <v>2.8967275979E-2</v>
      </c>
      <c r="U11" s="64"/>
      <c r="V11" s="66">
        <v>2.1207898644472901E-2</v>
      </c>
      <c r="W11" s="89"/>
      <c r="X11" s="91">
        <v>1.581748753043E-2</v>
      </c>
      <c r="Y11" s="64"/>
      <c r="Z11" s="66">
        <v>2.2731815741750101E-2</v>
      </c>
      <c r="AA11" s="64"/>
      <c r="AB11" s="66">
        <v>2.5862038063860199E-2</v>
      </c>
      <c r="AC11" s="89"/>
      <c r="AD11" s="91">
        <v>3.32717494530788E-2</v>
      </c>
      <c r="AE11" s="64"/>
      <c r="AF11" s="66">
        <v>2.23217050116657E-2</v>
      </c>
      <c r="AG11" s="64"/>
      <c r="AH11" s="66">
        <v>1.94755572807788E-2</v>
      </c>
      <c r="AI11" s="89"/>
      <c r="AJ11" s="7"/>
      <c r="AK11" s="7"/>
      <c r="AL11" s="7"/>
      <c r="AM11" s="7"/>
    </row>
    <row r="12" spans="1:39" x14ac:dyDescent="0.35">
      <c r="A12" s="443"/>
      <c r="B12" s="91"/>
      <c r="C12" s="89"/>
      <c r="D12" s="91"/>
      <c r="E12" s="64"/>
      <c r="F12" s="66"/>
      <c r="G12" s="89"/>
      <c r="H12" s="91"/>
      <c r="I12" s="64"/>
      <c r="J12" s="66"/>
      <c r="K12" s="89"/>
      <c r="L12" s="91"/>
      <c r="M12" s="64"/>
      <c r="N12" s="66"/>
      <c r="O12" s="64"/>
      <c r="P12" s="66"/>
      <c r="Q12" s="64"/>
      <c r="R12" s="66"/>
      <c r="S12" s="89"/>
      <c r="T12" s="91"/>
      <c r="U12" s="64"/>
      <c r="V12" s="66"/>
      <c r="W12" s="89"/>
      <c r="X12" s="91"/>
      <c r="Y12" s="64"/>
      <c r="Z12" s="66"/>
      <c r="AA12" s="64"/>
      <c r="AB12" s="66"/>
      <c r="AC12" s="89"/>
      <c r="AD12" s="91"/>
      <c r="AE12" s="64"/>
      <c r="AF12" s="66"/>
      <c r="AG12" s="64"/>
      <c r="AH12" s="66"/>
      <c r="AI12" s="89"/>
      <c r="AJ12" s="7"/>
      <c r="AK12" s="7"/>
      <c r="AL12" s="7"/>
      <c r="AM12" s="7"/>
    </row>
    <row r="13" spans="1:39" x14ac:dyDescent="0.35">
      <c r="A13" s="443">
        <v>4</v>
      </c>
      <c r="B13" s="91">
        <v>3.2874717921252801E-2</v>
      </c>
      <c r="C13" s="89"/>
      <c r="D13" s="91">
        <v>3.3020708965752203E-2</v>
      </c>
      <c r="E13" s="64"/>
      <c r="F13" s="66">
        <v>3.2719647410839103E-2</v>
      </c>
      <c r="G13" s="89"/>
      <c r="H13" s="91">
        <v>2.7571741012560901E-2</v>
      </c>
      <c r="I13" s="64"/>
      <c r="J13" s="66">
        <v>3.8538944950905998E-2</v>
      </c>
      <c r="K13" s="89"/>
      <c r="L13" s="91">
        <v>2.92735462833629E-2</v>
      </c>
      <c r="M13" s="64"/>
      <c r="N13" s="66">
        <v>5.1781809455937203E-2</v>
      </c>
      <c r="O13" s="64"/>
      <c r="P13" s="66">
        <v>3.2437223485311903E-2</v>
      </c>
      <c r="Q13" s="64"/>
      <c r="R13" s="66">
        <v>5.56365139215051E-2</v>
      </c>
      <c r="S13" s="89"/>
      <c r="T13" s="91">
        <v>4.0946349610865497E-2</v>
      </c>
      <c r="U13" s="64"/>
      <c r="V13" s="66">
        <v>3.1204406367086199E-2</v>
      </c>
      <c r="W13" s="89"/>
      <c r="X13" s="91">
        <v>4.0312078582716203E-2</v>
      </c>
      <c r="Y13" s="64"/>
      <c r="Z13" s="66">
        <v>2.1397460154693598E-2</v>
      </c>
      <c r="AA13" s="64"/>
      <c r="AB13" s="66">
        <v>3.7597758556681897E-2</v>
      </c>
      <c r="AC13" s="89"/>
      <c r="AD13" s="91">
        <v>2.65508222578884E-2</v>
      </c>
      <c r="AE13" s="64"/>
      <c r="AF13" s="66">
        <v>3.5199580440472097E-2</v>
      </c>
      <c r="AG13" s="64"/>
      <c r="AH13" s="66">
        <v>2.9623533717458201E-2</v>
      </c>
      <c r="AI13" s="89"/>
      <c r="AJ13" s="7"/>
      <c r="AK13" s="7"/>
      <c r="AL13" s="7"/>
      <c r="AM13" s="7"/>
    </row>
    <row r="14" spans="1:39" x14ac:dyDescent="0.35">
      <c r="A14" s="443"/>
      <c r="B14" s="91"/>
      <c r="C14" s="89"/>
      <c r="D14" s="91"/>
      <c r="E14" s="64"/>
      <c r="F14" s="66"/>
      <c r="G14" s="89"/>
      <c r="H14" s="91"/>
      <c r="I14" s="64"/>
      <c r="J14" s="66"/>
      <c r="K14" s="89"/>
      <c r="L14" s="91"/>
      <c r="M14" s="64"/>
      <c r="N14" s="66"/>
      <c r="O14" s="64"/>
      <c r="P14" s="66"/>
      <c r="Q14" s="64"/>
      <c r="R14" s="66"/>
      <c r="S14" s="89"/>
      <c r="T14" s="91"/>
      <c r="U14" s="64"/>
      <c r="V14" s="66"/>
      <c r="W14" s="89"/>
      <c r="X14" s="91"/>
      <c r="Y14" s="64"/>
      <c r="Z14" s="66"/>
      <c r="AA14" s="64"/>
      <c r="AB14" s="66"/>
      <c r="AC14" s="89"/>
      <c r="AD14" s="91"/>
      <c r="AE14" s="64"/>
      <c r="AF14" s="66"/>
      <c r="AG14" s="64"/>
      <c r="AH14" s="66"/>
      <c r="AI14" s="89"/>
      <c r="AJ14" s="7"/>
      <c r="AK14" s="7"/>
      <c r="AL14" s="7"/>
      <c r="AM14" s="7"/>
    </row>
    <row r="15" spans="1:39" x14ac:dyDescent="0.35">
      <c r="A15" s="443">
        <v>5</v>
      </c>
      <c r="B15" s="91">
        <v>7.1260308537396899E-2</v>
      </c>
      <c r="C15" s="89"/>
      <c r="D15" s="91">
        <v>6.1246512558032797E-2</v>
      </c>
      <c r="E15" s="64"/>
      <c r="F15" s="66">
        <v>8.1896881890396997E-2</v>
      </c>
      <c r="G15" s="89"/>
      <c r="H15" s="91">
        <v>7.2240839084768693E-2</v>
      </c>
      <c r="I15" s="64"/>
      <c r="J15" s="66">
        <v>7.0394270773239495E-2</v>
      </c>
      <c r="K15" s="89"/>
      <c r="L15" s="91">
        <v>5.9934259004940697E-2</v>
      </c>
      <c r="M15" s="64"/>
      <c r="N15" s="66">
        <v>9.7135822749586695E-2</v>
      </c>
      <c r="O15" s="64"/>
      <c r="P15" s="66">
        <v>0.109077480310302</v>
      </c>
      <c r="Q15" s="64"/>
      <c r="R15" s="66">
        <v>0.10860939539511701</v>
      </c>
      <c r="S15" s="89"/>
      <c r="T15" s="91">
        <v>7.1900955004991302E-2</v>
      </c>
      <c r="U15" s="64"/>
      <c r="V15" s="66">
        <v>6.9882583390097203E-2</v>
      </c>
      <c r="W15" s="89"/>
      <c r="X15" s="91">
        <v>6.6110561114928704E-2</v>
      </c>
      <c r="Y15" s="64"/>
      <c r="Z15" s="66">
        <v>7.8648062409292396E-2</v>
      </c>
      <c r="AA15" s="64"/>
      <c r="AB15" s="66">
        <v>6.8461096898618401E-2</v>
      </c>
      <c r="AC15" s="89"/>
      <c r="AD15" s="91">
        <v>9.6147415810531101E-2</v>
      </c>
      <c r="AE15" s="64"/>
      <c r="AF15" s="66">
        <v>7.4257826251332607E-2</v>
      </c>
      <c r="AG15" s="64"/>
      <c r="AH15" s="66">
        <v>5.87586732782025E-2</v>
      </c>
      <c r="AI15" s="89"/>
      <c r="AJ15" s="7"/>
      <c r="AK15" s="7"/>
      <c r="AL15" s="7"/>
      <c r="AM15" s="7"/>
    </row>
    <row r="16" spans="1:39" x14ac:dyDescent="0.35">
      <c r="A16" s="443"/>
      <c r="B16" s="91"/>
      <c r="C16" s="89"/>
      <c r="D16" s="91"/>
      <c r="E16" s="64"/>
      <c r="F16" s="66"/>
      <c r="G16" s="89"/>
      <c r="H16" s="91"/>
      <c r="I16" s="64"/>
      <c r="J16" s="66"/>
      <c r="K16" s="89"/>
      <c r="L16" s="91"/>
      <c r="M16" s="64"/>
      <c r="N16" s="66"/>
      <c r="O16" s="64"/>
      <c r="P16" s="66"/>
      <c r="Q16" s="64"/>
      <c r="R16" s="66"/>
      <c r="S16" s="89"/>
      <c r="T16" s="91"/>
      <c r="U16" s="64"/>
      <c r="V16" s="66"/>
      <c r="W16" s="89"/>
      <c r="X16" s="91"/>
      <c r="Y16" s="64"/>
      <c r="Z16" s="66"/>
      <c r="AA16" s="64"/>
      <c r="AB16" s="66"/>
      <c r="AC16" s="89"/>
      <c r="AD16" s="91"/>
      <c r="AE16" s="64"/>
      <c r="AF16" s="66"/>
      <c r="AG16" s="64"/>
      <c r="AH16" s="66"/>
      <c r="AI16" s="89"/>
      <c r="AJ16" s="7"/>
      <c r="AK16" s="7"/>
      <c r="AL16" s="7"/>
      <c r="AM16" s="7"/>
    </row>
    <row r="17" spans="1:39" x14ac:dyDescent="0.35">
      <c r="A17" s="443">
        <v>6</v>
      </c>
      <c r="B17" s="91">
        <v>9.34266600657334E-2</v>
      </c>
      <c r="C17" s="89"/>
      <c r="D17" s="91">
        <v>8.10266165905318E-2</v>
      </c>
      <c r="E17" s="64"/>
      <c r="F17" s="66">
        <v>0.10659788626968</v>
      </c>
      <c r="G17" s="89"/>
      <c r="H17" s="91">
        <v>8.6745295057494703E-2</v>
      </c>
      <c r="I17" s="64"/>
      <c r="J17" s="66">
        <v>0.100322821506847</v>
      </c>
      <c r="K17" s="89"/>
      <c r="L17" s="91">
        <v>9.0803055045925604E-2</v>
      </c>
      <c r="M17" s="64"/>
      <c r="N17" s="66">
        <v>9.2868120614147495E-2</v>
      </c>
      <c r="O17" s="64"/>
      <c r="P17" s="66">
        <v>0.109315570458802</v>
      </c>
      <c r="Q17" s="64"/>
      <c r="R17" s="66">
        <v>9.1431170593480701E-2</v>
      </c>
      <c r="S17" s="89"/>
      <c r="T17" s="91">
        <v>0.10648841614578</v>
      </c>
      <c r="U17" s="64"/>
      <c r="V17" s="66">
        <v>9.1207681302875404E-2</v>
      </c>
      <c r="W17" s="89"/>
      <c r="X17" s="91">
        <v>8.6873852821763201E-2</v>
      </c>
      <c r="Y17" s="64"/>
      <c r="Z17" s="66">
        <v>8.9365471287574397E-2</v>
      </c>
      <c r="AA17" s="64"/>
      <c r="AB17" s="66">
        <v>0.101203949321558</v>
      </c>
      <c r="AC17" s="89"/>
      <c r="AD17" s="91">
        <v>7.7445348588622398E-2</v>
      </c>
      <c r="AE17" s="64"/>
      <c r="AF17" s="66">
        <v>0.10306643043748499</v>
      </c>
      <c r="AG17" s="64"/>
      <c r="AH17" s="66">
        <v>8.0335311711948507E-2</v>
      </c>
      <c r="AI17" s="89"/>
      <c r="AJ17" s="7"/>
      <c r="AK17" s="7"/>
      <c r="AL17" s="7"/>
      <c r="AM17" s="7"/>
    </row>
    <row r="18" spans="1:39" x14ac:dyDescent="0.35">
      <c r="A18" s="443"/>
      <c r="B18" s="91"/>
      <c r="C18" s="89"/>
      <c r="D18" s="91"/>
      <c r="E18" s="64"/>
      <c r="F18" s="66"/>
      <c r="G18" s="89"/>
      <c r="H18" s="91"/>
      <c r="I18" s="64"/>
      <c r="J18" s="66"/>
      <c r="K18" s="89"/>
      <c r="L18" s="91"/>
      <c r="M18" s="64"/>
      <c r="N18" s="66"/>
      <c r="O18" s="64"/>
      <c r="P18" s="66"/>
      <c r="Q18" s="64"/>
      <c r="R18" s="66"/>
      <c r="S18" s="89"/>
      <c r="T18" s="91"/>
      <c r="U18" s="64"/>
      <c r="V18" s="66"/>
      <c r="W18" s="89"/>
      <c r="X18" s="91"/>
      <c r="Y18" s="64"/>
      <c r="Z18" s="66"/>
      <c r="AA18" s="64"/>
      <c r="AB18" s="66"/>
      <c r="AC18" s="89"/>
      <c r="AD18" s="91"/>
      <c r="AE18" s="64"/>
      <c r="AF18" s="66"/>
      <c r="AG18" s="64"/>
      <c r="AH18" s="66"/>
      <c r="AI18" s="89"/>
      <c r="AJ18" s="7"/>
      <c r="AK18" s="7"/>
      <c r="AL18" s="7"/>
      <c r="AM18" s="7"/>
    </row>
    <row r="19" spans="1:39" x14ac:dyDescent="0.35">
      <c r="A19" s="443">
        <v>7</v>
      </c>
      <c r="B19" s="91">
        <v>0.151985355230146</v>
      </c>
      <c r="C19" s="89"/>
      <c r="D19" s="91">
        <v>0.15293265279959301</v>
      </c>
      <c r="E19" s="64"/>
      <c r="F19" s="66">
        <v>0.15097914338947099</v>
      </c>
      <c r="G19" s="89"/>
      <c r="H19" s="91">
        <v>0.15196118327362301</v>
      </c>
      <c r="I19" s="64"/>
      <c r="J19" s="66">
        <v>0.151903579572536</v>
      </c>
      <c r="K19" s="89"/>
      <c r="L19" s="91">
        <v>0.151237431601314</v>
      </c>
      <c r="M19" s="64"/>
      <c r="N19" s="66">
        <v>0.17862969539887999</v>
      </c>
      <c r="O19" s="64"/>
      <c r="P19" s="66">
        <v>0.156532197221432</v>
      </c>
      <c r="Q19" s="64"/>
      <c r="R19" s="66">
        <v>0.12957614228016301</v>
      </c>
      <c r="S19" s="89"/>
      <c r="T19" s="91">
        <v>0.136788207381494</v>
      </c>
      <c r="U19" s="64"/>
      <c r="V19" s="66">
        <v>0.15554090896816999</v>
      </c>
      <c r="W19" s="89"/>
      <c r="X19" s="91">
        <v>0.15033976609040101</v>
      </c>
      <c r="Y19" s="64"/>
      <c r="Z19" s="66">
        <v>0.14092174114227901</v>
      </c>
      <c r="AA19" s="64"/>
      <c r="AB19" s="66">
        <v>0.16239852372164301</v>
      </c>
      <c r="AC19" s="89"/>
      <c r="AD19" s="91">
        <v>0.176165951188686</v>
      </c>
      <c r="AE19" s="64"/>
      <c r="AF19" s="66">
        <v>0.14764457948700099</v>
      </c>
      <c r="AG19" s="64"/>
      <c r="AH19" s="66">
        <v>0.153504467227119</v>
      </c>
      <c r="AI19" s="89"/>
      <c r="AJ19" s="7"/>
      <c r="AK19" s="7"/>
      <c r="AL19" s="7"/>
      <c r="AM19" s="7"/>
    </row>
    <row r="20" spans="1:39" x14ac:dyDescent="0.35">
      <c r="A20" s="443"/>
      <c r="B20" s="91"/>
      <c r="C20" s="89"/>
      <c r="D20" s="91"/>
      <c r="E20" s="64"/>
      <c r="F20" s="66"/>
      <c r="G20" s="89"/>
      <c r="H20" s="91"/>
      <c r="I20" s="64"/>
      <c r="J20" s="66"/>
      <c r="K20" s="89"/>
      <c r="L20" s="91"/>
      <c r="M20" s="64"/>
      <c r="N20" s="66"/>
      <c r="O20" s="64"/>
      <c r="P20" s="66"/>
      <c r="Q20" s="64"/>
      <c r="R20" s="66"/>
      <c r="S20" s="89"/>
      <c r="T20" s="91"/>
      <c r="U20" s="64"/>
      <c r="V20" s="66"/>
      <c r="W20" s="89"/>
      <c r="X20" s="91"/>
      <c r="Y20" s="64"/>
      <c r="Z20" s="66"/>
      <c r="AA20" s="64"/>
      <c r="AB20" s="66"/>
      <c r="AC20" s="89"/>
      <c r="AD20" s="91"/>
      <c r="AE20" s="64"/>
      <c r="AF20" s="66"/>
      <c r="AG20" s="64"/>
      <c r="AH20" s="66"/>
      <c r="AI20" s="89"/>
      <c r="AJ20" s="7"/>
      <c r="AK20" s="7"/>
      <c r="AL20" s="7"/>
      <c r="AM20" s="7"/>
    </row>
    <row r="21" spans="1:39" x14ac:dyDescent="0.35">
      <c r="A21" s="443">
        <v>8</v>
      </c>
      <c r="B21" s="91">
        <v>0.20045881424541201</v>
      </c>
      <c r="C21" s="89"/>
      <c r="D21" s="91">
        <v>0.207649760339257</v>
      </c>
      <c r="E21" s="64"/>
      <c r="F21" s="66">
        <v>0.192820649281568</v>
      </c>
      <c r="G21" s="89"/>
      <c r="H21" s="91">
        <v>0.20523118583611499</v>
      </c>
      <c r="I21" s="64"/>
      <c r="J21" s="66">
        <v>0.19559974279970899</v>
      </c>
      <c r="K21" s="89"/>
      <c r="L21" s="91">
        <v>0.21019084275238101</v>
      </c>
      <c r="M21" s="64"/>
      <c r="N21" s="66">
        <v>0.15185550076311699</v>
      </c>
      <c r="O21" s="64"/>
      <c r="P21" s="66">
        <v>0.16619294005381999</v>
      </c>
      <c r="Q21" s="64"/>
      <c r="R21" s="66">
        <v>0.176806194288777</v>
      </c>
      <c r="S21" s="89"/>
      <c r="T21" s="91">
        <v>0.18295431262553799</v>
      </c>
      <c r="U21" s="64"/>
      <c r="V21" s="66">
        <v>0.20408969289586501</v>
      </c>
      <c r="W21" s="89"/>
      <c r="X21" s="91">
        <v>0.20680296781662999</v>
      </c>
      <c r="Y21" s="64"/>
      <c r="Z21" s="66">
        <v>0.20192892469495299</v>
      </c>
      <c r="AA21" s="64"/>
      <c r="AB21" s="66">
        <v>0.19500276919620499</v>
      </c>
      <c r="AC21" s="89"/>
      <c r="AD21" s="91">
        <v>0.142038284177226</v>
      </c>
      <c r="AE21" s="64"/>
      <c r="AF21" s="66">
        <v>0.20700953588194601</v>
      </c>
      <c r="AG21" s="64"/>
      <c r="AH21" s="66">
        <v>0.20912846929494799</v>
      </c>
      <c r="AI21" s="89"/>
      <c r="AJ21" s="7"/>
      <c r="AK21" s="7"/>
      <c r="AL21" s="7"/>
      <c r="AM21" s="7"/>
    </row>
    <row r="22" spans="1:39" x14ac:dyDescent="0.35">
      <c r="A22" s="443"/>
      <c r="B22" s="91"/>
      <c r="C22" s="89"/>
      <c r="D22" s="91"/>
      <c r="E22" s="64"/>
      <c r="F22" s="66"/>
      <c r="G22" s="89"/>
      <c r="H22" s="91"/>
      <c r="I22" s="64"/>
      <c r="J22" s="66"/>
      <c r="K22" s="89"/>
      <c r="L22" s="91"/>
      <c r="M22" s="64"/>
      <c r="N22" s="66"/>
      <c r="O22" s="64"/>
      <c r="P22" s="66"/>
      <c r="Q22" s="64"/>
      <c r="R22" s="66"/>
      <c r="S22" s="89"/>
      <c r="T22" s="91"/>
      <c r="U22" s="64"/>
      <c r="V22" s="66"/>
      <c r="W22" s="89"/>
      <c r="X22" s="91"/>
      <c r="Y22" s="64"/>
      <c r="Z22" s="66"/>
      <c r="AA22" s="64"/>
      <c r="AB22" s="66"/>
      <c r="AC22" s="89"/>
      <c r="AD22" s="91"/>
      <c r="AE22" s="64"/>
      <c r="AF22" s="66"/>
      <c r="AG22" s="64"/>
      <c r="AH22" s="66"/>
      <c r="AI22" s="89"/>
      <c r="AJ22" s="7"/>
      <c r="AK22" s="7"/>
      <c r="AL22" s="7"/>
      <c r="AM22" s="7"/>
    </row>
    <row r="23" spans="1:39" x14ac:dyDescent="0.35">
      <c r="A23" s="443">
        <v>9</v>
      </c>
      <c r="B23" s="91">
        <v>0.12134395028656</v>
      </c>
      <c r="C23" s="89"/>
      <c r="D23" s="91">
        <v>0.119981982592253</v>
      </c>
      <c r="E23" s="64"/>
      <c r="F23" s="66">
        <v>0.122790621390583</v>
      </c>
      <c r="G23" s="89"/>
      <c r="H23" s="91">
        <v>0.12866326356180099</v>
      </c>
      <c r="I23" s="64"/>
      <c r="J23" s="66">
        <v>0.113916831400907</v>
      </c>
      <c r="K23" s="89"/>
      <c r="L23" s="91">
        <v>0.12412772811493</v>
      </c>
      <c r="M23" s="64"/>
      <c r="N23" s="66">
        <v>0.120806122316334</v>
      </c>
      <c r="O23" s="64"/>
      <c r="P23" s="66">
        <v>0.102551478923026</v>
      </c>
      <c r="Q23" s="64"/>
      <c r="R23" s="66">
        <v>0.126298552104739</v>
      </c>
      <c r="S23" s="89"/>
      <c r="T23" s="91">
        <v>0.14654897310185599</v>
      </c>
      <c r="U23" s="64"/>
      <c r="V23" s="66">
        <v>0.118639682079506</v>
      </c>
      <c r="W23" s="89"/>
      <c r="X23" s="91">
        <v>0.125856527145362</v>
      </c>
      <c r="Y23" s="64"/>
      <c r="Z23" s="66">
        <v>0.12631939913361701</v>
      </c>
      <c r="AA23" s="64"/>
      <c r="AB23" s="66">
        <v>0.11415294929231699</v>
      </c>
      <c r="AC23" s="89"/>
      <c r="AD23" s="91">
        <v>0.10952105837279801</v>
      </c>
      <c r="AE23" s="64"/>
      <c r="AF23" s="66">
        <v>0.117846336316605</v>
      </c>
      <c r="AG23" s="64"/>
      <c r="AH23" s="66">
        <v>0.13342342435392501</v>
      </c>
      <c r="AI23" s="89"/>
      <c r="AJ23" s="7"/>
      <c r="AK23" s="7"/>
      <c r="AL23" s="7"/>
      <c r="AM23" s="7"/>
    </row>
    <row r="24" spans="1:39" x14ac:dyDescent="0.35">
      <c r="A24" s="443"/>
      <c r="B24" s="91"/>
      <c r="C24" s="89"/>
      <c r="D24" s="91"/>
      <c r="E24" s="64"/>
      <c r="F24" s="66"/>
      <c r="G24" s="89"/>
      <c r="H24" s="91"/>
      <c r="I24" s="64"/>
      <c r="J24" s="66"/>
      <c r="K24" s="89"/>
      <c r="L24" s="91"/>
      <c r="M24" s="64"/>
      <c r="N24" s="66"/>
      <c r="O24" s="64"/>
      <c r="P24" s="66"/>
      <c r="Q24" s="64"/>
      <c r="R24" s="66"/>
      <c r="S24" s="89"/>
      <c r="T24" s="91"/>
      <c r="U24" s="64"/>
      <c r="V24" s="66"/>
      <c r="W24" s="89"/>
      <c r="X24" s="91"/>
      <c r="Y24" s="64"/>
      <c r="Z24" s="66"/>
      <c r="AA24" s="64"/>
      <c r="AB24" s="66"/>
      <c r="AC24" s="89"/>
      <c r="AD24" s="91"/>
      <c r="AE24" s="64"/>
      <c r="AF24" s="66"/>
      <c r="AG24" s="64"/>
      <c r="AH24" s="66"/>
      <c r="AI24" s="89"/>
      <c r="AJ24" s="7"/>
      <c r="AK24" s="7"/>
      <c r="AL24" s="7"/>
      <c r="AM24" s="7"/>
    </row>
    <row r="25" spans="1:39" x14ac:dyDescent="0.35">
      <c r="A25" s="443" t="s">
        <v>253</v>
      </c>
      <c r="B25" s="91">
        <v>0.25903905515960901</v>
      </c>
      <c r="C25" s="89"/>
      <c r="D25" s="91">
        <v>0.27550819873772903</v>
      </c>
      <c r="E25" s="64"/>
      <c r="F25" s="66">
        <v>0.24154566363348301</v>
      </c>
      <c r="G25" s="89"/>
      <c r="H25" s="91">
        <v>0.25666148454183102</v>
      </c>
      <c r="I25" s="64"/>
      <c r="J25" s="66">
        <v>0.26093377629937198</v>
      </c>
      <c r="K25" s="89"/>
      <c r="L25" s="91">
        <v>0.27530672752095398</v>
      </c>
      <c r="M25" s="64"/>
      <c r="N25" s="66">
        <v>0.220274848441944</v>
      </c>
      <c r="O25" s="64"/>
      <c r="P25" s="66">
        <v>0.19598134266966599</v>
      </c>
      <c r="Q25" s="64"/>
      <c r="R25" s="66">
        <v>0.21598461163916699</v>
      </c>
      <c r="S25" s="89"/>
      <c r="T25" s="91">
        <v>0.23672828194253401</v>
      </c>
      <c r="U25" s="64"/>
      <c r="V25" s="66">
        <v>0.26200814188870603</v>
      </c>
      <c r="W25" s="89"/>
      <c r="X25" s="91">
        <v>0.26121624257732601</v>
      </c>
      <c r="Y25" s="64"/>
      <c r="Z25" s="66">
        <v>0.27345692315532899</v>
      </c>
      <c r="AA25" s="64"/>
      <c r="AB25" s="66">
        <v>0.24544710077463999</v>
      </c>
      <c r="AC25" s="89"/>
      <c r="AD25" s="91">
        <v>0.269190367931612</v>
      </c>
      <c r="AE25" s="64"/>
      <c r="AF25" s="66">
        <v>0.247861595677067</v>
      </c>
      <c r="AG25" s="64"/>
      <c r="AH25" s="66">
        <v>0.27678194811522899</v>
      </c>
      <c r="AI25" s="89"/>
      <c r="AJ25" s="7"/>
      <c r="AK25" s="7"/>
      <c r="AL25" s="7"/>
      <c r="AM25" s="7"/>
    </row>
    <row r="26" spans="1:39" x14ac:dyDescent="0.35">
      <c r="A26" s="443"/>
      <c r="B26" s="91"/>
      <c r="C26" s="89"/>
      <c r="D26" s="91"/>
      <c r="E26" s="64"/>
      <c r="F26" s="66"/>
      <c r="G26" s="89"/>
      <c r="H26" s="91"/>
      <c r="I26" s="64"/>
      <c r="J26" s="66"/>
      <c r="K26" s="89"/>
      <c r="L26" s="91"/>
      <c r="M26" s="64"/>
      <c r="N26" s="66"/>
      <c r="O26" s="64"/>
      <c r="P26" s="66"/>
      <c r="Q26" s="64"/>
      <c r="R26" s="66"/>
      <c r="S26" s="89"/>
      <c r="T26" s="91"/>
      <c r="U26" s="64"/>
      <c r="V26" s="66"/>
      <c r="W26" s="89"/>
      <c r="X26" s="91"/>
      <c r="Y26" s="64"/>
      <c r="Z26" s="66"/>
      <c r="AA26" s="64"/>
      <c r="AB26" s="66"/>
      <c r="AC26" s="89"/>
      <c r="AD26" s="91"/>
      <c r="AE26" s="64"/>
      <c r="AF26" s="66"/>
      <c r="AG26" s="64"/>
      <c r="AH26" s="66"/>
      <c r="AI26" s="89"/>
      <c r="AJ26" s="7"/>
      <c r="AK26" s="7"/>
      <c r="AL26" s="7"/>
      <c r="AM26" s="7"/>
    </row>
    <row r="27" spans="1:39" x14ac:dyDescent="0.35">
      <c r="A27" s="443" t="s">
        <v>66</v>
      </c>
      <c r="B27" s="91">
        <v>9.0222624097773701E-4</v>
      </c>
      <c r="C27" s="89"/>
      <c r="D27" s="91">
        <v>2.9405726755372101E-4</v>
      </c>
      <c r="E27" s="64"/>
      <c r="F27" s="66">
        <v>1.5482184211833201E-3</v>
      </c>
      <c r="G27" s="89"/>
      <c r="H27" s="91">
        <v>1.518283610146E-3</v>
      </c>
      <c r="I27" s="64"/>
      <c r="J27" s="66">
        <v>2.55268945726518E-4</v>
      </c>
      <c r="K27" s="89"/>
      <c r="L27" s="91">
        <v>3.3927250201959403E-4</v>
      </c>
      <c r="M27" s="64"/>
      <c r="N27" s="66"/>
      <c r="O27" s="64"/>
      <c r="P27" s="66">
        <v>1.76303158243027E-3</v>
      </c>
      <c r="Q27" s="64"/>
      <c r="R27" s="66">
        <v>1.4869988646366401E-3</v>
      </c>
      <c r="S27" s="89"/>
      <c r="T27" s="91">
        <v>2.1414490865284698E-3</v>
      </c>
      <c r="U27" s="64"/>
      <c r="V27" s="66">
        <v>4.9053674138135905E-4</v>
      </c>
      <c r="W27" s="89"/>
      <c r="X27" s="91">
        <v>3.3963834266097698E-4</v>
      </c>
      <c r="Y27" s="64"/>
      <c r="Z27" s="66">
        <v>1.78421317377493E-3</v>
      </c>
      <c r="AA27" s="64"/>
      <c r="AB27" s="66">
        <v>5.3332890504465197E-4</v>
      </c>
      <c r="AC27" s="89"/>
      <c r="AD27" s="91">
        <v>3.2670509402692302E-3</v>
      </c>
      <c r="AE27" s="64"/>
      <c r="AF27" s="66">
        <v>8.5592520958003302E-4</v>
      </c>
      <c r="AG27" s="64"/>
      <c r="AH27" s="66"/>
      <c r="AI27" s="89"/>
      <c r="AJ27" s="7"/>
      <c r="AK27" s="7"/>
      <c r="AL27" s="7"/>
      <c r="AM27" s="7"/>
    </row>
    <row r="28" spans="1:39" x14ac:dyDescent="0.35">
      <c r="A28" s="443"/>
      <c r="B28" s="91"/>
      <c r="C28" s="89"/>
      <c r="D28" s="91"/>
      <c r="E28" s="64"/>
      <c r="F28" s="66"/>
      <c r="G28" s="89"/>
      <c r="H28" s="91"/>
      <c r="I28" s="64"/>
      <c r="J28" s="66"/>
      <c r="K28" s="89"/>
      <c r="L28" s="91"/>
      <c r="M28" s="64"/>
      <c r="N28" s="66"/>
      <c r="O28" s="64"/>
      <c r="P28" s="66"/>
      <c r="Q28" s="64"/>
      <c r="R28" s="66"/>
      <c r="S28" s="89"/>
      <c r="T28" s="91"/>
      <c r="U28" s="64"/>
      <c r="V28" s="66"/>
      <c r="W28" s="89"/>
      <c r="X28" s="91"/>
      <c r="Y28" s="64"/>
      <c r="Z28" s="66"/>
      <c r="AA28" s="64"/>
      <c r="AB28" s="66"/>
      <c r="AC28" s="89"/>
      <c r="AD28" s="91"/>
      <c r="AE28" s="64"/>
      <c r="AF28" s="66"/>
      <c r="AG28" s="64"/>
      <c r="AH28" s="66"/>
      <c r="AI28" s="89"/>
      <c r="AJ28" s="7"/>
      <c r="AK28" s="7"/>
      <c r="AL28" s="7"/>
      <c r="AM28" s="7"/>
    </row>
    <row r="29" spans="1:39" x14ac:dyDescent="0.35">
      <c r="A29" s="443" t="s">
        <v>74</v>
      </c>
      <c r="B29" s="91">
        <v>1.6041814589581899E-2</v>
      </c>
      <c r="C29" s="89"/>
      <c r="D29" s="91">
        <v>1.29840394807368E-2</v>
      </c>
      <c r="E29" s="64"/>
      <c r="F29" s="66">
        <v>1.9289758656869899E-2</v>
      </c>
      <c r="G29" s="89"/>
      <c r="H29" s="91">
        <v>1.7883803516232099E-2</v>
      </c>
      <c r="I29" s="64"/>
      <c r="J29" s="66">
        <v>1.41387158758001E-2</v>
      </c>
      <c r="K29" s="89"/>
      <c r="L29" s="91">
        <v>1.5595426945787199E-2</v>
      </c>
      <c r="M29" s="64"/>
      <c r="N29" s="66">
        <v>7.1576203693121303E-3</v>
      </c>
      <c r="O29" s="64"/>
      <c r="P29" s="66">
        <v>2.7942337656235001E-2</v>
      </c>
      <c r="Q29" s="64"/>
      <c r="R29" s="66">
        <v>9.3707544901651396E-3</v>
      </c>
      <c r="S29" s="89"/>
      <c r="T29" s="91">
        <v>7.2555094413829097E-3</v>
      </c>
      <c r="U29" s="64"/>
      <c r="V29" s="66">
        <v>1.6698132250757999E-2</v>
      </c>
      <c r="W29" s="89"/>
      <c r="X29" s="91">
        <v>1.8496318032023399E-2</v>
      </c>
      <c r="Y29" s="64"/>
      <c r="Z29" s="66">
        <v>1.58859682285383E-2</v>
      </c>
      <c r="AA29" s="64"/>
      <c r="AB29" s="66">
        <v>1.45412784650398E-2</v>
      </c>
      <c r="AC29" s="89"/>
      <c r="AD29" s="91">
        <v>2.4877303091590398E-2</v>
      </c>
      <c r="AE29" s="64"/>
      <c r="AF29" s="66">
        <v>1.49022623951389E-2</v>
      </c>
      <c r="AG29" s="64"/>
      <c r="AH29" s="66">
        <v>1.19017600656242E-2</v>
      </c>
      <c r="AI29" s="89"/>
      <c r="AJ29" s="7"/>
      <c r="AK29" s="7"/>
      <c r="AL29" s="7"/>
      <c r="AM29" s="7"/>
    </row>
    <row r="30" spans="1:39" ht="15" customHeight="1" x14ac:dyDescent="0.35">
      <c r="A30" s="443"/>
      <c r="B30" s="94"/>
      <c r="C30" s="93"/>
      <c r="D30" s="94"/>
      <c r="E30" s="78"/>
      <c r="F30" s="92"/>
      <c r="G30" s="93"/>
      <c r="H30" s="94"/>
      <c r="I30" s="78"/>
      <c r="J30" s="92"/>
      <c r="K30" s="93"/>
      <c r="L30" s="94"/>
      <c r="M30" s="78"/>
      <c r="N30" s="92"/>
      <c r="O30" s="78"/>
      <c r="P30" s="92"/>
      <c r="Q30" s="78"/>
      <c r="R30" s="92"/>
      <c r="S30" s="93"/>
      <c r="T30" s="94"/>
      <c r="U30" s="78"/>
      <c r="V30" s="92"/>
      <c r="W30" s="93"/>
      <c r="X30" s="94"/>
      <c r="Y30" s="78"/>
      <c r="Z30" s="92"/>
      <c r="AA30" s="78"/>
      <c r="AB30" s="92"/>
      <c r="AC30" s="93"/>
      <c r="AD30" s="94"/>
      <c r="AE30" s="78"/>
      <c r="AF30" s="92"/>
      <c r="AG30" s="78"/>
      <c r="AH30" s="92"/>
      <c r="AI30" s="93"/>
      <c r="AJ30" s="7"/>
      <c r="AK30" s="7"/>
      <c r="AL30" s="7"/>
      <c r="AM30" s="7"/>
    </row>
    <row r="31" spans="1:39" x14ac:dyDescent="0.35">
      <c r="A31" s="492" t="s">
        <v>372</v>
      </c>
      <c r="B31" s="303">
        <v>0.38038300544616999</v>
      </c>
      <c r="C31" s="300"/>
      <c r="D31" s="302">
        <v>0.39549018132998198</v>
      </c>
      <c r="E31" s="301"/>
      <c r="F31" s="303">
        <v>0.36433628502406601</v>
      </c>
      <c r="G31" s="300"/>
      <c r="H31" s="302">
        <v>0.38532474810363199</v>
      </c>
      <c r="I31" s="301"/>
      <c r="J31" s="303">
        <v>0.374850607700279</v>
      </c>
      <c r="K31" s="300"/>
      <c r="L31" s="303">
        <v>0.39943445563588398</v>
      </c>
      <c r="M31" s="301"/>
      <c r="N31" s="303">
        <v>0.34108097075827698</v>
      </c>
      <c r="O31" s="301"/>
      <c r="P31" s="303">
        <v>0.29853282159269201</v>
      </c>
      <c r="Q31" s="301"/>
      <c r="R31" s="303">
        <v>0.34228316374390699</v>
      </c>
      <c r="S31" s="300"/>
      <c r="T31" s="302">
        <v>0.38327725504438898</v>
      </c>
      <c r="U31" s="301"/>
      <c r="V31" s="303">
        <v>0.38064782396821101</v>
      </c>
      <c r="W31" s="300"/>
      <c r="X31" s="302">
        <v>0.387072769722688</v>
      </c>
      <c r="Y31" s="301"/>
      <c r="Z31" s="303">
        <v>0.399776322288945</v>
      </c>
      <c r="AA31" s="301"/>
      <c r="AB31" s="303">
        <v>0.359600050066957</v>
      </c>
      <c r="AC31" s="300"/>
      <c r="AD31" s="303">
        <v>0.37871142630441001</v>
      </c>
      <c r="AE31" s="301"/>
      <c r="AF31" s="303">
        <v>0.36570793199367202</v>
      </c>
      <c r="AG31" s="301"/>
      <c r="AH31" s="303">
        <v>0.41020537246915401</v>
      </c>
      <c r="AI31" s="300"/>
      <c r="AJ31" s="7"/>
      <c r="AK31" s="7"/>
      <c r="AL31" s="7"/>
      <c r="AM31" s="7"/>
    </row>
    <row r="32" spans="1:39" x14ac:dyDescent="0.35">
      <c r="A32" s="490"/>
      <c r="B32" s="66"/>
      <c r="C32" s="89"/>
      <c r="D32" s="91"/>
      <c r="E32" s="64"/>
      <c r="F32" s="66"/>
      <c r="G32" s="89"/>
      <c r="H32" s="66"/>
      <c r="I32" s="64"/>
      <c r="J32" s="66"/>
      <c r="K32" s="89"/>
      <c r="L32" s="66"/>
      <c r="M32" s="64"/>
      <c r="N32" s="66"/>
      <c r="O32" s="64"/>
      <c r="P32" s="66"/>
      <c r="Q32" s="64"/>
      <c r="R32" s="66"/>
      <c r="S32" s="89"/>
      <c r="T32" s="66"/>
      <c r="U32" s="64"/>
      <c r="V32" s="66"/>
      <c r="W32" s="89"/>
      <c r="X32" s="66"/>
      <c r="Y32" s="64"/>
      <c r="Z32" s="66"/>
      <c r="AA32" s="64"/>
      <c r="AB32" s="66"/>
      <c r="AC32" s="89"/>
      <c r="AD32" s="66"/>
      <c r="AE32" s="64"/>
      <c r="AF32" s="66"/>
      <c r="AG32" s="64"/>
      <c r="AH32" s="66"/>
      <c r="AI32" s="89"/>
      <c r="AJ32" s="7"/>
      <c r="AK32" s="7"/>
      <c r="AL32" s="7"/>
      <c r="AM32" s="7"/>
    </row>
    <row r="33" spans="1:39" x14ac:dyDescent="0.35">
      <c r="A33" s="490" t="s">
        <v>373</v>
      </c>
      <c r="B33" s="66">
        <v>0.35244416947555801</v>
      </c>
      <c r="C33" s="89"/>
      <c r="D33" s="91">
        <v>0.36058241313885098</v>
      </c>
      <c r="E33" s="64"/>
      <c r="F33" s="66">
        <v>0.34379979267103999</v>
      </c>
      <c r="G33" s="89"/>
      <c r="H33" s="66">
        <v>0.35719236910973801</v>
      </c>
      <c r="I33" s="64"/>
      <c r="J33" s="66">
        <v>0.34750332237224502</v>
      </c>
      <c r="K33" s="89"/>
      <c r="L33" s="66">
        <v>0.36142827435369501</v>
      </c>
      <c r="M33" s="64"/>
      <c r="N33" s="66">
        <v>0.33048519616199701</v>
      </c>
      <c r="O33" s="64"/>
      <c r="P33" s="66">
        <v>0.32272513727525198</v>
      </c>
      <c r="Q33" s="64"/>
      <c r="R33" s="66">
        <v>0.30638233656893998</v>
      </c>
      <c r="S33" s="89"/>
      <c r="T33" s="66">
        <v>0.31974252000703202</v>
      </c>
      <c r="U33" s="64"/>
      <c r="V33" s="66">
        <v>0.359630601864035</v>
      </c>
      <c r="W33" s="89"/>
      <c r="X33" s="66">
        <v>0.35714273390703</v>
      </c>
      <c r="Y33" s="64"/>
      <c r="Z33" s="66">
        <v>0.34285066583723101</v>
      </c>
      <c r="AA33" s="64"/>
      <c r="AB33" s="66">
        <v>0.357401292917847</v>
      </c>
      <c r="AC33" s="89"/>
      <c r="AD33" s="66">
        <v>0.31820423536591302</v>
      </c>
      <c r="AE33" s="64"/>
      <c r="AF33" s="66">
        <v>0.35465411536894698</v>
      </c>
      <c r="AG33" s="64"/>
      <c r="AH33" s="66">
        <v>0.36263293652206702</v>
      </c>
      <c r="AI33" s="89"/>
      <c r="AJ33" s="7"/>
      <c r="AK33" s="7"/>
      <c r="AL33" s="7"/>
      <c r="AM33" s="7"/>
    </row>
    <row r="34" spans="1:39" x14ac:dyDescent="0.35">
      <c r="A34" s="490"/>
      <c r="B34" s="66"/>
      <c r="C34" s="89"/>
      <c r="D34" s="91"/>
      <c r="E34" s="64"/>
      <c r="F34" s="66"/>
      <c r="G34" s="89"/>
      <c r="H34" s="66"/>
      <c r="I34" s="64"/>
      <c r="J34" s="66"/>
      <c r="K34" s="89"/>
      <c r="L34" s="66"/>
      <c r="M34" s="64"/>
      <c r="N34" s="66"/>
      <c r="O34" s="64"/>
      <c r="P34" s="66"/>
      <c r="Q34" s="64"/>
      <c r="R34" s="66"/>
      <c r="S34" s="89"/>
      <c r="T34" s="66"/>
      <c r="U34" s="64"/>
      <c r="V34" s="66"/>
      <c r="W34" s="89"/>
      <c r="X34" s="66"/>
      <c r="Y34" s="64"/>
      <c r="Z34" s="66"/>
      <c r="AA34" s="64"/>
      <c r="AB34" s="66"/>
      <c r="AC34" s="89"/>
      <c r="AD34" s="66"/>
      <c r="AE34" s="64"/>
      <c r="AF34" s="66"/>
      <c r="AG34" s="64"/>
      <c r="AH34" s="66"/>
      <c r="AI34" s="89"/>
      <c r="AJ34" s="7"/>
      <c r="AK34" s="7"/>
      <c r="AL34" s="7"/>
      <c r="AM34" s="7"/>
    </row>
    <row r="35" spans="1:39" x14ac:dyDescent="0.35">
      <c r="A35" s="490" t="s">
        <v>374</v>
      </c>
      <c r="B35" s="66">
        <v>0.16468696860313001</v>
      </c>
      <c r="C35" s="89"/>
      <c r="D35" s="91">
        <v>0.14227312914856499</v>
      </c>
      <c r="E35" s="64"/>
      <c r="F35" s="66">
        <v>0.18849476816007699</v>
      </c>
      <c r="G35" s="89"/>
      <c r="H35" s="66">
        <v>0.15898613414226301</v>
      </c>
      <c r="I35" s="64"/>
      <c r="J35" s="66">
        <v>0.170717092280087</v>
      </c>
      <c r="K35" s="89"/>
      <c r="L35" s="66">
        <v>0.15073731405086599</v>
      </c>
      <c r="M35" s="64"/>
      <c r="N35" s="66">
        <v>0.190003943363734</v>
      </c>
      <c r="O35" s="64"/>
      <c r="P35" s="66">
        <v>0.21839305076910401</v>
      </c>
      <c r="Q35" s="64"/>
      <c r="R35" s="66">
        <v>0.20004056598859801</v>
      </c>
      <c r="S35" s="89"/>
      <c r="T35" s="66">
        <v>0.178389371150771</v>
      </c>
      <c r="U35" s="64"/>
      <c r="V35" s="66">
        <v>0.161090264692973</v>
      </c>
      <c r="W35" s="89"/>
      <c r="X35" s="66">
        <v>0.15298441393669199</v>
      </c>
      <c r="Y35" s="64"/>
      <c r="Z35" s="66">
        <v>0.168013533696867</v>
      </c>
      <c r="AA35" s="64"/>
      <c r="AB35" s="66">
        <v>0.169665046220176</v>
      </c>
      <c r="AC35" s="89"/>
      <c r="AD35" s="66">
        <v>0.173592764399153</v>
      </c>
      <c r="AE35" s="64"/>
      <c r="AF35" s="66">
        <v>0.17732425668881699</v>
      </c>
      <c r="AG35" s="64"/>
      <c r="AH35" s="66">
        <v>0.13909398499015099</v>
      </c>
      <c r="AI35" s="89"/>
      <c r="AJ35" s="7"/>
      <c r="AK35" s="7"/>
      <c r="AL35" s="7"/>
      <c r="AM35" s="7"/>
    </row>
    <row r="36" spans="1:39" x14ac:dyDescent="0.35">
      <c r="A36" s="490"/>
      <c r="B36" s="66"/>
      <c r="C36" s="89"/>
      <c r="D36" s="91"/>
      <c r="E36" s="64"/>
      <c r="F36" s="66"/>
      <c r="G36" s="89"/>
      <c r="H36" s="66"/>
      <c r="I36" s="64"/>
      <c r="J36" s="66"/>
      <c r="K36" s="89"/>
      <c r="L36" s="66"/>
      <c r="M36" s="64"/>
      <c r="N36" s="66"/>
      <c r="O36" s="64"/>
      <c r="P36" s="66"/>
      <c r="Q36" s="64"/>
      <c r="R36" s="66"/>
      <c r="S36" s="89"/>
      <c r="T36" s="66"/>
      <c r="U36" s="64"/>
      <c r="V36" s="66"/>
      <c r="W36" s="89"/>
      <c r="X36" s="66"/>
      <c r="Y36" s="64"/>
      <c r="Z36" s="66"/>
      <c r="AA36" s="64"/>
      <c r="AB36" s="66"/>
      <c r="AC36" s="89"/>
      <c r="AD36" s="66"/>
      <c r="AE36" s="64"/>
      <c r="AF36" s="66"/>
      <c r="AG36" s="64"/>
      <c r="AH36" s="66"/>
      <c r="AI36" s="89"/>
      <c r="AJ36" s="7"/>
      <c r="AK36" s="7"/>
      <c r="AL36" s="7"/>
      <c r="AM36" s="7"/>
    </row>
    <row r="37" spans="1:39" x14ac:dyDescent="0.35">
      <c r="A37" s="490" t="s">
        <v>375</v>
      </c>
      <c r="B37" s="66">
        <v>8.5541815644581798E-2</v>
      </c>
      <c r="C37" s="89"/>
      <c r="D37" s="91">
        <v>8.8376179634311797E-2</v>
      </c>
      <c r="E37" s="64"/>
      <c r="F37" s="66">
        <v>8.2531177066764605E-2</v>
      </c>
      <c r="G37" s="89"/>
      <c r="H37" s="66">
        <v>7.9094661517989107E-2</v>
      </c>
      <c r="I37" s="64"/>
      <c r="J37" s="66">
        <v>9.2534992825862597E-2</v>
      </c>
      <c r="K37" s="89"/>
      <c r="L37" s="66">
        <v>7.24652565117474E-2</v>
      </c>
      <c r="M37" s="64"/>
      <c r="N37" s="66">
        <v>0.13127226934667899</v>
      </c>
      <c r="O37" s="64"/>
      <c r="P37" s="66">
        <v>0.13064362112428701</v>
      </c>
      <c r="Q37" s="64"/>
      <c r="R37" s="66">
        <v>0.14043618034375399</v>
      </c>
      <c r="S37" s="89"/>
      <c r="T37" s="66">
        <v>0.10919389526989599</v>
      </c>
      <c r="U37" s="64"/>
      <c r="V37" s="66">
        <v>8.1442640482641798E-2</v>
      </c>
      <c r="W37" s="89"/>
      <c r="X37" s="66">
        <v>8.3964126058905006E-2</v>
      </c>
      <c r="Y37" s="64"/>
      <c r="Z37" s="66">
        <v>7.1689296774643196E-2</v>
      </c>
      <c r="AA37" s="64"/>
      <c r="AB37" s="66">
        <v>9.8259003424935307E-2</v>
      </c>
      <c r="AC37" s="89"/>
      <c r="AD37" s="66">
        <v>0.10134721989866401</v>
      </c>
      <c r="AE37" s="64"/>
      <c r="AF37" s="66">
        <v>8.6555508343844401E-2</v>
      </c>
      <c r="AG37" s="64"/>
      <c r="AH37" s="66">
        <v>7.6165945953002995E-2</v>
      </c>
      <c r="AI37" s="89"/>
      <c r="AJ37" s="7"/>
      <c r="AK37" s="7"/>
      <c r="AL37" s="7"/>
      <c r="AM37" s="7"/>
    </row>
    <row r="38" spans="1:39" ht="15" customHeight="1" x14ac:dyDescent="0.35">
      <c r="A38" s="491"/>
      <c r="B38" s="92"/>
      <c r="C38" s="93"/>
      <c r="D38" s="94"/>
      <c r="E38" s="78"/>
      <c r="F38" s="92"/>
      <c r="G38" s="93"/>
      <c r="H38" s="94"/>
      <c r="I38" s="78"/>
      <c r="J38" s="92"/>
      <c r="K38" s="93"/>
      <c r="L38" s="94"/>
      <c r="M38" s="78"/>
      <c r="N38" s="92"/>
      <c r="O38" s="78"/>
      <c r="P38" s="92"/>
      <c r="Q38" s="78"/>
      <c r="R38" s="92"/>
      <c r="S38" s="93"/>
      <c r="T38" s="92"/>
      <c r="U38" s="78"/>
      <c r="V38" s="92"/>
      <c r="W38" s="93"/>
      <c r="X38" s="94"/>
      <c r="Y38" s="78"/>
      <c r="Z38" s="92"/>
      <c r="AA38" s="78"/>
      <c r="AB38" s="92"/>
      <c r="AC38" s="93"/>
      <c r="AD38" s="92"/>
      <c r="AE38" s="78"/>
      <c r="AF38" s="92"/>
      <c r="AG38" s="78"/>
      <c r="AH38" s="92"/>
      <c r="AI38" s="93"/>
      <c r="AJ38" s="7"/>
      <c r="AK38" s="7"/>
      <c r="AL38" s="7"/>
      <c r="AM38" s="7"/>
    </row>
    <row r="39" spans="1:39" x14ac:dyDescent="0.35">
      <c r="A39" s="317"/>
      <c r="B39" s="90"/>
      <c r="C39" s="97"/>
      <c r="D39" s="90"/>
      <c r="E39" s="97"/>
      <c r="F39" s="90"/>
      <c r="G39" s="97"/>
      <c r="H39" s="90"/>
      <c r="I39" s="97"/>
      <c r="J39" s="90"/>
      <c r="K39" s="97"/>
      <c r="L39" s="90"/>
      <c r="M39" s="97"/>
      <c r="N39" s="90"/>
      <c r="O39" s="97"/>
      <c r="P39" s="90"/>
      <c r="Q39" s="97"/>
      <c r="R39" s="90"/>
      <c r="S39" s="97"/>
      <c r="T39" s="90"/>
      <c r="U39" s="97"/>
      <c r="V39" s="90"/>
      <c r="W39" s="97"/>
      <c r="X39" s="90"/>
      <c r="Y39" s="97"/>
      <c r="Z39" s="90"/>
      <c r="AA39" s="97"/>
      <c r="AB39" s="90"/>
      <c r="AC39" s="97"/>
      <c r="AD39" s="90"/>
      <c r="AE39" s="97"/>
      <c r="AF39" s="90"/>
      <c r="AG39" s="97"/>
      <c r="AH39" s="90"/>
      <c r="AI39" s="97"/>
      <c r="AJ39" s="7"/>
      <c r="AK39" s="7"/>
      <c r="AL39" s="7"/>
      <c r="AM39" s="7"/>
    </row>
    <row r="40" spans="1:39" x14ac:dyDescent="0.35">
      <c r="A40" s="317"/>
      <c r="B40" s="90"/>
      <c r="C40" s="97"/>
      <c r="D40" s="90"/>
      <c r="E40" s="97"/>
      <c r="F40" s="90"/>
      <c r="G40" s="97"/>
      <c r="H40" s="90"/>
      <c r="I40" s="97"/>
      <c r="J40" s="90"/>
      <c r="K40" s="97"/>
      <c r="L40" s="90"/>
      <c r="M40" s="97"/>
      <c r="N40" s="90"/>
      <c r="O40" s="97"/>
      <c r="P40" s="90"/>
      <c r="Q40" s="97"/>
      <c r="R40" s="90"/>
      <c r="S40" s="97"/>
      <c r="T40" s="90"/>
      <c r="U40" s="97"/>
      <c r="V40" s="90"/>
      <c r="W40" s="97"/>
      <c r="X40" s="90"/>
      <c r="Y40" s="97"/>
      <c r="Z40" s="90"/>
      <c r="AA40" s="97"/>
      <c r="AB40" s="90"/>
      <c r="AC40" s="97"/>
      <c r="AD40" s="90"/>
      <c r="AE40" s="97"/>
      <c r="AF40" s="90"/>
      <c r="AG40" s="97"/>
      <c r="AH40" s="90"/>
      <c r="AI40" s="97"/>
      <c r="AJ40" s="7"/>
      <c r="AK40" s="7"/>
      <c r="AL40" s="7"/>
      <c r="AM40" s="7"/>
    </row>
    <row r="41" spans="1:39" x14ac:dyDescent="0.35">
      <c r="A41" s="317"/>
      <c r="B41" s="90"/>
      <c r="C41" s="97"/>
      <c r="D41" s="90"/>
      <c r="E41" s="97" t="s">
        <v>192</v>
      </c>
      <c r="F41" s="90"/>
      <c r="G41" s="97"/>
      <c r="H41" s="90"/>
      <c r="I41" s="97"/>
      <c r="J41" s="90"/>
      <c r="K41" s="97"/>
      <c r="L41" s="90"/>
      <c r="M41" s="97"/>
      <c r="N41" s="90"/>
      <c r="O41" s="97"/>
      <c r="P41" s="90"/>
      <c r="Q41" s="97"/>
      <c r="R41" s="90"/>
      <c r="S41" s="97"/>
      <c r="T41" s="90"/>
      <c r="U41" s="97"/>
      <c r="V41" s="90"/>
      <c r="W41" s="97"/>
      <c r="X41" s="90"/>
      <c r="Y41" s="97"/>
      <c r="Z41" s="90"/>
      <c r="AA41" s="97"/>
      <c r="AB41" s="90"/>
      <c r="AC41" s="97"/>
      <c r="AD41" s="90"/>
      <c r="AE41" s="97"/>
      <c r="AF41" s="90"/>
      <c r="AG41" s="97"/>
      <c r="AH41" s="90"/>
      <c r="AI41" s="97"/>
      <c r="AJ41" s="7"/>
      <c r="AK41" s="7"/>
      <c r="AL41" s="7"/>
      <c r="AM41" s="7"/>
    </row>
    <row r="42" spans="1:39" ht="15" customHeight="1" x14ac:dyDescent="0.35"/>
    <row r="43" spans="1:39" ht="58" customHeight="1" x14ac:dyDescent="0.35">
      <c r="A43" s="135" t="s">
        <v>313</v>
      </c>
      <c r="B43" s="416" t="s">
        <v>282</v>
      </c>
      <c r="C43" s="387"/>
      <c r="D43" s="417" t="s">
        <v>68</v>
      </c>
      <c r="E43" s="418"/>
      <c r="F43" s="419" t="s">
        <v>83</v>
      </c>
      <c r="G43" s="387"/>
      <c r="H43" s="420" t="s">
        <v>84</v>
      </c>
      <c r="I43" s="421"/>
      <c r="J43" s="421" t="s">
        <v>85</v>
      </c>
      <c r="K43" s="422"/>
      <c r="L43" s="416" t="s">
        <v>86</v>
      </c>
      <c r="M43" s="388"/>
      <c r="N43" s="419" t="s">
        <v>87</v>
      </c>
      <c r="O43" s="388"/>
      <c r="P43" s="419" t="s">
        <v>88</v>
      </c>
      <c r="Q43" s="388"/>
      <c r="R43" s="419" t="s">
        <v>89</v>
      </c>
      <c r="S43" s="387"/>
      <c r="T43" s="416" t="s">
        <v>90</v>
      </c>
      <c r="U43" s="388"/>
      <c r="V43" s="419" t="s">
        <v>91</v>
      </c>
      <c r="W43" s="387"/>
      <c r="X43" s="416" t="s">
        <v>92</v>
      </c>
      <c r="Y43" s="388"/>
      <c r="Z43" s="419" t="s">
        <v>93</v>
      </c>
      <c r="AA43" s="388"/>
      <c r="AB43" s="419" t="s">
        <v>94</v>
      </c>
      <c r="AC43" s="387"/>
      <c r="AD43" s="416" t="s">
        <v>95</v>
      </c>
      <c r="AE43" s="388"/>
      <c r="AF43" s="419" t="s">
        <v>96</v>
      </c>
      <c r="AG43" s="388"/>
      <c r="AH43" s="419" t="s">
        <v>97</v>
      </c>
      <c r="AI43" s="392"/>
    </row>
    <row r="44" spans="1:39" ht="15" customHeight="1" x14ac:dyDescent="0.35">
      <c r="A44" s="149"/>
      <c r="B44" s="318"/>
      <c r="C44" s="62"/>
      <c r="D44" s="319" t="s">
        <v>98</v>
      </c>
      <c r="E44" s="138"/>
      <c r="F44" s="320" t="s">
        <v>99</v>
      </c>
      <c r="G44" s="62"/>
      <c r="H44" s="319" t="s">
        <v>98</v>
      </c>
      <c r="I44" s="138"/>
      <c r="J44" s="320" t="s">
        <v>99</v>
      </c>
      <c r="K44" s="139"/>
      <c r="L44" s="318" t="s">
        <v>100</v>
      </c>
      <c r="M44" s="63"/>
      <c r="N44" s="320" t="s">
        <v>99</v>
      </c>
      <c r="O44" s="63"/>
      <c r="P44" s="320" t="s">
        <v>101</v>
      </c>
      <c r="Q44" s="63"/>
      <c r="R44" s="320" t="s">
        <v>102</v>
      </c>
      <c r="S44" s="62"/>
      <c r="T44" s="318" t="s">
        <v>100</v>
      </c>
      <c r="U44" s="63"/>
      <c r="V44" s="320" t="s">
        <v>99</v>
      </c>
      <c r="W44" s="62"/>
      <c r="X44" s="318" t="s">
        <v>100</v>
      </c>
      <c r="Y44" s="63"/>
      <c r="Z44" s="320" t="s">
        <v>99</v>
      </c>
      <c r="AA44" s="63"/>
      <c r="AB44" s="320" t="s">
        <v>101</v>
      </c>
      <c r="AC44" s="62"/>
      <c r="AD44" s="318" t="s">
        <v>100</v>
      </c>
      <c r="AE44" s="63"/>
      <c r="AF44" s="320" t="s">
        <v>99</v>
      </c>
      <c r="AG44" s="63"/>
      <c r="AH44" s="320" t="s">
        <v>101</v>
      </c>
      <c r="AI44" s="68"/>
    </row>
    <row r="45" spans="1:39" x14ac:dyDescent="0.35">
      <c r="A45" s="154"/>
      <c r="B45" s="144" t="s">
        <v>103</v>
      </c>
      <c r="C45" s="146" t="s">
        <v>104</v>
      </c>
      <c r="D45" s="144" t="s">
        <v>103</v>
      </c>
      <c r="E45" s="145" t="s">
        <v>104</v>
      </c>
      <c r="F45" s="145" t="s">
        <v>103</v>
      </c>
      <c r="G45" s="146" t="s">
        <v>104</v>
      </c>
      <c r="H45" s="144" t="s">
        <v>103</v>
      </c>
      <c r="I45" s="145" t="s">
        <v>104</v>
      </c>
      <c r="J45" s="145" t="s">
        <v>103</v>
      </c>
      <c r="K45" s="146" t="s">
        <v>104</v>
      </c>
      <c r="L45" s="144" t="s">
        <v>103</v>
      </c>
      <c r="M45" s="145" t="s">
        <v>104</v>
      </c>
      <c r="N45" s="145" t="s">
        <v>103</v>
      </c>
      <c r="O45" s="145" t="s">
        <v>104</v>
      </c>
      <c r="P45" s="145" t="s">
        <v>103</v>
      </c>
      <c r="Q45" s="145" t="s">
        <v>104</v>
      </c>
      <c r="R45" s="145" t="s">
        <v>103</v>
      </c>
      <c r="S45" s="146" t="s">
        <v>104</v>
      </c>
      <c r="T45" s="144" t="s">
        <v>103</v>
      </c>
      <c r="U45" s="145" t="s">
        <v>104</v>
      </c>
      <c r="V45" s="145" t="s">
        <v>103</v>
      </c>
      <c r="W45" s="146" t="s">
        <v>104</v>
      </c>
      <c r="X45" s="144" t="s">
        <v>103</v>
      </c>
      <c r="Y45" s="145" t="s">
        <v>104</v>
      </c>
      <c r="Z45" s="145" t="s">
        <v>103</v>
      </c>
      <c r="AA45" s="145" t="s">
        <v>104</v>
      </c>
      <c r="AB45" s="145" t="s">
        <v>103</v>
      </c>
      <c r="AC45" s="146" t="s">
        <v>104</v>
      </c>
      <c r="AD45" s="144" t="s">
        <v>103</v>
      </c>
      <c r="AE45" s="145" t="s">
        <v>104</v>
      </c>
      <c r="AF45" s="145" t="s">
        <v>103</v>
      </c>
      <c r="AG45" s="145" t="s">
        <v>104</v>
      </c>
      <c r="AH45" s="145" t="s">
        <v>103</v>
      </c>
      <c r="AI45" s="146" t="s">
        <v>104</v>
      </c>
    </row>
    <row r="46" spans="1:39" ht="15" customHeight="1" x14ac:dyDescent="0.35">
      <c r="A46" s="256" t="s">
        <v>37</v>
      </c>
      <c r="B46" s="73">
        <v>4000</v>
      </c>
      <c r="C46" s="96"/>
      <c r="D46" s="73">
        <v>1921</v>
      </c>
      <c r="E46" s="74"/>
      <c r="F46" s="74">
        <v>2079</v>
      </c>
      <c r="G46" s="96"/>
      <c r="H46" s="73">
        <v>2060</v>
      </c>
      <c r="I46" s="74"/>
      <c r="J46" s="74">
        <v>1935</v>
      </c>
      <c r="K46" s="96"/>
      <c r="L46" s="73">
        <v>2465</v>
      </c>
      <c r="M46" s="74"/>
      <c r="N46" s="74">
        <v>435</v>
      </c>
      <c r="O46" s="74"/>
      <c r="P46" s="74">
        <v>636</v>
      </c>
      <c r="Q46" s="74"/>
      <c r="R46" s="74">
        <v>352</v>
      </c>
      <c r="S46" s="96"/>
      <c r="T46" s="73">
        <v>494</v>
      </c>
      <c r="U46" s="74"/>
      <c r="V46" s="74">
        <v>3442</v>
      </c>
      <c r="W46" s="96"/>
      <c r="X46" s="73">
        <v>1046</v>
      </c>
      <c r="Y46" s="74"/>
      <c r="Z46" s="74">
        <v>1341</v>
      </c>
      <c r="AA46" s="74"/>
      <c r="AB46" s="74">
        <v>1613</v>
      </c>
      <c r="AC46" s="96"/>
      <c r="AD46" s="73">
        <v>303</v>
      </c>
      <c r="AE46" s="74"/>
      <c r="AF46" s="74">
        <v>2221</v>
      </c>
      <c r="AG46" s="74"/>
      <c r="AH46" s="74">
        <v>1297</v>
      </c>
      <c r="AI46" s="179"/>
    </row>
    <row r="47" spans="1:39" x14ac:dyDescent="0.35">
      <c r="A47" s="486" t="s">
        <v>252</v>
      </c>
      <c r="B47" s="302">
        <v>5.4217454457825397E-3</v>
      </c>
      <c r="C47" s="300"/>
      <c r="D47" s="302">
        <v>5.3799927035768497E-3</v>
      </c>
      <c r="E47" s="301"/>
      <c r="F47" s="303">
        <v>5.46609487192174E-3</v>
      </c>
      <c r="G47" s="300"/>
      <c r="H47" s="302">
        <v>3.4304526914523598E-3</v>
      </c>
      <c r="I47" s="301"/>
      <c r="J47" s="303">
        <v>7.5324615643832396E-3</v>
      </c>
      <c r="K47" s="300"/>
      <c r="L47" s="302">
        <v>4.8784901068246404E-3</v>
      </c>
      <c r="M47" s="301"/>
      <c r="N47" s="303">
        <v>1.44003527916064E-3</v>
      </c>
      <c r="O47" s="301"/>
      <c r="P47" s="303">
        <v>1.3919528304346E-2</v>
      </c>
      <c r="Q47" s="301"/>
      <c r="R47" s="303">
        <v>2.0443608471114902E-3</v>
      </c>
      <c r="S47" s="300"/>
      <c r="T47" s="302">
        <v>4.9016112090530502E-3</v>
      </c>
      <c r="U47" s="301"/>
      <c r="V47" s="303">
        <v>5.4657380482920704E-3</v>
      </c>
      <c r="W47" s="300"/>
      <c r="X47" s="302">
        <v>7.0422181201108399E-3</v>
      </c>
      <c r="Y47" s="301"/>
      <c r="Z47" s="303">
        <v>3.6266459868285498E-3</v>
      </c>
      <c r="AA47" s="301"/>
      <c r="AB47" s="303">
        <v>5.8564734153626098E-3</v>
      </c>
      <c r="AC47" s="300"/>
      <c r="AD47" s="302">
        <v>1.1423646741784E-2</v>
      </c>
      <c r="AE47" s="301"/>
      <c r="AF47" s="303">
        <v>4.24528772451722E-3</v>
      </c>
      <c r="AG47" s="301"/>
      <c r="AH47" s="303">
        <v>4.6428758019391803E-3</v>
      </c>
      <c r="AI47" s="300"/>
      <c r="AJ47" s="7"/>
      <c r="AK47" s="7"/>
      <c r="AL47" s="7"/>
      <c r="AM47" s="7"/>
    </row>
    <row r="48" spans="1:39" x14ac:dyDescent="0.35">
      <c r="A48" s="443"/>
      <c r="B48" s="91"/>
      <c r="C48" s="89"/>
      <c r="D48" s="91"/>
      <c r="E48" s="64"/>
      <c r="F48" s="66"/>
      <c r="G48" s="89"/>
      <c r="H48" s="91"/>
      <c r="I48" s="64"/>
      <c r="J48" s="66"/>
      <c r="K48" s="89"/>
      <c r="L48" s="91"/>
      <c r="M48" s="64"/>
      <c r="N48" s="66"/>
      <c r="O48" s="64"/>
      <c r="P48" s="66"/>
      <c r="Q48" s="64"/>
      <c r="R48" s="66"/>
      <c r="S48" s="89"/>
      <c r="T48" s="91"/>
      <c r="U48" s="64"/>
      <c r="V48" s="66"/>
      <c r="W48" s="89"/>
      <c r="X48" s="91"/>
      <c r="Y48" s="64"/>
      <c r="Z48" s="66"/>
      <c r="AA48" s="64"/>
      <c r="AB48" s="66"/>
      <c r="AC48" s="89"/>
      <c r="AD48" s="91"/>
      <c r="AE48" s="64"/>
      <c r="AF48" s="66"/>
      <c r="AG48" s="64"/>
      <c r="AH48" s="66"/>
      <c r="AI48" s="89"/>
      <c r="AJ48" s="7"/>
      <c r="AK48" s="7"/>
      <c r="AL48" s="7"/>
      <c r="AM48" s="7"/>
    </row>
    <row r="49" spans="1:39" x14ac:dyDescent="0.35">
      <c r="A49" s="443">
        <v>1</v>
      </c>
      <c r="B49" s="91">
        <v>6.0240696897593E-3</v>
      </c>
      <c r="C49" s="89"/>
      <c r="D49" s="91">
        <v>6.1467686358417798E-3</v>
      </c>
      <c r="E49" s="64"/>
      <c r="F49" s="66">
        <v>5.8937398584913703E-3</v>
      </c>
      <c r="G49" s="89"/>
      <c r="H49" s="91">
        <v>8.27631864957077E-3</v>
      </c>
      <c r="I49" s="64"/>
      <c r="J49" s="66">
        <v>3.6652425060689602E-3</v>
      </c>
      <c r="K49" s="89"/>
      <c r="L49" s="91">
        <v>4.8675653564803703E-3</v>
      </c>
      <c r="M49" s="64"/>
      <c r="N49" s="66">
        <v>1.48950751637539E-2</v>
      </c>
      <c r="O49" s="64"/>
      <c r="P49" s="66">
        <v>1.2461672525230699E-2</v>
      </c>
      <c r="Q49" s="64"/>
      <c r="R49" s="66">
        <v>5.9351814083165701E-3</v>
      </c>
      <c r="S49" s="89"/>
      <c r="T49" s="91">
        <v>1.2870545092200901E-3</v>
      </c>
      <c r="U49" s="64"/>
      <c r="V49" s="66">
        <v>6.6549535026184303E-3</v>
      </c>
      <c r="W49" s="89"/>
      <c r="X49" s="91">
        <v>7.3337573175531502E-3</v>
      </c>
      <c r="Y49" s="64"/>
      <c r="Z49" s="66">
        <v>6.1276214987784003E-3</v>
      </c>
      <c r="AA49" s="64"/>
      <c r="AB49" s="66">
        <v>5.0661357044240202E-3</v>
      </c>
      <c r="AC49" s="89"/>
      <c r="AD49" s="91">
        <v>1.3742565149117401E-2</v>
      </c>
      <c r="AE49" s="64"/>
      <c r="AF49" s="66">
        <v>5.0727845025361597E-3</v>
      </c>
      <c r="AG49" s="64"/>
      <c r="AH49" s="66">
        <v>6.2572514322149098E-3</v>
      </c>
      <c r="AI49" s="89"/>
      <c r="AJ49" s="7"/>
      <c r="AK49" s="7"/>
      <c r="AL49" s="7"/>
      <c r="AM49" s="7"/>
    </row>
    <row r="50" spans="1:39" x14ac:dyDescent="0.35">
      <c r="A50" s="443"/>
      <c r="B50" s="91"/>
      <c r="C50" s="89"/>
      <c r="D50" s="91"/>
      <c r="E50" s="64"/>
      <c r="F50" s="66"/>
      <c r="G50" s="89"/>
      <c r="H50" s="91"/>
      <c r="I50" s="64"/>
      <c r="J50" s="66"/>
      <c r="K50" s="89"/>
      <c r="L50" s="91"/>
      <c r="M50" s="64"/>
      <c r="N50" s="66"/>
      <c r="O50" s="64"/>
      <c r="P50" s="66"/>
      <c r="Q50" s="64"/>
      <c r="R50" s="66"/>
      <c r="S50" s="89"/>
      <c r="T50" s="91"/>
      <c r="U50" s="64"/>
      <c r="V50" s="66"/>
      <c r="W50" s="89"/>
      <c r="X50" s="91"/>
      <c r="Y50" s="64"/>
      <c r="Z50" s="66"/>
      <c r="AA50" s="64"/>
      <c r="AB50" s="66"/>
      <c r="AC50" s="89"/>
      <c r="AD50" s="91"/>
      <c r="AE50" s="64"/>
      <c r="AF50" s="66"/>
      <c r="AG50" s="64"/>
      <c r="AH50" s="66"/>
      <c r="AI50" s="89"/>
      <c r="AJ50" s="7"/>
      <c r="AK50" s="7"/>
      <c r="AL50" s="7"/>
      <c r="AM50" s="7"/>
    </row>
    <row r="51" spans="1:39" x14ac:dyDescent="0.35">
      <c r="A51" s="443">
        <v>2</v>
      </c>
      <c r="B51" s="91">
        <v>1.46670481033295E-2</v>
      </c>
      <c r="C51" s="89"/>
      <c r="D51" s="91">
        <v>1.39473007718864E-2</v>
      </c>
      <c r="E51" s="64"/>
      <c r="F51" s="66">
        <v>1.5431557915822E-2</v>
      </c>
      <c r="G51" s="89"/>
      <c r="H51" s="91">
        <v>1.46848172689305E-2</v>
      </c>
      <c r="I51" s="64"/>
      <c r="J51" s="66">
        <v>1.4682707420284E-2</v>
      </c>
      <c r="K51" s="89"/>
      <c r="L51" s="91">
        <v>1.38233740602412E-2</v>
      </c>
      <c r="M51" s="64"/>
      <c r="N51" s="66">
        <v>2.7763488650330102E-2</v>
      </c>
      <c r="O51" s="64"/>
      <c r="P51" s="66">
        <v>1.48113134177044E-2</v>
      </c>
      <c r="Q51" s="64"/>
      <c r="R51" s="66">
        <v>1.17406178840039E-2</v>
      </c>
      <c r="S51" s="89"/>
      <c r="T51" s="91">
        <v>2.2941342080134999E-2</v>
      </c>
      <c r="U51" s="64"/>
      <c r="V51" s="66">
        <v>1.37165993555146E-2</v>
      </c>
      <c r="W51" s="89"/>
      <c r="X51" s="91">
        <v>1.76335013139114E-2</v>
      </c>
      <c r="Y51" s="64"/>
      <c r="Z51" s="66">
        <v>1.00300971648946E-2</v>
      </c>
      <c r="AA51" s="64"/>
      <c r="AB51" s="66">
        <v>1.6600696579094399E-2</v>
      </c>
      <c r="AC51" s="89"/>
      <c r="AD51" s="91">
        <v>2.3865472311892202E-2</v>
      </c>
      <c r="AE51" s="64"/>
      <c r="AF51" s="66">
        <v>1.6621588279076099E-2</v>
      </c>
      <c r="AG51" s="64"/>
      <c r="AH51" s="66">
        <v>9.2079668335860506E-3</v>
      </c>
      <c r="AI51" s="89"/>
      <c r="AJ51" s="7"/>
      <c r="AK51" s="7"/>
      <c r="AL51" s="7"/>
      <c r="AM51" s="7"/>
    </row>
    <row r="52" spans="1:39" x14ac:dyDescent="0.35">
      <c r="A52" s="443"/>
      <c r="B52" s="91"/>
      <c r="C52" s="89"/>
      <c r="D52" s="91"/>
      <c r="E52" s="64"/>
      <c r="F52" s="66"/>
      <c r="G52" s="89"/>
      <c r="H52" s="91"/>
      <c r="I52" s="64"/>
      <c r="J52" s="66"/>
      <c r="K52" s="89"/>
      <c r="L52" s="91"/>
      <c r="M52" s="64"/>
      <c r="N52" s="66"/>
      <c r="O52" s="64"/>
      <c r="P52" s="66"/>
      <c r="Q52" s="64"/>
      <c r="R52" s="66"/>
      <c r="S52" s="89"/>
      <c r="T52" s="91"/>
      <c r="U52" s="64"/>
      <c r="V52" s="66"/>
      <c r="W52" s="89"/>
      <c r="X52" s="91"/>
      <c r="Y52" s="64"/>
      <c r="Z52" s="66"/>
      <c r="AA52" s="64"/>
      <c r="AB52" s="66"/>
      <c r="AC52" s="89"/>
      <c r="AD52" s="91"/>
      <c r="AE52" s="64"/>
      <c r="AF52" s="66"/>
      <c r="AG52" s="64"/>
      <c r="AH52" s="66"/>
      <c r="AI52" s="89"/>
      <c r="AJ52" s="7"/>
      <c r="AK52" s="7"/>
      <c r="AL52" s="7"/>
      <c r="AM52" s="7"/>
    </row>
    <row r="53" spans="1:39" x14ac:dyDescent="0.35">
      <c r="A53" s="443">
        <v>3</v>
      </c>
      <c r="B53" s="91">
        <v>2.33019057669809E-2</v>
      </c>
      <c r="C53" s="89"/>
      <c r="D53" s="91">
        <v>2.07380428400743E-2</v>
      </c>
      <c r="E53" s="64"/>
      <c r="F53" s="66">
        <v>2.6025220296783499E-2</v>
      </c>
      <c r="G53" s="89"/>
      <c r="H53" s="91">
        <v>2.1305545823593699E-2</v>
      </c>
      <c r="I53" s="64"/>
      <c r="J53" s="66">
        <v>2.5459873162222299E-2</v>
      </c>
      <c r="K53" s="89"/>
      <c r="L53" s="91">
        <v>2.1764757938154501E-2</v>
      </c>
      <c r="M53" s="64"/>
      <c r="N53" s="66">
        <v>3.6634458403468698E-2</v>
      </c>
      <c r="O53" s="64"/>
      <c r="P53" s="66">
        <v>3.6294091671887498E-2</v>
      </c>
      <c r="Q53" s="64"/>
      <c r="R53" s="66">
        <v>1.4018729255411101E-2</v>
      </c>
      <c r="S53" s="89"/>
      <c r="T53" s="91">
        <v>3.2267995338813797E-2</v>
      </c>
      <c r="U53" s="64"/>
      <c r="V53" s="66">
        <v>2.1916084874523099E-2</v>
      </c>
      <c r="W53" s="89"/>
      <c r="X53" s="91">
        <v>2.55762561470586E-2</v>
      </c>
      <c r="Y53" s="64"/>
      <c r="Z53" s="66">
        <v>2.76054305597817E-2</v>
      </c>
      <c r="AA53" s="64"/>
      <c r="AB53" s="66">
        <v>1.81649056918139E-2</v>
      </c>
      <c r="AC53" s="89"/>
      <c r="AD53" s="91">
        <v>5.5725015203229998E-2</v>
      </c>
      <c r="AE53" s="64"/>
      <c r="AF53" s="66">
        <v>2.3323354363225801E-2</v>
      </c>
      <c r="AG53" s="64"/>
      <c r="AH53" s="66">
        <v>1.6920497208688001E-2</v>
      </c>
      <c r="AI53" s="89"/>
      <c r="AJ53" s="7"/>
      <c r="AK53" s="7"/>
      <c r="AL53" s="7"/>
      <c r="AM53" s="7"/>
    </row>
    <row r="54" spans="1:39" x14ac:dyDescent="0.35">
      <c r="A54" s="443"/>
      <c r="B54" s="91"/>
      <c r="C54" s="89"/>
      <c r="D54" s="91"/>
      <c r="E54" s="64"/>
      <c r="F54" s="66"/>
      <c r="G54" s="89"/>
      <c r="H54" s="91"/>
      <c r="I54" s="64"/>
      <c r="J54" s="66"/>
      <c r="K54" s="89"/>
      <c r="L54" s="91"/>
      <c r="M54" s="64"/>
      <c r="N54" s="66"/>
      <c r="O54" s="64"/>
      <c r="P54" s="66"/>
      <c r="Q54" s="64"/>
      <c r="R54" s="66"/>
      <c r="S54" s="89"/>
      <c r="T54" s="91"/>
      <c r="U54" s="64"/>
      <c r="V54" s="66"/>
      <c r="W54" s="89"/>
      <c r="X54" s="91"/>
      <c r="Y54" s="64"/>
      <c r="Z54" s="66"/>
      <c r="AA54" s="64"/>
      <c r="AB54" s="66"/>
      <c r="AC54" s="89"/>
      <c r="AD54" s="91"/>
      <c r="AE54" s="64"/>
      <c r="AF54" s="66"/>
      <c r="AG54" s="64"/>
      <c r="AH54" s="66"/>
      <c r="AI54" s="89"/>
      <c r="AJ54" s="7"/>
      <c r="AK54" s="7"/>
      <c r="AL54" s="7"/>
      <c r="AM54" s="7"/>
    </row>
    <row r="55" spans="1:39" x14ac:dyDescent="0.35">
      <c r="A55" s="443">
        <v>4</v>
      </c>
      <c r="B55" s="91">
        <v>4.0026252599737501E-2</v>
      </c>
      <c r="C55" s="89"/>
      <c r="D55" s="91">
        <v>3.0072632588221598E-2</v>
      </c>
      <c r="E55" s="64"/>
      <c r="F55" s="66">
        <v>5.0598907524858197E-2</v>
      </c>
      <c r="G55" s="89"/>
      <c r="H55" s="91">
        <v>3.9368003195855802E-2</v>
      </c>
      <c r="I55" s="64"/>
      <c r="J55" s="66">
        <v>4.0813602669079199E-2</v>
      </c>
      <c r="K55" s="89"/>
      <c r="L55" s="91">
        <v>3.9601597793243598E-2</v>
      </c>
      <c r="M55" s="64"/>
      <c r="N55" s="66">
        <v>3.9555901988295901E-2</v>
      </c>
      <c r="O55" s="64"/>
      <c r="P55" s="66">
        <v>4.5485425964061202E-2</v>
      </c>
      <c r="Q55" s="64"/>
      <c r="R55" s="66">
        <v>3.44137898040019E-2</v>
      </c>
      <c r="S55" s="89"/>
      <c r="T55" s="91">
        <v>7.2870244889246705E-2</v>
      </c>
      <c r="U55" s="64"/>
      <c r="V55" s="66">
        <v>3.50422446303802E-2</v>
      </c>
      <c r="W55" s="89"/>
      <c r="X55" s="91">
        <v>4.1725268388808599E-2</v>
      </c>
      <c r="Y55" s="64"/>
      <c r="Z55" s="66">
        <v>3.8830995540361499E-2</v>
      </c>
      <c r="AA55" s="64"/>
      <c r="AB55" s="66">
        <v>3.9903501900078603E-2</v>
      </c>
      <c r="AC55" s="89"/>
      <c r="AD55" s="91">
        <v>6.3008411180926302E-2</v>
      </c>
      <c r="AE55" s="64"/>
      <c r="AF55" s="66">
        <v>4.2189928861650502E-2</v>
      </c>
      <c r="AG55" s="64"/>
      <c r="AH55" s="66">
        <v>2.9028392065267201E-2</v>
      </c>
      <c r="AI55" s="89"/>
      <c r="AJ55" s="7"/>
      <c r="AK55" s="7"/>
      <c r="AL55" s="7"/>
      <c r="AM55" s="7"/>
    </row>
    <row r="56" spans="1:39" x14ac:dyDescent="0.35">
      <c r="A56" s="443"/>
      <c r="B56" s="91"/>
      <c r="C56" s="89"/>
      <c r="D56" s="91"/>
      <c r="E56" s="64"/>
      <c r="F56" s="66"/>
      <c r="G56" s="89"/>
      <c r="H56" s="91"/>
      <c r="I56" s="64"/>
      <c r="J56" s="66"/>
      <c r="K56" s="89"/>
      <c r="L56" s="91"/>
      <c r="M56" s="64"/>
      <c r="N56" s="66"/>
      <c r="O56" s="64"/>
      <c r="P56" s="66"/>
      <c r="Q56" s="64"/>
      <c r="R56" s="66"/>
      <c r="S56" s="89"/>
      <c r="T56" s="91"/>
      <c r="U56" s="64"/>
      <c r="V56" s="66"/>
      <c r="W56" s="89"/>
      <c r="X56" s="91"/>
      <c r="Y56" s="64"/>
      <c r="Z56" s="66"/>
      <c r="AA56" s="64"/>
      <c r="AB56" s="66"/>
      <c r="AC56" s="89"/>
      <c r="AD56" s="91"/>
      <c r="AE56" s="64"/>
      <c r="AF56" s="66"/>
      <c r="AG56" s="64"/>
      <c r="AH56" s="66"/>
      <c r="AI56" s="89"/>
      <c r="AJ56" s="7"/>
      <c r="AK56" s="7"/>
      <c r="AL56" s="7"/>
      <c r="AM56" s="7"/>
    </row>
    <row r="57" spans="1:39" x14ac:dyDescent="0.35">
      <c r="A57" s="443">
        <v>5</v>
      </c>
      <c r="B57" s="91">
        <v>7.1666186283338096E-2</v>
      </c>
      <c r="C57" s="89"/>
      <c r="D57" s="91">
        <v>6.5222099582965806E-2</v>
      </c>
      <c r="E57" s="64"/>
      <c r="F57" s="66">
        <v>7.8511043220992199E-2</v>
      </c>
      <c r="G57" s="89"/>
      <c r="H57" s="91">
        <v>5.9393145486590103E-2</v>
      </c>
      <c r="I57" s="64"/>
      <c r="J57" s="66">
        <v>8.4301427768522993E-2</v>
      </c>
      <c r="K57" s="89"/>
      <c r="L57" s="91">
        <v>7.0968492099822603E-2</v>
      </c>
      <c r="M57" s="64"/>
      <c r="N57" s="66">
        <v>6.7829332145717097E-2</v>
      </c>
      <c r="O57" s="64"/>
      <c r="P57" s="66">
        <v>7.0655887232943901E-2</v>
      </c>
      <c r="Q57" s="64"/>
      <c r="R57" s="66">
        <v>9.90966124537217E-2</v>
      </c>
      <c r="S57" s="89"/>
      <c r="T57" s="91">
        <v>6.8346859099319202E-2</v>
      </c>
      <c r="U57" s="64"/>
      <c r="V57" s="66">
        <v>7.1831908514691595E-2</v>
      </c>
      <c r="W57" s="89"/>
      <c r="X57" s="91">
        <v>7.6160170323279902E-2</v>
      </c>
      <c r="Y57" s="64"/>
      <c r="Z57" s="66">
        <v>6.9501297214894994E-2</v>
      </c>
      <c r="AA57" s="64"/>
      <c r="AB57" s="66">
        <v>7.0502021675849194E-2</v>
      </c>
      <c r="AC57" s="89"/>
      <c r="AD57" s="91">
        <v>9.5138356528153903E-2</v>
      </c>
      <c r="AE57" s="64"/>
      <c r="AF57" s="66">
        <v>7.6883696638089694E-2</v>
      </c>
      <c r="AG57" s="64"/>
      <c r="AH57" s="66">
        <v>6.0373401700019598E-2</v>
      </c>
      <c r="AI57" s="89"/>
      <c r="AJ57" s="7"/>
      <c r="AK57" s="7"/>
      <c r="AL57" s="7"/>
      <c r="AM57" s="7"/>
    </row>
    <row r="58" spans="1:39" x14ac:dyDescent="0.35">
      <c r="A58" s="443"/>
      <c r="B58" s="91"/>
      <c r="C58" s="89"/>
      <c r="D58" s="91"/>
      <c r="E58" s="64"/>
      <c r="F58" s="66"/>
      <c r="G58" s="89"/>
      <c r="H58" s="91"/>
      <c r="I58" s="64"/>
      <c r="J58" s="66"/>
      <c r="K58" s="89"/>
      <c r="L58" s="91"/>
      <c r="M58" s="64"/>
      <c r="N58" s="66"/>
      <c r="O58" s="64"/>
      <c r="P58" s="66"/>
      <c r="Q58" s="64"/>
      <c r="R58" s="66"/>
      <c r="S58" s="89"/>
      <c r="T58" s="91"/>
      <c r="U58" s="64"/>
      <c r="V58" s="66"/>
      <c r="W58" s="89"/>
      <c r="X58" s="91"/>
      <c r="Y58" s="64"/>
      <c r="Z58" s="66"/>
      <c r="AA58" s="64"/>
      <c r="AB58" s="66"/>
      <c r="AC58" s="89"/>
      <c r="AD58" s="91"/>
      <c r="AE58" s="64"/>
      <c r="AF58" s="66"/>
      <c r="AG58" s="64"/>
      <c r="AH58" s="66"/>
      <c r="AI58" s="89"/>
      <c r="AJ58" s="7"/>
      <c r="AK58" s="7"/>
      <c r="AL58" s="7"/>
      <c r="AM58" s="7"/>
    </row>
    <row r="59" spans="1:39" x14ac:dyDescent="0.35">
      <c r="A59" s="443">
        <v>6</v>
      </c>
      <c r="B59" s="91">
        <v>9.7504109024958902E-2</v>
      </c>
      <c r="C59" s="89"/>
      <c r="D59" s="91">
        <v>8.9449824944189904E-2</v>
      </c>
      <c r="E59" s="64"/>
      <c r="F59" s="66">
        <v>0.10605930463784601</v>
      </c>
      <c r="G59" s="89"/>
      <c r="H59" s="91">
        <v>9.8367139787752897E-2</v>
      </c>
      <c r="I59" s="64"/>
      <c r="J59" s="66">
        <v>9.6823385496467101E-2</v>
      </c>
      <c r="K59" s="89"/>
      <c r="L59" s="91">
        <v>9.1704654050900197E-2</v>
      </c>
      <c r="M59" s="64"/>
      <c r="N59" s="66">
        <v>0.116493849857132</v>
      </c>
      <c r="O59" s="64"/>
      <c r="P59" s="66">
        <v>0.110072664036425</v>
      </c>
      <c r="Q59" s="64"/>
      <c r="R59" s="66">
        <v>9.9034450405043398E-2</v>
      </c>
      <c r="S59" s="89"/>
      <c r="T59" s="91">
        <v>0.118043407650198</v>
      </c>
      <c r="U59" s="64"/>
      <c r="V59" s="66">
        <v>9.4447973826615406E-2</v>
      </c>
      <c r="W59" s="89"/>
      <c r="X59" s="91">
        <v>8.7070643736321396E-2</v>
      </c>
      <c r="Y59" s="64"/>
      <c r="Z59" s="66">
        <v>0.112119875415955</v>
      </c>
      <c r="AA59" s="64"/>
      <c r="AB59" s="66">
        <v>9.2129306235922998E-2</v>
      </c>
      <c r="AC59" s="89"/>
      <c r="AD59" s="91">
        <v>8.7952830699308301E-2</v>
      </c>
      <c r="AE59" s="64"/>
      <c r="AF59" s="66">
        <v>0.10278399442390999</v>
      </c>
      <c r="AG59" s="64"/>
      <c r="AH59" s="66">
        <v>9.3417118746993405E-2</v>
      </c>
      <c r="AI59" s="89"/>
      <c r="AJ59" s="7"/>
      <c r="AK59" s="7"/>
      <c r="AL59" s="7"/>
      <c r="AM59" s="7"/>
    </row>
    <row r="60" spans="1:39" x14ac:dyDescent="0.35">
      <c r="A60" s="443"/>
      <c r="B60" s="91"/>
      <c r="C60" s="89"/>
      <c r="D60" s="91"/>
      <c r="E60" s="64"/>
      <c r="F60" s="66"/>
      <c r="G60" s="89"/>
      <c r="H60" s="91"/>
      <c r="I60" s="64"/>
      <c r="J60" s="66"/>
      <c r="K60" s="89"/>
      <c r="L60" s="91"/>
      <c r="M60" s="64"/>
      <c r="N60" s="66"/>
      <c r="O60" s="64"/>
      <c r="P60" s="66"/>
      <c r="Q60" s="64"/>
      <c r="R60" s="66"/>
      <c r="S60" s="89"/>
      <c r="T60" s="91"/>
      <c r="U60" s="64"/>
      <c r="V60" s="66"/>
      <c r="W60" s="89"/>
      <c r="X60" s="91"/>
      <c r="Y60" s="64"/>
      <c r="Z60" s="66"/>
      <c r="AA60" s="64"/>
      <c r="AB60" s="66"/>
      <c r="AC60" s="89"/>
      <c r="AD60" s="91"/>
      <c r="AE60" s="64"/>
      <c r="AF60" s="66"/>
      <c r="AG60" s="64"/>
      <c r="AH60" s="66"/>
      <c r="AI60" s="89"/>
      <c r="AJ60" s="7"/>
      <c r="AK60" s="7"/>
      <c r="AL60" s="7"/>
      <c r="AM60" s="7"/>
    </row>
    <row r="61" spans="1:39" x14ac:dyDescent="0.35">
      <c r="A61" s="443">
        <v>7</v>
      </c>
      <c r="B61" s="91">
        <v>0.15693224543067799</v>
      </c>
      <c r="C61" s="89"/>
      <c r="D61" s="91">
        <v>0.15709098894342999</v>
      </c>
      <c r="E61" s="64"/>
      <c r="F61" s="66">
        <v>0.156763629351303</v>
      </c>
      <c r="G61" s="89"/>
      <c r="H61" s="91">
        <v>0.16180727314788501</v>
      </c>
      <c r="I61" s="64"/>
      <c r="J61" s="66">
        <v>0.152163824393859</v>
      </c>
      <c r="K61" s="89"/>
      <c r="L61" s="91">
        <v>0.16062990929448301</v>
      </c>
      <c r="M61" s="64"/>
      <c r="N61" s="66">
        <v>0.12703064802172201</v>
      </c>
      <c r="O61" s="64"/>
      <c r="P61" s="66">
        <v>0.14504435563887599</v>
      </c>
      <c r="Q61" s="64"/>
      <c r="R61" s="66">
        <v>0.144756705853473</v>
      </c>
      <c r="S61" s="89"/>
      <c r="T61" s="91">
        <v>0.15349068156696899</v>
      </c>
      <c r="U61" s="64"/>
      <c r="V61" s="66">
        <v>0.15703295510660401</v>
      </c>
      <c r="W61" s="89"/>
      <c r="X61" s="91">
        <v>0.16439579236468799</v>
      </c>
      <c r="Y61" s="64"/>
      <c r="Z61" s="66">
        <v>0.15176612002937201</v>
      </c>
      <c r="AA61" s="64"/>
      <c r="AB61" s="66">
        <v>0.15632186082202801</v>
      </c>
      <c r="AC61" s="89"/>
      <c r="AD61" s="91">
        <v>9.3054824027819394E-2</v>
      </c>
      <c r="AE61" s="64"/>
      <c r="AF61" s="66">
        <v>0.16015152829582299</v>
      </c>
      <c r="AG61" s="64"/>
      <c r="AH61" s="66">
        <v>0.16680312269428299</v>
      </c>
      <c r="AI61" s="89"/>
      <c r="AJ61" s="7"/>
      <c r="AK61" s="7"/>
      <c r="AL61" s="7"/>
      <c r="AM61" s="7"/>
    </row>
    <row r="62" spans="1:39" x14ac:dyDescent="0.35">
      <c r="A62" s="443"/>
      <c r="B62" s="91"/>
      <c r="C62" s="89"/>
      <c r="D62" s="91"/>
      <c r="E62" s="64"/>
      <c r="F62" s="66"/>
      <c r="G62" s="89"/>
      <c r="H62" s="91"/>
      <c r="I62" s="64"/>
      <c r="J62" s="66"/>
      <c r="K62" s="89"/>
      <c r="L62" s="91"/>
      <c r="M62" s="64"/>
      <c r="N62" s="66"/>
      <c r="O62" s="64"/>
      <c r="P62" s="66"/>
      <c r="Q62" s="64"/>
      <c r="R62" s="66"/>
      <c r="S62" s="89"/>
      <c r="T62" s="91"/>
      <c r="U62" s="64"/>
      <c r="V62" s="66"/>
      <c r="W62" s="89"/>
      <c r="X62" s="91"/>
      <c r="Y62" s="64"/>
      <c r="Z62" s="66"/>
      <c r="AA62" s="64"/>
      <c r="AB62" s="66"/>
      <c r="AC62" s="89"/>
      <c r="AD62" s="91"/>
      <c r="AE62" s="64"/>
      <c r="AF62" s="66"/>
      <c r="AG62" s="64"/>
      <c r="AH62" s="66"/>
      <c r="AI62" s="89"/>
      <c r="AJ62" s="7"/>
      <c r="AK62" s="7"/>
      <c r="AL62" s="7"/>
      <c r="AM62" s="7"/>
    </row>
    <row r="63" spans="1:39" x14ac:dyDescent="0.35">
      <c r="A63" s="443">
        <v>8</v>
      </c>
      <c r="B63" s="91">
        <v>0.204800789701992</v>
      </c>
      <c r="C63" s="89"/>
      <c r="D63" s="91">
        <v>0.20097076615801299</v>
      </c>
      <c r="E63" s="64"/>
      <c r="F63" s="66">
        <v>0.20886900983082299</v>
      </c>
      <c r="G63" s="89"/>
      <c r="H63" s="91">
        <v>0.20914017497986401</v>
      </c>
      <c r="I63" s="64"/>
      <c r="J63" s="66">
        <v>0.20070892416519201</v>
      </c>
      <c r="K63" s="89"/>
      <c r="L63" s="91">
        <v>0.20819548877635999</v>
      </c>
      <c r="M63" s="64"/>
      <c r="N63" s="66">
        <v>0.19504561067861501</v>
      </c>
      <c r="O63" s="64"/>
      <c r="P63" s="66">
        <v>0.21186670844268499</v>
      </c>
      <c r="Q63" s="64"/>
      <c r="R63" s="66">
        <v>0.16767809812009599</v>
      </c>
      <c r="S63" s="89"/>
      <c r="T63" s="91">
        <v>0.18901554764433001</v>
      </c>
      <c r="U63" s="64"/>
      <c r="V63" s="66">
        <v>0.20736654068350299</v>
      </c>
      <c r="W63" s="89"/>
      <c r="X63" s="91">
        <v>0.191661241316017</v>
      </c>
      <c r="Y63" s="64"/>
      <c r="Z63" s="66">
        <v>0.20053794113283499</v>
      </c>
      <c r="AA63" s="64"/>
      <c r="AB63" s="66">
        <v>0.21712695570805499</v>
      </c>
      <c r="AC63" s="89"/>
      <c r="AD63" s="91">
        <v>0.15153075818449999</v>
      </c>
      <c r="AE63" s="64"/>
      <c r="AF63" s="66">
        <v>0.204955952305994</v>
      </c>
      <c r="AG63" s="64"/>
      <c r="AH63" s="66">
        <v>0.21291251521013799</v>
      </c>
      <c r="AI63" s="89"/>
      <c r="AJ63" s="7"/>
      <c r="AK63" s="7"/>
      <c r="AL63" s="7"/>
      <c r="AM63" s="7"/>
    </row>
    <row r="64" spans="1:39" x14ac:dyDescent="0.35">
      <c r="A64" s="443"/>
      <c r="B64" s="91"/>
      <c r="C64" s="89"/>
      <c r="D64" s="91"/>
      <c r="E64" s="64"/>
      <c r="F64" s="66"/>
      <c r="G64" s="89"/>
      <c r="H64" s="91"/>
      <c r="I64" s="64"/>
      <c r="J64" s="66"/>
      <c r="K64" s="89"/>
      <c r="L64" s="91"/>
      <c r="M64" s="64"/>
      <c r="N64" s="66"/>
      <c r="O64" s="64"/>
      <c r="P64" s="66"/>
      <c r="Q64" s="64"/>
      <c r="R64" s="66"/>
      <c r="S64" s="89"/>
      <c r="T64" s="91"/>
      <c r="U64" s="64"/>
      <c r="V64" s="66"/>
      <c r="W64" s="89"/>
      <c r="X64" s="91"/>
      <c r="Y64" s="64"/>
      <c r="Z64" s="66"/>
      <c r="AA64" s="64"/>
      <c r="AB64" s="66"/>
      <c r="AC64" s="89"/>
      <c r="AD64" s="91"/>
      <c r="AE64" s="64"/>
      <c r="AF64" s="66"/>
      <c r="AG64" s="64"/>
      <c r="AH64" s="66"/>
      <c r="AI64" s="89"/>
      <c r="AJ64" s="7"/>
      <c r="AK64" s="7"/>
      <c r="AL64" s="7"/>
      <c r="AM64" s="7"/>
    </row>
    <row r="65" spans="1:39" x14ac:dyDescent="0.35">
      <c r="A65" s="443">
        <v>9</v>
      </c>
      <c r="B65" s="91">
        <v>0.13740111212598899</v>
      </c>
      <c r="C65" s="89"/>
      <c r="D65" s="91">
        <v>0.14247891890377601</v>
      </c>
      <c r="E65" s="64"/>
      <c r="F65" s="66">
        <v>0.13200750670646599</v>
      </c>
      <c r="G65" s="89"/>
      <c r="H65" s="91">
        <v>0.13003710748997599</v>
      </c>
      <c r="I65" s="64"/>
      <c r="J65" s="66">
        <v>0.14481873813453999</v>
      </c>
      <c r="K65" s="89"/>
      <c r="L65" s="91">
        <v>0.135932825523297</v>
      </c>
      <c r="M65" s="64"/>
      <c r="N65" s="66">
        <v>0.124519431377674</v>
      </c>
      <c r="O65" s="64"/>
      <c r="P65" s="66">
        <v>0.13677957049621201</v>
      </c>
      <c r="Q65" s="64"/>
      <c r="R65" s="66">
        <v>0.171871732443932</v>
      </c>
      <c r="S65" s="89"/>
      <c r="T65" s="91">
        <v>0.13508741623155801</v>
      </c>
      <c r="U65" s="64"/>
      <c r="V65" s="66">
        <v>0.13892458763516799</v>
      </c>
      <c r="W65" s="89"/>
      <c r="X65" s="91">
        <v>0.13935667256565801</v>
      </c>
      <c r="Y65" s="64"/>
      <c r="Z65" s="66">
        <v>0.14793908656837201</v>
      </c>
      <c r="AA65" s="64"/>
      <c r="AB65" s="66">
        <v>0.12722462643157201</v>
      </c>
      <c r="AC65" s="89"/>
      <c r="AD65" s="91">
        <v>0.10917893022612001</v>
      </c>
      <c r="AE65" s="64"/>
      <c r="AF65" s="66">
        <v>0.128095206616826</v>
      </c>
      <c r="AG65" s="64"/>
      <c r="AH65" s="66">
        <v>0.16402242284007401</v>
      </c>
      <c r="AI65" s="89"/>
      <c r="AJ65" s="7"/>
      <c r="AK65" s="7"/>
      <c r="AL65" s="7"/>
      <c r="AM65" s="7"/>
    </row>
    <row r="66" spans="1:39" x14ac:dyDescent="0.35">
      <c r="A66" s="443"/>
      <c r="B66" s="91"/>
      <c r="C66" s="89"/>
      <c r="D66" s="91"/>
      <c r="E66" s="64"/>
      <c r="F66" s="66"/>
      <c r="G66" s="89"/>
      <c r="H66" s="91"/>
      <c r="I66" s="64"/>
      <c r="J66" s="66"/>
      <c r="K66" s="89"/>
      <c r="L66" s="91"/>
      <c r="M66" s="64"/>
      <c r="N66" s="66"/>
      <c r="O66" s="64"/>
      <c r="P66" s="66"/>
      <c r="Q66" s="64"/>
      <c r="R66" s="66"/>
      <c r="S66" s="89"/>
      <c r="T66" s="91"/>
      <c r="U66" s="64"/>
      <c r="V66" s="66"/>
      <c r="W66" s="89"/>
      <c r="X66" s="91"/>
      <c r="Y66" s="64"/>
      <c r="Z66" s="66"/>
      <c r="AA66" s="64"/>
      <c r="AB66" s="66"/>
      <c r="AC66" s="89"/>
      <c r="AD66" s="91"/>
      <c r="AE66" s="64"/>
      <c r="AF66" s="66"/>
      <c r="AG66" s="64"/>
      <c r="AH66" s="66"/>
      <c r="AI66" s="89"/>
      <c r="AJ66" s="7"/>
      <c r="AK66" s="7"/>
      <c r="AL66" s="7"/>
      <c r="AM66" s="7"/>
    </row>
    <row r="67" spans="1:39" x14ac:dyDescent="0.35">
      <c r="A67" s="443" t="s">
        <v>253</v>
      </c>
      <c r="B67" s="91">
        <v>0.23420553090794499</v>
      </c>
      <c r="C67" s="89"/>
      <c r="D67" s="91">
        <v>0.261258423058983</v>
      </c>
      <c r="E67" s="64"/>
      <c r="F67" s="66">
        <v>0.20547016697918999</v>
      </c>
      <c r="G67" s="89"/>
      <c r="H67" s="91">
        <v>0.24649383928924501</v>
      </c>
      <c r="I67" s="64"/>
      <c r="J67" s="66">
        <v>0.22059020961108999</v>
      </c>
      <c r="K67" s="89"/>
      <c r="L67" s="91">
        <v>0.23945155894339001</v>
      </c>
      <c r="M67" s="64"/>
      <c r="N67" s="66">
        <v>0.247638003502721</v>
      </c>
      <c r="O67" s="64"/>
      <c r="P67" s="66">
        <v>0.194565049135664</v>
      </c>
      <c r="Q67" s="64"/>
      <c r="R67" s="66">
        <v>0.24030949965912901</v>
      </c>
      <c r="S67" s="89"/>
      <c r="T67" s="91">
        <v>0.19361968722084499</v>
      </c>
      <c r="U67" s="64"/>
      <c r="V67" s="66">
        <v>0.23979897331809299</v>
      </c>
      <c r="W67" s="89"/>
      <c r="X67" s="91">
        <v>0.23505483107397901</v>
      </c>
      <c r="Y67" s="64"/>
      <c r="Z67" s="66">
        <v>0.22198513577155801</v>
      </c>
      <c r="AA67" s="64"/>
      <c r="AB67" s="66">
        <v>0.243934424797558</v>
      </c>
      <c r="AC67" s="89"/>
      <c r="AD67" s="91">
        <v>0.27845515023635298</v>
      </c>
      <c r="AE67" s="64"/>
      <c r="AF67" s="66">
        <v>0.22893904396704801</v>
      </c>
      <c r="AG67" s="64"/>
      <c r="AH67" s="66">
        <v>0.23186094581973399</v>
      </c>
      <c r="AI67" s="89"/>
      <c r="AJ67" s="7"/>
      <c r="AK67" s="7"/>
      <c r="AL67" s="7"/>
      <c r="AM67" s="7"/>
    </row>
    <row r="68" spans="1:39" x14ac:dyDescent="0.35">
      <c r="A68" s="443"/>
      <c r="B68" s="91"/>
      <c r="C68" s="89"/>
      <c r="D68" s="91"/>
      <c r="E68" s="64"/>
      <c r="F68" s="66"/>
      <c r="G68" s="89"/>
      <c r="H68" s="91"/>
      <c r="I68" s="64"/>
      <c r="J68" s="66"/>
      <c r="K68" s="89"/>
      <c r="L68" s="91"/>
      <c r="M68" s="64"/>
      <c r="N68" s="66"/>
      <c r="O68" s="64"/>
      <c r="P68" s="66"/>
      <c r="Q68" s="64"/>
      <c r="R68" s="66"/>
      <c r="S68" s="89"/>
      <c r="T68" s="91"/>
      <c r="U68" s="64"/>
      <c r="V68" s="66"/>
      <c r="W68" s="89"/>
      <c r="X68" s="91"/>
      <c r="Y68" s="64"/>
      <c r="Z68" s="66"/>
      <c r="AA68" s="64"/>
      <c r="AB68" s="66"/>
      <c r="AC68" s="89"/>
      <c r="AD68" s="91"/>
      <c r="AE68" s="64"/>
      <c r="AF68" s="66"/>
      <c r="AG68" s="64"/>
      <c r="AH68" s="66"/>
      <c r="AI68" s="89"/>
      <c r="AJ68" s="7"/>
      <c r="AK68" s="7"/>
      <c r="AL68" s="7"/>
      <c r="AM68" s="7"/>
    </row>
    <row r="69" spans="1:39" x14ac:dyDescent="0.35">
      <c r="A69" s="443" t="s">
        <v>66</v>
      </c>
      <c r="B69" s="91">
        <v>6.2999749370002496E-4</v>
      </c>
      <c r="C69" s="89"/>
      <c r="D69" s="91">
        <v>8.1336489390391705E-4</v>
      </c>
      <c r="E69" s="64"/>
      <c r="F69" s="66">
        <v>4.35226119604037E-4</v>
      </c>
      <c r="G69" s="89"/>
      <c r="H69" s="91">
        <v>9.8706726222160391E-4</v>
      </c>
      <c r="I69" s="64"/>
      <c r="J69" s="66">
        <v>2.55268945726518E-4</v>
      </c>
      <c r="K69" s="89"/>
      <c r="L69" s="91">
        <v>2.2489084921194799E-4</v>
      </c>
      <c r="M69" s="64"/>
      <c r="N69" s="66"/>
      <c r="O69" s="64"/>
      <c r="P69" s="66">
        <v>7.2185634145323298E-4</v>
      </c>
      <c r="Q69" s="64"/>
      <c r="R69" s="66">
        <v>4.5997819566347001E-3</v>
      </c>
      <c r="S69" s="89"/>
      <c r="T69" s="91"/>
      <c r="U69" s="64"/>
      <c r="V69" s="66">
        <v>7.3058632767823695E-4</v>
      </c>
      <c r="W69" s="89"/>
      <c r="X69" s="91">
        <v>6.6244321011949101E-4</v>
      </c>
      <c r="Y69" s="64"/>
      <c r="Z69" s="66">
        <v>9.8275331512943194E-4</v>
      </c>
      <c r="AA69" s="64"/>
      <c r="AB69" s="66">
        <v>3.1129228086296999E-4</v>
      </c>
      <c r="AC69" s="89"/>
      <c r="AD69" s="91">
        <v>8.1033962505567495E-4</v>
      </c>
      <c r="AE69" s="64"/>
      <c r="AF69" s="66">
        <v>1.02231419538566E-3</v>
      </c>
      <c r="AG69" s="64"/>
      <c r="AH69" s="66"/>
      <c r="AI69" s="89"/>
      <c r="AJ69" s="7"/>
      <c r="AK69" s="7"/>
      <c r="AL69" s="7"/>
      <c r="AM69" s="7"/>
    </row>
    <row r="70" spans="1:39" x14ac:dyDescent="0.35">
      <c r="A70" s="443"/>
      <c r="B70" s="91"/>
      <c r="C70" s="89"/>
      <c r="D70" s="91"/>
      <c r="E70" s="64"/>
      <c r="F70" s="66"/>
      <c r="G70" s="89"/>
      <c r="H70" s="91"/>
      <c r="I70" s="64"/>
      <c r="J70" s="66"/>
      <c r="K70" s="89"/>
      <c r="L70" s="91"/>
      <c r="M70" s="64"/>
      <c r="N70" s="66"/>
      <c r="O70" s="64"/>
      <c r="P70" s="66"/>
      <c r="Q70" s="64"/>
      <c r="R70" s="66"/>
      <c r="S70" s="89"/>
      <c r="T70" s="91"/>
      <c r="U70" s="64"/>
      <c r="V70" s="66"/>
      <c r="W70" s="89"/>
      <c r="X70" s="91"/>
      <c r="Y70" s="64"/>
      <c r="Z70" s="66"/>
      <c r="AA70" s="64"/>
      <c r="AB70" s="66"/>
      <c r="AC70" s="89"/>
      <c r="AD70" s="91"/>
      <c r="AE70" s="64"/>
      <c r="AF70" s="66"/>
      <c r="AG70" s="64"/>
      <c r="AH70" s="66"/>
      <c r="AI70" s="89"/>
      <c r="AJ70" s="7"/>
      <c r="AK70" s="7"/>
      <c r="AL70" s="7"/>
      <c r="AM70" s="7"/>
    </row>
    <row r="71" spans="1:39" x14ac:dyDescent="0.35">
      <c r="A71" s="443" t="s">
        <v>74</v>
      </c>
      <c r="B71" s="91">
        <v>7.4190074258099299E-3</v>
      </c>
      <c r="C71" s="89"/>
      <c r="D71" s="91">
        <v>6.4308759751378003E-3</v>
      </c>
      <c r="E71" s="64"/>
      <c r="F71" s="66">
        <v>8.4685926858990603E-3</v>
      </c>
      <c r="G71" s="89"/>
      <c r="H71" s="91">
        <v>6.7091149270619996E-3</v>
      </c>
      <c r="I71" s="64"/>
      <c r="J71" s="66">
        <v>8.1843341625640401E-3</v>
      </c>
      <c r="K71" s="89"/>
      <c r="L71" s="91">
        <v>7.95639520759122E-3</v>
      </c>
      <c r="M71" s="64"/>
      <c r="N71" s="66">
        <v>1.1541649314097101E-3</v>
      </c>
      <c r="O71" s="64"/>
      <c r="P71" s="66">
        <v>7.3218767925114303E-3</v>
      </c>
      <c r="Q71" s="64"/>
      <c r="R71" s="66">
        <v>4.5004399091254097E-3</v>
      </c>
      <c r="S71" s="89"/>
      <c r="T71" s="91">
        <v>8.1281525603130195E-3</v>
      </c>
      <c r="U71" s="64"/>
      <c r="V71" s="66">
        <v>7.0708541763179799E-3</v>
      </c>
      <c r="W71" s="89"/>
      <c r="X71" s="91">
        <v>6.3272041224940404E-3</v>
      </c>
      <c r="Y71" s="64"/>
      <c r="Z71" s="66">
        <v>8.94699980123842E-3</v>
      </c>
      <c r="AA71" s="64"/>
      <c r="AB71" s="66">
        <v>6.8577987573790102E-3</v>
      </c>
      <c r="AC71" s="89"/>
      <c r="AD71" s="91">
        <v>1.6113699885740101E-2</v>
      </c>
      <c r="AE71" s="64"/>
      <c r="AF71" s="66">
        <v>5.7153198259186798E-3</v>
      </c>
      <c r="AG71" s="64"/>
      <c r="AH71" s="66">
        <v>4.5534896470616698E-3</v>
      </c>
      <c r="AI71" s="89"/>
      <c r="AJ71" s="7"/>
      <c r="AK71" s="7"/>
      <c r="AL71" s="7"/>
      <c r="AM71" s="7"/>
    </row>
    <row r="72" spans="1:39" ht="15" customHeight="1" x14ac:dyDescent="0.35">
      <c r="A72" s="487"/>
      <c r="B72" s="94"/>
      <c r="C72" s="93"/>
      <c r="D72" s="94"/>
      <c r="E72" s="78"/>
      <c r="F72" s="92"/>
      <c r="G72" s="93"/>
      <c r="H72" s="94"/>
      <c r="I72" s="78"/>
      <c r="J72" s="92"/>
      <c r="K72" s="93"/>
      <c r="L72" s="94"/>
      <c r="M72" s="78"/>
      <c r="N72" s="92"/>
      <c r="O72" s="78"/>
      <c r="P72" s="92"/>
      <c r="Q72" s="78"/>
      <c r="R72" s="92"/>
      <c r="S72" s="93"/>
      <c r="T72" s="94"/>
      <c r="U72" s="78"/>
      <c r="V72" s="92"/>
      <c r="W72" s="93"/>
      <c r="X72" s="94"/>
      <c r="Y72" s="78"/>
      <c r="Z72" s="92"/>
      <c r="AA72" s="78"/>
      <c r="AB72" s="92"/>
      <c r="AC72" s="93"/>
      <c r="AD72" s="94"/>
      <c r="AE72" s="78"/>
      <c r="AF72" s="92"/>
      <c r="AG72" s="78"/>
      <c r="AH72" s="92"/>
      <c r="AI72" s="93"/>
      <c r="AJ72" s="7"/>
      <c r="AK72" s="7"/>
      <c r="AL72" s="7"/>
      <c r="AM72" s="7"/>
    </row>
    <row r="73" spans="1:39" x14ac:dyDescent="0.35">
      <c r="A73" s="492" t="s">
        <v>372</v>
      </c>
      <c r="B73" s="303">
        <v>0.37160664303393398</v>
      </c>
      <c r="C73" s="300"/>
      <c r="D73" s="302">
        <v>0.40373734196276001</v>
      </c>
      <c r="E73" s="301"/>
      <c r="F73" s="303">
        <v>0.33747767368565601</v>
      </c>
      <c r="G73" s="300"/>
      <c r="H73" s="302">
        <v>0.376530946779221</v>
      </c>
      <c r="I73" s="301"/>
      <c r="J73" s="303">
        <v>0.36540894774562999</v>
      </c>
      <c r="K73" s="300"/>
      <c r="L73" s="303">
        <v>0.37538438446668698</v>
      </c>
      <c r="M73" s="301"/>
      <c r="N73" s="303">
        <v>0.37215743488039599</v>
      </c>
      <c r="O73" s="301"/>
      <c r="P73" s="303">
        <v>0.331344619631876</v>
      </c>
      <c r="Q73" s="301"/>
      <c r="R73" s="303">
        <v>0.41218123210306101</v>
      </c>
      <c r="S73" s="300"/>
      <c r="T73" s="302">
        <v>0.328707103452403</v>
      </c>
      <c r="U73" s="301"/>
      <c r="V73" s="303">
        <v>0.37872356095326098</v>
      </c>
      <c r="W73" s="300"/>
      <c r="X73" s="302">
        <v>0.37441150363963699</v>
      </c>
      <c r="Y73" s="301"/>
      <c r="Z73" s="303">
        <v>0.36992422233993</v>
      </c>
      <c r="AA73" s="301"/>
      <c r="AB73" s="303">
        <v>0.37115905122913001</v>
      </c>
      <c r="AC73" s="300"/>
      <c r="AD73" s="303">
        <v>0.387634080462473</v>
      </c>
      <c r="AE73" s="301"/>
      <c r="AF73" s="303">
        <v>0.357034250583874</v>
      </c>
      <c r="AG73" s="301"/>
      <c r="AH73" s="303">
        <v>0.395883368659808</v>
      </c>
      <c r="AI73" s="300"/>
      <c r="AJ73" s="7"/>
      <c r="AK73" s="7"/>
      <c r="AL73" s="7"/>
      <c r="AM73" s="7"/>
    </row>
    <row r="74" spans="1:39" x14ac:dyDescent="0.35">
      <c r="A74" s="490"/>
      <c r="B74" s="66"/>
      <c r="C74" s="89"/>
      <c r="D74" s="91"/>
      <c r="E74" s="64"/>
      <c r="F74" s="66"/>
      <c r="G74" s="89"/>
      <c r="H74" s="66"/>
      <c r="I74" s="64"/>
      <c r="J74" s="66"/>
      <c r="K74" s="89"/>
      <c r="L74" s="66"/>
      <c r="M74" s="64"/>
      <c r="N74" s="66"/>
      <c r="O74" s="64"/>
      <c r="P74" s="66"/>
      <c r="Q74" s="64"/>
      <c r="R74" s="66"/>
      <c r="S74" s="89"/>
      <c r="T74" s="66"/>
      <c r="U74" s="64"/>
      <c r="V74" s="66"/>
      <c r="W74" s="89"/>
      <c r="X74" s="66"/>
      <c r="Y74" s="64"/>
      <c r="Z74" s="66"/>
      <c r="AA74" s="64"/>
      <c r="AB74" s="66"/>
      <c r="AC74" s="89"/>
      <c r="AD74" s="66"/>
      <c r="AE74" s="64"/>
      <c r="AF74" s="66"/>
      <c r="AG74" s="64"/>
      <c r="AH74" s="66"/>
      <c r="AI74" s="89"/>
      <c r="AJ74" s="7"/>
      <c r="AK74" s="7"/>
      <c r="AL74" s="7"/>
      <c r="AM74" s="7"/>
    </row>
    <row r="75" spans="1:39" x14ac:dyDescent="0.35">
      <c r="A75" s="490" t="s">
        <v>373</v>
      </c>
      <c r="B75" s="66">
        <v>0.36173303513267002</v>
      </c>
      <c r="C75" s="89"/>
      <c r="D75" s="91">
        <v>0.358061755101442</v>
      </c>
      <c r="E75" s="64"/>
      <c r="F75" s="66">
        <v>0.36563263918212602</v>
      </c>
      <c r="G75" s="89"/>
      <c r="H75" s="66">
        <v>0.37094744812774899</v>
      </c>
      <c r="I75" s="64"/>
      <c r="J75" s="66">
        <v>0.35287274855905099</v>
      </c>
      <c r="K75" s="89"/>
      <c r="L75" s="66">
        <v>0.36882539807084302</v>
      </c>
      <c r="M75" s="64"/>
      <c r="N75" s="66">
        <v>0.32207625870033701</v>
      </c>
      <c r="O75" s="64"/>
      <c r="P75" s="66">
        <v>0.35691106408156098</v>
      </c>
      <c r="Q75" s="64"/>
      <c r="R75" s="66">
        <v>0.31243480397356899</v>
      </c>
      <c r="S75" s="89"/>
      <c r="T75" s="66">
        <v>0.34250622921129897</v>
      </c>
      <c r="U75" s="64"/>
      <c r="V75" s="66">
        <v>0.364399495790107</v>
      </c>
      <c r="W75" s="89"/>
      <c r="X75" s="66">
        <v>0.35605703368070601</v>
      </c>
      <c r="Y75" s="64"/>
      <c r="Z75" s="66">
        <v>0.35230406116220703</v>
      </c>
      <c r="AA75" s="64"/>
      <c r="AB75" s="66">
        <v>0.373448816530082</v>
      </c>
      <c r="AC75" s="89"/>
      <c r="AD75" s="66">
        <v>0.24458558221231899</v>
      </c>
      <c r="AE75" s="64"/>
      <c r="AF75" s="66">
        <v>0.36510748060181603</v>
      </c>
      <c r="AG75" s="64"/>
      <c r="AH75" s="66">
        <v>0.37971563790442198</v>
      </c>
      <c r="AI75" s="89"/>
      <c r="AJ75" s="7"/>
      <c r="AK75" s="7"/>
      <c r="AL75" s="7"/>
      <c r="AM75" s="7"/>
    </row>
    <row r="76" spans="1:39" x14ac:dyDescent="0.35">
      <c r="A76" s="490"/>
      <c r="B76" s="66"/>
      <c r="C76" s="89"/>
      <c r="D76" s="91"/>
      <c r="E76" s="64"/>
      <c r="F76" s="66"/>
      <c r="G76" s="89"/>
      <c r="H76" s="66"/>
      <c r="I76" s="64"/>
      <c r="J76" s="66"/>
      <c r="K76" s="89"/>
      <c r="L76" s="66"/>
      <c r="M76" s="64"/>
      <c r="N76" s="66"/>
      <c r="O76" s="64"/>
      <c r="P76" s="66"/>
      <c r="Q76" s="64"/>
      <c r="R76" s="66"/>
      <c r="S76" s="89"/>
      <c r="T76" s="66"/>
      <c r="U76" s="64"/>
      <c r="V76" s="66"/>
      <c r="W76" s="89"/>
      <c r="X76" s="66"/>
      <c r="Y76" s="64"/>
      <c r="Z76" s="66"/>
      <c r="AA76" s="64"/>
      <c r="AB76" s="66"/>
      <c r="AC76" s="89"/>
      <c r="AD76" s="66"/>
      <c r="AE76" s="64"/>
      <c r="AF76" s="66"/>
      <c r="AG76" s="64"/>
      <c r="AH76" s="66"/>
      <c r="AI76" s="89"/>
      <c r="AJ76" s="7"/>
      <c r="AK76" s="7"/>
      <c r="AL76" s="7"/>
      <c r="AM76" s="7"/>
    </row>
    <row r="77" spans="1:39" x14ac:dyDescent="0.35">
      <c r="A77" s="490" t="s">
        <v>374</v>
      </c>
      <c r="B77" s="66">
        <v>0.169170295308297</v>
      </c>
      <c r="C77" s="89"/>
      <c r="D77" s="91">
        <v>0.154671924527156</v>
      </c>
      <c r="E77" s="64"/>
      <c r="F77" s="66">
        <v>0.184570347858838</v>
      </c>
      <c r="G77" s="89"/>
      <c r="H77" s="66">
        <v>0.15776028527434299</v>
      </c>
      <c r="I77" s="64"/>
      <c r="J77" s="66">
        <v>0.18112481326499</v>
      </c>
      <c r="K77" s="89"/>
      <c r="L77" s="66">
        <v>0.16267314615072301</v>
      </c>
      <c r="M77" s="64"/>
      <c r="N77" s="66">
        <v>0.184323182002849</v>
      </c>
      <c r="O77" s="64"/>
      <c r="P77" s="66">
        <v>0.18072855126936899</v>
      </c>
      <c r="Q77" s="64"/>
      <c r="R77" s="66">
        <v>0.198131062858765</v>
      </c>
      <c r="S77" s="89"/>
      <c r="T77" s="66">
        <v>0.186390266749517</v>
      </c>
      <c r="U77" s="64"/>
      <c r="V77" s="66">
        <v>0.166279882341307</v>
      </c>
      <c r="W77" s="89"/>
      <c r="X77" s="66">
        <v>0.16323081405960099</v>
      </c>
      <c r="Y77" s="64"/>
      <c r="Z77" s="66">
        <v>0.18162117263085001</v>
      </c>
      <c r="AA77" s="64"/>
      <c r="AB77" s="66">
        <v>0.16263132791177201</v>
      </c>
      <c r="AC77" s="89"/>
      <c r="AD77" s="66">
        <v>0.18309118722746201</v>
      </c>
      <c r="AE77" s="64"/>
      <c r="AF77" s="66">
        <v>0.17966769106200001</v>
      </c>
      <c r="AG77" s="64"/>
      <c r="AH77" s="66">
        <v>0.153790520447013</v>
      </c>
      <c r="AI77" s="89"/>
      <c r="AJ77" s="7"/>
      <c r="AK77" s="7"/>
      <c r="AL77" s="7"/>
      <c r="AM77" s="7"/>
    </row>
    <row r="78" spans="1:39" x14ac:dyDescent="0.35">
      <c r="A78" s="490"/>
      <c r="B78" s="66"/>
      <c r="C78" s="89"/>
      <c r="D78" s="91"/>
      <c r="E78" s="64"/>
      <c r="F78" s="66"/>
      <c r="G78" s="89"/>
      <c r="H78" s="66"/>
      <c r="I78" s="64"/>
      <c r="J78" s="66"/>
      <c r="K78" s="89"/>
      <c r="L78" s="66"/>
      <c r="M78" s="64"/>
      <c r="N78" s="66"/>
      <c r="O78" s="64"/>
      <c r="P78" s="66"/>
      <c r="Q78" s="64"/>
      <c r="R78" s="66"/>
      <c r="S78" s="89"/>
      <c r="T78" s="66"/>
      <c r="U78" s="64"/>
      <c r="V78" s="66"/>
      <c r="W78" s="89"/>
      <c r="X78" s="66"/>
      <c r="Y78" s="64"/>
      <c r="Z78" s="66"/>
      <c r="AA78" s="64"/>
      <c r="AB78" s="66"/>
      <c r="AC78" s="89"/>
      <c r="AD78" s="66"/>
      <c r="AE78" s="64"/>
      <c r="AF78" s="66"/>
      <c r="AG78" s="64"/>
      <c r="AH78" s="66"/>
      <c r="AI78" s="89"/>
      <c r="AJ78" s="7"/>
      <c r="AK78" s="7"/>
      <c r="AL78" s="7"/>
      <c r="AM78" s="7"/>
    </row>
    <row r="79" spans="1:39" x14ac:dyDescent="0.35">
      <c r="A79" s="490" t="s">
        <v>375</v>
      </c>
      <c r="B79" s="66">
        <v>8.9441021605589796E-2</v>
      </c>
      <c r="C79" s="89"/>
      <c r="D79" s="91">
        <v>7.6284737539600897E-2</v>
      </c>
      <c r="E79" s="64"/>
      <c r="F79" s="66">
        <v>0.103415520467877</v>
      </c>
      <c r="G79" s="89"/>
      <c r="H79" s="66">
        <v>8.70651376294031E-2</v>
      </c>
      <c r="I79" s="64"/>
      <c r="J79" s="66">
        <v>9.2153887322037706E-2</v>
      </c>
      <c r="K79" s="89"/>
      <c r="L79" s="66">
        <v>8.4935785254944302E-2</v>
      </c>
      <c r="M79" s="64"/>
      <c r="N79" s="66">
        <v>0.12028895948500901</v>
      </c>
      <c r="O79" s="64"/>
      <c r="P79" s="66">
        <v>0.12297203188323</v>
      </c>
      <c r="Q79" s="64"/>
      <c r="R79" s="66">
        <v>6.8152679198844907E-2</v>
      </c>
      <c r="S79" s="89"/>
      <c r="T79" s="66">
        <v>0.134268248026469</v>
      </c>
      <c r="U79" s="64"/>
      <c r="V79" s="66">
        <v>8.2795620411328305E-2</v>
      </c>
      <c r="W79" s="89"/>
      <c r="X79" s="66">
        <v>9.9311001287442704E-2</v>
      </c>
      <c r="Y79" s="64"/>
      <c r="Z79" s="66">
        <v>8.6220790750644705E-2</v>
      </c>
      <c r="AA79" s="64"/>
      <c r="AB79" s="66">
        <v>8.5591713290773599E-2</v>
      </c>
      <c r="AC79" s="89"/>
      <c r="AD79" s="66">
        <v>0.16776511058695001</v>
      </c>
      <c r="AE79" s="64"/>
      <c r="AF79" s="66">
        <v>9.1452943731005695E-2</v>
      </c>
      <c r="AG79" s="64"/>
      <c r="AH79" s="66">
        <v>6.6056983341695297E-2</v>
      </c>
      <c r="AI79" s="89"/>
      <c r="AJ79" s="7"/>
      <c r="AK79" s="7"/>
      <c r="AL79" s="7"/>
      <c r="AM79" s="7"/>
    </row>
    <row r="80" spans="1:39" ht="15" customHeight="1" x14ac:dyDescent="0.35">
      <c r="A80" s="491"/>
      <c r="B80" s="92"/>
      <c r="C80" s="93"/>
      <c r="D80" s="94"/>
      <c r="E80" s="78"/>
      <c r="F80" s="92"/>
      <c r="G80" s="93"/>
      <c r="H80" s="94"/>
      <c r="I80" s="78"/>
      <c r="J80" s="92"/>
      <c r="K80" s="93"/>
      <c r="L80" s="94"/>
      <c r="M80" s="78"/>
      <c r="N80" s="92"/>
      <c r="O80" s="78"/>
      <c r="P80" s="92"/>
      <c r="Q80" s="78"/>
      <c r="R80" s="92"/>
      <c r="S80" s="93"/>
      <c r="T80" s="92"/>
      <c r="U80" s="78"/>
      <c r="V80" s="92"/>
      <c r="W80" s="93"/>
      <c r="X80" s="94"/>
      <c r="Y80" s="78"/>
      <c r="Z80" s="92"/>
      <c r="AA80" s="78"/>
      <c r="AB80" s="92"/>
      <c r="AC80" s="93"/>
      <c r="AD80" s="92"/>
      <c r="AE80" s="78"/>
      <c r="AF80" s="92"/>
      <c r="AG80" s="78"/>
      <c r="AH80" s="92"/>
      <c r="AI80" s="93"/>
      <c r="AJ80" s="7"/>
      <c r="AK80" s="7"/>
      <c r="AL80" s="7"/>
      <c r="AM80" s="7"/>
    </row>
    <row r="81" spans="1:39" ht="15" customHeight="1" x14ac:dyDescent="0.35"/>
    <row r="82" spans="1:39" ht="58" customHeight="1" x14ac:dyDescent="0.35">
      <c r="A82" s="135" t="s">
        <v>314</v>
      </c>
      <c r="B82" s="416" t="s">
        <v>282</v>
      </c>
      <c r="C82" s="387"/>
      <c r="D82" s="417" t="s">
        <v>68</v>
      </c>
      <c r="E82" s="418"/>
      <c r="F82" s="419" t="s">
        <v>83</v>
      </c>
      <c r="G82" s="387"/>
      <c r="H82" s="420" t="s">
        <v>84</v>
      </c>
      <c r="I82" s="421"/>
      <c r="J82" s="421" t="s">
        <v>85</v>
      </c>
      <c r="K82" s="422"/>
      <c r="L82" s="416" t="s">
        <v>86</v>
      </c>
      <c r="M82" s="388"/>
      <c r="N82" s="419" t="s">
        <v>87</v>
      </c>
      <c r="O82" s="388"/>
      <c r="P82" s="419" t="s">
        <v>88</v>
      </c>
      <c r="Q82" s="388"/>
      <c r="R82" s="419" t="s">
        <v>89</v>
      </c>
      <c r="S82" s="387"/>
      <c r="T82" s="416" t="s">
        <v>90</v>
      </c>
      <c r="U82" s="388"/>
      <c r="V82" s="419" t="s">
        <v>91</v>
      </c>
      <c r="W82" s="387"/>
      <c r="X82" s="416" t="s">
        <v>92</v>
      </c>
      <c r="Y82" s="388"/>
      <c r="Z82" s="419" t="s">
        <v>93</v>
      </c>
      <c r="AA82" s="388"/>
      <c r="AB82" s="419" t="s">
        <v>94</v>
      </c>
      <c r="AC82" s="387"/>
      <c r="AD82" s="416" t="s">
        <v>95</v>
      </c>
      <c r="AE82" s="388"/>
      <c r="AF82" s="419" t="s">
        <v>96</v>
      </c>
      <c r="AG82" s="388"/>
      <c r="AH82" s="419" t="s">
        <v>97</v>
      </c>
      <c r="AI82" s="392"/>
    </row>
    <row r="83" spans="1:39" ht="15" customHeight="1" x14ac:dyDescent="0.35">
      <c r="A83" s="149"/>
      <c r="B83" s="318"/>
      <c r="C83" s="62"/>
      <c r="D83" s="319" t="s">
        <v>98</v>
      </c>
      <c r="E83" s="138"/>
      <c r="F83" s="320" t="s">
        <v>99</v>
      </c>
      <c r="G83" s="62"/>
      <c r="H83" s="319" t="s">
        <v>98</v>
      </c>
      <c r="I83" s="138"/>
      <c r="J83" s="320" t="s">
        <v>99</v>
      </c>
      <c r="K83" s="139"/>
      <c r="L83" s="318" t="s">
        <v>100</v>
      </c>
      <c r="M83" s="63"/>
      <c r="N83" s="320" t="s">
        <v>99</v>
      </c>
      <c r="O83" s="63"/>
      <c r="P83" s="320" t="s">
        <v>101</v>
      </c>
      <c r="Q83" s="63"/>
      <c r="R83" s="320" t="s">
        <v>102</v>
      </c>
      <c r="S83" s="62"/>
      <c r="T83" s="318" t="s">
        <v>100</v>
      </c>
      <c r="U83" s="63"/>
      <c r="V83" s="320" t="s">
        <v>99</v>
      </c>
      <c r="W83" s="62"/>
      <c r="X83" s="318" t="s">
        <v>100</v>
      </c>
      <c r="Y83" s="63"/>
      <c r="Z83" s="320" t="s">
        <v>99</v>
      </c>
      <c r="AA83" s="63"/>
      <c r="AB83" s="320" t="s">
        <v>101</v>
      </c>
      <c r="AC83" s="62"/>
      <c r="AD83" s="318" t="s">
        <v>100</v>
      </c>
      <c r="AE83" s="63"/>
      <c r="AF83" s="320" t="s">
        <v>99</v>
      </c>
      <c r="AG83" s="63"/>
      <c r="AH83" s="320" t="s">
        <v>101</v>
      </c>
      <c r="AI83" s="68"/>
    </row>
    <row r="84" spans="1:39" x14ac:dyDescent="0.35">
      <c r="A84" s="154"/>
      <c r="B84" s="144" t="s">
        <v>103</v>
      </c>
      <c r="C84" s="146" t="s">
        <v>104</v>
      </c>
      <c r="D84" s="144" t="s">
        <v>103</v>
      </c>
      <c r="E84" s="145" t="s">
        <v>104</v>
      </c>
      <c r="F84" s="145" t="s">
        <v>103</v>
      </c>
      <c r="G84" s="146" t="s">
        <v>104</v>
      </c>
      <c r="H84" s="144" t="s">
        <v>103</v>
      </c>
      <c r="I84" s="145" t="s">
        <v>104</v>
      </c>
      <c r="J84" s="145" t="s">
        <v>103</v>
      </c>
      <c r="K84" s="146" t="s">
        <v>104</v>
      </c>
      <c r="L84" s="144" t="s">
        <v>103</v>
      </c>
      <c r="M84" s="145" t="s">
        <v>104</v>
      </c>
      <c r="N84" s="145" t="s">
        <v>103</v>
      </c>
      <c r="O84" s="145" t="s">
        <v>104</v>
      </c>
      <c r="P84" s="145" t="s">
        <v>103</v>
      </c>
      <c r="Q84" s="145" t="s">
        <v>104</v>
      </c>
      <c r="R84" s="145" t="s">
        <v>103</v>
      </c>
      <c r="S84" s="146" t="s">
        <v>104</v>
      </c>
      <c r="T84" s="144" t="s">
        <v>103</v>
      </c>
      <c r="U84" s="145" t="s">
        <v>104</v>
      </c>
      <c r="V84" s="145" t="s">
        <v>103</v>
      </c>
      <c r="W84" s="146" t="s">
        <v>104</v>
      </c>
      <c r="X84" s="144" t="s">
        <v>103</v>
      </c>
      <c r="Y84" s="145" t="s">
        <v>104</v>
      </c>
      <c r="Z84" s="145" t="s">
        <v>103</v>
      </c>
      <c r="AA84" s="145" t="s">
        <v>104</v>
      </c>
      <c r="AB84" s="145" t="s">
        <v>103</v>
      </c>
      <c r="AC84" s="146" t="s">
        <v>104</v>
      </c>
      <c r="AD84" s="144" t="s">
        <v>103</v>
      </c>
      <c r="AE84" s="145" t="s">
        <v>104</v>
      </c>
      <c r="AF84" s="145" t="s">
        <v>103</v>
      </c>
      <c r="AG84" s="145" t="s">
        <v>104</v>
      </c>
      <c r="AH84" s="145" t="s">
        <v>103</v>
      </c>
      <c r="AI84" s="146" t="s">
        <v>104</v>
      </c>
    </row>
    <row r="85" spans="1:39" ht="15" customHeight="1" x14ac:dyDescent="0.35">
      <c r="A85" s="256" t="s">
        <v>37</v>
      </c>
      <c r="B85" s="73">
        <v>4000</v>
      </c>
      <c r="C85" s="96"/>
      <c r="D85" s="73">
        <v>1921</v>
      </c>
      <c r="E85" s="74"/>
      <c r="F85" s="74">
        <v>2079</v>
      </c>
      <c r="G85" s="96"/>
      <c r="H85" s="73">
        <v>2060</v>
      </c>
      <c r="I85" s="74"/>
      <c r="J85" s="74">
        <v>1935</v>
      </c>
      <c r="K85" s="96"/>
      <c r="L85" s="73">
        <v>2465</v>
      </c>
      <c r="M85" s="74"/>
      <c r="N85" s="74">
        <v>435</v>
      </c>
      <c r="O85" s="74"/>
      <c r="P85" s="74">
        <v>636</v>
      </c>
      <c r="Q85" s="74"/>
      <c r="R85" s="74">
        <v>352</v>
      </c>
      <c r="S85" s="96"/>
      <c r="T85" s="73">
        <v>494</v>
      </c>
      <c r="U85" s="74"/>
      <c r="V85" s="74">
        <v>3442</v>
      </c>
      <c r="W85" s="96"/>
      <c r="X85" s="73">
        <v>1046</v>
      </c>
      <c r="Y85" s="74"/>
      <c r="Z85" s="74">
        <v>1341</v>
      </c>
      <c r="AA85" s="74"/>
      <c r="AB85" s="74">
        <v>1613</v>
      </c>
      <c r="AC85" s="96"/>
      <c r="AD85" s="73">
        <v>303</v>
      </c>
      <c r="AE85" s="74"/>
      <c r="AF85" s="74">
        <v>2221</v>
      </c>
      <c r="AG85" s="74"/>
      <c r="AH85" s="74">
        <v>1297</v>
      </c>
      <c r="AI85" s="179"/>
    </row>
    <row r="86" spans="1:39" x14ac:dyDescent="0.35">
      <c r="A86" s="486" t="s">
        <v>252</v>
      </c>
      <c r="B86" s="302">
        <v>1.4799083352009201E-2</v>
      </c>
      <c r="C86" s="300"/>
      <c r="D86" s="302">
        <v>1.73366860747492E-2</v>
      </c>
      <c r="E86" s="301"/>
      <c r="F86" s="303">
        <v>1.2103662199349399E-2</v>
      </c>
      <c r="G86" s="300"/>
      <c r="H86" s="302">
        <v>1.5289805764879099E-2</v>
      </c>
      <c r="I86" s="301"/>
      <c r="J86" s="303">
        <v>1.4316753126133E-2</v>
      </c>
      <c r="K86" s="300"/>
      <c r="L86" s="302">
        <v>1.21213861022761E-2</v>
      </c>
      <c r="M86" s="301"/>
      <c r="N86" s="303">
        <v>1.44558624395559E-2</v>
      </c>
      <c r="O86" s="301"/>
      <c r="P86" s="303">
        <v>3.4587406161240002E-2</v>
      </c>
      <c r="Q86" s="301"/>
      <c r="R86" s="303">
        <v>2.2726306374023501E-2</v>
      </c>
      <c r="S86" s="300"/>
      <c r="T86" s="302">
        <v>1.7498719086923999E-2</v>
      </c>
      <c r="U86" s="301"/>
      <c r="V86" s="303">
        <v>1.4209370192365E-2</v>
      </c>
      <c r="W86" s="300"/>
      <c r="X86" s="302">
        <v>1.9173151954295801E-2</v>
      </c>
      <c r="Y86" s="301"/>
      <c r="Z86" s="303">
        <v>1.36116579047362E-2</v>
      </c>
      <c r="AA86" s="301"/>
      <c r="AB86" s="303">
        <v>1.28913005091537E-2</v>
      </c>
      <c r="AC86" s="300"/>
      <c r="AD86" s="302">
        <v>3.5883060827783898E-2</v>
      </c>
      <c r="AE86" s="301"/>
      <c r="AF86" s="303">
        <v>1.2884067600219399E-2</v>
      </c>
      <c r="AG86" s="301"/>
      <c r="AH86" s="303">
        <v>1.3930072390779801E-2</v>
      </c>
      <c r="AI86" s="300"/>
      <c r="AJ86" s="7"/>
      <c r="AK86" s="7"/>
      <c r="AL86" s="7"/>
      <c r="AM86" s="7"/>
    </row>
    <row r="87" spans="1:39" x14ac:dyDescent="0.35">
      <c r="A87" s="443"/>
      <c r="B87" s="91"/>
      <c r="C87" s="89"/>
      <c r="D87" s="91"/>
      <c r="E87" s="64"/>
      <c r="F87" s="66"/>
      <c r="G87" s="89"/>
      <c r="H87" s="91"/>
      <c r="I87" s="64"/>
      <c r="J87" s="66"/>
      <c r="K87" s="89"/>
      <c r="L87" s="91"/>
      <c r="M87" s="64"/>
      <c r="N87" s="66"/>
      <c r="O87" s="64"/>
      <c r="P87" s="66"/>
      <c r="Q87" s="64"/>
      <c r="R87" s="66"/>
      <c r="S87" s="89"/>
      <c r="T87" s="91"/>
      <c r="U87" s="64"/>
      <c r="V87" s="66"/>
      <c r="W87" s="89"/>
      <c r="X87" s="91"/>
      <c r="Y87" s="64"/>
      <c r="Z87" s="66"/>
      <c r="AA87" s="64"/>
      <c r="AB87" s="66"/>
      <c r="AC87" s="89"/>
      <c r="AD87" s="91"/>
      <c r="AE87" s="64"/>
      <c r="AF87" s="66"/>
      <c r="AG87" s="64"/>
      <c r="AH87" s="66"/>
      <c r="AI87" s="89"/>
      <c r="AJ87" s="7"/>
      <c r="AK87" s="7"/>
      <c r="AL87" s="7"/>
      <c r="AM87" s="7"/>
    </row>
    <row r="88" spans="1:39" x14ac:dyDescent="0.35">
      <c r="A88" s="443">
        <v>1</v>
      </c>
      <c r="B88" s="91">
        <v>1.72499318275007E-2</v>
      </c>
      <c r="C88" s="89"/>
      <c r="D88" s="91">
        <v>1.67812767111436E-2</v>
      </c>
      <c r="E88" s="64"/>
      <c r="F88" s="66">
        <v>1.77477335135609E-2</v>
      </c>
      <c r="G88" s="89"/>
      <c r="H88" s="91">
        <v>1.7145175629177001E-2</v>
      </c>
      <c r="I88" s="64"/>
      <c r="J88" s="66">
        <v>1.7400737190078602E-2</v>
      </c>
      <c r="K88" s="89"/>
      <c r="L88" s="91">
        <v>1.5648190164483301E-2</v>
      </c>
      <c r="M88" s="64"/>
      <c r="N88" s="66">
        <v>2.2771799659144401E-2</v>
      </c>
      <c r="O88" s="64"/>
      <c r="P88" s="66">
        <v>1.9031328818572099E-2</v>
      </c>
      <c r="Q88" s="64"/>
      <c r="R88" s="66">
        <v>1.74031616553234E-2</v>
      </c>
      <c r="S88" s="89"/>
      <c r="T88" s="91">
        <v>2.2622001692692101E-2</v>
      </c>
      <c r="U88" s="64"/>
      <c r="V88" s="66">
        <v>1.64768689546635E-2</v>
      </c>
      <c r="W88" s="89"/>
      <c r="X88" s="91">
        <v>2.20860351705272E-2</v>
      </c>
      <c r="Y88" s="64"/>
      <c r="Z88" s="66">
        <v>1.96686121910527E-2</v>
      </c>
      <c r="AA88" s="64"/>
      <c r="AB88" s="66">
        <v>1.19974696853077E-2</v>
      </c>
      <c r="AC88" s="89"/>
      <c r="AD88" s="91">
        <v>1.9548485803161701E-2</v>
      </c>
      <c r="AE88" s="64"/>
      <c r="AF88" s="66">
        <v>1.97958933006771E-2</v>
      </c>
      <c r="AG88" s="64"/>
      <c r="AH88" s="66">
        <v>1.1303063596704299E-2</v>
      </c>
      <c r="AI88" s="89"/>
      <c r="AJ88" s="7"/>
      <c r="AK88" s="7"/>
      <c r="AL88" s="7"/>
      <c r="AM88" s="7"/>
    </row>
    <row r="89" spans="1:39" x14ac:dyDescent="0.35">
      <c r="A89" s="443"/>
      <c r="B89" s="91"/>
      <c r="C89" s="89"/>
      <c r="D89" s="91"/>
      <c r="E89" s="64"/>
      <c r="F89" s="66"/>
      <c r="G89" s="89"/>
      <c r="H89" s="91"/>
      <c r="I89" s="64"/>
      <c r="J89" s="66"/>
      <c r="K89" s="89"/>
      <c r="L89" s="91"/>
      <c r="M89" s="64"/>
      <c r="N89" s="66"/>
      <c r="O89" s="64"/>
      <c r="P89" s="66"/>
      <c r="Q89" s="64"/>
      <c r="R89" s="66"/>
      <c r="S89" s="89"/>
      <c r="T89" s="91"/>
      <c r="U89" s="64"/>
      <c r="V89" s="66"/>
      <c r="W89" s="89"/>
      <c r="X89" s="91"/>
      <c r="Y89" s="64"/>
      <c r="Z89" s="66"/>
      <c r="AA89" s="64"/>
      <c r="AB89" s="66"/>
      <c r="AC89" s="89"/>
      <c r="AD89" s="91"/>
      <c r="AE89" s="64"/>
      <c r="AF89" s="66"/>
      <c r="AG89" s="64"/>
      <c r="AH89" s="66"/>
      <c r="AI89" s="89"/>
      <c r="AJ89" s="7"/>
      <c r="AK89" s="7"/>
      <c r="AL89" s="7"/>
      <c r="AM89" s="7"/>
    </row>
    <row r="90" spans="1:39" x14ac:dyDescent="0.35">
      <c r="A90" s="443">
        <v>2</v>
      </c>
      <c r="B90" s="91">
        <v>3.2713772172862303E-2</v>
      </c>
      <c r="C90" s="89"/>
      <c r="D90" s="91">
        <v>3.4946365176249397E-2</v>
      </c>
      <c r="E90" s="64"/>
      <c r="F90" s="66">
        <v>3.03423298849568E-2</v>
      </c>
      <c r="G90" s="89"/>
      <c r="H90" s="91">
        <v>3.1839367232506098E-2</v>
      </c>
      <c r="I90" s="64"/>
      <c r="J90" s="66">
        <v>3.3711720617557103E-2</v>
      </c>
      <c r="K90" s="89"/>
      <c r="L90" s="91">
        <v>2.8648092243730799E-2</v>
      </c>
      <c r="M90" s="64"/>
      <c r="N90" s="66">
        <v>3.8790706538473801E-2</v>
      </c>
      <c r="O90" s="64"/>
      <c r="P90" s="66">
        <v>4.00197071054713E-2</v>
      </c>
      <c r="Q90" s="64"/>
      <c r="R90" s="66">
        <v>5.72718092118586E-2</v>
      </c>
      <c r="S90" s="89"/>
      <c r="T90" s="91">
        <v>2.3471297264238002E-2</v>
      </c>
      <c r="U90" s="64"/>
      <c r="V90" s="66">
        <v>3.30037760234567E-2</v>
      </c>
      <c r="W90" s="89"/>
      <c r="X90" s="91">
        <v>3.87432741168664E-2</v>
      </c>
      <c r="Y90" s="64"/>
      <c r="Z90" s="66">
        <v>2.8106461006842599E-2</v>
      </c>
      <c r="AA90" s="64"/>
      <c r="AB90" s="66">
        <v>3.2586070545300001E-2</v>
      </c>
      <c r="AC90" s="89"/>
      <c r="AD90" s="91">
        <v>4.9732071270439403E-2</v>
      </c>
      <c r="AE90" s="64"/>
      <c r="AF90" s="66">
        <v>3.9069112226649501E-2</v>
      </c>
      <c r="AG90" s="64"/>
      <c r="AH90" s="66">
        <v>2.0560277516187199E-2</v>
      </c>
      <c r="AI90" s="89"/>
      <c r="AJ90" s="7"/>
      <c r="AK90" s="7"/>
      <c r="AL90" s="7"/>
      <c r="AM90" s="7"/>
    </row>
    <row r="91" spans="1:39" x14ac:dyDescent="0.35">
      <c r="A91" s="443"/>
      <c r="B91" s="91"/>
      <c r="C91" s="89"/>
      <c r="D91" s="91"/>
      <c r="E91" s="64"/>
      <c r="F91" s="66"/>
      <c r="G91" s="89"/>
      <c r="H91" s="91"/>
      <c r="I91" s="64"/>
      <c r="J91" s="66"/>
      <c r="K91" s="89"/>
      <c r="L91" s="91"/>
      <c r="M91" s="64"/>
      <c r="N91" s="66"/>
      <c r="O91" s="64"/>
      <c r="P91" s="66"/>
      <c r="Q91" s="64"/>
      <c r="R91" s="66"/>
      <c r="S91" s="89"/>
      <c r="T91" s="91"/>
      <c r="U91" s="64"/>
      <c r="V91" s="66"/>
      <c r="W91" s="89"/>
      <c r="X91" s="91"/>
      <c r="Y91" s="64"/>
      <c r="Z91" s="66"/>
      <c r="AA91" s="64"/>
      <c r="AB91" s="66"/>
      <c r="AC91" s="89"/>
      <c r="AD91" s="91"/>
      <c r="AE91" s="64"/>
      <c r="AF91" s="66"/>
      <c r="AG91" s="64"/>
      <c r="AH91" s="66"/>
      <c r="AI91" s="89"/>
      <c r="AJ91" s="7"/>
      <c r="AK91" s="7"/>
      <c r="AL91" s="7"/>
      <c r="AM91" s="7"/>
    </row>
    <row r="92" spans="1:39" x14ac:dyDescent="0.35">
      <c r="A92" s="443">
        <v>3</v>
      </c>
      <c r="B92" s="91">
        <v>5.3199881218001198E-2</v>
      </c>
      <c r="C92" s="89"/>
      <c r="D92" s="91">
        <v>5.1225552005189801E-2</v>
      </c>
      <c r="E92" s="64"/>
      <c r="F92" s="66">
        <v>5.5296997789810197E-2</v>
      </c>
      <c r="G92" s="89"/>
      <c r="H92" s="91">
        <v>5.7739144286725101E-2</v>
      </c>
      <c r="I92" s="64"/>
      <c r="J92" s="66">
        <v>4.8542061614049697E-2</v>
      </c>
      <c r="K92" s="89"/>
      <c r="L92" s="91">
        <v>5.0539476529677899E-2</v>
      </c>
      <c r="M92" s="64"/>
      <c r="N92" s="66">
        <v>7.4760497085448893E-2</v>
      </c>
      <c r="O92" s="64"/>
      <c r="P92" s="66">
        <v>6.3624514104039603E-2</v>
      </c>
      <c r="Q92" s="64"/>
      <c r="R92" s="66">
        <v>3.9041013936988903E-2</v>
      </c>
      <c r="S92" s="89"/>
      <c r="T92" s="91">
        <v>5.83078117051112E-2</v>
      </c>
      <c r="U92" s="64"/>
      <c r="V92" s="66">
        <v>5.1866162892189697E-2</v>
      </c>
      <c r="W92" s="89"/>
      <c r="X92" s="91">
        <v>5.7989615626661599E-2</v>
      </c>
      <c r="Y92" s="64"/>
      <c r="Z92" s="66">
        <v>5.15058835250203E-2</v>
      </c>
      <c r="AA92" s="64"/>
      <c r="AB92" s="66">
        <v>5.14424521608794E-2</v>
      </c>
      <c r="AC92" s="89"/>
      <c r="AD92" s="91">
        <v>6.5768505770150198E-2</v>
      </c>
      <c r="AE92" s="64"/>
      <c r="AF92" s="66">
        <v>6.2128170186458997E-2</v>
      </c>
      <c r="AG92" s="64"/>
      <c r="AH92" s="66">
        <v>3.3571584657254801E-2</v>
      </c>
      <c r="AI92" s="89"/>
      <c r="AJ92" s="7"/>
      <c r="AK92" s="7"/>
      <c r="AL92" s="7"/>
      <c r="AM92" s="7"/>
    </row>
    <row r="93" spans="1:39" x14ac:dyDescent="0.35">
      <c r="A93" s="443"/>
      <c r="B93" s="91"/>
      <c r="C93" s="89"/>
      <c r="D93" s="91"/>
      <c r="E93" s="64"/>
      <c r="F93" s="66"/>
      <c r="G93" s="89"/>
      <c r="H93" s="91"/>
      <c r="I93" s="64"/>
      <c r="J93" s="66"/>
      <c r="K93" s="89"/>
      <c r="L93" s="91"/>
      <c r="M93" s="64"/>
      <c r="N93" s="66"/>
      <c r="O93" s="64"/>
      <c r="P93" s="66"/>
      <c r="Q93" s="64"/>
      <c r="R93" s="66"/>
      <c r="S93" s="89"/>
      <c r="T93" s="91"/>
      <c r="U93" s="64"/>
      <c r="V93" s="66"/>
      <c r="W93" s="89"/>
      <c r="X93" s="91"/>
      <c r="Y93" s="64"/>
      <c r="Z93" s="66"/>
      <c r="AA93" s="64"/>
      <c r="AB93" s="66"/>
      <c r="AC93" s="89"/>
      <c r="AD93" s="91"/>
      <c r="AE93" s="64"/>
      <c r="AF93" s="66"/>
      <c r="AG93" s="64"/>
      <c r="AH93" s="66"/>
      <c r="AI93" s="89"/>
      <c r="AJ93" s="7"/>
      <c r="AK93" s="7"/>
      <c r="AL93" s="7"/>
      <c r="AM93" s="7"/>
    </row>
    <row r="94" spans="1:39" x14ac:dyDescent="0.35">
      <c r="A94" s="443">
        <v>4</v>
      </c>
      <c r="B94" s="91">
        <v>6.7966350070336495E-2</v>
      </c>
      <c r="C94" s="89"/>
      <c r="D94" s="91">
        <v>7.0787209488371194E-2</v>
      </c>
      <c r="E94" s="64"/>
      <c r="F94" s="66">
        <v>6.4970055939693294E-2</v>
      </c>
      <c r="G94" s="89"/>
      <c r="H94" s="91">
        <v>6.7336171814077E-2</v>
      </c>
      <c r="I94" s="64"/>
      <c r="J94" s="66">
        <v>6.8789618482003698E-2</v>
      </c>
      <c r="K94" s="89"/>
      <c r="L94" s="91">
        <v>6.5549959317811504E-2</v>
      </c>
      <c r="M94" s="64"/>
      <c r="N94" s="66">
        <v>7.0912444782562201E-2</v>
      </c>
      <c r="O94" s="64"/>
      <c r="P94" s="66">
        <v>7.0847121762209295E-2</v>
      </c>
      <c r="Q94" s="64"/>
      <c r="R94" s="66">
        <v>9.0253283415327096E-2</v>
      </c>
      <c r="S94" s="89"/>
      <c r="T94" s="91">
        <v>9.6896933780359601E-2</v>
      </c>
      <c r="U94" s="64"/>
      <c r="V94" s="66">
        <v>6.3331437919122199E-2</v>
      </c>
      <c r="W94" s="89"/>
      <c r="X94" s="91">
        <v>6.56815747775919E-2</v>
      </c>
      <c r="Y94" s="64"/>
      <c r="Z94" s="66">
        <v>6.2873152756197703E-2</v>
      </c>
      <c r="AA94" s="64"/>
      <c r="AB94" s="66">
        <v>7.3775440699146697E-2</v>
      </c>
      <c r="AC94" s="89"/>
      <c r="AD94" s="91">
        <v>6.6816346218612793E-2</v>
      </c>
      <c r="AE94" s="64"/>
      <c r="AF94" s="66">
        <v>7.1340500388778594E-2</v>
      </c>
      <c r="AG94" s="64"/>
      <c r="AH94" s="66">
        <v>5.8261046589910701E-2</v>
      </c>
      <c r="AI94" s="89"/>
      <c r="AJ94" s="7"/>
      <c r="AK94" s="7"/>
      <c r="AL94" s="7"/>
      <c r="AM94" s="7"/>
    </row>
    <row r="95" spans="1:39" x14ac:dyDescent="0.35">
      <c r="A95" s="443"/>
      <c r="B95" s="91"/>
      <c r="C95" s="89"/>
      <c r="D95" s="91"/>
      <c r="E95" s="64"/>
      <c r="F95" s="66"/>
      <c r="G95" s="89"/>
      <c r="H95" s="91"/>
      <c r="I95" s="64"/>
      <c r="J95" s="66"/>
      <c r="K95" s="89"/>
      <c r="L95" s="91"/>
      <c r="M95" s="64"/>
      <c r="N95" s="66"/>
      <c r="O95" s="64"/>
      <c r="P95" s="66"/>
      <c r="Q95" s="64"/>
      <c r="R95" s="66"/>
      <c r="S95" s="89"/>
      <c r="T95" s="91"/>
      <c r="U95" s="64"/>
      <c r="V95" s="66"/>
      <c r="W95" s="89"/>
      <c r="X95" s="91"/>
      <c r="Y95" s="64"/>
      <c r="Z95" s="66"/>
      <c r="AA95" s="64"/>
      <c r="AB95" s="66"/>
      <c r="AC95" s="89"/>
      <c r="AD95" s="91"/>
      <c r="AE95" s="64"/>
      <c r="AF95" s="66"/>
      <c r="AG95" s="64"/>
      <c r="AH95" s="66"/>
      <c r="AI95" s="89"/>
      <c r="AJ95" s="7"/>
      <c r="AK95" s="7"/>
      <c r="AL95" s="7"/>
      <c r="AM95" s="7"/>
    </row>
    <row r="96" spans="1:39" x14ac:dyDescent="0.35">
      <c r="A96" s="443">
        <v>5</v>
      </c>
      <c r="B96" s="91">
        <v>0.113340745866593</v>
      </c>
      <c r="C96" s="89"/>
      <c r="D96" s="91">
        <v>0.10911189467653599</v>
      </c>
      <c r="E96" s="64"/>
      <c r="F96" s="66">
        <v>0.117832597505536</v>
      </c>
      <c r="G96" s="89"/>
      <c r="H96" s="91">
        <v>0.11406996508622901</v>
      </c>
      <c r="I96" s="64"/>
      <c r="J96" s="66">
        <v>0.112838127258551</v>
      </c>
      <c r="K96" s="89"/>
      <c r="L96" s="91">
        <v>0.11443075321197101</v>
      </c>
      <c r="M96" s="64"/>
      <c r="N96" s="66">
        <v>0.118977811825847</v>
      </c>
      <c r="O96" s="64"/>
      <c r="P96" s="66">
        <v>0.125643225414446</v>
      </c>
      <c r="Q96" s="64"/>
      <c r="R96" s="66">
        <v>7.39878382811925E-2</v>
      </c>
      <c r="S96" s="89"/>
      <c r="T96" s="91">
        <v>0.13757741387720701</v>
      </c>
      <c r="U96" s="64"/>
      <c r="V96" s="66">
        <v>0.10991325009323</v>
      </c>
      <c r="W96" s="89"/>
      <c r="X96" s="91">
        <v>0.11465043226393901</v>
      </c>
      <c r="Y96" s="64"/>
      <c r="Z96" s="66">
        <v>0.11408037935404999</v>
      </c>
      <c r="AA96" s="64"/>
      <c r="AB96" s="66">
        <v>0.11184702606118301</v>
      </c>
      <c r="AC96" s="89"/>
      <c r="AD96" s="91">
        <v>0.139548634936113</v>
      </c>
      <c r="AE96" s="64"/>
      <c r="AF96" s="66">
        <v>0.12373407188749801</v>
      </c>
      <c r="AG96" s="64"/>
      <c r="AH96" s="66">
        <v>8.8950306676613994E-2</v>
      </c>
      <c r="AI96" s="89"/>
      <c r="AJ96" s="7"/>
      <c r="AK96" s="7"/>
      <c r="AL96" s="7"/>
      <c r="AM96" s="7"/>
    </row>
    <row r="97" spans="1:39" x14ac:dyDescent="0.35">
      <c r="A97" s="443"/>
      <c r="B97" s="91"/>
      <c r="C97" s="89"/>
      <c r="D97" s="91"/>
      <c r="E97" s="64"/>
      <c r="F97" s="66"/>
      <c r="G97" s="89"/>
      <c r="H97" s="91"/>
      <c r="I97" s="64"/>
      <c r="J97" s="66"/>
      <c r="K97" s="89"/>
      <c r="L97" s="91"/>
      <c r="M97" s="64"/>
      <c r="N97" s="66"/>
      <c r="O97" s="64"/>
      <c r="P97" s="66"/>
      <c r="Q97" s="64"/>
      <c r="R97" s="66"/>
      <c r="S97" s="89"/>
      <c r="T97" s="91"/>
      <c r="U97" s="64"/>
      <c r="V97" s="66"/>
      <c r="W97" s="89"/>
      <c r="X97" s="91"/>
      <c r="Y97" s="64"/>
      <c r="Z97" s="66"/>
      <c r="AA97" s="64"/>
      <c r="AB97" s="66"/>
      <c r="AC97" s="89"/>
      <c r="AD97" s="91"/>
      <c r="AE97" s="64"/>
      <c r="AF97" s="66"/>
      <c r="AG97" s="64"/>
      <c r="AH97" s="66"/>
      <c r="AI97" s="89"/>
      <c r="AJ97" s="7"/>
      <c r="AK97" s="7"/>
      <c r="AL97" s="7"/>
      <c r="AM97" s="7"/>
    </row>
    <row r="98" spans="1:39" x14ac:dyDescent="0.35">
      <c r="A98" s="443">
        <v>6</v>
      </c>
      <c r="B98" s="91">
        <v>0.13858712886412899</v>
      </c>
      <c r="C98" s="89"/>
      <c r="D98" s="91">
        <v>0.13619331479337499</v>
      </c>
      <c r="E98" s="64"/>
      <c r="F98" s="66">
        <v>0.14112981886994599</v>
      </c>
      <c r="G98" s="89"/>
      <c r="H98" s="91">
        <v>0.12627123598166201</v>
      </c>
      <c r="I98" s="64"/>
      <c r="J98" s="66">
        <v>0.15158705816873</v>
      </c>
      <c r="K98" s="89"/>
      <c r="L98" s="91">
        <v>0.144502686126872</v>
      </c>
      <c r="M98" s="64"/>
      <c r="N98" s="66">
        <v>0.149804398032193</v>
      </c>
      <c r="O98" s="64"/>
      <c r="P98" s="66">
        <v>0.105072094917881</v>
      </c>
      <c r="Q98" s="64"/>
      <c r="R98" s="66">
        <v>0.116112563032613</v>
      </c>
      <c r="S98" s="89"/>
      <c r="T98" s="91">
        <v>0.12400373326414001</v>
      </c>
      <c r="U98" s="64"/>
      <c r="V98" s="66">
        <v>0.14152200947548699</v>
      </c>
      <c r="W98" s="89"/>
      <c r="X98" s="91">
        <v>0.119723764510364</v>
      </c>
      <c r="Y98" s="64"/>
      <c r="Z98" s="66">
        <v>0.14240726315954799</v>
      </c>
      <c r="AA98" s="64"/>
      <c r="AB98" s="66">
        <v>0.147910129117231</v>
      </c>
      <c r="AC98" s="89"/>
      <c r="AD98" s="91">
        <v>0.1216983214278</v>
      </c>
      <c r="AE98" s="64"/>
      <c r="AF98" s="66">
        <v>0.13747572691055901</v>
      </c>
      <c r="AG98" s="64"/>
      <c r="AH98" s="66">
        <v>0.13854732181483501</v>
      </c>
      <c r="AI98" s="89"/>
      <c r="AJ98" s="7"/>
      <c r="AK98" s="7"/>
      <c r="AL98" s="7"/>
      <c r="AM98" s="7"/>
    </row>
    <row r="99" spans="1:39" x14ac:dyDescent="0.35">
      <c r="A99" s="443"/>
      <c r="B99" s="91"/>
      <c r="C99" s="89"/>
      <c r="D99" s="91"/>
      <c r="E99" s="64"/>
      <c r="F99" s="66"/>
      <c r="G99" s="89"/>
      <c r="H99" s="91"/>
      <c r="I99" s="64"/>
      <c r="J99" s="66"/>
      <c r="K99" s="89"/>
      <c r="L99" s="91"/>
      <c r="M99" s="64"/>
      <c r="N99" s="66"/>
      <c r="O99" s="64"/>
      <c r="P99" s="66"/>
      <c r="Q99" s="64"/>
      <c r="R99" s="66"/>
      <c r="S99" s="89"/>
      <c r="T99" s="91"/>
      <c r="U99" s="64"/>
      <c r="V99" s="66"/>
      <c r="W99" s="89"/>
      <c r="X99" s="91"/>
      <c r="Y99" s="64"/>
      <c r="Z99" s="66"/>
      <c r="AA99" s="64"/>
      <c r="AB99" s="66"/>
      <c r="AC99" s="89"/>
      <c r="AD99" s="91"/>
      <c r="AE99" s="64"/>
      <c r="AF99" s="66"/>
      <c r="AG99" s="64"/>
      <c r="AH99" s="66"/>
      <c r="AI99" s="89"/>
      <c r="AJ99" s="7"/>
      <c r="AK99" s="7"/>
      <c r="AL99" s="7"/>
      <c r="AM99" s="7"/>
    </row>
    <row r="100" spans="1:39" x14ac:dyDescent="0.35">
      <c r="A100" s="443">
        <v>7</v>
      </c>
      <c r="B100" s="91">
        <v>0.17864603021354</v>
      </c>
      <c r="C100" s="89"/>
      <c r="D100" s="91">
        <v>0.17982446805427801</v>
      </c>
      <c r="E100" s="64"/>
      <c r="F100" s="66">
        <v>0.17739430304026799</v>
      </c>
      <c r="G100" s="89"/>
      <c r="H100" s="91">
        <v>0.17926580600334699</v>
      </c>
      <c r="I100" s="64"/>
      <c r="J100" s="66">
        <v>0.17804954019573699</v>
      </c>
      <c r="K100" s="89"/>
      <c r="L100" s="91">
        <v>0.18766101494249099</v>
      </c>
      <c r="M100" s="64"/>
      <c r="N100" s="66">
        <v>0.17770838049156501</v>
      </c>
      <c r="O100" s="64"/>
      <c r="P100" s="66">
        <v>0.138780977322806</v>
      </c>
      <c r="Q100" s="64"/>
      <c r="R100" s="66">
        <v>0.122046563580207</v>
      </c>
      <c r="S100" s="89"/>
      <c r="T100" s="91">
        <v>0.16722818087151201</v>
      </c>
      <c r="U100" s="64"/>
      <c r="V100" s="66">
        <v>0.180626711447121</v>
      </c>
      <c r="W100" s="89"/>
      <c r="X100" s="91">
        <v>0.179994677586059</v>
      </c>
      <c r="Y100" s="64"/>
      <c r="Z100" s="66">
        <v>0.182158405811681</v>
      </c>
      <c r="AA100" s="64"/>
      <c r="AB100" s="66">
        <v>0.17479086203166699</v>
      </c>
      <c r="AC100" s="89"/>
      <c r="AD100" s="91">
        <v>0.15835090498378401</v>
      </c>
      <c r="AE100" s="64"/>
      <c r="AF100" s="66">
        <v>0.17080511651033001</v>
      </c>
      <c r="AG100" s="64"/>
      <c r="AH100" s="66">
        <v>0.19223411709076901</v>
      </c>
      <c r="AI100" s="89"/>
      <c r="AJ100" s="7"/>
      <c r="AK100" s="7"/>
      <c r="AL100" s="7"/>
      <c r="AM100" s="7"/>
    </row>
    <row r="101" spans="1:39" x14ac:dyDescent="0.35">
      <c r="A101" s="443"/>
      <c r="B101" s="91"/>
      <c r="C101" s="89"/>
      <c r="D101" s="91"/>
      <c r="E101" s="64"/>
      <c r="F101" s="66"/>
      <c r="G101" s="89"/>
      <c r="H101" s="91"/>
      <c r="I101" s="64"/>
      <c r="J101" s="66"/>
      <c r="K101" s="89"/>
      <c r="L101" s="91"/>
      <c r="M101" s="64"/>
      <c r="N101" s="66"/>
      <c r="O101" s="64"/>
      <c r="P101" s="66"/>
      <c r="Q101" s="64"/>
      <c r="R101" s="66"/>
      <c r="S101" s="89"/>
      <c r="T101" s="91"/>
      <c r="U101" s="64"/>
      <c r="V101" s="66"/>
      <c r="W101" s="89"/>
      <c r="X101" s="91"/>
      <c r="Y101" s="64"/>
      <c r="Z101" s="66"/>
      <c r="AA101" s="64"/>
      <c r="AB101" s="66"/>
      <c r="AC101" s="89"/>
      <c r="AD101" s="91"/>
      <c r="AE101" s="64"/>
      <c r="AF101" s="66"/>
      <c r="AG101" s="64"/>
      <c r="AH101" s="66"/>
      <c r="AI101" s="89"/>
      <c r="AJ101" s="7"/>
      <c r="AK101" s="7"/>
      <c r="AL101" s="7"/>
      <c r="AM101" s="7"/>
    </row>
    <row r="102" spans="1:39" x14ac:dyDescent="0.35">
      <c r="A102" s="443">
        <v>8</v>
      </c>
      <c r="B102" s="91">
        <v>0.17386528726134701</v>
      </c>
      <c r="C102" s="89"/>
      <c r="D102" s="91">
        <v>0.171925249132237</v>
      </c>
      <c r="E102" s="64"/>
      <c r="F102" s="66">
        <v>0.17592598012051999</v>
      </c>
      <c r="G102" s="89"/>
      <c r="H102" s="91">
        <v>0.17670642684545401</v>
      </c>
      <c r="I102" s="64"/>
      <c r="J102" s="66">
        <v>0.17016661066420899</v>
      </c>
      <c r="K102" s="89"/>
      <c r="L102" s="91">
        <v>0.17614520753496499</v>
      </c>
      <c r="M102" s="64"/>
      <c r="N102" s="66">
        <v>0.16967968845754799</v>
      </c>
      <c r="O102" s="64"/>
      <c r="P102" s="66">
        <v>0.16195916658284501</v>
      </c>
      <c r="Q102" s="64"/>
      <c r="R102" s="66">
        <v>0.16672494242854699</v>
      </c>
      <c r="S102" s="89"/>
      <c r="T102" s="91">
        <v>0.136543049043021</v>
      </c>
      <c r="U102" s="64"/>
      <c r="V102" s="66">
        <v>0.17971044905652001</v>
      </c>
      <c r="W102" s="89"/>
      <c r="X102" s="91">
        <v>0.17482452480928501</v>
      </c>
      <c r="Y102" s="64"/>
      <c r="Z102" s="66">
        <v>0.180050819896338</v>
      </c>
      <c r="AA102" s="64"/>
      <c r="AB102" s="66">
        <v>0.168017344126212</v>
      </c>
      <c r="AC102" s="89"/>
      <c r="AD102" s="91">
        <v>0.145298831996996</v>
      </c>
      <c r="AE102" s="64"/>
      <c r="AF102" s="66">
        <v>0.17101588766898301</v>
      </c>
      <c r="AG102" s="64"/>
      <c r="AH102" s="66">
        <v>0.19297955485704099</v>
      </c>
      <c r="AI102" s="89"/>
      <c r="AJ102" s="7"/>
      <c r="AK102" s="7"/>
      <c r="AL102" s="7"/>
      <c r="AM102" s="7"/>
    </row>
    <row r="103" spans="1:39" x14ac:dyDescent="0.35">
      <c r="A103" s="443"/>
      <c r="B103" s="91"/>
      <c r="C103" s="89"/>
      <c r="D103" s="91"/>
      <c r="E103" s="64"/>
      <c r="F103" s="66"/>
      <c r="G103" s="89"/>
      <c r="H103" s="91"/>
      <c r="I103" s="64"/>
      <c r="J103" s="66"/>
      <c r="K103" s="89"/>
      <c r="L103" s="91"/>
      <c r="M103" s="64"/>
      <c r="N103" s="66"/>
      <c r="O103" s="64"/>
      <c r="P103" s="66"/>
      <c r="Q103" s="64"/>
      <c r="R103" s="66"/>
      <c r="S103" s="89"/>
      <c r="T103" s="91"/>
      <c r="U103" s="64"/>
      <c r="V103" s="66"/>
      <c r="W103" s="89"/>
      <c r="X103" s="91"/>
      <c r="Y103" s="64"/>
      <c r="Z103" s="66"/>
      <c r="AA103" s="64"/>
      <c r="AB103" s="66"/>
      <c r="AC103" s="89"/>
      <c r="AD103" s="91"/>
      <c r="AE103" s="64"/>
      <c r="AF103" s="66"/>
      <c r="AG103" s="64"/>
      <c r="AH103" s="66"/>
      <c r="AI103" s="89"/>
      <c r="AJ103" s="7"/>
      <c r="AK103" s="7"/>
      <c r="AL103" s="7"/>
      <c r="AM103" s="7"/>
    </row>
    <row r="104" spans="1:39" x14ac:dyDescent="0.35">
      <c r="A104" s="443">
        <v>9</v>
      </c>
      <c r="B104" s="91">
        <v>9.65001092849989E-2</v>
      </c>
      <c r="C104" s="89"/>
      <c r="D104" s="91">
        <v>9.7937243339750193E-2</v>
      </c>
      <c r="E104" s="64"/>
      <c r="F104" s="66">
        <v>9.4973597078942706E-2</v>
      </c>
      <c r="G104" s="89"/>
      <c r="H104" s="91">
        <v>9.8995357275517004E-2</v>
      </c>
      <c r="I104" s="64"/>
      <c r="J104" s="66">
        <v>9.3529194974268398E-2</v>
      </c>
      <c r="K104" s="89"/>
      <c r="L104" s="91">
        <v>9.3057785825377395E-2</v>
      </c>
      <c r="M104" s="64"/>
      <c r="N104" s="66">
        <v>7.8182450150458896E-2</v>
      </c>
      <c r="O104" s="64"/>
      <c r="P104" s="66">
        <v>0.10984478148832599</v>
      </c>
      <c r="Q104" s="64"/>
      <c r="R104" s="66">
        <v>0.13941129164180199</v>
      </c>
      <c r="S104" s="89"/>
      <c r="T104" s="91">
        <v>0.11644142488847301</v>
      </c>
      <c r="U104" s="64"/>
      <c r="V104" s="66">
        <v>9.40551968817782E-2</v>
      </c>
      <c r="W104" s="89"/>
      <c r="X104" s="91">
        <v>9.6855860377584799E-2</v>
      </c>
      <c r="Y104" s="64"/>
      <c r="Z104" s="66">
        <v>9.2626619379471198E-2</v>
      </c>
      <c r="AA104" s="64"/>
      <c r="AB104" s="66">
        <v>9.9526330079316105E-2</v>
      </c>
      <c r="AC104" s="89"/>
      <c r="AD104" s="91">
        <v>8.0405426505970198E-2</v>
      </c>
      <c r="AE104" s="64"/>
      <c r="AF104" s="66">
        <v>8.5798076237077706E-2</v>
      </c>
      <c r="AG104" s="64"/>
      <c r="AH104" s="66">
        <v>0.120622925915278</v>
      </c>
      <c r="AI104" s="89"/>
      <c r="AJ104" s="7"/>
      <c r="AK104" s="7"/>
      <c r="AL104" s="7"/>
      <c r="AM104" s="7"/>
    </row>
    <row r="105" spans="1:39" x14ac:dyDescent="0.35">
      <c r="A105" s="443"/>
      <c r="B105" s="91"/>
      <c r="C105" s="89"/>
      <c r="D105" s="91"/>
      <c r="E105" s="64"/>
      <c r="F105" s="66"/>
      <c r="G105" s="89"/>
      <c r="H105" s="91"/>
      <c r="I105" s="64"/>
      <c r="J105" s="66"/>
      <c r="K105" s="89"/>
      <c r="L105" s="91"/>
      <c r="M105" s="64"/>
      <c r="N105" s="66"/>
      <c r="O105" s="64"/>
      <c r="P105" s="66"/>
      <c r="Q105" s="64"/>
      <c r="R105" s="66"/>
      <c r="S105" s="89"/>
      <c r="T105" s="91"/>
      <c r="U105" s="64"/>
      <c r="V105" s="66"/>
      <c r="W105" s="89"/>
      <c r="X105" s="91"/>
      <c r="Y105" s="64"/>
      <c r="Z105" s="66"/>
      <c r="AA105" s="64"/>
      <c r="AB105" s="66"/>
      <c r="AC105" s="89"/>
      <c r="AD105" s="91"/>
      <c r="AE105" s="64"/>
      <c r="AF105" s="66"/>
      <c r="AG105" s="64"/>
      <c r="AH105" s="66"/>
      <c r="AI105" s="89"/>
      <c r="AJ105" s="7"/>
      <c r="AK105" s="7"/>
      <c r="AL105" s="7"/>
      <c r="AM105" s="7"/>
    </row>
    <row r="106" spans="1:39" x14ac:dyDescent="0.35">
      <c r="A106" s="443" t="s">
        <v>253</v>
      </c>
      <c r="B106" s="91">
        <v>0.103090108219099</v>
      </c>
      <c r="C106" s="89"/>
      <c r="D106" s="91">
        <v>0.103768580806054</v>
      </c>
      <c r="E106" s="64"/>
      <c r="F106" s="66">
        <v>0.10236944010742401</v>
      </c>
      <c r="G106" s="89"/>
      <c r="H106" s="91">
        <v>0.10490974417330701</v>
      </c>
      <c r="I106" s="64"/>
      <c r="J106" s="66">
        <v>0.10141460858871799</v>
      </c>
      <c r="K106" s="89"/>
      <c r="L106" s="91">
        <v>0.100677332696979</v>
      </c>
      <c r="M106" s="64"/>
      <c r="N106" s="66">
        <v>7.57494074243453E-2</v>
      </c>
      <c r="O106" s="64"/>
      <c r="P106" s="66">
        <v>0.125469264155425</v>
      </c>
      <c r="Q106" s="64"/>
      <c r="R106" s="66">
        <v>0.15138801749306499</v>
      </c>
      <c r="S106" s="89"/>
      <c r="T106" s="91">
        <v>9.3408870403354397E-2</v>
      </c>
      <c r="U106" s="64"/>
      <c r="V106" s="66">
        <v>0.10511571793921499</v>
      </c>
      <c r="W106" s="89"/>
      <c r="X106" s="91">
        <v>9.9712189528092604E-2</v>
      </c>
      <c r="Y106" s="64"/>
      <c r="Z106" s="66">
        <v>0.10019591362528101</v>
      </c>
      <c r="AA106" s="64"/>
      <c r="AB106" s="66">
        <v>0.10777367322504</v>
      </c>
      <c r="AC106" s="89"/>
      <c r="AD106" s="91">
        <v>0.101783212720684</v>
      </c>
      <c r="AE106" s="64"/>
      <c r="AF106" s="66">
        <v>9.5580921361430496E-2</v>
      </c>
      <c r="AG106" s="64"/>
      <c r="AH106" s="66">
        <v>0.123823147946133</v>
      </c>
      <c r="AI106" s="89"/>
      <c r="AJ106" s="7"/>
      <c r="AK106" s="7"/>
      <c r="AL106" s="7"/>
      <c r="AM106" s="7"/>
    </row>
    <row r="107" spans="1:39" x14ac:dyDescent="0.35">
      <c r="A107" s="443"/>
      <c r="B107" s="91"/>
      <c r="C107" s="89"/>
      <c r="D107" s="91"/>
      <c r="E107" s="64"/>
      <c r="F107" s="66"/>
      <c r="G107" s="89"/>
      <c r="H107" s="91"/>
      <c r="I107" s="64"/>
      <c r="J107" s="66"/>
      <c r="K107" s="89"/>
      <c r="L107" s="91"/>
      <c r="M107" s="64"/>
      <c r="N107" s="66"/>
      <c r="O107" s="64"/>
      <c r="P107" s="66"/>
      <c r="Q107" s="64"/>
      <c r="R107" s="66"/>
      <c r="S107" s="89"/>
      <c r="T107" s="91"/>
      <c r="U107" s="64"/>
      <c r="V107" s="66"/>
      <c r="W107" s="89"/>
      <c r="X107" s="91"/>
      <c r="Y107" s="64"/>
      <c r="Z107" s="66"/>
      <c r="AA107" s="64"/>
      <c r="AB107" s="66"/>
      <c r="AC107" s="89"/>
      <c r="AD107" s="91"/>
      <c r="AE107" s="64"/>
      <c r="AF107" s="66"/>
      <c r="AG107" s="64"/>
      <c r="AH107" s="66"/>
      <c r="AI107" s="89"/>
      <c r="AJ107" s="7"/>
      <c r="AK107" s="7"/>
      <c r="AL107" s="7"/>
      <c r="AM107" s="7"/>
    </row>
    <row r="108" spans="1:39" x14ac:dyDescent="0.35">
      <c r="A108" s="443" t="s">
        <v>66</v>
      </c>
      <c r="B108" s="91">
        <v>1.0424334895756701E-3</v>
      </c>
      <c r="C108" s="89"/>
      <c r="D108" s="91">
        <v>1.12956245059924E-3</v>
      </c>
      <c r="E108" s="64"/>
      <c r="F108" s="66">
        <v>9.4988580965410703E-4</v>
      </c>
      <c r="G108" s="89"/>
      <c r="H108" s="91">
        <v>1.30487895600235E-3</v>
      </c>
      <c r="I108" s="64"/>
      <c r="J108" s="66">
        <v>7.6836698967923801E-4</v>
      </c>
      <c r="K108" s="89"/>
      <c r="L108" s="91">
        <v>7.4487126204004204E-4</v>
      </c>
      <c r="M108" s="64"/>
      <c r="N108" s="66"/>
      <c r="O108" s="64"/>
      <c r="P108" s="66"/>
      <c r="Q108" s="64"/>
      <c r="R108" s="66">
        <v>3.6332089490520099E-3</v>
      </c>
      <c r="S108" s="89"/>
      <c r="T108" s="91"/>
      <c r="U108" s="64"/>
      <c r="V108" s="66">
        <v>1.0648877225649101E-3</v>
      </c>
      <c r="W108" s="89"/>
      <c r="X108" s="91">
        <v>1.1353728842912001E-3</v>
      </c>
      <c r="Y108" s="64"/>
      <c r="Z108" s="66">
        <v>2.58619763423142E-4</v>
      </c>
      <c r="AA108" s="64"/>
      <c r="AB108" s="66">
        <v>1.64087012069252E-3</v>
      </c>
      <c r="AC108" s="89"/>
      <c r="AD108" s="91"/>
      <c r="AE108" s="64"/>
      <c r="AF108" s="66">
        <v>1.6487757637066E-3</v>
      </c>
      <c r="AG108" s="64"/>
      <c r="AH108" s="66">
        <v>3.8555657533404999E-4</v>
      </c>
      <c r="AI108" s="89"/>
      <c r="AJ108" s="7"/>
      <c r="AK108" s="7"/>
      <c r="AL108" s="7"/>
      <c r="AM108" s="7"/>
    </row>
    <row r="109" spans="1:39" x14ac:dyDescent="0.35">
      <c r="A109" s="443"/>
      <c r="B109" s="91"/>
      <c r="C109" s="89"/>
      <c r="D109" s="91"/>
      <c r="E109" s="64"/>
      <c r="F109" s="66"/>
      <c r="G109" s="89"/>
      <c r="H109" s="91"/>
      <c r="I109" s="64"/>
      <c r="J109" s="66"/>
      <c r="K109" s="89"/>
      <c r="L109" s="91"/>
      <c r="M109" s="64"/>
      <c r="N109" s="66"/>
      <c r="O109" s="64"/>
      <c r="P109" s="66"/>
      <c r="Q109" s="64"/>
      <c r="R109" s="66"/>
      <c r="S109" s="89"/>
      <c r="T109" s="91"/>
      <c r="U109" s="64"/>
      <c r="V109" s="66"/>
      <c r="W109" s="89"/>
      <c r="X109" s="91"/>
      <c r="Y109" s="64"/>
      <c r="Z109" s="66"/>
      <c r="AA109" s="64"/>
      <c r="AB109" s="66"/>
      <c r="AC109" s="89"/>
      <c r="AD109" s="91"/>
      <c r="AE109" s="64"/>
      <c r="AF109" s="66"/>
      <c r="AG109" s="64"/>
      <c r="AH109" s="66"/>
      <c r="AI109" s="89"/>
      <c r="AJ109" s="7"/>
      <c r="AK109" s="7"/>
      <c r="AL109" s="7"/>
      <c r="AM109" s="7"/>
    </row>
    <row r="110" spans="1:39" x14ac:dyDescent="0.35">
      <c r="A110" s="443" t="s">
        <v>74</v>
      </c>
      <c r="B110" s="91">
        <v>8.9991381600086195E-3</v>
      </c>
      <c r="C110" s="89"/>
      <c r="D110" s="91">
        <v>9.0325972914675097E-3</v>
      </c>
      <c r="E110" s="64"/>
      <c r="F110" s="66">
        <v>8.9635981403373907E-3</v>
      </c>
      <c r="G110" s="89"/>
      <c r="H110" s="91">
        <v>9.1269209511169007E-3</v>
      </c>
      <c r="I110" s="64"/>
      <c r="J110" s="66">
        <v>8.8856021302845395E-3</v>
      </c>
      <c r="K110" s="89"/>
      <c r="L110" s="91">
        <v>1.0273244041325199E-2</v>
      </c>
      <c r="M110" s="64"/>
      <c r="N110" s="66">
        <v>8.2065531128580095E-3</v>
      </c>
      <c r="O110" s="64"/>
      <c r="P110" s="66">
        <v>5.1204121667389997E-3</v>
      </c>
      <c r="Q110" s="64"/>
      <c r="R110" s="66"/>
      <c r="S110" s="89"/>
      <c r="T110" s="91">
        <v>6.0005641229671702E-3</v>
      </c>
      <c r="U110" s="64"/>
      <c r="V110" s="66">
        <v>9.1041614022868908E-3</v>
      </c>
      <c r="W110" s="89"/>
      <c r="X110" s="91">
        <v>9.4295263944412892E-3</v>
      </c>
      <c r="Y110" s="64"/>
      <c r="Z110" s="66">
        <v>1.24562116263588E-2</v>
      </c>
      <c r="AA110" s="64"/>
      <c r="AB110" s="66">
        <v>5.8010316388700999E-3</v>
      </c>
      <c r="AC110" s="89"/>
      <c r="AD110" s="91">
        <v>1.51661975385046E-2</v>
      </c>
      <c r="AE110" s="64"/>
      <c r="AF110" s="66">
        <v>8.7236799576313109E-3</v>
      </c>
      <c r="AG110" s="64"/>
      <c r="AH110" s="66">
        <v>4.83102437315934E-3</v>
      </c>
      <c r="AI110" s="89"/>
      <c r="AJ110" s="7"/>
      <c r="AK110" s="7"/>
      <c r="AL110" s="7"/>
      <c r="AM110" s="7"/>
    </row>
    <row r="111" spans="1:39" ht="15" customHeight="1" x14ac:dyDescent="0.35">
      <c r="A111" s="487"/>
      <c r="B111" s="94"/>
      <c r="C111" s="93"/>
      <c r="D111" s="94"/>
      <c r="E111" s="78"/>
      <c r="F111" s="92"/>
      <c r="G111" s="93"/>
      <c r="H111" s="94"/>
      <c r="I111" s="78"/>
      <c r="J111" s="92"/>
      <c r="K111" s="93"/>
      <c r="L111" s="94"/>
      <c r="M111" s="78"/>
      <c r="N111" s="92"/>
      <c r="O111" s="78"/>
      <c r="P111" s="92"/>
      <c r="Q111" s="78"/>
      <c r="R111" s="92"/>
      <c r="S111" s="93"/>
      <c r="T111" s="94"/>
      <c r="U111" s="78"/>
      <c r="V111" s="92"/>
      <c r="W111" s="93"/>
      <c r="X111" s="94"/>
      <c r="Y111" s="78"/>
      <c r="Z111" s="92"/>
      <c r="AA111" s="78"/>
      <c r="AB111" s="92"/>
      <c r="AC111" s="93"/>
      <c r="AD111" s="94"/>
      <c r="AE111" s="78"/>
      <c r="AF111" s="92"/>
      <c r="AG111" s="78"/>
      <c r="AH111" s="92"/>
      <c r="AI111" s="93"/>
      <c r="AJ111" s="7"/>
      <c r="AK111" s="7"/>
      <c r="AL111" s="7"/>
      <c r="AM111" s="7"/>
    </row>
    <row r="112" spans="1:39" x14ac:dyDescent="0.35">
      <c r="A112" s="492" t="s">
        <v>372</v>
      </c>
      <c r="B112" s="303">
        <v>0.199590217504098</v>
      </c>
      <c r="C112" s="300"/>
      <c r="D112" s="302">
        <v>0.20170582414580401</v>
      </c>
      <c r="E112" s="301"/>
      <c r="F112" s="303">
        <v>0.197343037186367</v>
      </c>
      <c r="G112" s="300"/>
      <c r="H112" s="302">
        <v>0.20390510144882401</v>
      </c>
      <c r="I112" s="301"/>
      <c r="J112" s="303">
        <v>0.19494380356298699</v>
      </c>
      <c r="K112" s="300"/>
      <c r="L112" s="303">
        <v>0.193735118522357</v>
      </c>
      <c r="M112" s="301"/>
      <c r="N112" s="303">
        <v>0.15393185757480399</v>
      </c>
      <c r="O112" s="301"/>
      <c r="P112" s="303">
        <v>0.235314045643751</v>
      </c>
      <c r="Q112" s="301"/>
      <c r="R112" s="303">
        <v>0.29079930913486701</v>
      </c>
      <c r="S112" s="300"/>
      <c r="T112" s="302">
        <v>0.209850295291828</v>
      </c>
      <c r="U112" s="301"/>
      <c r="V112" s="303">
        <v>0.199170914820993</v>
      </c>
      <c r="W112" s="300"/>
      <c r="X112" s="302">
        <v>0.196568049905677</v>
      </c>
      <c r="Y112" s="301"/>
      <c r="Z112" s="303">
        <v>0.19282253300475199</v>
      </c>
      <c r="AA112" s="301"/>
      <c r="AB112" s="303">
        <v>0.207300003304356</v>
      </c>
      <c r="AC112" s="300"/>
      <c r="AD112" s="303">
        <v>0.18218863922665501</v>
      </c>
      <c r="AE112" s="301"/>
      <c r="AF112" s="303">
        <v>0.18137899759850801</v>
      </c>
      <c r="AG112" s="301"/>
      <c r="AH112" s="303">
        <v>0.24444607386141201</v>
      </c>
      <c r="AI112" s="300"/>
      <c r="AJ112" s="7"/>
      <c r="AK112" s="7"/>
      <c r="AL112" s="7"/>
      <c r="AM112" s="7"/>
    </row>
    <row r="113" spans="1:39" x14ac:dyDescent="0.35">
      <c r="A113" s="490"/>
      <c r="B113" s="66"/>
      <c r="C113" s="89"/>
      <c r="D113" s="91"/>
      <c r="E113" s="64"/>
      <c r="F113" s="66"/>
      <c r="G113" s="89"/>
      <c r="H113" s="66"/>
      <c r="I113" s="64"/>
      <c r="J113" s="66"/>
      <c r="K113" s="89"/>
      <c r="L113" s="66"/>
      <c r="M113" s="64"/>
      <c r="N113" s="66"/>
      <c r="O113" s="64"/>
      <c r="P113" s="66"/>
      <c r="Q113" s="64"/>
      <c r="R113" s="66"/>
      <c r="S113" s="89"/>
      <c r="T113" s="66"/>
      <c r="U113" s="64"/>
      <c r="V113" s="66"/>
      <c r="W113" s="89"/>
      <c r="X113" s="66"/>
      <c r="Y113" s="64"/>
      <c r="Z113" s="66"/>
      <c r="AA113" s="64"/>
      <c r="AB113" s="66"/>
      <c r="AC113" s="89"/>
      <c r="AD113" s="66"/>
      <c r="AE113" s="64"/>
      <c r="AF113" s="66"/>
      <c r="AG113" s="64"/>
      <c r="AH113" s="66"/>
      <c r="AI113" s="89"/>
      <c r="AJ113" s="7"/>
      <c r="AK113" s="7"/>
      <c r="AL113" s="7"/>
      <c r="AM113" s="7"/>
    </row>
    <row r="114" spans="1:39" x14ac:dyDescent="0.35">
      <c r="A114" s="490" t="s">
        <v>373</v>
      </c>
      <c r="B114" s="66">
        <v>0.35251131747488701</v>
      </c>
      <c r="C114" s="89"/>
      <c r="D114" s="91">
        <v>0.35174971718651499</v>
      </c>
      <c r="E114" s="64"/>
      <c r="F114" s="66">
        <v>0.35332028316078901</v>
      </c>
      <c r="G114" s="89"/>
      <c r="H114" s="66">
        <v>0.35597223284880097</v>
      </c>
      <c r="I114" s="64"/>
      <c r="J114" s="66">
        <v>0.34821615085994601</v>
      </c>
      <c r="K114" s="89"/>
      <c r="L114" s="66">
        <v>0.36380622247745598</v>
      </c>
      <c r="M114" s="64"/>
      <c r="N114" s="66">
        <v>0.34738806894911201</v>
      </c>
      <c r="O114" s="64"/>
      <c r="P114" s="66">
        <v>0.30074014390565101</v>
      </c>
      <c r="Q114" s="64"/>
      <c r="R114" s="66">
        <v>0.28877150600875401</v>
      </c>
      <c r="S114" s="89"/>
      <c r="T114" s="66">
        <v>0.30377122991453298</v>
      </c>
      <c r="U114" s="64"/>
      <c r="V114" s="66">
        <v>0.36033716050364101</v>
      </c>
      <c r="W114" s="89"/>
      <c r="X114" s="66">
        <v>0.35481920239534498</v>
      </c>
      <c r="Y114" s="64"/>
      <c r="Z114" s="66">
        <v>0.362209225708019</v>
      </c>
      <c r="AA114" s="64"/>
      <c r="AB114" s="66">
        <v>0.34280820615787999</v>
      </c>
      <c r="AC114" s="89"/>
      <c r="AD114" s="66">
        <v>0.30364973698078002</v>
      </c>
      <c r="AE114" s="64"/>
      <c r="AF114" s="66">
        <v>0.34182100417931399</v>
      </c>
      <c r="AG114" s="64"/>
      <c r="AH114" s="66">
        <v>0.38521367194780898</v>
      </c>
      <c r="AI114" s="89"/>
      <c r="AJ114" s="7"/>
      <c r="AK114" s="7"/>
      <c r="AL114" s="7"/>
      <c r="AM114" s="7"/>
    </row>
    <row r="115" spans="1:39" x14ac:dyDescent="0.35">
      <c r="A115" s="490"/>
      <c r="B115" s="66"/>
      <c r="C115" s="89"/>
      <c r="D115" s="91"/>
      <c r="E115" s="64"/>
      <c r="F115" s="66"/>
      <c r="G115" s="89"/>
      <c r="H115" s="66"/>
      <c r="I115" s="64"/>
      <c r="J115" s="66"/>
      <c r="K115" s="89"/>
      <c r="L115" s="66"/>
      <c r="M115" s="64"/>
      <c r="N115" s="66"/>
      <c r="O115" s="64"/>
      <c r="P115" s="66"/>
      <c r="Q115" s="64"/>
      <c r="R115" s="66"/>
      <c r="S115" s="89"/>
      <c r="T115" s="66"/>
      <c r="U115" s="64"/>
      <c r="V115" s="66"/>
      <c r="W115" s="89"/>
      <c r="X115" s="66"/>
      <c r="Y115" s="64"/>
      <c r="Z115" s="66"/>
      <c r="AA115" s="64"/>
      <c r="AB115" s="66"/>
      <c r="AC115" s="89"/>
      <c r="AD115" s="66"/>
      <c r="AE115" s="64"/>
      <c r="AF115" s="66"/>
      <c r="AG115" s="64"/>
      <c r="AH115" s="66"/>
      <c r="AI115" s="89"/>
      <c r="AJ115" s="7"/>
      <c r="AK115" s="7"/>
      <c r="AL115" s="7"/>
      <c r="AM115" s="7"/>
    </row>
    <row r="116" spans="1:39" x14ac:dyDescent="0.35">
      <c r="A116" s="490" t="s">
        <v>374</v>
      </c>
      <c r="B116" s="66">
        <v>0.25192787473072098</v>
      </c>
      <c r="C116" s="89"/>
      <c r="D116" s="91">
        <v>0.245305209469911</v>
      </c>
      <c r="E116" s="64"/>
      <c r="F116" s="66">
        <v>0.25896241637548201</v>
      </c>
      <c r="G116" s="89"/>
      <c r="H116" s="66">
        <v>0.240341201067891</v>
      </c>
      <c r="I116" s="64"/>
      <c r="J116" s="66">
        <v>0.264425185427281</v>
      </c>
      <c r="K116" s="89"/>
      <c r="L116" s="66">
        <v>0.258933439338843</v>
      </c>
      <c r="M116" s="64"/>
      <c r="N116" s="66">
        <v>0.26878220985804002</v>
      </c>
      <c r="O116" s="64"/>
      <c r="P116" s="66">
        <v>0.230715320332326</v>
      </c>
      <c r="Q116" s="64"/>
      <c r="R116" s="66">
        <v>0.19010040131380501</v>
      </c>
      <c r="S116" s="89"/>
      <c r="T116" s="66">
        <v>0.261581147141347</v>
      </c>
      <c r="U116" s="64"/>
      <c r="V116" s="66">
        <v>0.25143525956871698</v>
      </c>
      <c r="W116" s="89"/>
      <c r="X116" s="66">
        <v>0.23437419677430299</v>
      </c>
      <c r="Y116" s="64"/>
      <c r="Z116" s="66">
        <v>0.25648764251359801</v>
      </c>
      <c r="AA116" s="64"/>
      <c r="AB116" s="66">
        <v>0.25975715517841402</v>
      </c>
      <c r="AC116" s="89"/>
      <c r="AD116" s="66">
        <v>0.26124695636391299</v>
      </c>
      <c r="AE116" s="64"/>
      <c r="AF116" s="66">
        <v>0.261209798798057</v>
      </c>
      <c r="AG116" s="64"/>
      <c r="AH116" s="66">
        <v>0.227497628491449</v>
      </c>
      <c r="AI116" s="89"/>
      <c r="AJ116" s="7"/>
      <c r="AK116" s="7"/>
      <c r="AL116" s="7"/>
      <c r="AM116" s="7"/>
    </row>
    <row r="117" spans="1:39" x14ac:dyDescent="0.35">
      <c r="A117" s="490"/>
      <c r="B117" s="66"/>
      <c r="C117" s="89"/>
      <c r="D117" s="91"/>
      <c r="E117" s="64"/>
      <c r="F117" s="66"/>
      <c r="G117" s="89"/>
      <c r="H117" s="66"/>
      <c r="I117" s="64"/>
      <c r="J117" s="66"/>
      <c r="K117" s="89"/>
      <c r="L117" s="66"/>
      <c r="M117" s="64"/>
      <c r="N117" s="66"/>
      <c r="O117" s="64"/>
      <c r="P117" s="66"/>
      <c r="Q117" s="64"/>
      <c r="R117" s="66"/>
      <c r="S117" s="89"/>
      <c r="T117" s="66"/>
      <c r="U117" s="64"/>
      <c r="V117" s="66"/>
      <c r="W117" s="89"/>
      <c r="X117" s="66"/>
      <c r="Y117" s="64"/>
      <c r="Z117" s="66"/>
      <c r="AA117" s="64"/>
      <c r="AB117" s="66"/>
      <c r="AC117" s="89"/>
      <c r="AD117" s="66"/>
      <c r="AE117" s="64"/>
      <c r="AF117" s="66"/>
      <c r="AG117" s="64"/>
      <c r="AH117" s="66"/>
      <c r="AI117" s="89"/>
      <c r="AJ117" s="7"/>
      <c r="AK117" s="7"/>
      <c r="AL117" s="7"/>
      <c r="AM117" s="7"/>
    </row>
    <row r="118" spans="1:39" x14ac:dyDescent="0.35">
      <c r="A118" s="490" t="s">
        <v>375</v>
      </c>
      <c r="B118" s="66">
        <v>0.18592901864070999</v>
      </c>
      <c r="C118" s="89"/>
      <c r="D118" s="91">
        <v>0.19107708945570301</v>
      </c>
      <c r="E118" s="64"/>
      <c r="F118" s="66">
        <v>0.18046077932737101</v>
      </c>
      <c r="G118" s="89"/>
      <c r="H118" s="66">
        <v>0.189349664727364</v>
      </c>
      <c r="I118" s="64"/>
      <c r="J118" s="66">
        <v>0.18276089102982199</v>
      </c>
      <c r="K118" s="89"/>
      <c r="L118" s="66">
        <v>0.172507104357979</v>
      </c>
      <c r="M118" s="64"/>
      <c r="N118" s="66">
        <v>0.22169131050518501</v>
      </c>
      <c r="O118" s="64"/>
      <c r="P118" s="66">
        <v>0.22811007795153199</v>
      </c>
      <c r="Q118" s="64"/>
      <c r="R118" s="66">
        <v>0.22669557459352099</v>
      </c>
      <c r="S118" s="89"/>
      <c r="T118" s="66">
        <v>0.21879676352932501</v>
      </c>
      <c r="U118" s="64"/>
      <c r="V118" s="66">
        <v>0.178887615981797</v>
      </c>
      <c r="W118" s="89"/>
      <c r="X118" s="66">
        <v>0.203673651645943</v>
      </c>
      <c r="Y118" s="64"/>
      <c r="Z118" s="66">
        <v>0.175765767383849</v>
      </c>
      <c r="AA118" s="64"/>
      <c r="AB118" s="66">
        <v>0.18269273359978799</v>
      </c>
      <c r="AC118" s="89"/>
      <c r="AD118" s="66">
        <v>0.237748469890148</v>
      </c>
      <c r="AE118" s="64"/>
      <c r="AF118" s="66">
        <v>0.20521774370278301</v>
      </c>
      <c r="AG118" s="64"/>
      <c r="AH118" s="66">
        <v>0.13762604475083701</v>
      </c>
      <c r="AI118" s="89"/>
      <c r="AJ118" s="7"/>
      <c r="AK118" s="7"/>
      <c r="AL118" s="7"/>
      <c r="AM118" s="7"/>
    </row>
    <row r="119" spans="1:39" ht="15" customHeight="1" x14ac:dyDescent="0.35">
      <c r="A119" s="491"/>
      <c r="B119" s="92"/>
      <c r="C119" s="93"/>
      <c r="D119" s="94"/>
      <c r="E119" s="78"/>
      <c r="F119" s="92"/>
      <c r="G119" s="93"/>
      <c r="H119" s="94"/>
      <c r="I119" s="78"/>
      <c r="J119" s="92"/>
      <c r="K119" s="93"/>
      <c r="L119" s="94"/>
      <c r="M119" s="78"/>
      <c r="N119" s="92"/>
      <c r="O119" s="78"/>
      <c r="P119" s="92"/>
      <c r="Q119" s="78"/>
      <c r="R119" s="92"/>
      <c r="S119" s="93"/>
      <c r="T119" s="92"/>
      <c r="U119" s="78"/>
      <c r="V119" s="92"/>
      <c r="W119" s="93"/>
      <c r="X119" s="94"/>
      <c r="Y119" s="78"/>
      <c r="Z119" s="92"/>
      <c r="AA119" s="78"/>
      <c r="AB119" s="92"/>
      <c r="AC119" s="93"/>
      <c r="AD119" s="92"/>
      <c r="AE119" s="78"/>
      <c r="AF119" s="92"/>
      <c r="AG119" s="78"/>
      <c r="AH119" s="92"/>
      <c r="AI119" s="93"/>
      <c r="AJ119" s="7"/>
      <c r="AK119" s="7"/>
      <c r="AL119" s="7"/>
      <c r="AM119" s="7"/>
    </row>
    <row r="120" spans="1:39" ht="15" customHeight="1" x14ac:dyDescent="0.35">
      <c r="F120" s="262" t="s">
        <v>192</v>
      </c>
    </row>
    <row r="121" spans="1:39" ht="15" customHeight="1" x14ac:dyDescent="0.35">
      <c r="B121" s="262"/>
      <c r="D121" s="262"/>
      <c r="F121" s="262"/>
      <c r="H121" s="262"/>
      <c r="J121" s="262"/>
      <c r="L121" s="262"/>
      <c r="N121" s="262"/>
      <c r="P121" s="262"/>
      <c r="R121" s="262"/>
      <c r="T121" s="262"/>
      <c r="V121" s="262"/>
      <c r="X121" s="262"/>
      <c r="Z121" s="262"/>
      <c r="AB121" s="262"/>
      <c r="AD121" s="262"/>
      <c r="AF121" s="262"/>
      <c r="AH121" s="262"/>
    </row>
    <row r="122" spans="1:39" ht="60" customHeight="1" x14ac:dyDescent="0.35">
      <c r="A122" s="135" t="s">
        <v>315</v>
      </c>
      <c r="B122" s="416" t="s">
        <v>282</v>
      </c>
      <c r="C122" s="387"/>
      <c r="D122" s="417" t="s">
        <v>68</v>
      </c>
      <c r="E122" s="418"/>
      <c r="F122" s="419" t="s">
        <v>83</v>
      </c>
      <c r="G122" s="387"/>
      <c r="H122" s="420" t="s">
        <v>84</v>
      </c>
      <c r="I122" s="421"/>
      <c r="J122" s="421" t="s">
        <v>85</v>
      </c>
      <c r="K122" s="422"/>
      <c r="L122" s="416" t="s">
        <v>86</v>
      </c>
      <c r="M122" s="388"/>
      <c r="N122" s="419" t="s">
        <v>87</v>
      </c>
      <c r="O122" s="388"/>
      <c r="P122" s="419" t="s">
        <v>88</v>
      </c>
      <c r="Q122" s="388"/>
      <c r="R122" s="419" t="s">
        <v>89</v>
      </c>
      <c r="S122" s="387"/>
      <c r="T122" s="416" t="s">
        <v>90</v>
      </c>
      <c r="U122" s="388"/>
      <c r="V122" s="419" t="s">
        <v>91</v>
      </c>
      <c r="W122" s="387"/>
      <c r="X122" s="416" t="s">
        <v>92</v>
      </c>
      <c r="Y122" s="388"/>
      <c r="Z122" s="419" t="s">
        <v>93</v>
      </c>
      <c r="AA122" s="388"/>
      <c r="AB122" s="419" t="s">
        <v>94</v>
      </c>
      <c r="AC122" s="387"/>
      <c r="AD122" s="416" t="s">
        <v>95</v>
      </c>
      <c r="AE122" s="388"/>
      <c r="AF122" s="419" t="s">
        <v>96</v>
      </c>
      <c r="AG122" s="388"/>
      <c r="AH122" s="419" t="s">
        <v>97</v>
      </c>
      <c r="AI122" s="435"/>
    </row>
    <row r="123" spans="1:39" ht="15" customHeight="1" x14ac:dyDescent="0.35">
      <c r="A123" s="149"/>
      <c r="B123" s="318"/>
      <c r="C123" s="62"/>
      <c r="D123" s="319" t="s">
        <v>98</v>
      </c>
      <c r="E123" s="138"/>
      <c r="F123" s="320" t="s">
        <v>99</v>
      </c>
      <c r="G123" s="62"/>
      <c r="H123" s="319" t="s">
        <v>98</v>
      </c>
      <c r="I123" s="138"/>
      <c r="J123" s="320" t="s">
        <v>99</v>
      </c>
      <c r="K123" s="139"/>
      <c r="L123" s="318" t="s">
        <v>100</v>
      </c>
      <c r="M123" s="63"/>
      <c r="N123" s="320" t="s">
        <v>99</v>
      </c>
      <c r="O123" s="63"/>
      <c r="P123" s="320" t="s">
        <v>101</v>
      </c>
      <c r="Q123" s="63"/>
      <c r="R123" s="320" t="s">
        <v>102</v>
      </c>
      <c r="S123" s="62"/>
      <c r="T123" s="318" t="s">
        <v>100</v>
      </c>
      <c r="U123" s="63"/>
      <c r="V123" s="320" t="s">
        <v>99</v>
      </c>
      <c r="W123" s="62"/>
      <c r="X123" s="318" t="s">
        <v>100</v>
      </c>
      <c r="Y123" s="63"/>
      <c r="Z123" s="320" t="s">
        <v>99</v>
      </c>
      <c r="AA123" s="63"/>
      <c r="AB123" s="320" t="s">
        <v>101</v>
      </c>
      <c r="AC123" s="62"/>
      <c r="AD123" s="318" t="s">
        <v>100</v>
      </c>
      <c r="AE123" s="63"/>
      <c r="AF123" s="320" t="s">
        <v>99</v>
      </c>
      <c r="AG123" s="63"/>
      <c r="AH123" s="320" t="s">
        <v>101</v>
      </c>
      <c r="AI123" s="68"/>
    </row>
    <row r="124" spans="1:39" x14ac:dyDescent="0.35">
      <c r="A124" s="154"/>
      <c r="B124" s="144" t="s">
        <v>103</v>
      </c>
      <c r="C124" s="146" t="s">
        <v>104</v>
      </c>
      <c r="D124" s="144" t="s">
        <v>103</v>
      </c>
      <c r="E124" s="145" t="s">
        <v>104</v>
      </c>
      <c r="F124" s="145" t="s">
        <v>103</v>
      </c>
      <c r="G124" s="146" t="s">
        <v>104</v>
      </c>
      <c r="H124" s="144" t="s">
        <v>103</v>
      </c>
      <c r="I124" s="145" t="s">
        <v>104</v>
      </c>
      <c r="J124" s="145" t="s">
        <v>103</v>
      </c>
      <c r="K124" s="146" t="s">
        <v>104</v>
      </c>
      <c r="L124" s="144" t="s">
        <v>103</v>
      </c>
      <c r="M124" s="145" t="s">
        <v>104</v>
      </c>
      <c r="N124" s="145" t="s">
        <v>103</v>
      </c>
      <c r="O124" s="145" t="s">
        <v>104</v>
      </c>
      <c r="P124" s="145" t="s">
        <v>103</v>
      </c>
      <c r="Q124" s="145" t="s">
        <v>104</v>
      </c>
      <c r="R124" s="145" t="s">
        <v>103</v>
      </c>
      <c r="S124" s="146" t="s">
        <v>104</v>
      </c>
      <c r="T124" s="144" t="s">
        <v>103</v>
      </c>
      <c r="U124" s="145" t="s">
        <v>104</v>
      </c>
      <c r="V124" s="145" t="s">
        <v>103</v>
      </c>
      <c r="W124" s="146" t="s">
        <v>104</v>
      </c>
      <c r="X124" s="144" t="s">
        <v>103</v>
      </c>
      <c r="Y124" s="145" t="s">
        <v>104</v>
      </c>
      <c r="Z124" s="145" t="s">
        <v>103</v>
      </c>
      <c r="AA124" s="145" t="s">
        <v>104</v>
      </c>
      <c r="AB124" s="145" t="s">
        <v>103</v>
      </c>
      <c r="AC124" s="146" t="s">
        <v>104</v>
      </c>
      <c r="AD124" s="144" t="s">
        <v>103</v>
      </c>
      <c r="AE124" s="145" t="s">
        <v>104</v>
      </c>
      <c r="AF124" s="145" t="s">
        <v>103</v>
      </c>
      <c r="AG124" s="145" t="s">
        <v>104</v>
      </c>
      <c r="AH124" s="145" t="s">
        <v>103</v>
      </c>
      <c r="AI124" s="146" t="s">
        <v>104</v>
      </c>
    </row>
    <row r="125" spans="1:39" ht="15" customHeight="1" x14ac:dyDescent="0.35">
      <c r="A125" s="256" t="s">
        <v>37</v>
      </c>
      <c r="B125" s="321">
        <v>4000</v>
      </c>
      <c r="C125" s="322"/>
      <c r="D125" s="321">
        <v>1921</v>
      </c>
      <c r="E125" s="323"/>
      <c r="F125" s="323">
        <v>2079</v>
      </c>
      <c r="G125" s="322"/>
      <c r="H125" s="321">
        <v>2060</v>
      </c>
      <c r="I125" s="323"/>
      <c r="J125" s="323">
        <v>1935</v>
      </c>
      <c r="K125" s="322"/>
      <c r="L125" s="73">
        <v>2465</v>
      </c>
      <c r="M125" s="74"/>
      <c r="N125" s="74">
        <v>435</v>
      </c>
      <c r="O125" s="74"/>
      <c r="P125" s="74">
        <v>636</v>
      </c>
      <c r="Q125" s="74"/>
      <c r="R125" s="74">
        <v>352</v>
      </c>
      <c r="S125" s="322"/>
      <c r="T125" s="321">
        <v>494</v>
      </c>
      <c r="U125" s="323"/>
      <c r="V125" s="323">
        <v>3442</v>
      </c>
      <c r="W125" s="322"/>
      <c r="X125" s="321">
        <v>1046</v>
      </c>
      <c r="Y125" s="323"/>
      <c r="Z125" s="323">
        <v>1341</v>
      </c>
      <c r="AA125" s="323"/>
      <c r="AB125" s="323">
        <v>1613</v>
      </c>
      <c r="AC125" s="322"/>
      <c r="AD125" s="321">
        <v>303</v>
      </c>
      <c r="AE125" s="323"/>
      <c r="AF125" s="323">
        <v>2221</v>
      </c>
      <c r="AG125" s="323"/>
      <c r="AH125" s="323">
        <v>1297</v>
      </c>
      <c r="AI125" s="324"/>
    </row>
    <row r="126" spans="1:39" x14ac:dyDescent="0.35">
      <c r="A126" s="486" t="s">
        <v>252</v>
      </c>
      <c r="B126" s="302">
        <v>1.96350898036491E-3</v>
      </c>
      <c r="C126" s="300"/>
      <c r="D126" s="302">
        <v>1.94841921953905E-3</v>
      </c>
      <c r="E126" s="301"/>
      <c r="F126" s="303">
        <v>1.9795372026528602E-3</v>
      </c>
      <c r="G126" s="300"/>
      <c r="H126" s="302">
        <v>2.0804592633164201E-3</v>
      </c>
      <c r="I126" s="301"/>
      <c r="J126" s="303">
        <v>1.8448938973451099E-3</v>
      </c>
      <c r="K126" s="300"/>
      <c r="L126" s="302">
        <v>1.5038611947854599E-3</v>
      </c>
      <c r="M126" s="301"/>
      <c r="N126" s="303">
        <v>3.1627162034101198E-3</v>
      </c>
      <c r="O126" s="301"/>
      <c r="P126" s="303">
        <v>5.8346414644137997E-3</v>
      </c>
      <c r="Q126" s="301"/>
      <c r="R126" s="303">
        <v>2.0443608471114902E-3</v>
      </c>
      <c r="S126" s="300"/>
      <c r="T126" s="302"/>
      <c r="U126" s="301"/>
      <c r="V126" s="303">
        <v>2.2770135273126701E-3</v>
      </c>
      <c r="W126" s="300"/>
      <c r="X126" s="302">
        <v>4.1668663412546799E-3</v>
      </c>
      <c r="Y126" s="301"/>
      <c r="Z126" s="303">
        <v>1.26781896275458E-3</v>
      </c>
      <c r="AA126" s="301"/>
      <c r="AB126" s="303">
        <v>1.0846635069860001E-3</v>
      </c>
      <c r="AC126" s="300"/>
      <c r="AD126" s="302">
        <v>4.7170323506159203E-3</v>
      </c>
      <c r="AE126" s="301"/>
      <c r="AF126" s="303">
        <v>1.7547339930317101E-3</v>
      </c>
      <c r="AG126" s="301"/>
      <c r="AH126" s="303">
        <v>1.4387377081143599E-3</v>
      </c>
      <c r="AI126" s="300"/>
      <c r="AJ126" s="7"/>
      <c r="AK126" s="7"/>
      <c r="AL126" s="7"/>
      <c r="AM126" s="7"/>
    </row>
    <row r="127" spans="1:39" x14ac:dyDescent="0.35">
      <c r="A127" s="443"/>
      <c r="B127" s="91"/>
      <c r="C127" s="89"/>
      <c r="D127" s="91"/>
      <c r="E127" s="64"/>
      <c r="F127" s="66"/>
      <c r="G127" s="89"/>
      <c r="H127" s="91"/>
      <c r="I127" s="64"/>
      <c r="J127" s="66"/>
      <c r="K127" s="89"/>
      <c r="L127" s="91"/>
      <c r="M127" s="64"/>
      <c r="N127" s="66"/>
      <c r="O127" s="64"/>
      <c r="P127" s="66"/>
      <c r="Q127" s="64"/>
      <c r="R127" s="66"/>
      <c r="S127" s="89"/>
      <c r="T127" s="91"/>
      <c r="U127" s="64"/>
      <c r="V127" s="66"/>
      <c r="W127" s="89"/>
      <c r="X127" s="91"/>
      <c r="Y127" s="64"/>
      <c r="Z127" s="66"/>
      <c r="AA127" s="64"/>
      <c r="AB127" s="66"/>
      <c r="AC127" s="89"/>
      <c r="AD127" s="91"/>
      <c r="AE127" s="64"/>
      <c r="AF127" s="66"/>
      <c r="AG127" s="64"/>
      <c r="AH127" s="66"/>
      <c r="AI127" s="89"/>
      <c r="AJ127" s="7"/>
      <c r="AK127" s="7"/>
      <c r="AL127" s="7"/>
      <c r="AM127" s="7"/>
    </row>
    <row r="128" spans="1:39" x14ac:dyDescent="0.35">
      <c r="A128" s="443">
        <v>1</v>
      </c>
      <c r="B128" s="91">
        <v>4.4989732050102699E-3</v>
      </c>
      <c r="C128" s="89"/>
      <c r="D128" s="91">
        <v>4.6632095791397602E-3</v>
      </c>
      <c r="E128" s="64"/>
      <c r="F128" s="66">
        <v>4.3245226525665103E-3</v>
      </c>
      <c r="G128" s="89"/>
      <c r="H128" s="91">
        <v>3.5671152273480402E-3</v>
      </c>
      <c r="I128" s="64"/>
      <c r="J128" s="66">
        <v>5.4913158645501902E-3</v>
      </c>
      <c r="K128" s="89"/>
      <c r="L128" s="91">
        <v>3.99349123007224E-3</v>
      </c>
      <c r="M128" s="64"/>
      <c r="N128" s="66">
        <v>8.9182760498400897E-3</v>
      </c>
      <c r="O128" s="64"/>
      <c r="P128" s="66">
        <v>4.8520078257407598E-3</v>
      </c>
      <c r="Q128" s="64"/>
      <c r="R128" s="66">
        <v>6.0816894290263704E-3</v>
      </c>
      <c r="S128" s="89"/>
      <c r="T128" s="91">
        <v>4.8451484071283801E-3</v>
      </c>
      <c r="U128" s="64"/>
      <c r="V128" s="66">
        <v>4.3757363210544702E-3</v>
      </c>
      <c r="W128" s="89"/>
      <c r="X128" s="91">
        <v>4.5787712502118796E-3</v>
      </c>
      <c r="Y128" s="64"/>
      <c r="Z128" s="66">
        <v>4.0124374145109696E-3</v>
      </c>
      <c r="AA128" s="64"/>
      <c r="AB128" s="66">
        <v>4.8557422669848801E-3</v>
      </c>
      <c r="AC128" s="89"/>
      <c r="AD128" s="91">
        <v>1.62964702358592E-3</v>
      </c>
      <c r="AE128" s="64"/>
      <c r="AF128" s="66">
        <v>5.2619765551211303E-3</v>
      </c>
      <c r="AG128" s="64"/>
      <c r="AH128" s="66">
        <v>4.06668266797922E-3</v>
      </c>
      <c r="AI128" s="89"/>
      <c r="AJ128" s="7"/>
      <c r="AK128" s="7"/>
      <c r="AL128" s="7"/>
      <c r="AM128" s="7"/>
    </row>
    <row r="129" spans="1:39" x14ac:dyDescent="0.35">
      <c r="A129" s="443"/>
      <c r="B129" s="91"/>
      <c r="C129" s="89"/>
      <c r="D129" s="91"/>
      <c r="E129" s="64"/>
      <c r="F129" s="66"/>
      <c r="G129" s="89"/>
      <c r="H129" s="91"/>
      <c r="I129" s="64"/>
      <c r="J129" s="66"/>
      <c r="K129" s="89"/>
      <c r="L129" s="91"/>
      <c r="M129" s="64"/>
      <c r="N129" s="66"/>
      <c r="O129" s="64"/>
      <c r="P129" s="66"/>
      <c r="Q129" s="64"/>
      <c r="R129" s="66"/>
      <c r="S129" s="89"/>
      <c r="T129" s="91"/>
      <c r="U129" s="64"/>
      <c r="V129" s="66"/>
      <c r="W129" s="89"/>
      <c r="X129" s="91"/>
      <c r="Y129" s="64"/>
      <c r="Z129" s="66"/>
      <c r="AA129" s="64"/>
      <c r="AB129" s="66"/>
      <c r="AC129" s="89"/>
      <c r="AD129" s="91"/>
      <c r="AE129" s="64"/>
      <c r="AF129" s="66"/>
      <c r="AG129" s="64"/>
      <c r="AH129" s="66"/>
      <c r="AI129" s="89"/>
      <c r="AJ129" s="7"/>
      <c r="AK129" s="7"/>
      <c r="AL129" s="7"/>
      <c r="AM129" s="7"/>
    </row>
    <row r="130" spans="1:39" x14ac:dyDescent="0.35">
      <c r="A130" s="443">
        <v>2</v>
      </c>
      <c r="B130" s="91">
        <v>6.9128181808718204E-3</v>
      </c>
      <c r="C130" s="89"/>
      <c r="D130" s="91">
        <v>4.2095064407349E-3</v>
      </c>
      <c r="E130" s="64"/>
      <c r="F130" s="66">
        <v>9.7842541157807592E-3</v>
      </c>
      <c r="G130" s="89"/>
      <c r="H130" s="91">
        <v>1.00653412914037E-2</v>
      </c>
      <c r="I130" s="64"/>
      <c r="J130" s="66">
        <v>3.6075540105339901E-3</v>
      </c>
      <c r="K130" s="89"/>
      <c r="L130" s="91">
        <v>5.8628641076693203E-3</v>
      </c>
      <c r="M130" s="64"/>
      <c r="N130" s="66">
        <v>1.09003719708223E-2</v>
      </c>
      <c r="O130" s="64"/>
      <c r="P130" s="66">
        <v>1.32577713043885E-2</v>
      </c>
      <c r="Q130" s="64"/>
      <c r="R130" s="66">
        <v>6.2788974481420099E-3</v>
      </c>
      <c r="S130" s="89"/>
      <c r="T130" s="91">
        <v>1.31393863326363E-2</v>
      </c>
      <c r="U130" s="64"/>
      <c r="V130" s="66">
        <v>5.8501079985262003E-3</v>
      </c>
      <c r="W130" s="89"/>
      <c r="X130" s="91">
        <v>8.5873661558413198E-3</v>
      </c>
      <c r="Y130" s="64"/>
      <c r="Z130" s="66">
        <v>6.3815496105444304E-3</v>
      </c>
      <c r="AA130" s="64"/>
      <c r="AB130" s="66">
        <v>6.2470410308514499E-3</v>
      </c>
      <c r="AC130" s="89"/>
      <c r="AD130" s="91">
        <v>9.0207519656226101E-3</v>
      </c>
      <c r="AE130" s="64"/>
      <c r="AF130" s="66">
        <v>7.3104584219031597E-3</v>
      </c>
      <c r="AG130" s="64"/>
      <c r="AH130" s="66">
        <v>6.6510144460818999E-3</v>
      </c>
      <c r="AI130" s="89"/>
      <c r="AJ130" s="7"/>
      <c r="AK130" s="7"/>
      <c r="AL130" s="7"/>
      <c r="AM130" s="7"/>
    </row>
    <row r="131" spans="1:39" x14ac:dyDescent="0.35">
      <c r="A131" s="443"/>
      <c r="B131" s="91"/>
      <c r="C131" s="89"/>
      <c r="D131" s="91"/>
      <c r="E131" s="64"/>
      <c r="F131" s="66"/>
      <c r="G131" s="89"/>
      <c r="H131" s="91"/>
      <c r="I131" s="64"/>
      <c r="J131" s="66"/>
      <c r="K131" s="89"/>
      <c r="L131" s="91"/>
      <c r="M131" s="64"/>
      <c r="N131" s="66"/>
      <c r="O131" s="64"/>
      <c r="P131" s="66"/>
      <c r="Q131" s="64"/>
      <c r="R131" s="66"/>
      <c r="S131" s="89"/>
      <c r="T131" s="91"/>
      <c r="U131" s="64"/>
      <c r="V131" s="66"/>
      <c r="W131" s="89"/>
      <c r="X131" s="91"/>
      <c r="Y131" s="64"/>
      <c r="Z131" s="66"/>
      <c r="AA131" s="64"/>
      <c r="AB131" s="66"/>
      <c r="AC131" s="89"/>
      <c r="AD131" s="91"/>
      <c r="AE131" s="64"/>
      <c r="AF131" s="66"/>
      <c r="AG131" s="64"/>
      <c r="AH131" s="66"/>
      <c r="AI131" s="89"/>
      <c r="AJ131" s="7"/>
      <c r="AK131" s="7"/>
      <c r="AL131" s="7"/>
      <c r="AM131" s="7"/>
    </row>
    <row r="132" spans="1:39" x14ac:dyDescent="0.35">
      <c r="A132" s="443">
        <v>3</v>
      </c>
      <c r="B132" s="91">
        <v>1.4939435600605599E-2</v>
      </c>
      <c r="C132" s="89"/>
      <c r="D132" s="91">
        <v>9.3172492073247699E-3</v>
      </c>
      <c r="E132" s="64"/>
      <c r="F132" s="66">
        <v>2.0911276658642501E-2</v>
      </c>
      <c r="G132" s="89"/>
      <c r="H132" s="91">
        <v>1.53875781798378E-2</v>
      </c>
      <c r="I132" s="64"/>
      <c r="J132" s="66">
        <v>1.45022960795282E-2</v>
      </c>
      <c r="K132" s="89"/>
      <c r="L132" s="91">
        <v>1.42280020656314E-2</v>
      </c>
      <c r="M132" s="64"/>
      <c r="N132" s="66">
        <v>1.9298584783969199E-2</v>
      </c>
      <c r="O132" s="64"/>
      <c r="P132" s="66">
        <v>1.55827881611104E-2</v>
      </c>
      <c r="Q132" s="64"/>
      <c r="R132" s="66">
        <v>1.47081722210747E-2</v>
      </c>
      <c r="S132" s="89"/>
      <c r="T132" s="91">
        <v>4.4782971648033E-2</v>
      </c>
      <c r="U132" s="64"/>
      <c r="V132" s="66">
        <v>9.9424478887396393E-3</v>
      </c>
      <c r="W132" s="89"/>
      <c r="X132" s="91">
        <v>1.0005715839266901E-2</v>
      </c>
      <c r="Y132" s="64"/>
      <c r="Z132" s="66">
        <v>1.7260530637797599E-2</v>
      </c>
      <c r="AA132" s="64"/>
      <c r="AB132" s="66">
        <v>1.6264370443876498E-2</v>
      </c>
      <c r="AC132" s="89"/>
      <c r="AD132" s="91">
        <v>1.33055132191926E-2</v>
      </c>
      <c r="AE132" s="64"/>
      <c r="AF132" s="66">
        <v>1.7418514806661799E-2</v>
      </c>
      <c r="AG132" s="64"/>
      <c r="AH132" s="66">
        <v>1.07717495435665E-2</v>
      </c>
      <c r="AI132" s="89"/>
      <c r="AJ132" s="7"/>
      <c r="AK132" s="7"/>
      <c r="AL132" s="7"/>
      <c r="AM132" s="7"/>
    </row>
    <row r="133" spans="1:39" x14ac:dyDescent="0.35">
      <c r="A133" s="443"/>
      <c r="B133" s="91"/>
      <c r="C133" s="89"/>
      <c r="D133" s="91"/>
      <c r="E133" s="64"/>
      <c r="F133" s="66"/>
      <c r="G133" s="89"/>
      <c r="H133" s="91"/>
      <c r="I133" s="64"/>
      <c r="J133" s="66"/>
      <c r="K133" s="89"/>
      <c r="L133" s="91"/>
      <c r="M133" s="64"/>
      <c r="N133" s="66"/>
      <c r="O133" s="64"/>
      <c r="P133" s="66"/>
      <c r="Q133" s="64"/>
      <c r="R133" s="66"/>
      <c r="S133" s="89"/>
      <c r="T133" s="91"/>
      <c r="U133" s="64"/>
      <c r="V133" s="66"/>
      <c r="W133" s="89"/>
      <c r="X133" s="91"/>
      <c r="Y133" s="64"/>
      <c r="Z133" s="66"/>
      <c r="AA133" s="64"/>
      <c r="AB133" s="66"/>
      <c r="AC133" s="89"/>
      <c r="AD133" s="91"/>
      <c r="AE133" s="64"/>
      <c r="AF133" s="66"/>
      <c r="AG133" s="64"/>
      <c r="AH133" s="66"/>
      <c r="AI133" s="89"/>
      <c r="AJ133" s="7"/>
      <c r="AK133" s="7"/>
      <c r="AL133" s="7"/>
      <c r="AM133" s="7"/>
    </row>
    <row r="134" spans="1:39" x14ac:dyDescent="0.35">
      <c r="A134" s="443">
        <v>4</v>
      </c>
      <c r="B134" s="91">
        <v>2.8389857466101402E-2</v>
      </c>
      <c r="C134" s="89"/>
      <c r="D134" s="91">
        <v>2.5463931142889199E-2</v>
      </c>
      <c r="E134" s="64"/>
      <c r="F134" s="66">
        <v>3.1497752816321702E-2</v>
      </c>
      <c r="G134" s="89"/>
      <c r="H134" s="91">
        <v>2.88804821982383E-2</v>
      </c>
      <c r="I134" s="64"/>
      <c r="J134" s="66">
        <v>2.79394880237562E-2</v>
      </c>
      <c r="K134" s="89"/>
      <c r="L134" s="91">
        <v>2.66205145270507E-2</v>
      </c>
      <c r="M134" s="64"/>
      <c r="N134" s="66">
        <v>4.7935707504377298E-2</v>
      </c>
      <c r="O134" s="64"/>
      <c r="P134" s="66">
        <v>2.4439649396642199E-2</v>
      </c>
      <c r="Q134" s="64"/>
      <c r="R134" s="66">
        <v>2.9176479968678799E-2</v>
      </c>
      <c r="S134" s="89"/>
      <c r="T134" s="91">
        <v>3.4005691654071003E-2</v>
      </c>
      <c r="U134" s="64"/>
      <c r="V134" s="66">
        <v>2.72269377168083E-2</v>
      </c>
      <c r="W134" s="89"/>
      <c r="X134" s="91">
        <v>3.2926031428414E-2</v>
      </c>
      <c r="Y134" s="64"/>
      <c r="Z134" s="66">
        <v>2.7344348516369101E-2</v>
      </c>
      <c r="AA134" s="64"/>
      <c r="AB134" s="66">
        <v>2.6254763705401699E-2</v>
      </c>
      <c r="AC134" s="89"/>
      <c r="AD134" s="91">
        <v>3.88216893355076E-2</v>
      </c>
      <c r="AE134" s="64"/>
      <c r="AF134" s="66">
        <v>3.01319677675147E-2</v>
      </c>
      <c r="AG134" s="64"/>
      <c r="AH134" s="66">
        <v>2.41550465421125E-2</v>
      </c>
      <c r="AI134" s="89"/>
      <c r="AJ134" s="7"/>
      <c r="AK134" s="7"/>
      <c r="AL134" s="7"/>
      <c r="AM134" s="7"/>
    </row>
    <row r="135" spans="1:39" x14ac:dyDescent="0.35">
      <c r="A135" s="443"/>
      <c r="B135" s="91"/>
      <c r="C135" s="89"/>
      <c r="D135" s="91"/>
      <c r="E135" s="64"/>
      <c r="F135" s="66"/>
      <c r="G135" s="89"/>
      <c r="H135" s="91"/>
      <c r="I135" s="64"/>
      <c r="J135" s="66"/>
      <c r="K135" s="89"/>
      <c r="L135" s="91"/>
      <c r="M135" s="64"/>
      <c r="N135" s="66"/>
      <c r="O135" s="64"/>
      <c r="P135" s="66"/>
      <c r="Q135" s="64"/>
      <c r="R135" s="66"/>
      <c r="S135" s="89"/>
      <c r="T135" s="91"/>
      <c r="U135" s="64"/>
      <c r="V135" s="66"/>
      <c r="W135" s="89"/>
      <c r="X135" s="91"/>
      <c r="Y135" s="64"/>
      <c r="Z135" s="66"/>
      <c r="AA135" s="64"/>
      <c r="AB135" s="66"/>
      <c r="AC135" s="89"/>
      <c r="AD135" s="91"/>
      <c r="AE135" s="64"/>
      <c r="AF135" s="66"/>
      <c r="AG135" s="64"/>
      <c r="AH135" s="66"/>
      <c r="AI135" s="89"/>
      <c r="AJ135" s="7"/>
      <c r="AK135" s="7"/>
      <c r="AL135" s="7"/>
      <c r="AM135" s="7"/>
    </row>
    <row r="136" spans="1:39" x14ac:dyDescent="0.35">
      <c r="A136" s="443">
        <v>5</v>
      </c>
      <c r="B136" s="91">
        <v>6.6644733833552697E-2</v>
      </c>
      <c r="C136" s="89"/>
      <c r="D136" s="91">
        <v>5.55922745928316E-2</v>
      </c>
      <c r="E136" s="64"/>
      <c r="F136" s="66">
        <v>7.8384566928538402E-2</v>
      </c>
      <c r="G136" s="89"/>
      <c r="H136" s="91">
        <v>6.4932577058515406E-2</v>
      </c>
      <c r="I136" s="64"/>
      <c r="J136" s="66">
        <v>6.8304028842344003E-2</v>
      </c>
      <c r="K136" s="89"/>
      <c r="L136" s="91">
        <v>6.3276173838011193E-2</v>
      </c>
      <c r="M136" s="64"/>
      <c r="N136" s="66">
        <v>6.3974232086162403E-2</v>
      </c>
      <c r="O136" s="64"/>
      <c r="P136" s="66">
        <v>7.9788638774985904E-2</v>
      </c>
      <c r="Q136" s="64"/>
      <c r="R136" s="66">
        <v>8.7534360159046198E-2</v>
      </c>
      <c r="S136" s="89"/>
      <c r="T136" s="91">
        <v>0.10340110755092</v>
      </c>
      <c r="U136" s="64"/>
      <c r="V136" s="66">
        <v>6.04243752594028E-2</v>
      </c>
      <c r="W136" s="89"/>
      <c r="X136" s="91">
        <v>7.1771379288949999E-2</v>
      </c>
      <c r="Y136" s="64"/>
      <c r="Z136" s="66">
        <v>6.8545494294645404E-2</v>
      </c>
      <c r="AA136" s="64"/>
      <c r="AB136" s="66">
        <v>6.1635368928064101E-2</v>
      </c>
      <c r="AC136" s="89"/>
      <c r="AD136" s="91">
        <v>7.6867032780362998E-2</v>
      </c>
      <c r="AE136" s="64"/>
      <c r="AF136" s="66">
        <v>7.7048366774920093E-2</v>
      </c>
      <c r="AG136" s="64"/>
      <c r="AH136" s="66">
        <v>4.52568559997822E-2</v>
      </c>
      <c r="AI136" s="89"/>
      <c r="AJ136" s="7"/>
      <c r="AK136" s="7"/>
      <c r="AL136" s="7"/>
      <c r="AM136" s="7"/>
    </row>
    <row r="137" spans="1:39" x14ac:dyDescent="0.35">
      <c r="A137" s="443"/>
      <c r="B137" s="91"/>
      <c r="C137" s="89"/>
      <c r="D137" s="91"/>
      <c r="E137" s="64"/>
      <c r="F137" s="66"/>
      <c r="G137" s="89"/>
      <c r="H137" s="91"/>
      <c r="I137" s="64"/>
      <c r="J137" s="66"/>
      <c r="K137" s="89"/>
      <c r="L137" s="91"/>
      <c r="M137" s="64"/>
      <c r="N137" s="66"/>
      <c r="O137" s="64"/>
      <c r="P137" s="66"/>
      <c r="Q137" s="64"/>
      <c r="R137" s="66"/>
      <c r="S137" s="89"/>
      <c r="T137" s="91"/>
      <c r="U137" s="64"/>
      <c r="V137" s="66"/>
      <c r="W137" s="89"/>
      <c r="X137" s="91"/>
      <c r="Y137" s="64"/>
      <c r="Z137" s="66"/>
      <c r="AA137" s="64"/>
      <c r="AB137" s="66"/>
      <c r="AC137" s="89"/>
      <c r="AD137" s="91"/>
      <c r="AE137" s="64"/>
      <c r="AF137" s="66"/>
      <c r="AG137" s="64"/>
      <c r="AH137" s="66"/>
      <c r="AI137" s="89"/>
      <c r="AJ137" s="7"/>
      <c r="AK137" s="7"/>
      <c r="AL137" s="7"/>
      <c r="AM137" s="7"/>
    </row>
    <row r="138" spans="1:39" x14ac:dyDescent="0.35">
      <c r="A138" s="443">
        <v>6</v>
      </c>
      <c r="B138" s="91">
        <v>8.1139154688608495E-2</v>
      </c>
      <c r="C138" s="89"/>
      <c r="D138" s="91">
        <v>6.6522170799261898E-2</v>
      </c>
      <c r="E138" s="64"/>
      <c r="F138" s="66">
        <v>9.6665197126366301E-2</v>
      </c>
      <c r="G138" s="89"/>
      <c r="H138" s="91">
        <v>7.5841849438782999E-2</v>
      </c>
      <c r="I138" s="64"/>
      <c r="J138" s="66">
        <v>8.65482810278278E-2</v>
      </c>
      <c r="K138" s="89"/>
      <c r="L138" s="91">
        <v>7.8554864640177996E-2</v>
      </c>
      <c r="M138" s="64"/>
      <c r="N138" s="66">
        <v>9.2605773239073194E-2</v>
      </c>
      <c r="O138" s="64"/>
      <c r="P138" s="66">
        <v>9.2774381790407395E-2</v>
      </c>
      <c r="Q138" s="64"/>
      <c r="R138" s="66">
        <v>7.3691942822141906E-2</v>
      </c>
      <c r="S138" s="89"/>
      <c r="T138" s="91">
        <v>9.2835688822143006E-2</v>
      </c>
      <c r="U138" s="64"/>
      <c r="V138" s="66">
        <v>7.9433378049810405E-2</v>
      </c>
      <c r="W138" s="89"/>
      <c r="X138" s="91">
        <v>7.3495746561231201E-2</v>
      </c>
      <c r="Y138" s="64"/>
      <c r="Z138" s="66">
        <v>8.2508514865942503E-2</v>
      </c>
      <c r="AA138" s="64"/>
      <c r="AB138" s="66">
        <v>8.5067220195564702E-2</v>
      </c>
      <c r="AC138" s="89"/>
      <c r="AD138" s="91">
        <v>0.106628641283502</v>
      </c>
      <c r="AE138" s="64"/>
      <c r="AF138" s="66">
        <v>8.32577298240849E-2</v>
      </c>
      <c r="AG138" s="64"/>
      <c r="AH138" s="66">
        <v>7.3135239104836103E-2</v>
      </c>
      <c r="AI138" s="89"/>
      <c r="AJ138" s="7"/>
      <c r="AK138" s="7"/>
      <c r="AL138" s="7"/>
      <c r="AM138" s="7"/>
    </row>
    <row r="139" spans="1:39" x14ac:dyDescent="0.35">
      <c r="A139" s="443"/>
      <c r="B139" s="91"/>
      <c r="C139" s="89"/>
      <c r="D139" s="91"/>
      <c r="E139" s="64"/>
      <c r="F139" s="66"/>
      <c r="G139" s="89"/>
      <c r="H139" s="91"/>
      <c r="I139" s="64"/>
      <c r="J139" s="66"/>
      <c r="K139" s="89"/>
      <c r="L139" s="91"/>
      <c r="M139" s="64"/>
      <c r="N139" s="66"/>
      <c r="O139" s="64"/>
      <c r="P139" s="66"/>
      <c r="Q139" s="64"/>
      <c r="R139" s="66"/>
      <c r="S139" s="89"/>
      <c r="T139" s="91"/>
      <c r="U139" s="64"/>
      <c r="V139" s="66"/>
      <c r="W139" s="89"/>
      <c r="X139" s="91"/>
      <c r="Y139" s="64"/>
      <c r="Z139" s="66"/>
      <c r="AA139" s="64"/>
      <c r="AB139" s="66"/>
      <c r="AC139" s="89"/>
      <c r="AD139" s="91"/>
      <c r="AE139" s="64"/>
      <c r="AF139" s="66"/>
      <c r="AG139" s="64"/>
      <c r="AH139" s="66"/>
      <c r="AI139" s="89"/>
      <c r="AJ139" s="7"/>
      <c r="AK139" s="7"/>
      <c r="AL139" s="7"/>
      <c r="AM139" s="7"/>
    </row>
    <row r="140" spans="1:39" x14ac:dyDescent="0.35">
      <c r="A140" s="443">
        <v>7</v>
      </c>
      <c r="B140" s="91">
        <v>0.16509530909904699</v>
      </c>
      <c r="C140" s="89"/>
      <c r="D140" s="91">
        <v>0.141872601338943</v>
      </c>
      <c r="E140" s="64"/>
      <c r="F140" s="66">
        <v>0.18976228204863099</v>
      </c>
      <c r="G140" s="89"/>
      <c r="H140" s="91">
        <v>0.15338254379833699</v>
      </c>
      <c r="I140" s="64"/>
      <c r="J140" s="66">
        <v>0.17782276393297</v>
      </c>
      <c r="K140" s="89"/>
      <c r="L140" s="91">
        <v>0.17274263542048801</v>
      </c>
      <c r="M140" s="64"/>
      <c r="N140" s="66">
        <v>0.13544413021305499</v>
      </c>
      <c r="O140" s="64"/>
      <c r="P140" s="66">
        <v>0.14784618176653799</v>
      </c>
      <c r="Q140" s="64"/>
      <c r="R140" s="66">
        <v>0.125650173998544</v>
      </c>
      <c r="S140" s="89"/>
      <c r="T140" s="91">
        <v>0.193338274224126</v>
      </c>
      <c r="U140" s="64"/>
      <c r="V140" s="66">
        <v>0.161910808008286</v>
      </c>
      <c r="W140" s="89"/>
      <c r="X140" s="91">
        <v>0.155650756271804</v>
      </c>
      <c r="Y140" s="64"/>
      <c r="Z140" s="66">
        <v>0.17587251975974699</v>
      </c>
      <c r="AA140" s="64"/>
      <c r="AB140" s="66">
        <v>0.162296361276557</v>
      </c>
      <c r="AC140" s="89"/>
      <c r="AD140" s="91">
        <v>0.114266726229663</v>
      </c>
      <c r="AE140" s="64"/>
      <c r="AF140" s="66">
        <v>0.16708850609672701</v>
      </c>
      <c r="AG140" s="64"/>
      <c r="AH140" s="66">
        <v>0.16309749565182899</v>
      </c>
      <c r="AI140" s="89"/>
      <c r="AJ140" s="7"/>
      <c r="AK140" s="7"/>
      <c r="AL140" s="7"/>
      <c r="AM140" s="7"/>
    </row>
    <row r="141" spans="1:39" x14ac:dyDescent="0.35">
      <c r="A141" s="443"/>
      <c r="B141" s="91"/>
      <c r="C141" s="89"/>
      <c r="D141" s="91"/>
      <c r="E141" s="64"/>
      <c r="F141" s="66"/>
      <c r="G141" s="89"/>
      <c r="H141" s="91"/>
      <c r="I141" s="64"/>
      <c r="J141" s="66"/>
      <c r="K141" s="89"/>
      <c r="L141" s="91"/>
      <c r="M141" s="64"/>
      <c r="N141" s="66"/>
      <c r="O141" s="64"/>
      <c r="P141" s="66"/>
      <c r="Q141" s="64"/>
      <c r="R141" s="66"/>
      <c r="S141" s="89"/>
      <c r="T141" s="91"/>
      <c r="U141" s="64"/>
      <c r="V141" s="66"/>
      <c r="W141" s="89"/>
      <c r="X141" s="91"/>
      <c r="Y141" s="64"/>
      <c r="Z141" s="66"/>
      <c r="AA141" s="64"/>
      <c r="AB141" s="66"/>
      <c r="AC141" s="89"/>
      <c r="AD141" s="91"/>
      <c r="AE141" s="64"/>
      <c r="AF141" s="66"/>
      <c r="AG141" s="64"/>
      <c r="AH141" s="66"/>
      <c r="AI141" s="89"/>
      <c r="AJ141" s="7"/>
      <c r="AK141" s="7"/>
      <c r="AL141" s="7"/>
      <c r="AM141" s="7"/>
    </row>
    <row r="142" spans="1:39" x14ac:dyDescent="0.35">
      <c r="A142" s="443">
        <v>8</v>
      </c>
      <c r="B142" s="91">
        <v>0.21108628463913701</v>
      </c>
      <c r="C142" s="89"/>
      <c r="D142" s="91">
        <v>0.22655450511509601</v>
      </c>
      <c r="E142" s="64"/>
      <c r="F142" s="66">
        <v>0.19465606556217899</v>
      </c>
      <c r="G142" s="89"/>
      <c r="H142" s="91">
        <v>0.22084171179715201</v>
      </c>
      <c r="I142" s="64"/>
      <c r="J142" s="66">
        <v>0.20065353831635399</v>
      </c>
      <c r="K142" s="89"/>
      <c r="L142" s="91">
        <v>0.21460913691278999</v>
      </c>
      <c r="M142" s="64"/>
      <c r="N142" s="66">
        <v>0.200795926957543</v>
      </c>
      <c r="O142" s="64"/>
      <c r="P142" s="66">
        <v>0.210889756143365</v>
      </c>
      <c r="Q142" s="64"/>
      <c r="R142" s="66">
        <v>0.193263028708033</v>
      </c>
      <c r="S142" s="89"/>
      <c r="T142" s="91">
        <v>0.16811730484979701</v>
      </c>
      <c r="U142" s="64"/>
      <c r="V142" s="66">
        <v>0.21819192246802999</v>
      </c>
      <c r="W142" s="89"/>
      <c r="X142" s="91">
        <v>0.192793006151605</v>
      </c>
      <c r="Y142" s="64"/>
      <c r="Z142" s="66">
        <v>0.215041534477769</v>
      </c>
      <c r="AA142" s="64"/>
      <c r="AB142" s="66">
        <v>0.21991646794488301</v>
      </c>
      <c r="AC142" s="89"/>
      <c r="AD142" s="91">
        <v>0.182255917324123</v>
      </c>
      <c r="AE142" s="64"/>
      <c r="AF142" s="66">
        <v>0.21461925472044299</v>
      </c>
      <c r="AG142" s="64"/>
      <c r="AH142" s="66">
        <v>0.214603918530819</v>
      </c>
      <c r="AI142" s="89"/>
      <c r="AJ142" s="7"/>
      <c r="AK142" s="7"/>
      <c r="AL142" s="7"/>
      <c r="AM142" s="7"/>
    </row>
    <row r="143" spans="1:39" x14ac:dyDescent="0.35">
      <c r="A143" s="443"/>
      <c r="B143" s="91"/>
      <c r="C143" s="89"/>
      <c r="D143" s="91"/>
      <c r="E143" s="64"/>
      <c r="F143" s="66"/>
      <c r="G143" s="89"/>
      <c r="H143" s="91"/>
      <c r="I143" s="64"/>
      <c r="J143" s="66"/>
      <c r="K143" s="89"/>
      <c r="L143" s="91"/>
      <c r="M143" s="64"/>
      <c r="N143" s="66"/>
      <c r="O143" s="64"/>
      <c r="P143" s="66"/>
      <c r="Q143" s="64"/>
      <c r="R143" s="66"/>
      <c r="S143" s="89"/>
      <c r="T143" s="91"/>
      <c r="U143" s="64"/>
      <c r="V143" s="66"/>
      <c r="W143" s="89"/>
      <c r="X143" s="91"/>
      <c r="Y143" s="64"/>
      <c r="Z143" s="66"/>
      <c r="AA143" s="64"/>
      <c r="AB143" s="66"/>
      <c r="AC143" s="89"/>
      <c r="AD143" s="91"/>
      <c r="AE143" s="64"/>
      <c r="AF143" s="66"/>
      <c r="AG143" s="64"/>
      <c r="AH143" s="66"/>
      <c r="AI143" s="89"/>
      <c r="AJ143" s="7"/>
      <c r="AK143" s="7"/>
      <c r="AL143" s="7"/>
      <c r="AM143" s="7"/>
    </row>
    <row r="144" spans="1:39" x14ac:dyDescent="0.35">
      <c r="A144" s="443">
        <v>9</v>
      </c>
      <c r="B144" s="91">
        <v>0.16464224635357799</v>
      </c>
      <c r="C144" s="89"/>
      <c r="D144" s="91">
        <v>0.169541403093734</v>
      </c>
      <c r="E144" s="64"/>
      <c r="F144" s="66">
        <v>0.15943840156365899</v>
      </c>
      <c r="G144" s="89"/>
      <c r="H144" s="91">
        <v>0.16586652532028101</v>
      </c>
      <c r="I144" s="64"/>
      <c r="J144" s="66">
        <v>0.163738292348348</v>
      </c>
      <c r="K144" s="89"/>
      <c r="L144" s="91">
        <v>0.16522286471338399</v>
      </c>
      <c r="M144" s="64"/>
      <c r="N144" s="66">
        <v>0.14195698818508201</v>
      </c>
      <c r="O144" s="64"/>
      <c r="P144" s="66">
        <v>0.16444418088934201</v>
      </c>
      <c r="Q144" s="64"/>
      <c r="R144" s="66">
        <v>0.178258079660847</v>
      </c>
      <c r="S144" s="89"/>
      <c r="T144" s="91">
        <v>0.15359439098052999</v>
      </c>
      <c r="U144" s="64"/>
      <c r="V144" s="66">
        <v>0.16720927852284101</v>
      </c>
      <c r="W144" s="89"/>
      <c r="X144" s="91">
        <v>0.17906830943157401</v>
      </c>
      <c r="Y144" s="64"/>
      <c r="Z144" s="66">
        <v>0.163730560244605</v>
      </c>
      <c r="AA144" s="64"/>
      <c r="AB144" s="66">
        <v>0.155819409302238</v>
      </c>
      <c r="AC144" s="89"/>
      <c r="AD144" s="91">
        <v>0.148464383446685</v>
      </c>
      <c r="AE144" s="64"/>
      <c r="AF144" s="66">
        <v>0.15236087453227101</v>
      </c>
      <c r="AG144" s="64"/>
      <c r="AH144" s="66">
        <v>0.19537950732257001</v>
      </c>
      <c r="AI144" s="89"/>
      <c r="AJ144" s="7"/>
      <c r="AK144" s="7"/>
      <c r="AL144" s="7"/>
      <c r="AM144" s="7"/>
    </row>
    <row r="145" spans="1:39" x14ac:dyDescent="0.35">
      <c r="A145" s="443"/>
      <c r="B145" s="91"/>
      <c r="C145" s="89"/>
      <c r="D145" s="91"/>
      <c r="E145" s="64"/>
      <c r="F145" s="66"/>
      <c r="G145" s="89"/>
      <c r="H145" s="91"/>
      <c r="I145" s="64"/>
      <c r="J145" s="66"/>
      <c r="K145" s="89"/>
      <c r="L145" s="91"/>
      <c r="M145" s="64"/>
      <c r="N145" s="66"/>
      <c r="O145" s="64"/>
      <c r="P145" s="66"/>
      <c r="Q145" s="64"/>
      <c r="R145" s="66"/>
      <c r="S145" s="89"/>
      <c r="T145" s="91"/>
      <c r="U145" s="64"/>
      <c r="V145" s="66"/>
      <c r="W145" s="89"/>
      <c r="X145" s="91"/>
      <c r="Y145" s="64"/>
      <c r="Z145" s="66"/>
      <c r="AA145" s="64"/>
      <c r="AB145" s="66"/>
      <c r="AC145" s="89"/>
      <c r="AD145" s="91"/>
      <c r="AE145" s="64"/>
      <c r="AF145" s="66"/>
      <c r="AG145" s="64"/>
      <c r="AH145" s="66"/>
      <c r="AI145" s="89"/>
      <c r="AJ145" s="7"/>
      <c r="AK145" s="7"/>
      <c r="AL145" s="7"/>
      <c r="AM145" s="7"/>
    </row>
    <row r="146" spans="1:39" x14ac:dyDescent="0.35">
      <c r="A146" s="443" t="s">
        <v>253</v>
      </c>
      <c r="B146" s="91">
        <v>0.23871673761283299</v>
      </c>
      <c r="C146" s="89"/>
      <c r="D146" s="91">
        <v>0.28234853221907802</v>
      </c>
      <c r="E146" s="64"/>
      <c r="F146" s="66">
        <v>0.19237139716364199</v>
      </c>
      <c r="G146" s="89"/>
      <c r="H146" s="91">
        <v>0.24261148816358</v>
      </c>
      <c r="I146" s="64"/>
      <c r="J146" s="66">
        <v>0.23414117902930801</v>
      </c>
      <c r="K146" s="89"/>
      <c r="L146" s="91">
        <v>0.23849688465715299</v>
      </c>
      <c r="M146" s="64"/>
      <c r="N146" s="66">
        <v>0.26023572010081503</v>
      </c>
      <c r="O146" s="64"/>
      <c r="P146" s="66">
        <v>0.21992991919480701</v>
      </c>
      <c r="Q146" s="64"/>
      <c r="R146" s="66">
        <v>0.25925484830393603</v>
      </c>
      <c r="S146" s="89"/>
      <c r="T146" s="91">
        <v>0.165293443539198</v>
      </c>
      <c r="U146" s="64"/>
      <c r="V146" s="66">
        <v>0.249213586725756</v>
      </c>
      <c r="W146" s="89"/>
      <c r="X146" s="91">
        <v>0.253216462284582</v>
      </c>
      <c r="Y146" s="64"/>
      <c r="Z146" s="66">
        <v>0.22218561477200399</v>
      </c>
      <c r="AA146" s="64"/>
      <c r="AB146" s="66">
        <v>0.243001549559858</v>
      </c>
      <c r="AC146" s="89"/>
      <c r="AD146" s="91">
        <v>0.27356944257913701</v>
      </c>
      <c r="AE146" s="64"/>
      <c r="AF146" s="66">
        <v>0.23139511104351901</v>
      </c>
      <c r="AG146" s="64"/>
      <c r="AH146" s="66">
        <v>0.245090019880703</v>
      </c>
      <c r="AI146" s="89"/>
      <c r="AJ146" s="7"/>
      <c r="AK146" s="7"/>
      <c r="AL146" s="7"/>
      <c r="AM146" s="7"/>
    </row>
    <row r="147" spans="1:39" x14ac:dyDescent="0.35">
      <c r="A147" s="443"/>
      <c r="B147" s="91"/>
      <c r="C147" s="89"/>
      <c r="D147" s="91"/>
      <c r="E147" s="64"/>
      <c r="F147" s="66"/>
      <c r="G147" s="89"/>
      <c r="H147" s="91"/>
      <c r="I147" s="64"/>
      <c r="J147" s="66"/>
      <c r="K147" s="89"/>
      <c r="L147" s="91"/>
      <c r="M147" s="64"/>
      <c r="N147" s="66"/>
      <c r="O147" s="64"/>
      <c r="P147" s="66"/>
      <c r="Q147" s="64"/>
      <c r="R147" s="66"/>
      <c r="S147" s="89"/>
      <c r="T147" s="91"/>
      <c r="U147" s="64"/>
      <c r="V147" s="66"/>
      <c r="W147" s="89"/>
      <c r="X147" s="91"/>
      <c r="Y147" s="64"/>
      <c r="Z147" s="66"/>
      <c r="AA147" s="64"/>
      <c r="AB147" s="66"/>
      <c r="AC147" s="89"/>
      <c r="AD147" s="91"/>
      <c r="AE147" s="64"/>
      <c r="AF147" s="66"/>
      <c r="AG147" s="64"/>
      <c r="AH147" s="66"/>
      <c r="AI147" s="89"/>
      <c r="AJ147" s="7"/>
      <c r="AK147" s="7"/>
      <c r="AL147" s="7"/>
      <c r="AM147" s="7"/>
    </row>
    <row r="148" spans="1:39" x14ac:dyDescent="0.35">
      <c r="A148" s="443" t="s">
        <v>66</v>
      </c>
      <c r="B148" s="91">
        <v>1.20996123790039E-3</v>
      </c>
      <c r="C148" s="89"/>
      <c r="D148" s="91">
        <v>7.4667270892319801E-4</v>
      </c>
      <c r="E148" s="64"/>
      <c r="F148" s="66">
        <v>1.70206257811386E-3</v>
      </c>
      <c r="G148" s="89"/>
      <c r="H148" s="91">
        <v>1.0294449516753199E-3</v>
      </c>
      <c r="I148" s="64"/>
      <c r="J148" s="66">
        <v>1.40298772705861E-3</v>
      </c>
      <c r="K148" s="89"/>
      <c r="L148" s="91">
        <v>8.3043753754434698E-4</v>
      </c>
      <c r="M148" s="64"/>
      <c r="N148" s="66"/>
      <c r="O148" s="64"/>
      <c r="P148" s="66">
        <v>2.4563460271080201E-3</v>
      </c>
      <c r="Q148" s="64"/>
      <c r="R148" s="66">
        <v>3.9056583328904398E-3</v>
      </c>
      <c r="S148" s="89"/>
      <c r="T148" s="91">
        <v>3.8221411840352001E-3</v>
      </c>
      <c r="U148" s="64"/>
      <c r="V148" s="66">
        <v>4.6836103901582999E-4</v>
      </c>
      <c r="W148" s="89"/>
      <c r="X148" s="91">
        <v>6.6244321011949101E-4</v>
      </c>
      <c r="Y148" s="64"/>
      <c r="Z148" s="66">
        <v>2.08710784181313E-3</v>
      </c>
      <c r="AA148" s="64"/>
      <c r="AB148" s="66">
        <v>8.3512223591390797E-4</v>
      </c>
      <c r="AC148" s="89"/>
      <c r="AD148" s="91"/>
      <c r="AE148" s="64"/>
      <c r="AF148" s="66">
        <v>1.8015123959751701E-3</v>
      </c>
      <c r="AG148" s="64"/>
      <c r="AH148" s="66">
        <v>6.3943659015609105E-4</v>
      </c>
      <c r="AI148" s="89"/>
      <c r="AJ148" s="7"/>
      <c r="AK148" s="7"/>
      <c r="AL148" s="7"/>
      <c r="AM148" s="7"/>
    </row>
    <row r="149" spans="1:39" x14ac:dyDescent="0.35">
      <c r="A149" s="443"/>
      <c r="B149" s="91"/>
      <c r="C149" s="89"/>
      <c r="D149" s="91"/>
      <c r="E149" s="64"/>
      <c r="F149" s="66"/>
      <c r="G149" s="89"/>
      <c r="H149" s="91"/>
      <c r="I149" s="64"/>
      <c r="J149" s="66"/>
      <c r="K149" s="89"/>
      <c r="L149" s="91"/>
      <c r="M149" s="64"/>
      <c r="N149" s="66"/>
      <c r="O149" s="64"/>
      <c r="P149" s="66"/>
      <c r="Q149" s="64"/>
      <c r="R149" s="66"/>
      <c r="S149" s="89"/>
      <c r="T149" s="91"/>
      <c r="U149" s="64"/>
      <c r="V149" s="66"/>
      <c r="W149" s="89"/>
      <c r="X149" s="91"/>
      <c r="Y149" s="64"/>
      <c r="Z149" s="66"/>
      <c r="AA149" s="64"/>
      <c r="AB149" s="66"/>
      <c r="AC149" s="89"/>
      <c r="AD149" s="91"/>
      <c r="AE149" s="64"/>
      <c r="AF149" s="66"/>
      <c r="AG149" s="64"/>
      <c r="AH149" s="66"/>
      <c r="AI149" s="89"/>
      <c r="AJ149" s="7"/>
      <c r="AK149" s="7"/>
      <c r="AL149" s="7"/>
      <c r="AM149" s="7"/>
    </row>
    <row r="150" spans="1:39" x14ac:dyDescent="0.35">
      <c r="A150" s="443" t="s">
        <v>74</v>
      </c>
      <c r="B150" s="91">
        <v>1.4760979102390199E-2</v>
      </c>
      <c r="C150" s="89"/>
      <c r="D150" s="91">
        <v>1.12195245425035E-2</v>
      </c>
      <c r="E150" s="64"/>
      <c r="F150" s="66">
        <v>1.85226835829067E-2</v>
      </c>
      <c r="G150" s="89"/>
      <c r="H150" s="91">
        <v>1.5512883311532E-2</v>
      </c>
      <c r="I150" s="64"/>
      <c r="J150" s="66">
        <v>1.40033809000759E-2</v>
      </c>
      <c r="K150" s="89"/>
      <c r="L150" s="91">
        <v>1.4058269155242E-2</v>
      </c>
      <c r="M150" s="64"/>
      <c r="N150" s="66">
        <v>1.47715727058499E-2</v>
      </c>
      <c r="O150" s="64"/>
      <c r="P150" s="66">
        <v>1.7903737261150601E-2</v>
      </c>
      <c r="Q150" s="64"/>
      <c r="R150" s="66">
        <v>2.01523081005274E-2</v>
      </c>
      <c r="S150" s="89"/>
      <c r="T150" s="91">
        <v>2.28244508073823E-2</v>
      </c>
      <c r="U150" s="64"/>
      <c r="V150" s="66">
        <v>1.3476046474417001E-2</v>
      </c>
      <c r="W150" s="89"/>
      <c r="X150" s="91">
        <v>1.30771457851453E-2</v>
      </c>
      <c r="Y150" s="64"/>
      <c r="Z150" s="66">
        <v>1.37619686014982E-2</v>
      </c>
      <c r="AA150" s="64"/>
      <c r="AB150" s="66">
        <v>1.6721919602821499E-2</v>
      </c>
      <c r="AC150" s="89"/>
      <c r="AD150" s="91">
        <v>3.0453222462002601E-2</v>
      </c>
      <c r="AE150" s="64"/>
      <c r="AF150" s="66">
        <v>1.05509930678272E-2</v>
      </c>
      <c r="AG150" s="64"/>
      <c r="AH150" s="66">
        <v>1.57142960114506E-2</v>
      </c>
      <c r="AI150" s="89"/>
      <c r="AJ150" s="7"/>
      <c r="AK150" s="7"/>
      <c r="AL150" s="7"/>
      <c r="AM150" s="7"/>
    </row>
    <row r="151" spans="1:39" ht="15" customHeight="1" x14ac:dyDescent="0.35">
      <c r="A151" s="487"/>
      <c r="B151" s="94"/>
      <c r="C151" s="93"/>
      <c r="D151" s="94"/>
      <c r="E151" s="78"/>
      <c r="F151" s="92"/>
      <c r="G151" s="93"/>
      <c r="H151" s="94"/>
      <c r="I151" s="78"/>
      <c r="J151" s="92"/>
      <c r="K151" s="93"/>
      <c r="L151" s="94"/>
      <c r="M151" s="78"/>
      <c r="N151" s="92"/>
      <c r="O151" s="78"/>
      <c r="P151" s="92"/>
      <c r="Q151" s="78"/>
      <c r="R151" s="92"/>
      <c r="S151" s="93"/>
      <c r="T151" s="94"/>
      <c r="U151" s="78"/>
      <c r="V151" s="92"/>
      <c r="W151" s="93"/>
      <c r="X151" s="94"/>
      <c r="Y151" s="78"/>
      <c r="Z151" s="92"/>
      <c r="AA151" s="78"/>
      <c r="AB151" s="92"/>
      <c r="AC151" s="93"/>
      <c r="AD151" s="94"/>
      <c r="AE151" s="78"/>
      <c r="AF151" s="92"/>
      <c r="AG151" s="78"/>
      <c r="AH151" s="92"/>
      <c r="AI151" s="93"/>
      <c r="AJ151" s="7"/>
      <c r="AK151" s="7"/>
      <c r="AL151" s="7"/>
      <c r="AM151" s="7"/>
    </row>
    <row r="152" spans="1:39" x14ac:dyDescent="0.35">
      <c r="A152" s="492" t="s">
        <v>372</v>
      </c>
      <c r="B152" s="303">
        <v>0.40335898396641001</v>
      </c>
      <c r="C152" s="300"/>
      <c r="D152" s="302">
        <v>0.45188993531281302</v>
      </c>
      <c r="E152" s="301"/>
      <c r="F152" s="303">
        <v>0.3518097987273</v>
      </c>
      <c r="G152" s="300"/>
      <c r="H152" s="302">
        <v>0.40847801348386098</v>
      </c>
      <c r="I152" s="301"/>
      <c r="J152" s="303">
        <v>0.397879471377656</v>
      </c>
      <c r="K152" s="300"/>
      <c r="L152" s="303">
        <v>0.40371974937053801</v>
      </c>
      <c r="M152" s="301"/>
      <c r="N152" s="303">
        <v>0.40219270828589698</v>
      </c>
      <c r="O152" s="301"/>
      <c r="P152" s="303">
        <v>0.38437410008414902</v>
      </c>
      <c r="Q152" s="301"/>
      <c r="R152" s="303">
        <v>0.43751292796478303</v>
      </c>
      <c r="S152" s="300"/>
      <c r="T152" s="302">
        <v>0.31888783451972802</v>
      </c>
      <c r="U152" s="301"/>
      <c r="V152" s="303">
        <v>0.41642286524859701</v>
      </c>
      <c r="W152" s="300"/>
      <c r="X152" s="302">
        <v>0.43228477171615598</v>
      </c>
      <c r="Y152" s="301"/>
      <c r="Z152" s="303">
        <v>0.38591617501660802</v>
      </c>
      <c r="AA152" s="301"/>
      <c r="AB152" s="303">
        <v>0.39882095886209601</v>
      </c>
      <c r="AC152" s="300"/>
      <c r="AD152" s="303">
        <v>0.42203382602582101</v>
      </c>
      <c r="AE152" s="301"/>
      <c r="AF152" s="303">
        <v>0.38375598557578999</v>
      </c>
      <c r="AG152" s="301"/>
      <c r="AH152" s="303">
        <v>0.44046952720327198</v>
      </c>
      <c r="AI152" s="300"/>
      <c r="AJ152" s="7"/>
      <c r="AK152" s="7"/>
      <c r="AL152" s="7"/>
      <c r="AM152" s="7"/>
    </row>
    <row r="153" spans="1:39" x14ac:dyDescent="0.35">
      <c r="A153" s="490"/>
      <c r="B153" s="66"/>
      <c r="C153" s="89"/>
      <c r="D153" s="91"/>
      <c r="E153" s="64"/>
      <c r="F153" s="66"/>
      <c r="G153" s="89"/>
      <c r="H153" s="66"/>
      <c r="I153" s="64"/>
      <c r="J153" s="66"/>
      <c r="K153" s="89"/>
      <c r="L153" s="66"/>
      <c r="M153" s="64"/>
      <c r="N153" s="66"/>
      <c r="O153" s="64"/>
      <c r="P153" s="66"/>
      <c r="Q153" s="64"/>
      <c r="R153" s="66"/>
      <c r="S153" s="89"/>
      <c r="T153" s="66"/>
      <c r="U153" s="64"/>
      <c r="V153" s="66"/>
      <c r="W153" s="89"/>
      <c r="X153" s="66"/>
      <c r="Y153" s="64"/>
      <c r="Z153" s="66"/>
      <c r="AA153" s="64"/>
      <c r="AB153" s="66"/>
      <c r="AC153" s="89"/>
      <c r="AD153" s="66"/>
      <c r="AE153" s="64"/>
      <c r="AF153" s="66"/>
      <c r="AG153" s="64"/>
      <c r="AH153" s="66"/>
      <c r="AI153" s="89"/>
      <c r="AJ153" s="7"/>
      <c r="AK153" s="7"/>
      <c r="AL153" s="7"/>
      <c r="AM153" s="7"/>
    </row>
    <row r="154" spans="1:39" x14ac:dyDescent="0.35">
      <c r="A154" s="490" t="s">
        <v>373</v>
      </c>
      <c r="B154" s="66">
        <v>0.37618159373818399</v>
      </c>
      <c r="C154" s="89"/>
      <c r="D154" s="91">
        <v>0.36842710645403898</v>
      </c>
      <c r="E154" s="64"/>
      <c r="F154" s="66">
        <v>0.38441834761081001</v>
      </c>
      <c r="G154" s="89"/>
      <c r="H154" s="66">
        <v>0.374224255595489</v>
      </c>
      <c r="I154" s="64"/>
      <c r="J154" s="66">
        <v>0.37847630224932399</v>
      </c>
      <c r="K154" s="89"/>
      <c r="L154" s="66">
        <v>0.387351772333278</v>
      </c>
      <c r="M154" s="64"/>
      <c r="N154" s="66">
        <v>0.33624005717059802</v>
      </c>
      <c r="O154" s="64"/>
      <c r="P154" s="66">
        <v>0.35873593790990299</v>
      </c>
      <c r="Q154" s="64"/>
      <c r="R154" s="66">
        <v>0.31891320270657703</v>
      </c>
      <c r="S154" s="89"/>
      <c r="T154" s="66">
        <v>0.36145557907392301</v>
      </c>
      <c r="U154" s="64"/>
      <c r="V154" s="66">
        <v>0.38010273047631499</v>
      </c>
      <c r="W154" s="89"/>
      <c r="X154" s="66">
        <v>0.34844376242340902</v>
      </c>
      <c r="Y154" s="64"/>
      <c r="Z154" s="66">
        <v>0.39091405423751602</v>
      </c>
      <c r="AA154" s="64"/>
      <c r="AB154" s="66">
        <v>0.38221282922143901</v>
      </c>
      <c r="AC154" s="89"/>
      <c r="AD154" s="66">
        <v>0.29652264355378699</v>
      </c>
      <c r="AE154" s="64"/>
      <c r="AF154" s="66">
        <v>0.38170776081717001</v>
      </c>
      <c r="AG154" s="64"/>
      <c r="AH154" s="66">
        <v>0.37770141418264802</v>
      </c>
      <c r="AI154" s="89"/>
      <c r="AJ154" s="7"/>
      <c r="AK154" s="7"/>
      <c r="AL154" s="7"/>
      <c r="AM154" s="7"/>
    </row>
    <row r="155" spans="1:39" x14ac:dyDescent="0.35">
      <c r="A155" s="490"/>
      <c r="B155" s="66"/>
      <c r="C155" s="89"/>
      <c r="D155" s="91"/>
      <c r="E155" s="64"/>
      <c r="F155" s="66"/>
      <c r="G155" s="89"/>
      <c r="H155" s="66"/>
      <c r="I155" s="64"/>
      <c r="J155" s="66"/>
      <c r="K155" s="89"/>
      <c r="L155" s="66"/>
      <c r="M155" s="64"/>
      <c r="N155" s="66"/>
      <c r="O155" s="64"/>
      <c r="P155" s="66"/>
      <c r="Q155" s="64"/>
      <c r="R155" s="66"/>
      <c r="S155" s="89"/>
      <c r="T155" s="66"/>
      <c r="U155" s="64"/>
      <c r="V155" s="66"/>
      <c r="W155" s="89"/>
      <c r="X155" s="66"/>
      <c r="Y155" s="64"/>
      <c r="Z155" s="66"/>
      <c r="AA155" s="64"/>
      <c r="AB155" s="66"/>
      <c r="AC155" s="89"/>
      <c r="AD155" s="66"/>
      <c r="AE155" s="64"/>
      <c r="AF155" s="66"/>
      <c r="AG155" s="64"/>
      <c r="AH155" s="66"/>
      <c r="AI155" s="89"/>
      <c r="AJ155" s="7"/>
      <c r="AK155" s="7"/>
      <c r="AL155" s="7"/>
      <c r="AM155" s="7"/>
    </row>
    <row r="156" spans="1:39" x14ac:dyDescent="0.35">
      <c r="A156" s="490" t="s">
        <v>374</v>
      </c>
      <c r="B156" s="66">
        <v>0.14778388852216101</v>
      </c>
      <c r="C156" s="89"/>
      <c r="D156" s="91">
        <v>0.122114445392093</v>
      </c>
      <c r="E156" s="64"/>
      <c r="F156" s="66">
        <v>0.17504976405490499</v>
      </c>
      <c r="G156" s="89"/>
      <c r="H156" s="66">
        <v>0.14077442649729799</v>
      </c>
      <c r="I156" s="64"/>
      <c r="J156" s="66">
        <v>0.15485230987017201</v>
      </c>
      <c r="K156" s="89"/>
      <c r="L156" s="66">
        <v>0.14183103847818901</v>
      </c>
      <c r="M156" s="64"/>
      <c r="N156" s="66">
        <v>0.156580005325236</v>
      </c>
      <c r="O156" s="64"/>
      <c r="P156" s="66">
        <v>0.17256302056539299</v>
      </c>
      <c r="Q156" s="64"/>
      <c r="R156" s="66">
        <v>0.16122630298118801</v>
      </c>
      <c r="S156" s="89"/>
      <c r="T156" s="66">
        <v>0.19623679637306299</v>
      </c>
      <c r="U156" s="64"/>
      <c r="V156" s="66">
        <v>0.13985775330921299</v>
      </c>
      <c r="W156" s="89"/>
      <c r="X156" s="66">
        <v>0.14526712585018101</v>
      </c>
      <c r="Y156" s="64"/>
      <c r="Z156" s="66">
        <v>0.151054009160588</v>
      </c>
      <c r="AA156" s="64"/>
      <c r="AB156" s="66">
        <v>0.14670258912362899</v>
      </c>
      <c r="AC156" s="89"/>
      <c r="AD156" s="66">
        <v>0.18349567406386399</v>
      </c>
      <c r="AE156" s="64"/>
      <c r="AF156" s="66">
        <v>0.16030609659900499</v>
      </c>
      <c r="AG156" s="64"/>
      <c r="AH156" s="66">
        <v>0.118392095104618</v>
      </c>
      <c r="AI156" s="89"/>
      <c r="AJ156" s="7"/>
      <c r="AK156" s="7"/>
      <c r="AL156" s="7"/>
      <c r="AM156" s="7"/>
    </row>
    <row r="157" spans="1:39" x14ac:dyDescent="0.35">
      <c r="A157" s="490"/>
      <c r="B157" s="66"/>
      <c r="C157" s="89"/>
      <c r="D157" s="91"/>
      <c r="E157" s="64"/>
      <c r="F157" s="66"/>
      <c r="G157" s="89"/>
      <c r="H157" s="66"/>
      <c r="I157" s="64"/>
      <c r="J157" s="66"/>
      <c r="K157" s="89"/>
      <c r="L157" s="66"/>
      <c r="M157" s="64"/>
      <c r="N157" s="66"/>
      <c r="O157" s="64"/>
      <c r="P157" s="66"/>
      <c r="Q157" s="64"/>
      <c r="R157" s="66"/>
      <c r="S157" s="89"/>
      <c r="T157" s="66"/>
      <c r="U157" s="64"/>
      <c r="V157" s="66"/>
      <c r="W157" s="89"/>
      <c r="X157" s="66"/>
      <c r="Y157" s="64"/>
      <c r="Z157" s="66"/>
      <c r="AA157" s="64"/>
      <c r="AB157" s="66"/>
      <c r="AC157" s="89"/>
      <c r="AD157" s="66"/>
      <c r="AE157" s="64"/>
      <c r="AF157" s="66"/>
      <c r="AG157" s="64"/>
      <c r="AH157" s="66"/>
      <c r="AI157" s="89"/>
      <c r="AJ157" s="7"/>
      <c r="AK157" s="7"/>
      <c r="AL157" s="7"/>
      <c r="AM157" s="7"/>
    </row>
    <row r="158" spans="1:39" x14ac:dyDescent="0.35">
      <c r="A158" s="490" t="s">
        <v>375</v>
      </c>
      <c r="B158" s="66">
        <v>5.6704593432954101E-2</v>
      </c>
      <c r="C158" s="89"/>
      <c r="D158" s="91">
        <v>4.5602315589627698E-2</v>
      </c>
      <c r="E158" s="64"/>
      <c r="F158" s="66">
        <v>6.8497343445964406E-2</v>
      </c>
      <c r="G158" s="89"/>
      <c r="H158" s="66">
        <v>5.9980976160144098E-2</v>
      </c>
      <c r="I158" s="64"/>
      <c r="J158" s="66">
        <v>5.3385547875713701E-2</v>
      </c>
      <c r="K158" s="89"/>
      <c r="L158" s="66">
        <v>5.22087331252091E-2</v>
      </c>
      <c r="M158" s="64"/>
      <c r="N158" s="66">
        <v>9.0215656512419001E-2</v>
      </c>
      <c r="O158" s="64"/>
      <c r="P158" s="66">
        <v>6.3966858152295594E-2</v>
      </c>
      <c r="Q158" s="64"/>
      <c r="R158" s="66">
        <v>5.8289599914033298E-2</v>
      </c>
      <c r="S158" s="89"/>
      <c r="T158" s="66">
        <v>9.6773198041868694E-2</v>
      </c>
      <c r="U158" s="64"/>
      <c r="V158" s="66">
        <v>4.9672243452441298E-2</v>
      </c>
      <c r="W158" s="89"/>
      <c r="X158" s="66">
        <v>6.02647510149888E-2</v>
      </c>
      <c r="Y158" s="64"/>
      <c r="Z158" s="66">
        <v>5.6266685141976698E-2</v>
      </c>
      <c r="AA158" s="64"/>
      <c r="AB158" s="66">
        <v>5.4706580954100602E-2</v>
      </c>
      <c r="AC158" s="89"/>
      <c r="AD158" s="66">
        <v>6.7494633894524703E-2</v>
      </c>
      <c r="AE158" s="64"/>
      <c r="AF158" s="66">
        <v>6.1877651544232498E-2</v>
      </c>
      <c r="AG158" s="64"/>
      <c r="AH158" s="66">
        <v>4.7083230907854497E-2</v>
      </c>
      <c r="AI158" s="89"/>
      <c r="AJ158" s="7"/>
      <c r="AK158" s="7"/>
      <c r="AL158" s="7"/>
      <c r="AM158" s="7"/>
    </row>
    <row r="159" spans="1:39" ht="15" customHeight="1" x14ac:dyDescent="0.35">
      <c r="A159" s="491"/>
      <c r="B159" s="92"/>
      <c r="C159" s="93"/>
      <c r="D159" s="94"/>
      <c r="E159" s="78"/>
      <c r="F159" s="92"/>
      <c r="G159" s="93"/>
      <c r="H159" s="94"/>
      <c r="I159" s="78"/>
      <c r="J159" s="92"/>
      <c r="K159" s="93"/>
      <c r="L159" s="94"/>
      <c r="M159" s="78"/>
      <c r="N159" s="92"/>
      <c r="O159" s="78"/>
      <c r="P159" s="92"/>
      <c r="Q159" s="78"/>
      <c r="R159" s="92"/>
      <c r="S159" s="93"/>
      <c r="T159" s="92"/>
      <c r="U159" s="78"/>
      <c r="V159" s="92"/>
      <c r="W159" s="93"/>
      <c r="X159" s="94"/>
      <c r="Y159" s="78"/>
      <c r="Z159" s="92"/>
      <c r="AA159" s="78"/>
      <c r="AB159" s="92"/>
      <c r="AC159" s="93"/>
      <c r="AD159" s="92"/>
      <c r="AE159" s="78"/>
      <c r="AF159" s="92"/>
      <c r="AG159" s="78"/>
      <c r="AH159" s="92"/>
      <c r="AI159" s="93"/>
      <c r="AJ159" s="7"/>
      <c r="AK159" s="7"/>
      <c r="AL159" s="7"/>
      <c r="AM159" s="7"/>
    </row>
    <row r="160" spans="1:39" ht="15" customHeight="1" x14ac:dyDescent="0.35"/>
    <row r="161" spans="1:39" ht="58" customHeight="1" x14ac:dyDescent="0.35">
      <c r="A161" s="135" t="s">
        <v>316</v>
      </c>
      <c r="B161" s="416" t="s">
        <v>282</v>
      </c>
      <c r="C161" s="387"/>
      <c r="D161" s="417" t="s">
        <v>68</v>
      </c>
      <c r="E161" s="418"/>
      <c r="F161" s="419" t="s">
        <v>83</v>
      </c>
      <c r="G161" s="387"/>
      <c r="H161" s="420" t="s">
        <v>84</v>
      </c>
      <c r="I161" s="421"/>
      <c r="J161" s="421" t="s">
        <v>85</v>
      </c>
      <c r="K161" s="422"/>
      <c r="L161" s="416" t="s">
        <v>86</v>
      </c>
      <c r="M161" s="388"/>
      <c r="N161" s="419" t="s">
        <v>87</v>
      </c>
      <c r="O161" s="388"/>
      <c r="P161" s="419" t="s">
        <v>88</v>
      </c>
      <c r="Q161" s="388"/>
      <c r="R161" s="419" t="s">
        <v>89</v>
      </c>
      <c r="S161" s="387"/>
      <c r="T161" s="416" t="s">
        <v>90</v>
      </c>
      <c r="U161" s="388"/>
      <c r="V161" s="419" t="s">
        <v>91</v>
      </c>
      <c r="W161" s="387"/>
      <c r="X161" s="416" t="s">
        <v>92</v>
      </c>
      <c r="Y161" s="388"/>
      <c r="Z161" s="419" t="s">
        <v>93</v>
      </c>
      <c r="AA161" s="388"/>
      <c r="AB161" s="419" t="s">
        <v>94</v>
      </c>
      <c r="AC161" s="387"/>
      <c r="AD161" s="416" t="s">
        <v>95</v>
      </c>
      <c r="AE161" s="388"/>
      <c r="AF161" s="419" t="s">
        <v>96</v>
      </c>
      <c r="AG161" s="388"/>
      <c r="AH161" s="419" t="s">
        <v>97</v>
      </c>
      <c r="AI161" s="435"/>
    </row>
    <row r="162" spans="1:39" ht="15" customHeight="1" x14ac:dyDescent="0.35">
      <c r="A162" s="149"/>
      <c r="B162" s="318"/>
      <c r="C162" s="62"/>
      <c r="D162" s="319" t="s">
        <v>98</v>
      </c>
      <c r="E162" s="138"/>
      <c r="F162" s="320" t="s">
        <v>99</v>
      </c>
      <c r="G162" s="62"/>
      <c r="H162" s="319" t="s">
        <v>98</v>
      </c>
      <c r="I162" s="138"/>
      <c r="J162" s="320" t="s">
        <v>99</v>
      </c>
      <c r="K162" s="139"/>
      <c r="L162" s="318" t="s">
        <v>100</v>
      </c>
      <c r="M162" s="63"/>
      <c r="N162" s="320" t="s">
        <v>99</v>
      </c>
      <c r="O162" s="63"/>
      <c r="P162" s="320" t="s">
        <v>101</v>
      </c>
      <c r="Q162" s="63"/>
      <c r="R162" s="320" t="s">
        <v>102</v>
      </c>
      <c r="S162" s="62"/>
      <c r="T162" s="318" t="s">
        <v>100</v>
      </c>
      <c r="U162" s="63"/>
      <c r="V162" s="320" t="s">
        <v>99</v>
      </c>
      <c r="W162" s="62"/>
      <c r="X162" s="318" t="s">
        <v>100</v>
      </c>
      <c r="Y162" s="63"/>
      <c r="Z162" s="320" t="s">
        <v>99</v>
      </c>
      <c r="AA162" s="63"/>
      <c r="AB162" s="320" t="s">
        <v>101</v>
      </c>
      <c r="AC162" s="62"/>
      <c r="AD162" s="318" t="s">
        <v>100</v>
      </c>
      <c r="AE162" s="63"/>
      <c r="AF162" s="320" t="s">
        <v>99</v>
      </c>
      <c r="AG162" s="63"/>
      <c r="AH162" s="320" t="s">
        <v>101</v>
      </c>
      <c r="AI162" s="68"/>
    </row>
    <row r="163" spans="1:39" x14ac:dyDescent="0.35">
      <c r="A163" s="154"/>
      <c r="B163" s="144" t="s">
        <v>103</v>
      </c>
      <c r="C163" s="146" t="s">
        <v>104</v>
      </c>
      <c r="D163" s="144" t="s">
        <v>103</v>
      </c>
      <c r="E163" s="145" t="s">
        <v>104</v>
      </c>
      <c r="F163" s="145" t="s">
        <v>103</v>
      </c>
      <c r="G163" s="146" t="s">
        <v>104</v>
      </c>
      <c r="H163" s="144" t="s">
        <v>103</v>
      </c>
      <c r="I163" s="145" t="s">
        <v>104</v>
      </c>
      <c r="J163" s="145" t="s">
        <v>103</v>
      </c>
      <c r="K163" s="146" t="s">
        <v>104</v>
      </c>
      <c r="L163" s="144" t="s">
        <v>103</v>
      </c>
      <c r="M163" s="145" t="s">
        <v>104</v>
      </c>
      <c r="N163" s="145" t="s">
        <v>103</v>
      </c>
      <c r="O163" s="145" t="s">
        <v>104</v>
      </c>
      <c r="P163" s="145" t="s">
        <v>103</v>
      </c>
      <c r="Q163" s="145" t="s">
        <v>104</v>
      </c>
      <c r="R163" s="145" t="s">
        <v>103</v>
      </c>
      <c r="S163" s="146" t="s">
        <v>104</v>
      </c>
      <c r="T163" s="144" t="s">
        <v>103</v>
      </c>
      <c r="U163" s="145" t="s">
        <v>104</v>
      </c>
      <c r="V163" s="145" t="s">
        <v>103</v>
      </c>
      <c r="W163" s="146" t="s">
        <v>104</v>
      </c>
      <c r="X163" s="144" t="s">
        <v>103</v>
      </c>
      <c r="Y163" s="145" t="s">
        <v>104</v>
      </c>
      <c r="Z163" s="145" t="s">
        <v>103</v>
      </c>
      <c r="AA163" s="145" t="s">
        <v>104</v>
      </c>
      <c r="AB163" s="145" t="s">
        <v>103</v>
      </c>
      <c r="AC163" s="146" t="s">
        <v>104</v>
      </c>
      <c r="AD163" s="144" t="s">
        <v>103</v>
      </c>
      <c r="AE163" s="145" t="s">
        <v>104</v>
      </c>
      <c r="AF163" s="145" t="s">
        <v>103</v>
      </c>
      <c r="AG163" s="145" t="s">
        <v>104</v>
      </c>
      <c r="AH163" s="145" t="s">
        <v>103</v>
      </c>
      <c r="AI163" s="146" t="s">
        <v>104</v>
      </c>
    </row>
    <row r="164" spans="1:39" ht="15" customHeight="1" x14ac:dyDescent="0.35">
      <c r="A164" s="256" t="s">
        <v>37</v>
      </c>
      <c r="B164" s="321">
        <v>4000</v>
      </c>
      <c r="C164" s="322"/>
      <c r="D164" s="321">
        <v>1921</v>
      </c>
      <c r="E164" s="323"/>
      <c r="F164" s="323">
        <v>2079</v>
      </c>
      <c r="G164" s="322"/>
      <c r="H164" s="321">
        <v>2060</v>
      </c>
      <c r="I164" s="323"/>
      <c r="J164" s="323">
        <v>1935</v>
      </c>
      <c r="K164" s="322"/>
      <c r="L164" s="73">
        <v>2465</v>
      </c>
      <c r="M164" s="74"/>
      <c r="N164" s="74">
        <v>435</v>
      </c>
      <c r="O164" s="74"/>
      <c r="P164" s="74">
        <v>636</v>
      </c>
      <c r="Q164" s="74"/>
      <c r="R164" s="74">
        <v>352</v>
      </c>
      <c r="S164" s="322"/>
      <c r="T164" s="321">
        <v>494</v>
      </c>
      <c r="U164" s="323"/>
      <c r="V164" s="323">
        <v>3442</v>
      </c>
      <c r="W164" s="322"/>
      <c r="X164" s="321">
        <v>1046</v>
      </c>
      <c r="Y164" s="323"/>
      <c r="Z164" s="323">
        <v>1341</v>
      </c>
      <c r="AA164" s="323"/>
      <c r="AB164" s="323">
        <v>1613</v>
      </c>
      <c r="AC164" s="322"/>
      <c r="AD164" s="321">
        <v>303</v>
      </c>
      <c r="AE164" s="323"/>
      <c r="AF164" s="323">
        <v>2221</v>
      </c>
      <c r="AG164" s="323"/>
      <c r="AH164" s="323">
        <v>1297</v>
      </c>
      <c r="AI164" s="324"/>
    </row>
    <row r="165" spans="1:39" x14ac:dyDescent="0.35">
      <c r="A165" s="486" t="s">
        <v>252</v>
      </c>
      <c r="B165" s="302">
        <v>4.7102692028973096E-3</v>
      </c>
      <c r="C165" s="300"/>
      <c r="D165" s="302">
        <v>7.8421213800746806E-3</v>
      </c>
      <c r="E165" s="301"/>
      <c r="F165" s="303">
        <v>1.3836410708734301E-3</v>
      </c>
      <c r="G165" s="300"/>
      <c r="H165" s="302">
        <v>4.1502031199370402E-3</v>
      </c>
      <c r="I165" s="301"/>
      <c r="J165" s="303">
        <v>5.3113907523157202E-3</v>
      </c>
      <c r="K165" s="300"/>
      <c r="L165" s="302">
        <v>5.2059893683829902E-3</v>
      </c>
      <c r="M165" s="301"/>
      <c r="N165" s="303">
        <v>6.4872613237009803E-3</v>
      </c>
      <c r="O165" s="301"/>
      <c r="P165" s="303">
        <v>9.3247149756840004E-4</v>
      </c>
      <c r="Q165" s="301"/>
      <c r="R165" s="303">
        <v>2.0443608471114902E-3</v>
      </c>
      <c r="S165" s="300"/>
      <c r="T165" s="302">
        <v>3.0941874041385902E-3</v>
      </c>
      <c r="U165" s="301"/>
      <c r="V165" s="303">
        <v>4.9138532656666303E-3</v>
      </c>
      <c r="W165" s="300"/>
      <c r="X165" s="302">
        <v>4.1153976726322804E-3</v>
      </c>
      <c r="Y165" s="301"/>
      <c r="Z165" s="303">
        <v>3.8003360655753998E-3</v>
      </c>
      <c r="AA165" s="301"/>
      <c r="AB165" s="303">
        <v>5.8722113985623598E-3</v>
      </c>
      <c r="AC165" s="300"/>
      <c r="AD165" s="302"/>
      <c r="AE165" s="301"/>
      <c r="AF165" s="303">
        <v>5.2007564945609503E-3</v>
      </c>
      <c r="AG165" s="301"/>
      <c r="AH165" s="303">
        <v>4.6755370737401403E-3</v>
      </c>
      <c r="AI165" s="300"/>
      <c r="AJ165" s="7"/>
      <c r="AK165" s="7"/>
      <c r="AL165" s="7"/>
      <c r="AM165" s="7"/>
    </row>
    <row r="166" spans="1:39" x14ac:dyDescent="0.35">
      <c r="A166" s="443"/>
      <c r="B166" s="91"/>
      <c r="C166" s="89"/>
      <c r="D166" s="91"/>
      <c r="E166" s="64"/>
      <c r="F166" s="66"/>
      <c r="G166" s="89"/>
      <c r="H166" s="91"/>
      <c r="I166" s="64"/>
      <c r="J166" s="66"/>
      <c r="K166" s="89"/>
      <c r="L166" s="91"/>
      <c r="M166" s="64"/>
      <c r="N166" s="66"/>
      <c r="O166" s="64"/>
      <c r="P166" s="66"/>
      <c r="Q166" s="64"/>
      <c r="R166" s="66"/>
      <c r="S166" s="89"/>
      <c r="T166" s="91"/>
      <c r="U166" s="64"/>
      <c r="V166" s="66"/>
      <c r="W166" s="89"/>
      <c r="X166" s="91"/>
      <c r="Y166" s="64"/>
      <c r="Z166" s="66"/>
      <c r="AA166" s="64"/>
      <c r="AB166" s="66"/>
      <c r="AC166" s="89"/>
      <c r="AD166" s="91"/>
      <c r="AE166" s="64"/>
      <c r="AF166" s="66"/>
      <c r="AG166" s="64"/>
      <c r="AH166" s="66"/>
      <c r="AI166" s="89"/>
      <c r="AJ166" s="7"/>
      <c r="AK166" s="7"/>
      <c r="AL166" s="7"/>
      <c r="AM166" s="7"/>
    </row>
    <row r="167" spans="1:39" x14ac:dyDescent="0.35">
      <c r="A167" s="443">
        <v>1</v>
      </c>
      <c r="B167" s="91">
        <v>3.7479607125203902E-3</v>
      </c>
      <c r="C167" s="89"/>
      <c r="D167" s="91">
        <v>3.8648355869025301E-3</v>
      </c>
      <c r="E167" s="64"/>
      <c r="F167" s="66">
        <v>3.6238171632559401E-3</v>
      </c>
      <c r="G167" s="89"/>
      <c r="H167" s="91">
        <v>4.7391787540881298E-3</v>
      </c>
      <c r="I167" s="64"/>
      <c r="J167" s="66">
        <v>2.71240833074836E-3</v>
      </c>
      <c r="K167" s="89"/>
      <c r="L167" s="91">
        <v>3.3487110756747198E-3</v>
      </c>
      <c r="M167" s="64"/>
      <c r="N167" s="66">
        <v>6.9709575878792902E-3</v>
      </c>
      <c r="O167" s="64"/>
      <c r="P167" s="66">
        <v>6.6082529557300197E-3</v>
      </c>
      <c r="Q167" s="64"/>
      <c r="R167" s="66"/>
      <c r="S167" s="89"/>
      <c r="T167" s="91">
        <v>8.4716000934629207E-3</v>
      </c>
      <c r="U167" s="64"/>
      <c r="V167" s="66">
        <v>3.1306368791182699E-3</v>
      </c>
      <c r="W167" s="89"/>
      <c r="X167" s="91">
        <v>4.0101769034670103E-3</v>
      </c>
      <c r="Y167" s="64"/>
      <c r="Z167" s="66">
        <v>3.9806859829155999E-3</v>
      </c>
      <c r="AA167" s="64"/>
      <c r="AB167" s="66">
        <v>3.3776034817571002E-3</v>
      </c>
      <c r="AC167" s="89"/>
      <c r="AD167" s="91">
        <v>7.1620769818684501E-3</v>
      </c>
      <c r="AE167" s="64"/>
      <c r="AF167" s="66">
        <v>3.5267630048974202E-3</v>
      </c>
      <c r="AG167" s="64"/>
      <c r="AH167" s="66">
        <v>3.8238114401860598E-3</v>
      </c>
      <c r="AI167" s="89"/>
      <c r="AJ167" s="7"/>
      <c r="AK167" s="7"/>
      <c r="AL167" s="7"/>
      <c r="AM167" s="7"/>
    </row>
    <row r="168" spans="1:39" x14ac:dyDescent="0.35">
      <c r="A168" s="443"/>
      <c r="B168" s="91"/>
      <c r="C168" s="89"/>
      <c r="D168" s="91"/>
      <c r="E168" s="64"/>
      <c r="F168" s="66"/>
      <c r="G168" s="89"/>
      <c r="H168" s="91"/>
      <c r="I168" s="64"/>
      <c r="J168" s="66"/>
      <c r="K168" s="89"/>
      <c r="L168" s="91"/>
      <c r="M168" s="64"/>
      <c r="N168" s="66"/>
      <c r="O168" s="64"/>
      <c r="P168" s="66"/>
      <c r="Q168" s="64"/>
      <c r="R168" s="66"/>
      <c r="S168" s="89"/>
      <c r="T168" s="91"/>
      <c r="U168" s="64"/>
      <c r="V168" s="66"/>
      <c r="W168" s="89"/>
      <c r="X168" s="91"/>
      <c r="Y168" s="64"/>
      <c r="Z168" s="66"/>
      <c r="AA168" s="64"/>
      <c r="AB168" s="66"/>
      <c r="AC168" s="89"/>
      <c r="AD168" s="91"/>
      <c r="AE168" s="64"/>
      <c r="AF168" s="66"/>
      <c r="AG168" s="64"/>
      <c r="AH168" s="66"/>
      <c r="AI168" s="89"/>
      <c r="AJ168" s="7"/>
      <c r="AK168" s="7"/>
      <c r="AL168" s="7"/>
      <c r="AM168" s="7"/>
    </row>
    <row r="169" spans="1:39" x14ac:dyDescent="0.35">
      <c r="A169" s="443">
        <v>2</v>
      </c>
      <c r="B169" s="91">
        <v>6.6080076839199198E-3</v>
      </c>
      <c r="C169" s="89"/>
      <c r="D169" s="91">
        <v>5.9311600002081803E-3</v>
      </c>
      <c r="E169" s="64"/>
      <c r="F169" s="66">
        <v>7.3269498364706802E-3</v>
      </c>
      <c r="G169" s="89"/>
      <c r="H169" s="91">
        <v>4.7231044244443101E-3</v>
      </c>
      <c r="I169" s="64"/>
      <c r="J169" s="66">
        <v>8.6094135365175403E-3</v>
      </c>
      <c r="K169" s="89"/>
      <c r="L169" s="91">
        <v>6.4170484981815002E-3</v>
      </c>
      <c r="M169" s="64"/>
      <c r="N169" s="66">
        <v>1.13926780997571E-2</v>
      </c>
      <c r="O169" s="64"/>
      <c r="P169" s="66">
        <v>5.4934172248974501E-3</v>
      </c>
      <c r="Q169" s="64"/>
      <c r="R169" s="66">
        <v>8.6402124371862295E-3</v>
      </c>
      <c r="S169" s="89"/>
      <c r="T169" s="91">
        <v>9.0827615908138405E-3</v>
      </c>
      <c r="U169" s="64"/>
      <c r="V169" s="66">
        <v>6.3596278833183296E-3</v>
      </c>
      <c r="W169" s="89"/>
      <c r="X169" s="91">
        <v>6.9574511310921596E-3</v>
      </c>
      <c r="Y169" s="64"/>
      <c r="Z169" s="66">
        <v>8.8361719017684692E-3</v>
      </c>
      <c r="AA169" s="64"/>
      <c r="AB169" s="66">
        <v>4.4988543993655398E-3</v>
      </c>
      <c r="AC169" s="89"/>
      <c r="AD169" s="91">
        <v>5.7049094748964496E-3</v>
      </c>
      <c r="AE169" s="64"/>
      <c r="AF169" s="66">
        <v>8.0121767180958807E-3</v>
      </c>
      <c r="AG169" s="64"/>
      <c r="AH169" s="66">
        <v>5.28642368175647E-3</v>
      </c>
      <c r="AI169" s="89"/>
      <c r="AJ169" s="7"/>
      <c r="AK169" s="7"/>
      <c r="AL169" s="7"/>
      <c r="AM169" s="7"/>
    </row>
    <row r="170" spans="1:39" x14ac:dyDescent="0.35">
      <c r="A170" s="443"/>
      <c r="B170" s="91"/>
      <c r="C170" s="89"/>
      <c r="D170" s="91"/>
      <c r="E170" s="64"/>
      <c r="F170" s="66"/>
      <c r="G170" s="89"/>
      <c r="H170" s="91"/>
      <c r="I170" s="64"/>
      <c r="J170" s="66"/>
      <c r="K170" s="89"/>
      <c r="L170" s="91"/>
      <c r="M170" s="64"/>
      <c r="N170" s="66"/>
      <c r="O170" s="64"/>
      <c r="P170" s="66"/>
      <c r="Q170" s="64"/>
      <c r="R170" s="66"/>
      <c r="S170" s="89"/>
      <c r="T170" s="91"/>
      <c r="U170" s="64"/>
      <c r="V170" s="66"/>
      <c r="W170" s="89"/>
      <c r="X170" s="91"/>
      <c r="Y170" s="64"/>
      <c r="Z170" s="66"/>
      <c r="AA170" s="64"/>
      <c r="AB170" s="66"/>
      <c r="AC170" s="89"/>
      <c r="AD170" s="91"/>
      <c r="AE170" s="64"/>
      <c r="AF170" s="66"/>
      <c r="AG170" s="64"/>
      <c r="AH170" s="66"/>
      <c r="AI170" s="89"/>
      <c r="AJ170" s="7"/>
      <c r="AK170" s="7"/>
      <c r="AL170" s="7"/>
      <c r="AM170" s="7"/>
    </row>
    <row r="171" spans="1:39" x14ac:dyDescent="0.35">
      <c r="A171" s="443">
        <v>3</v>
      </c>
      <c r="B171" s="91">
        <v>1.08425646415744E-2</v>
      </c>
      <c r="C171" s="89"/>
      <c r="D171" s="91">
        <v>1.0235235898090099E-2</v>
      </c>
      <c r="E171" s="64"/>
      <c r="F171" s="66">
        <v>1.1487664336312301E-2</v>
      </c>
      <c r="G171" s="89"/>
      <c r="H171" s="91">
        <v>1.3929533059052E-2</v>
      </c>
      <c r="I171" s="64"/>
      <c r="J171" s="66">
        <v>7.6155799143800499E-3</v>
      </c>
      <c r="K171" s="89"/>
      <c r="L171" s="91">
        <v>8.8305877577425605E-3</v>
      </c>
      <c r="M171" s="64"/>
      <c r="N171" s="66">
        <v>1.0114078926671301E-2</v>
      </c>
      <c r="O171" s="64"/>
      <c r="P171" s="66">
        <v>2.9462150307353802E-2</v>
      </c>
      <c r="Q171" s="64"/>
      <c r="R171" s="66">
        <v>1.56848253296063E-3</v>
      </c>
      <c r="S171" s="89"/>
      <c r="T171" s="91">
        <v>2.48315863447333E-2</v>
      </c>
      <c r="U171" s="64"/>
      <c r="V171" s="66">
        <v>8.55810625782546E-3</v>
      </c>
      <c r="W171" s="89"/>
      <c r="X171" s="91">
        <v>1.11746585668252E-2</v>
      </c>
      <c r="Y171" s="64"/>
      <c r="Z171" s="66">
        <v>8.6114518329595807E-3</v>
      </c>
      <c r="AA171" s="64"/>
      <c r="AB171" s="66">
        <v>1.25011001905765E-2</v>
      </c>
      <c r="AC171" s="89"/>
      <c r="AD171" s="91">
        <v>1.3191525493659401E-2</v>
      </c>
      <c r="AE171" s="64"/>
      <c r="AF171" s="66">
        <v>1.13136298169278E-2</v>
      </c>
      <c r="AG171" s="64"/>
      <c r="AH171" s="66">
        <v>1.00614479701475E-2</v>
      </c>
      <c r="AI171" s="89"/>
      <c r="AJ171" s="7"/>
      <c r="AK171" s="7"/>
      <c r="AL171" s="7"/>
      <c r="AM171" s="7"/>
    </row>
    <row r="172" spans="1:39" x14ac:dyDescent="0.35">
      <c r="A172" s="443"/>
      <c r="B172" s="91"/>
      <c r="C172" s="89"/>
      <c r="D172" s="91"/>
      <c r="E172" s="64"/>
      <c r="F172" s="66"/>
      <c r="G172" s="89"/>
      <c r="H172" s="91"/>
      <c r="I172" s="64"/>
      <c r="J172" s="66"/>
      <c r="K172" s="89"/>
      <c r="L172" s="91"/>
      <c r="M172" s="64"/>
      <c r="N172" s="66"/>
      <c r="O172" s="64"/>
      <c r="P172" s="66"/>
      <c r="Q172" s="64"/>
      <c r="R172" s="66"/>
      <c r="S172" s="89"/>
      <c r="T172" s="91"/>
      <c r="U172" s="64"/>
      <c r="V172" s="66"/>
      <c r="W172" s="89"/>
      <c r="X172" s="91"/>
      <c r="Y172" s="64"/>
      <c r="Z172" s="66"/>
      <c r="AA172" s="64"/>
      <c r="AB172" s="66"/>
      <c r="AC172" s="89"/>
      <c r="AD172" s="91"/>
      <c r="AE172" s="64"/>
      <c r="AF172" s="66"/>
      <c r="AG172" s="64"/>
      <c r="AH172" s="66"/>
      <c r="AI172" s="89"/>
      <c r="AJ172" s="7"/>
      <c r="AK172" s="7"/>
      <c r="AL172" s="7"/>
      <c r="AM172" s="7"/>
    </row>
    <row r="173" spans="1:39" x14ac:dyDescent="0.35">
      <c r="A173" s="443">
        <v>4</v>
      </c>
      <c r="B173" s="91">
        <v>1.75290205747098E-2</v>
      </c>
      <c r="C173" s="89"/>
      <c r="D173" s="91">
        <v>1.7275370248564102E-2</v>
      </c>
      <c r="E173" s="64"/>
      <c r="F173" s="66">
        <v>1.77984459060847E-2</v>
      </c>
      <c r="G173" s="89"/>
      <c r="H173" s="91">
        <v>1.7515516476009602E-2</v>
      </c>
      <c r="I173" s="64"/>
      <c r="J173" s="66">
        <v>1.7584337799306699E-2</v>
      </c>
      <c r="K173" s="89"/>
      <c r="L173" s="91">
        <v>1.4510270818755101E-2</v>
      </c>
      <c r="M173" s="64"/>
      <c r="N173" s="66">
        <v>1.7054790082499102E-2</v>
      </c>
      <c r="O173" s="64"/>
      <c r="P173" s="66">
        <v>2.56112691297096E-2</v>
      </c>
      <c r="Q173" s="64"/>
      <c r="R173" s="66">
        <v>3.2592461886586398E-2</v>
      </c>
      <c r="S173" s="89"/>
      <c r="T173" s="91">
        <v>3.1308196393176703E-2</v>
      </c>
      <c r="U173" s="64"/>
      <c r="V173" s="66">
        <v>1.47079031168676E-2</v>
      </c>
      <c r="W173" s="89"/>
      <c r="X173" s="91">
        <v>1.63259555886822E-2</v>
      </c>
      <c r="Y173" s="64"/>
      <c r="Z173" s="66">
        <v>1.6161745075586799E-2</v>
      </c>
      <c r="AA173" s="64"/>
      <c r="AB173" s="66">
        <v>1.94805337704386E-2</v>
      </c>
      <c r="AC173" s="89"/>
      <c r="AD173" s="91">
        <v>3.2431220303632997E-2</v>
      </c>
      <c r="AE173" s="64"/>
      <c r="AF173" s="66">
        <v>1.28521421380549E-2</v>
      </c>
      <c r="AG173" s="64"/>
      <c r="AH173" s="66">
        <v>2.0344120063579201E-2</v>
      </c>
      <c r="AI173" s="89"/>
      <c r="AJ173" s="7"/>
      <c r="AK173" s="7"/>
      <c r="AL173" s="7"/>
      <c r="AM173" s="7"/>
    </row>
    <row r="174" spans="1:39" x14ac:dyDescent="0.35">
      <c r="A174" s="443"/>
      <c r="B174" s="91"/>
      <c r="C174" s="89"/>
      <c r="D174" s="91"/>
      <c r="E174" s="64"/>
      <c r="F174" s="66"/>
      <c r="G174" s="89"/>
      <c r="H174" s="91"/>
      <c r="I174" s="64"/>
      <c r="J174" s="66"/>
      <c r="K174" s="89"/>
      <c r="L174" s="91"/>
      <c r="M174" s="64"/>
      <c r="N174" s="66"/>
      <c r="O174" s="64"/>
      <c r="P174" s="66"/>
      <c r="Q174" s="64"/>
      <c r="R174" s="66"/>
      <c r="S174" s="89"/>
      <c r="T174" s="91"/>
      <c r="U174" s="64"/>
      <c r="V174" s="66"/>
      <c r="W174" s="89"/>
      <c r="X174" s="91"/>
      <c r="Y174" s="64"/>
      <c r="Z174" s="66"/>
      <c r="AA174" s="64"/>
      <c r="AB174" s="66"/>
      <c r="AC174" s="89"/>
      <c r="AD174" s="91"/>
      <c r="AE174" s="64"/>
      <c r="AF174" s="66"/>
      <c r="AG174" s="64"/>
      <c r="AH174" s="66"/>
      <c r="AI174" s="89"/>
      <c r="AJ174" s="7"/>
      <c r="AK174" s="7"/>
      <c r="AL174" s="7"/>
      <c r="AM174" s="7"/>
    </row>
    <row r="175" spans="1:39" x14ac:dyDescent="0.35">
      <c r="A175" s="443">
        <v>5</v>
      </c>
      <c r="B175" s="91">
        <v>4.3524579814754202E-2</v>
      </c>
      <c r="C175" s="89"/>
      <c r="D175" s="91">
        <v>3.9035660466673699E-2</v>
      </c>
      <c r="E175" s="64"/>
      <c r="F175" s="66">
        <v>4.82926737543505E-2</v>
      </c>
      <c r="G175" s="89"/>
      <c r="H175" s="91">
        <v>3.8646321408613599E-2</v>
      </c>
      <c r="I175" s="64"/>
      <c r="J175" s="66">
        <v>4.8766291601875497E-2</v>
      </c>
      <c r="K175" s="89"/>
      <c r="L175" s="91">
        <v>4.2703599245178199E-2</v>
      </c>
      <c r="M175" s="64"/>
      <c r="N175" s="66">
        <v>3.9370458747388301E-2</v>
      </c>
      <c r="O175" s="64"/>
      <c r="P175" s="66">
        <v>5.7400711180831503E-2</v>
      </c>
      <c r="Q175" s="64"/>
      <c r="R175" s="66">
        <v>1.6541043479899299E-2</v>
      </c>
      <c r="S175" s="89"/>
      <c r="T175" s="91">
        <v>7.30518030298518E-2</v>
      </c>
      <c r="U175" s="64"/>
      <c r="V175" s="66">
        <v>3.8833064548348797E-2</v>
      </c>
      <c r="W175" s="89"/>
      <c r="X175" s="91">
        <v>4.9851617936435E-2</v>
      </c>
      <c r="Y175" s="64"/>
      <c r="Z175" s="66">
        <v>3.63901870193774E-2</v>
      </c>
      <c r="AA175" s="64"/>
      <c r="AB175" s="66">
        <v>4.5327690041510903E-2</v>
      </c>
      <c r="AC175" s="89"/>
      <c r="AD175" s="91">
        <v>7.7036895871529704E-2</v>
      </c>
      <c r="AE175" s="64"/>
      <c r="AF175" s="66">
        <v>4.2757527493895102E-2</v>
      </c>
      <c r="AG175" s="64"/>
      <c r="AH175" s="66">
        <v>3.4734016645098398E-2</v>
      </c>
      <c r="AI175" s="89"/>
      <c r="AJ175" s="7"/>
      <c r="AK175" s="7"/>
      <c r="AL175" s="7"/>
      <c r="AM175" s="7"/>
    </row>
    <row r="176" spans="1:39" x14ac:dyDescent="0.35">
      <c r="A176" s="443"/>
      <c r="B176" s="91"/>
      <c r="C176" s="89"/>
      <c r="D176" s="91"/>
      <c r="E176" s="64"/>
      <c r="F176" s="66"/>
      <c r="G176" s="89"/>
      <c r="H176" s="91"/>
      <c r="I176" s="64"/>
      <c r="J176" s="66"/>
      <c r="K176" s="89"/>
      <c r="L176" s="91"/>
      <c r="M176" s="64"/>
      <c r="N176" s="66"/>
      <c r="O176" s="64"/>
      <c r="P176" s="66"/>
      <c r="Q176" s="64"/>
      <c r="R176" s="66"/>
      <c r="S176" s="89"/>
      <c r="T176" s="91"/>
      <c r="U176" s="64"/>
      <c r="V176" s="66"/>
      <c r="W176" s="89"/>
      <c r="X176" s="91"/>
      <c r="Y176" s="64"/>
      <c r="Z176" s="66"/>
      <c r="AA176" s="64"/>
      <c r="AB176" s="66"/>
      <c r="AC176" s="89"/>
      <c r="AD176" s="91"/>
      <c r="AE176" s="64"/>
      <c r="AF176" s="66"/>
      <c r="AG176" s="64"/>
      <c r="AH176" s="66"/>
      <c r="AI176" s="89"/>
      <c r="AJ176" s="7"/>
      <c r="AK176" s="7"/>
      <c r="AL176" s="7"/>
      <c r="AM176" s="7"/>
    </row>
    <row r="177" spans="1:39" x14ac:dyDescent="0.35">
      <c r="A177" s="443">
        <v>6</v>
      </c>
      <c r="B177" s="91">
        <v>7.0343564796564395E-2</v>
      </c>
      <c r="C177" s="89"/>
      <c r="D177" s="91">
        <v>7.1487312164787195E-2</v>
      </c>
      <c r="E177" s="64"/>
      <c r="F177" s="66">
        <v>6.9128685563507E-2</v>
      </c>
      <c r="G177" s="89"/>
      <c r="H177" s="91">
        <v>7.8075946120370998E-2</v>
      </c>
      <c r="I177" s="64"/>
      <c r="J177" s="66">
        <v>6.23616923356589E-2</v>
      </c>
      <c r="K177" s="89"/>
      <c r="L177" s="91">
        <v>6.7177681826017396E-2</v>
      </c>
      <c r="M177" s="64"/>
      <c r="N177" s="66">
        <v>8.3786563160958394E-2</v>
      </c>
      <c r="O177" s="64"/>
      <c r="P177" s="66">
        <v>8.3491849216383598E-2</v>
      </c>
      <c r="Q177" s="64"/>
      <c r="R177" s="66">
        <v>7.0688641777334305E-2</v>
      </c>
      <c r="S177" s="89"/>
      <c r="T177" s="91">
        <v>9.0452929893963696E-2</v>
      </c>
      <c r="U177" s="64"/>
      <c r="V177" s="66">
        <v>6.7232355024328699E-2</v>
      </c>
      <c r="W177" s="89"/>
      <c r="X177" s="91">
        <v>6.6990931598080894E-2</v>
      </c>
      <c r="Y177" s="64"/>
      <c r="Z177" s="66">
        <v>7.8349792422467396E-2</v>
      </c>
      <c r="AA177" s="64"/>
      <c r="AB177" s="66">
        <v>6.5828636057641707E-2</v>
      </c>
      <c r="AC177" s="89"/>
      <c r="AD177" s="91">
        <v>6.4532434461965701E-2</v>
      </c>
      <c r="AE177" s="64"/>
      <c r="AF177" s="66">
        <v>7.8097447638095494E-2</v>
      </c>
      <c r="AG177" s="64"/>
      <c r="AH177" s="66">
        <v>6.0475502185346801E-2</v>
      </c>
      <c r="AI177" s="89"/>
      <c r="AJ177" s="7"/>
      <c r="AK177" s="7"/>
      <c r="AL177" s="7"/>
      <c r="AM177" s="7"/>
    </row>
    <row r="178" spans="1:39" x14ac:dyDescent="0.35">
      <c r="A178" s="443"/>
      <c r="B178" s="91"/>
      <c r="C178" s="89"/>
      <c r="D178" s="91"/>
      <c r="E178" s="64"/>
      <c r="F178" s="66"/>
      <c r="G178" s="89"/>
      <c r="H178" s="91"/>
      <c r="I178" s="64"/>
      <c r="J178" s="66"/>
      <c r="K178" s="89"/>
      <c r="L178" s="91"/>
      <c r="M178" s="64"/>
      <c r="N178" s="66"/>
      <c r="O178" s="64"/>
      <c r="P178" s="66"/>
      <c r="Q178" s="64"/>
      <c r="R178" s="66"/>
      <c r="S178" s="89"/>
      <c r="T178" s="91"/>
      <c r="U178" s="64"/>
      <c r="V178" s="66"/>
      <c r="W178" s="89"/>
      <c r="X178" s="91"/>
      <c r="Y178" s="64"/>
      <c r="Z178" s="66"/>
      <c r="AA178" s="64"/>
      <c r="AB178" s="66"/>
      <c r="AC178" s="89"/>
      <c r="AD178" s="91"/>
      <c r="AE178" s="64"/>
      <c r="AF178" s="66"/>
      <c r="AG178" s="64"/>
      <c r="AH178" s="66"/>
      <c r="AI178" s="89"/>
      <c r="AJ178" s="7"/>
      <c r="AK178" s="7"/>
      <c r="AL178" s="7"/>
      <c r="AM178" s="7"/>
    </row>
    <row r="179" spans="1:39" x14ac:dyDescent="0.35">
      <c r="A179" s="443">
        <v>7</v>
      </c>
      <c r="B179" s="91">
        <v>0.13141589018584099</v>
      </c>
      <c r="C179" s="89"/>
      <c r="D179" s="91">
        <v>0.121101829544612</v>
      </c>
      <c r="E179" s="64"/>
      <c r="F179" s="66">
        <v>0.14237140224178901</v>
      </c>
      <c r="G179" s="89"/>
      <c r="H179" s="91">
        <v>0.13673875895211399</v>
      </c>
      <c r="I179" s="64"/>
      <c r="J179" s="66">
        <v>0.12611581568843999</v>
      </c>
      <c r="K179" s="89"/>
      <c r="L179" s="91">
        <v>0.132775265092133</v>
      </c>
      <c r="M179" s="64"/>
      <c r="N179" s="66">
        <v>0.12982685804055899</v>
      </c>
      <c r="O179" s="64"/>
      <c r="P179" s="66">
        <v>0.134392843654452</v>
      </c>
      <c r="Q179" s="64"/>
      <c r="R179" s="66">
        <v>0.12008459343936501</v>
      </c>
      <c r="S179" s="89"/>
      <c r="T179" s="91">
        <v>0.13769723445200199</v>
      </c>
      <c r="U179" s="64"/>
      <c r="V179" s="66">
        <v>0.13030234086171999</v>
      </c>
      <c r="W179" s="89"/>
      <c r="X179" s="91">
        <v>0.12512933233006901</v>
      </c>
      <c r="Y179" s="64"/>
      <c r="Z179" s="66">
        <v>0.133570302494773</v>
      </c>
      <c r="AA179" s="64"/>
      <c r="AB179" s="66">
        <v>0.13378062308307001</v>
      </c>
      <c r="AC179" s="89"/>
      <c r="AD179" s="91">
        <v>0.122787698042661</v>
      </c>
      <c r="AE179" s="64"/>
      <c r="AF179" s="66">
        <v>0.12769475076477199</v>
      </c>
      <c r="AG179" s="64"/>
      <c r="AH179" s="66">
        <v>0.135528240178132</v>
      </c>
      <c r="AI179" s="89"/>
      <c r="AJ179" s="7"/>
      <c r="AK179" s="7"/>
      <c r="AL179" s="7"/>
      <c r="AM179" s="7"/>
    </row>
    <row r="180" spans="1:39" x14ac:dyDescent="0.35">
      <c r="A180" s="443"/>
      <c r="B180" s="91"/>
      <c r="C180" s="89"/>
      <c r="D180" s="91"/>
      <c r="E180" s="64"/>
      <c r="F180" s="66"/>
      <c r="G180" s="89"/>
      <c r="H180" s="91"/>
      <c r="I180" s="64"/>
      <c r="J180" s="66"/>
      <c r="K180" s="89"/>
      <c r="L180" s="91"/>
      <c r="M180" s="64"/>
      <c r="N180" s="66"/>
      <c r="O180" s="64"/>
      <c r="P180" s="66"/>
      <c r="Q180" s="64"/>
      <c r="R180" s="66"/>
      <c r="S180" s="89"/>
      <c r="T180" s="91"/>
      <c r="U180" s="64"/>
      <c r="V180" s="66"/>
      <c r="W180" s="89"/>
      <c r="X180" s="91"/>
      <c r="Y180" s="64"/>
      <c r="Z180" s="66"/>
      <c r="AA180" s="64"/>
      <c r="AB180" s="66"/>
      <c r="AC180" s="89"/>
      <c r="AD180" s="91"/>
      <c r="AE180" s="64"/>
      <c r="AF180" s="66"/>
      <c r="AG180" s="64"/>
      <c r="AH180" s="66"/>
      <c r="AI180" s="89"/>
      <c r="AJ180" s="7"/>
      <c r="AK180" s="7"/>
      <c r="AL180" s="7"/>
      <c r="AM180" s="7"/>
    </row>
    <row r="181" spans="1:39" x14ac:dyDescent="0.35">
      <c r="A181" s="443">
        <v>8</v>
      </c>
      <c r="B181" s="91">
        <v>0.19856141326438601</v>
      </c>
      <c r="C181" s="89"/>
      <c r="D181" s="91">
        <v>0.19279917644375899</v>
      </c>
      <c r="E181" s="64"/>
      <c r="F181" s="66">
        <v>0.204682014757193</v>
      </c>
      <c r="G181" s="89"/>
      <c r="H181" s="91">
        <v>0.18771673724197399</v>
      </c>
      <c r="I181" s="64"/>
      <c r="J181" s="66">
        <v>0.21009044392235299</v>
      </c>
      <c r="K181" s="89"/>
      <c r="L181" s="91">
        <v>0.195077025006233</v>
      </c>
      <c r="M181" s="64"/>
      <c r="N181" s="66">
        <v>0.209760015709509</v>
      </c>
      <c r="O181" s="64"/>
      <c r="P181" s="66">
        <v>0.21259618594965499</v>
      </c>
      <c r="Q181" s="64"/>
      <c r="R181" s="66">
        <v>0.21190801088127201</v>
      </c>
      <c r="S181" s="89"/>
      <c r="T181" s="91">
        <v>0.16261002104935801</v>
      </c>
      <c r="U181" s="64"/>
      <c r="V181" s="66">
        <v>0.204807043671966</v>
      </c>
      <c r="W181" s="89"/>
      <c r="X181" s="91">
        <v>0.18272729789970599</v>
      </c>
      <c r="Y181" s="64"/>
      <c r="Z181" s="66">
        <v>0.19444279657879501</v>
      </c>
      <c r="AA181" s="64"/>
      <c r="AB181" s="66">
        <v>0.21255749819261199</v>
      </c>
      <c r="AC181" s="89"/>
      <c r="AD181" s="91">
        <v>0.154191395612716</v>
      </c>
      <c r="AE181" s="64"/>
      <c r="AF181" s="66">
        <v>0.19739933484338301</v>
      </c>
      <c r="AG181" s="64"/>
      <c r="AH181" s="66">
        <v>0.21088004547878</v>
      </c>
      <c r="AI181" s="89"/>
      <c r="AJ181" s="7"/>
      <c r="AK181" s="7"/>
      <c r="AL181" s="7"/>
      <c r="AM181" s="7"/>
    </row>
    <row r="182" spans="1:39" x14ac:dyDescent="0.35">
      <c r="A182" s="443"/>
      <c r="B182" s="91"/>
      <c r="C182" s="89"/>
      <c r="D182" s="91"/>
      <c r="E182" s="64"/>
      <c r="F182" s="66"/>
      <c r="G182" s="89"/>
      <c r="H182" s="91"/>
      <c r="I182" s="64"/>
      <c r="J182" s="66"/>
      <c r="K182" s="89"/>
      <c r="L182" s="91"/>
      <c r="M182" s="64"/>
      <c r="N182" s="66"/>
      <c r="O182" s="64"/>
      <c r="P182" s="66"/>
      <c r="Q182" s="64"/>
      <c r="R182" s="66"/>
      <c r="S182" s="89"/>
      <c r="T182" s="91"/>
      <c r="U182" s="64"/>
      <c r="V182" s="66"/>
      <c r="W182" s="89"/>
      <c r="X182" s="91"/>
      <c r="Y182" s="64"/>
      <c r="Z182" s="66"/>
      <c r="AA182" s="64"/>
      <c r="AB182" s="66"/>
      <c r="AC182" s="89"/>
      <c r="AD182" s="91"/>
      <c r="AE182" s="64"/>
      <c r="AF182" s="66"/>
      <c r="AG182" s="64"/>
      <c r="AH182" s="66"/>
      <c r="AI182" s="89"/>
      <c r="AJ182" s="7"/>
      <c r="AK182" s="7"/>
      <c r="AL182" s="7"/>
      <c r="AM182" s="7"/>
    </row>
    <row r="183" spans="1:39" x14ac:dyDescent="0.35">
      <c r="A183" s="443">
        <v>9</v>
      </c>
      <c r="B183" s="91">
        <v>0.159826285901737</v>
      </c>
      <c r="C183" s="89"/>
      <c r="D183" s="91">
        <v>0.1655174409737</v>
      </c>
      <c r="E183" s="64"/>
      <c r="F183" s="66">
        <v>0.15378118686926501</v>
      </c>
      <c r="G183" s="89"/>
      <c r="H183" s="91">
        <v>0.15909724556770599</v>
      </c>
      <c r="I183" s="64"/>
      <c r="J183" s="66">
        <v>0.16050553263655101</v>
      </c>
      <c r="K183" s="89"/>
      <c r="L183" s="91">
        <v>0.16051587555142899</v>
      </c>
      <c r="M183" s="64"/>
      <c r="N183" s="66">
        <v>0.17691492093399</v>
      </c>
      <c r="O183" s="64"/>
      <c r="P183" s="66">
        <v>0.15878847663197099</v>
      </c>
      <c r="Q183" s="64"/>
      <c r="R183" s="66">
        <v>0.15839752544988001</v>
      </c>
      <c r="S183" s="89"/>
      <c r="T183" s="91">
        <v>0.164530489650412</v>
      </c>
      <c r="U183" s="64"/>
      <c r="V183" s="66">
        <v>0.16021735320574601</v>
      </c>
      <c r="W183" s="89"/>
      <c r="X183" s="91">
        <v>0.156526387360957</v>
      </c>
      <c r="Y183" s="64"/>
      <c r="Z183" s="66">
        <v>0.16725935273930601</v>
      </c>
      <c r="AA183" s="64"/>
      <c r="AB183" s="66">
        <v>0.15575908485860901</v>
      </c>
      <c r="AC183" s="89"/>
      <c r="AD183" s="91">
        <v>0.108546170992509</v>
      </c>
      <c r="AE183" s="64"/>
      <c r="AF183" s="66">
        <v>0.163410722611598</v>
      </c>
      <c r="AG183" s="64"/>
      <c r="AH183" s="66">
        <v>0.174722204446431</v>
      </c>
      <c r="AI183" s="89"/>
      <c r="AJ183" s="7"/>
      <c r="AK183" s="7"/>
      <c r="AL183" s="7"/>
      <c r="AM183" s="7"/>
    </row>
    <row r="184" spans="1:39" x14ac:dyDescent="0.35">
      <c r="A184" s="443"/>
      <c r="B184" s="91"/>
      <c r="C184" s="89"/>
      <c r="D184" s="91"/>
      <c r="E184" s="64"/>
      <c r="F184" s="66"/>
      <c r="G184" s="89"/>
      <c r="H184" s="91"/>
      <c r="I184" s="64"/>
      <c r="J184" s="66"/>
      <c r="K184" s="89"/>
      <c r="L184" s="91"/>
      <c r="M184" s="64"/>
      <c r="N184" s="66"/>
      <c r="O184" s="64"/>
      <c r="P184" s="66"/>
      <c r="Q184" s="64"/>
      <c r="R184" s="66"/>
      <c r="S184" s="89"/>
      <c r="T184" s="91"/>
      <c r="U184" s="64"/>
      <c r="V184" s="66"/>
      <c r="W184" s="89"/>
      <c r="X184" s="91"/>
      <c r="Y184" s="64"/>
      <c r="Z184" s="66"/>
      <c r="AA184" s="64"/>
      <c r="AB184" s="66"/>
      <c r="AC184" s="89"/>
      <c r="AD184" s="91"/>
      <c r="AE184" s="64"/>
      <c r="AF184" s="66"/>
      <c r="AG184" s="64"/>
      <c r="AH184" s="66"/>
      <c r="AI184" s="89"/>
      <c r="AJ184" s="7"/>
      <c r="AK184" s="7"/>
      <c r="AL184" s="7"/>
      <c r="AM184" s="7"/>
    </row>
    <row r="185" spans="1:39" x14ac:dyDescent="0.35">
      <c r="A185" s="443" t="s">
        <v>253</v>
      </c>
      <c r="B185" s="91">
        <v>0.34872106426278898</v>
      </c>
      <c r="C185" s="89"/>
      <c r="D185" s="91">
        <v>0.36113259417917898</v>
      </c>
      <c r="E185" s="64"/>
      <c r="F185" s="66">
        <v>0.33553763725362301</v>
      </c>
      <c r="G185" s="89"/>
      <c r="H185" s="91">
        <v>0.34932043668840101</v>
      </c>
      <c r="I185" s="64"/>
      <c r="J185" s="66">
        <v>0.34738869065744998</v>
      </c>
      <c r="K185" s="89"/>
      <c r="L185" s="91">
        <v>0.359188112895302</v>
      </c>
      <c r="M185" s="64"/>
      <c r="N185" s="66">
        <v>0.30601308752426798</v>
      </c>
      <c r="O185" s="64"/>
      <c r="P185" s="66">
        <v>0.28360821057052799</v>
      </c>
      <c r="Q185" s="64"/>
      <c r="R185" s="66">
        <v>0.36962704199805602</v>
      </c>
      <c r="S185" s="89"/>
      <c r="T185" s="91">
        <v>0.293218732438077</v>
      </c>
      <c r="U185" s="64"/>
      <c r="V185" s="66">
        <v>0.35684972732935799</v>
      </c>
      <c r="W185" s="89"/>
      <c r="X185" s="91">
        <v>0.37117904648955202</v>
      </c>
      <c r="Y185" s="64"/>
      <c r="Z185" s="66">
        <v>0.34527443930962098</v>
      </c>
      <c r="AA185" s="64"/>
      <c r="AB185" s="66">
        <v>0.33669366529415901</v>
      </c>
      <c r="AC185" s="89"/>
      <c r="AD185" s="91">
        <v>0.40878411558542799</v>
      </c>
      <c r="AE185" s="64"/>
      <c r="AF185" s="66">
        <v>0.34658168769028902</v>
      </c>
      <c r="AG185" s="64"/>
      <c r="AH185" s="66">
        <v>0.33693297277843098</v>
      </c>
      <c r="AI185" s="89"/>
      <c r="AJ185" s="7"/>
      <c r="AK185" s="7"/>
      <c r="AL185" s="7"/>
      <c r="AM185" s="7"/>
    </row>
    <row r="186" spans="1:39" x14ac:dyDescent="0.35">
      <c r="A186" s="443"/>
      <c r="B186" s="91"/>
      <c r="C186" s="89"/>
      <c r="D186" s="91"/>
      <c r="E186" s="64"/>
      <c r="F186" s="66"/>
      <c r="G186" s="89"/>
      <c r="H186" s="91"/>
      <c r="I186" s="64"/>
      <c r="J186" s="66"/>
      <c r="K186" s="89"/>
      <c r="L186" s="91"/>
      <c r="M186" s="64"/>
      <c r="N186" s="66"/>
      <c r="O186" s="64"/>
      <c r="P186" s="66"/>
      <c r="Q186" s="64"/>
      <c r="R186" s="66"/>
      <c r="S186" s="89"/>
      <c r="T186" s="91"/>
      <c r="U186" s="64"/>
      <c r="V186" s="66"/>
      <c r="W186" s="89"/>
      <c r="X186" s="91"/>
      <c r="Y186" s="64"/>
      <c r="Z186" s="66"/>
      <c r="AA186" s="64"/>
      <c r="AB186" s="66"/>
      <c r="AC186" s="89"/>
      <c r="AD186" s="91"/>
      <c r="AE186" s="64"/>
      <c r="AF186" s="66"/>
      <c r="AG186" s="64"/>
      <c r="AH186" s="66"/>
      <c r="AI186" s="89"/>
      <c r="AJ186" s="7"/>
      <c r="AK186" s="7"/>
      <c r="AL186" s="7"/>
      <c r="AM186" s="7"/>
    </row>
    <row r="187" spans="1:39" x14ac:dyDescent="0.35">
      <c r="A187" s="443" t="s">
        <v>66</v>
      </c>
      <c r="B187" s="91">
        <v>3.8671099613289E-4</v>
      </c>
      <c r="C187" s="89"/>
      <c r="D187" s="91">
        <v>3.4103646052535902E-4</v>
      </c>
      <c r="E187" s="64"/>
      <c r="F187" s="66">
        <v>4.35226119604037E-4</v>
      </c>
      <c r="G187" s="89"/>
      <c r="H187" s="91">
        <v>5.1232766903275902E-4</v>
      </c>
      <c r="I187" s="64"/>
      <c r="J187" s="66">
        <v>2.55268945726518E-4</v>
      </c>
      <c r="K187" s="89"/>
      <c r="L187" s="91">
        <v>2.2489084921194799E-4</v>
      </c>
      <c r="M187" s="64"/>
      <c r="N187" s="66"/>
      <c r="O187" s="64"/>
      <c r="P187" s="66"/>
      <c r="Q187" s="64"/>
      <c r="R187" s="66">
        <v>1.4869988646366401E-3</v>
      </c>
      <c r="S187" s="89"/>
      <c r="T187" s="91"/>
      <c r="U187" s="64"/>
      <c r="V187" s="66">
        <v>3.0446900145729699E-4</v>
      </c>
      <c r="W187" s="89"/>
      <c r="X187" s="91">
        <v>6.6244321011949101E-4</v>
      </c>
      <c r="Y187" s="64"/>
      <c r="Z187" s="66">
        <v>2.58619763423142E-4</v>
      </c>
      <c r="AA187" s="64"/>
      <c r="AB187" s="66">
        <v>3.1129228086296999E-4</v>
      </c>
      <c r="AC187" s="89"/>
      <c r="AD187" s="91"/>
      <c r="AE187" s="64"/>
      <c r="AF187" s="66">
        <v>6.9529059212726301E-4</v>
      </c>
      <c r="AG187" s="64"/>
      <c r="AH187" s="66"/>
      <c r="AI187" s="89"/>
      <c r="AJ187" s="7"/>
      <c r="AK187" s="7"/>
      <c r="AL187" s="7"/>
      <c r="AM187" s="7"/>
    </row>
    <row r="188" spans="1:39" x14ac:dyDescent="0.35">
      <c r="A188" s="443"/>
      <c r="B188" s="91"/>
      <c r="C188" s="89"/>
      <c r="D188" s="91"/>
      <c r="E188" s="64"/>
      <c r="F188" s="66"/>
      <c r="G188" s="89"/>
      <c r="H188" s="91"/>
      <c r="I188" s="64"/>
      <c r="J188" s="66"/>
      <c r="K188" s="89"/>
      <c r="L188" s="91"/>
      <c r="M188" s="64"/>
      <c r="N188" s="66"/>
      <c r="O188" s="64"/>
      <c r="P188" s="66"/>
      <c r="Q188" s="64"/>
      <c r="R188" s="66"/>
      <c r="S188" s="89"/>
      <c r="T188" s="91"/>
      <c r="U188" s="64"/>
      <c r="V188" s="66"/>
      <c r="W188" s="89"/>
      <c r="X188" s="91"/>
      <c r="Y188" s="64"/>
      <c r="Z188" s="66"/>
      <c r="AA188" s="64"/>
      <c r="AB188" s="66"/>
      <c r="AC188" s="89"/>
      <c r="AD188" s="91"/>
      <c r="AE188" s="64"/>
      <c r="AF188" s="66"/>
      <c r="AG188" s="64"/>
      <c r="AH188" s="66"/>
      <c r="AI188" s="89"/>
      <c r="AJ188" s="7"/>
      <c r="AK188" s="7"/>
      <c r="AL188" s="7"/>
      <c r="AM188" s="7"/>
    </row>
    <row r="189" spans="1:39" x14ac:dyDescent="0.35">
      <c r="A189" s="443" t="s">
        <v>74</v>
      </c>
      <c r="B189" s="91">
        <v>3.7826679621733202E-3</v>
      </c>
      <c r="C189" s="89"/>
      <c r="D189" s="91">
        <v>3.4362266529259201E-3</v>
      </c>
      <c r="E189" s="64"/>
      <c r="F189" s="66">
        <v>4.1506551276711103E-3</v>
      </c>
      <c r="G189" s="89"/>
      <c r="H189" s="91">
        <v>4.83469051825556E-3</v>
      </c>
      <c r="I189" s="64"/>
      <c r="J189" s="66">
        <v>2.6831338786760701E-3</v>
      </c>
      <c r="K189" s="89"/>
      <c r="L189" s="91">
        <v>4.0249420157585196E-3</v>
      </c>
      <c r="M189" s="64"/>
      <c r="N189" s="66">
        <v>2.3083298628194101E-3</v>
      </c>
      <c r="O189" s="64"/>
      <c r="P189" s="66">
        <v>1.61416168091909E-3</v>
      </c>
      <c r="Q189" s="64"/>
      <c r="R189" s="66">
        <v>6.4206264057109401E-3</v>
      </c>
      <c r="S189" s="89"/>
      <c r="T189" s="91">
        <v>1.6504576600096901E-3</v>
      </c>
      <c r="U189" s="64"/>
      <c r="V189" s="66">
        <v>3.78351895427832E-3</v>
      </c>
      <c r="W189" s="89"/>
      <c r="X189" s="91">
        <v>4.3493033123819802E-3</v>
      </c>
      <c r="Y189" s="64"/>
      <c r="Z189" s="66">
        <v>3.0641188134314002E-3</v>
      </c>
      <c r="AA189" s="64"/>
      <c r="AB189" s="66">
        <v>4.0112069508330597E-3</v>
      </c>
      <c r="AC189" s="89"/>
      <c r="AD189" s="91">
        <v>5.63155717913241E-3</v>
      </c>
      <c r="AE189" s="64"/>
      <c r="AF189" s="66">
        <v>2.4577701933027399E-3</v>
      </c>
      <c r="AG189" s="64"/>
      <c r="AH189" s="66">
        <v>2.53567805837112E-3</v>
      </c>
      <c r="AI189" s="89"/>
      <c r="AJ189" s="7"/>
      <c r="AK189" s="7"/>
      <c r="AL189" s="7"/>
      <c r="AM189" s="7"/>
    </row>
    <row r="190" spans="1:39" ht="15" customHeight="1" x14ac:dyDescent="0.35">
      <c r="A190" s="487"/>
      <c r="B190" s="94"/>
      <c r="C190" s="93"/>
      <c r="D190" s="94"/>
      <c r="E190" s="78"/>
      <c r="F190" s="92"/>
      <c r="G190" s="93"/>
      <c r="H190" s="94"/>
      <c r="I190" s="78"/>
      <c r="J190" s="92"/>
      <c r="K190" s="93"/>
      <c r="L190" s="94"/>
      <c r="M190" s="78"/>
      <c r="N190" s="92"/>
      <c r="O190" s="78"/>
      <c r="P190" s="92"/>
      <c r="Q190" s="78"/>
      <c r="R190" s="92"/>
      <c r="S190" s="93"/>
      <c r="T190" s="94"/>
      <c r="U190" s="78"/>
      <c r="V190" s="92"/>
      <c r="W190" s="93"/>
      <c r="X190" s="94"/>
      <c r="Y190" s="78"/>
      <c r="Z190" s="92"/>
      <c r="AA190" s="78"/>
      <c r="AB190" s="92"/>
      <c r="AC190" s="93"/>
      <c r="AD190" s="94"/>
      <c r="AE190" s="78"/>
      <c r="AF190" s="92"/>
      <c r="AG190" s="78"/>
      <c r="AH190" s="92"/>
      <c r="AI190" s="93"/>
      <c r="AJ190" s="7"/>
      <c r="AK190" s="7"/>
      <c r="AL190" s="7"/>
      <c r="AM190" s="7"/>
    </row>
    <row r="191" spans="1:39" x14ac:dyDescent="0.35">
      <c r="A191" s="492" t="s">
        <v>372</v>
      </c>
      <c r="B191" s="303">
        <v>0.50854735016452601</v>
      </c>
      <c r="C191" s="300"/>
      <c r="D191" s="302">
        <v>0.526650035152878</v>
      </c>
      <c r="E191" s="301"/>
      <c r="F191" s="303">
        <v>0.48931882412288802</v>
      </c>
      <c r="G191" s="300"/>
      <c r="H191" s="302">
        <v>0.50841768225610695</v>
      </c>
      <c r="I191" s="301"/>
      <c r="J191" s="303">
        <v>0.50789422329400102</v>
      </c>
      <c r="K191" s="300"/>
      <c r="L191" s="303">
        <v>0.51970398844673105</v>
      </c>
      <c r="M191" s="301"/>
      <c r="N191" s="303">
        <v>0.48292800845825801</v>
      </c>
      <c r="O191" s="301"/>
      <c r="P191" s="303">
        <v>0.44239668720249897</v>
      </c>
      <c r="Q191" s="301"/>
      <c r="R191" s="303">
        <v>0.52802456744793602</v>
      </c>
      <c r="S191" s="300"/>
      <c r="T191" s="302">
        <v>0.45774922208848901</v>
      </c>
      <c r="U191" s="301"/>
      <c r="V191" s="303">
        <v>0.51706708053510397</v>
      </c>
      <c r="W191" s="300"/>
      <c r="X191" s="302">
        <v>0.52770543385050905</v>
      </c>
      <c r="Y191" s="301"/>
      <c r="Z191" s="303">
        <v>0.51253379204892702</v>
      </c>
      <c r="AA191" s="301"/>
      <c r="AB191" s="303">
        <v>0.49245275015276901</v>
      </c>
      <c r="AC191" s="300"/>
      <c r="AD191" s="303">
        <v>0.517330286577937</v>
      </c>
      <c r="AE191" s="301"/>
      <c r="AF191" s="303">
        <v>0.50999241030188602</v>
      </c>
      <c r="AG191" s="301"/>
      <c r="AH191" s="303">
        <v>0.51165517722486198</v>
      </c>
      <c r="AI191" s="300"/>
      <c r="AJ191" s="7"/>
      <c r="AK191" s="7"/>
      <c r="AL191" s="7"/>
      <c r="AM191" s="7"/>
    </row>
    <row r="192" spans="1:39" x14ac:dyDescent="0.35">
      <c r="A192" s="490"/>
      <c r="B192" s="66"/>
      <c r="C192" s="89"/>
      <c r="D192" s="91"/>
      <c r="E192" s="64"/>
      <c r="F192" s="66"/>
      <c r="G192" s="89"/>
      <c r="H192" s="66"/>
      <c r="I192" s="64"/>
      <c r="J192" s="66"/>
      <c r="K192" s="89"/>
      <c r="L192" s="66"/>
      <c r="M192" s="64"/>
      <c r="N192" s="66"/>
      <c r="O192" s="64"/>
      <c r="P192" s="66"/>
      <c r="Q192" s="64"/>
      <c r="R192" s="66"/>
      <c r="S192" s="89"/>
      <c r="T192" s="66"/>
      <c r="U192" s="64"/>
      <c r="V192" s="66"/>
      <c r="W192" s="89"/>
      <c r="X192" s="66"/>
      <c r="Y192" s="64"/>
      <c r="Z192" s="66"/>
      <c r="AA192" s="64"/>
      <c r="AB192" s="66"/>
      <c r="AC192" s="89"/>
      <c r="AD192" s="66"/>
      <c r="AE192" s="64"/>
      <c r="AF192" s="66"/>
      <c r="AG192" s="64"/>
      <c r="AH192" s="66"/>
      <c r="AI192" s="89"/>
      <c r="AJ192" s="7"/>
      <c r="AK192" s="7"/>
      <c r="AL192" s="7"/>
      <c r="AM192" s="7"/>
    </row>
    <row r="193" spans="1:39" x14ac:dyDescent="0.35">
      <c r="A193" s="490" t="s">
        <v>373</v>
      </c>
      <c r="B193" s="66">
        <v>0.32997730345022702</v>
      </c>
      <c r="C193" s="89"/>
      <c r="D193" s="91">
        <v>0.31390100598837001</v>
      </c>
      <c r="E193" s="64"/>
      <c r="F193" s="66">
        <v>0.34705341699898201</v>
      </c>
      <c r="G193" s="89"/>
      <c r="H193" s="66">
        <v>0.32445549619408898</v>
      </c>
      <c r="I193" s="64"/>
      <c r="J193" s="66">
        <v>0.33620625961079398</v>
      </c>
      <c r="K193" s="89"/>
      <c r="L193" s="66">
        <v>0.32785229009836597</v>
      </c>
      <c r="M193" s="64"/>
      <c r="N193" s="66">
        <v>0.33958687375006802</v>
      </c>
      <c r="O193" s="64"/>
      <c r="P193" s="66">
        <v>0.34698902960410699</v>
      </c>
      <c r="Q193" s="64"/>
      <c r="R193" s="66">
        <v>0.33199260432063799</v>
      </c>
      <c r="S193" s="89"/>
      <c r="T193" s="66">
        <v>0.300307255501361</v>
      </c>
      <c r="U193" s="64"/>
      <c r="V193" s="66">
        <v>0.33510938453368699</v>
      </c>
      <c r="W193" s="89"/>
      <c r="X193" s="66">
        <v>0.307856630229774</v>
      </c>
      <c r="Y193" s="64"/>
      <c r="Z193" s="66">
        <v>0.32801309907356802</v>
      </c>
      <c r="AA193" s="64"/>
      <c r="AB193" s="66">
        <v>0.34633812127568298</v>
      </c>
      <c r="AC193" s="89"/>
      <c r="AD193" s="66">
        <v>0.27697909365537798</v>
      </c>
      <c r="AE193" s="64"/>
      <c r="AF193" s="66">
        <v>0.325094085608156</v>
      </c>
      <c r="AG193" s="64"/>
      <c r="AH193" s="66">
        <v>0.34640828565691301</v>
      </c>
      <c r="AI193" s="89"/>
      <c r="AJ193" s="7"/>
      <c r="AK193" s="7"/>
      <c r="AL193" s="7"/>
      <c r="AM193" s="7"/>
    </row>
    <row r="194" spans="1:39" x14ac:dyDescent="0.35">
      <c r="A194" s="490"/>
      <c r="B194" s="66"/>
      <c r="C194" s="89"/>
      <c r="D194" s="91"/>
      <c r="E194" s="64"/>
      <c r="F194" s="66"/>
      <c r="G194" s="89"/>
      <c r="H194" s="66"/>
      <c r="I194" s="64"/>
      <c r="J194" s="66"/>
      <c r="K194" s="89"/>
      <c r="L194" s="66"/>
      <c r="M194" s="64"/>
      <c r="N194" s="66"/>
      <c r="O194" s="64"/>
      <c r="P194" s="66"/>
      <c r="Q194" s="64"/>
      <c r="R194" s="66"/>
      <c r="S194" s="89"/>
      <c r="T194" s="66"/>
      <c r="U194" s="64"/>
      <c r="V194" s="66"/>
      <c r="W194" s="89"/>
      <c r="X194" s="66"/>
      <c r="Y194" s="64"/>
      <c r="Z194" s="66"/>
      <c r="AA194" s="64"/>
      <c r="AB194" s="66"/>
      <c r="AC194" s="89"/>
      <c r="AD194" s="66"/>
      <c r="AE194" s="64"/>
      <c r="AF194" s="66"/>
      <c r="AG194" s="64"/>
      <c r="AH194" s="66"/>
      <c r="AI194" s="89"/>
      <c r="AJ194" s="7"/>
      <c r="AK194" s="7"/>
      <c r="AL194" s="7"/>
      <c r="AM194" s="7"/>
    </row>
    <row r="195" spans="1:39" x14ac:dyDescent="0.35">
      <c r="A195" s="490" t="s">
        <v>374</v>
      </c>
      <c r="B195" s="66">
        <v>0.113868144611319</v>
      </c>
      <c r="C195" s="89"/>
      <c r="D195" s="91">
        <v>0.11052297263146101</v>
      </c>
      <c r="E195" s="64"/>
      <c r="F195" s="66">
        <v>0.11742135931785699</v>
      </c>
      <c r="G195" s="89"/>
      <c r="H195" s="66">
        <v>0.116722267528985</v>
      </c>
      <c r="I195" s="64"/>
      <c r="J195" s="66">
        <v>0.11112798393753399</v>
      </c>
      <c r="K195" s="89"/>
      <c r="L195" s="66">
        <v>0.109881281071196</v>
      </c>
      <c r="M195" s="64"/>
      <c r="N195" s="66">
        <v>0.123157021908347</v>
      </c>
      <c r="O195" s="64"/>
      <c r="P195" s="66">
        <v>0.14089256039721501</v>
      </c>
      <c r="Q195" s="64"/>
      <c r="R195" s="66">
        <v>8.7229685257233694E-2</v>
      </c>
      <c r="S195" s="89"/>
      <c r="T195" s="66">
        <v>0.16350473292381601</v>
      </c>
      <c r="U195" s="64"/>
      <c r="V195" s="66">
        <v>0.106065419572677</v>
      </c>
      <c r="W195" s="89"/>
      <c r="X195" s="66">
        <v>0.116842549534516</v>
      </c>
      <c r="Y195" s="64"/>
      <c r="Z195" s="66">
        <v>0.114739979441845</v>
      </c>
      <c r="AA195" s="64"/>
      <c r="AB195" s="66">
        <v>0.111156326099153</v>
      </c>
      <c r="AC195" s="89"/>
      <c r="AD195" s="66">
        <v>0.141569330333495</v>
      </c>
      <c r="AE195" s="64"/>
      <c r="AF195" s="66">
        <v>0.120854975131991</v>
      </c>
      <c r="AG195" s="64"/>
      <c r="AH195" s="66">
        <v>9.5209518830445303E-2</v>
      </c>
      <c r="AI195" s="89"/>
      <c r="AJ195" s="7"/>
      <c r="AK195" s="7"/>
      <c r="AL195" s="7"/>
      <c r="AM195" s="7"/>
    </row>
    <row r="196" spans="1:39" x14ac:dyDescent="0.35">
      <c r="A196" s="490"/>
      <c r="B196" s="66"/>
      <c r="C196" s="89"/>
      <c r="D196" s="91"/>
      <c r="E196" s="64"/>
      <c r="F196" s="66"/>
      <c r="G196" s="89"/>
      <c r="H196" s="66"/>
      <c r="I196" s="64"/>
      <c r="J196" s="66"/>
      <c r="K196" s="89"/>
      <c r="L196" s="66"/>
      <c r="M196" s="64"/>
      <c r="N196" s="66"/>
      <c r="O196" s="64"/>
      <c r="P196" s="66"/>
      <c r="Q196" s="64"/>
      <c r="R196" s="66"/>
      <c r="S196" s="89"/>
      <c r="T196" s="66"/>
      <c r="U196" s="64"/>
      <c r="V196" s="66"/>
      <c r="W196" s="89"/>
      <c r="X196" s="66"/>
      <c r="Y196" s="64"/>
      <c r="Z196" s="66"/>
      <c r="AA196" s="64"/>
      <c r="AB196" s="66"/>
      <c r="AC196" s="89"/>
      <c r="AD196" s="66"/>
      <c r="AE196" s="64"/>
      <c r="AF196" s="66"/>
      <c r="AG196" s="64"/>
      <c r="AH196" s="66"/>
      <c r="AI196" s="89"/>
      <c r="AJ196" s="7"/>
      <c r="AK196" s="7"/>
      <c r="AL196" s="7"/>
      <c r="AM196" s="7"/>
    </row>
    <row r="197" spans="1:39" x14ac:dyDescent="0.35">
      <c r="A197" s="490" t="s">
        <v>375</v>
      </c>
      <c r="B197" s="66">
        <v>4.34378228156218E-2</v>
      </c>
      <c r="C197" s="89"/>
      <c r="D197" s="91">
        <v>4.5148723113839599E-2</v>
      </c>
      <c r="E197" s="64"/>
      <c r="F197" s="66">
        <v>4.1620518312997103E-2</v>
      </c>
      <c r="G197" s="89"/>
      <c r="H197" s="66">
        <v>4.5057535833530997E-2</v>
      </c>
      <c r="I197" s="64"/>
      <c r="J197" s="66">
        <v>4.1833130333268298E-2</v>
      </c>
      <c r="K197" s="89"/>
      <c r="L197" s="66">
        <v>3.8312607518736802E-2</v>
      </c>
      <c r="M197" s="64"/>
      <c r="N197" s="66">
        <v>5.2019766020507799E-2</v>
      </c>
      <c r="O197" s="64"/>
      <c r="P197" s="66">
        <v>6.8107561115259299E-2</v>
      </c>
      <c r="Q197" s="64"/>
      <c r="R197" s="66">
        <v>4.4845517703844699E-2</v>
      </c>
      <c r="S197" s="89"/>
      <c r="T197" s="66">
        <v>7.6788331826325301E-2</v>
      </c>
      <c r="U197" s="64"/>
      <c r="V197" s="66">
        <v>3.7670127402796301E-2</v>
      </c>
      <c r="W197" s="89"/>
      <c r="X197" s="66">
        <v>4.2583639862698801E-2</v>
      </c>
      <c r="Y197" s="64"/>
      <c r="Z197" s="66">
        <v>4.1390390858805803E-2</v>
      </c>
      <c r="AA197" s="64"/>
      <c r="AB197" s="66">
        <v>4.5730303240700099E-2</v>
      </c>
      <c r="AC197" s="89"/>
      <c r="AD197" s="66">
        <v>5.8489732254057299E-2</v>
      </c>
      <c r="AE197" s="64"/>
      <c r="AF197" s="66">
        <v>4.0905468172536999E-2</v>
      </c>
      <c r="AG197" s="64"/>
      <c r="AH197" s="66">
        <v>4.41913402294093E-2</v>
      </c>
      <c r="AI197" s="89"/>
      <c r="AJ197" s="7"/>
      <c r="AK197" s="7"/>
      <c r="AL197" s="7"/>
      <c r="AM197" s="7"/>
    </row>
    <row r="198" spans="1:39" ht="15" customHeight="1" x14ac:dyDescent="0.35">
      <c r="A198" s="491"/>
      <c r="B198" s="92"/>
      <c r="C198" s="93"/>
      <c r="D198" s="94"/>
      <c r="E198" s="78"/>
      <c r="F198" s="92"/>
      <c r="G198" s="93"/>
      <c r="H198" s="94"/>
      <c r="I198" s="78"/>
      <c r="J198" s="92"/>
      <c r="K198" s="93"/>
      <c r="L198" s="94"/>
      <c r="M198" s="78"/>
      <c r="N198" s="92"/>
      <c r="O198" s="78"/>
      <c r="P198" s="92"/>
      <c r="Q198" s="78"/>
      <c r="R198" s="92"/>
      <c r="S198" s="93"/>
      <c r="T198" s="92"/>
      <c r="U198" s="78"/>
      <c r="V198" s="92"/>
      <c r="W198" s="93"/>
      <c r="X198" s="94"/>
      <c r="Y198" s="78"/>
      <c r="Z198" s="92"/>
      <c r="AA198" s="78"/>
      <c r="AB198" s="92"/>
      <c r="AC198" s="93"/>
      <c r="AD198" s="92"/>
      <c r="AE198" s="78"/>
      <c r="AF198" s="92"/>
      <c r="AG198" s="78"/>
      <c r="AH198" s="92"/>
      <c r="AI198" s="93"/>
      <c r="AJ198" s="7"/>
      <c r="AK198" s="7"/>
      <c r="AL198" s="7"/>
      <c r="AM198" s="7"/>
    </row>
    <row r="200" spans="1:39" x14ac:dyDescent="0.35">
      <c r="A200" t="s">
        <v>230</v>
      </c>
    </row>
    <row r="201" spans="1:39" x14ac:dyDescent="0.35">
      <c r="A201" t="s">
        <v>231</v>
      </c>
    </row>
  </sheetData>
  <mergeCells count="170">
    <mergeCell ref="A130:A131"/>
    <mergeCell ref="A132:A133"/>
    <mergeCell ref="A116:A117"/>
    <mergeCell ref="A118:A119"/>
    <mergeCell ref="A79:A80"/>
    <mergeCell ref="A112:A113"/>
    <mergeCell ref="A114:A115"/>
    <mergeCell ref="A100:A101"/>
    <mergeCell ref="A102:A103"/>
    <mergeCell ref="A104:A105"/>
    <mergeCell ref="A106:A107"/>
    <mergeCell ref="A108:A109"/>
    <mergeCell ref="A90:A91"/>
    <mergeCell ref="A23:A24"/>
    <mergeCell ref="A25:A26"/>
    <mergeCell ref="A27:A28"/>
    <mergeCell ref="A29:A30"/>
    <mergeCell ref="A51:A52"/>
    <mergeCell ref="A53:A54"/>
    <mergeCell ref="A35:A36"/>
    <mergeCell ref="A37:A38"/>
    <mergeCell ref="A33:A34"/>
    <mergeCell ref="A5:A6"/>
    <mergeCell ref="A7:A8"/>
    <mergeCell ref="A9:A10"/>
    <mergeCell ref="A11:A12"/>
    <mergeCell ref="A13:A14"/>
    <mergeCell ref="A15:A16"/>
    <mergeCell ref="A17:A18"/>
    <mergeCell ref="A19:A20"/>
    <mergeCell ref="A21:A22"/>
    <mergeCell ref="AH161:AI161"/>
    <mergeCell ref="X1:Y1"/>
    <mergeCell ref="B1:C1"/>
    <mergeCell ref="D1:E1"/>
    <mergeCell ref="F1:G1"/>
    <mergeCell ref="H1:I1"/>
    <mergeCell ref="J1:K1"/>
    <mergeCell ref="L1:M1"/>
    <mergeCell ref="N1:O1"/>
    <mergeCell ref="P1:Q1"/>
    <mergeCell ref="R1:S1"/>
    <mergeCell ref="T1:U1"/>
    <mergeCell ref="V1:W1"/>
    <mergeCell ref="B43:C43"/>
    <mergeCell ref="D43:E43"/>
    <mergeCell ref="F43:G43"/>
    <mergeCell ref="H43:I43"/>
    <mergeCell ref="J43:K43"/>
    <mergeCell ref="Z1:AA1"/>
    <mergeCell ref="AB1:AC1"/>
    <mergeCell ref="AD1:AE1"/>
    <mergeCell ref="AF1:AG1"/>
    <mergeCell ref="AH1:AI1"/>
    <mergeCell ref="AH43:AI43"/>
    <mergeCell ref="L43:M43"/>
    <mergeCell ref="N43:O43"/>
    <mergeCell ref="P43:Q43"/>
    <mergeCell ref="R43:S43"/>
    <mergeCell ref="T43:U43"/>
    <mergeCell ref="V43:W43"/>
    <mergeCell ref="X43:Y43"/>
    <mergeCell ref="Z43:AA43"/>
    <mergeCell ref="AB43:AC43"/>
    <mergeCell ref="AD43:AE43"/>
    <mergeCell ref="AF43:AG43"/>
    <mergeCell ref="AH82:AI82"/>
    <mergeCell ref="AH122:AI122"/>
    <mergeCell ref="L122:M122"/>
    <mergeCell ref="N122:O122"/>
    <mergeCell ref="P122:Q122"/>
    <mergeCell ref="R122:S122"/>
    <mergeCell ref="T122:U122"/>
    <mergeCell ref="V122:W122"/>
    <mergeCell ref="X122:Y122"/>
    <mergeCell ref="Z122:AA122"/>
    <mergeCell ref="AB122:AC122"/>
    <mergeCell ref="AD122:AE122"/>
    <mergeCell ref="AF122:AG122"/>
    <mergeCell ref="Z82:AA82"/>
    <mergeCell ref="AB82:AC82"/>
    <mergeCell ref="AD82:AE82"/>
    <mergeCell ref="AF82:AG82"/>
    <mergeCell ref="X82:Y82"/>
    <mergeCell ref="L82:M82"/>
    <mergeCell ref="N82:O82"/>
    <mergeCell ref="P82:Q82"/>
    <mergeCell ref="R82:S82"/>
    <mergeCell ref="T82:U82"/>
    <mergeCell ref="V82:W82"/>
    <mergeCell ref="A197:A198"/>
    <mergeCell ref="AF161:AG161"/>
    <mergeCell ref="A31:A32"/>
    <mergeCell ref="X161:Y161"/>
    <mergeCell ref="B161:C161"/>
    <mergeCell ref="D161:E161"/>
    <mergeCell ref="F161:G161"/>
    <mergeCell ref="H161:I161"/>
    <mergeCell ref="J161:K161"/>
    <mergeCell ref="L161:M161"/>
    <mergeCell ref="B122:C122"/>
    <mergeCell ref="D122:E122"/>
    <mergeCell ref="F122:G122"/>
    <mergeCell ref="H122:I122"/>
    <mergeCell ref="J122:K122"/>
    <mergeCell ref="B82:C82"/>
    <mergeCell ref="D82:E82"/>
    <mergeCell ref="F82:G82"/>
    <mergeCell ref="H82:I82"/>
    <mergeCell ref="J82:K82"/>
    <mergeCell ref="A47:A48"/>
    <mergeCell ref="A49:A50"/>
    <mergeCell ref="Z161:AA161"/>
    <mergeCell ref="AB161:AC161"/>
    <mergeCell ref="AD161:AE161"/>
    <mergeCell ref="N161:O161"/>
    <mergeCell ref="P161:Q161"/>
    <mergeCell ref="R161:S161"/>
    <mergeCell ref="T161:U161"/>
    <mergeCell ref="V161:W161"/>
    <mergeCell ref="A167:A168"/>
    <mergeCell ref="A165:A166"/>
    <mergeCell ref="A154:A155"/>
    <mergeCell ref="A156:A157"/>
    <mergeCell ref="A55:A56"/>
    <mergeCell ref="A67:A68"/>
    <mergeCell ref="A69:A70"/>
    <mergeCell ref="A71:A72"/>
    <mergeCell ref="A86:A87"/>
    <mergeCell ref="A88:A89"/>
    <mergeCell ref="A57:A58"/>
    <mergeCell ref="A59:A60"/>
    <mergeCell ref="A61:A62"/>
    <mergeCell ref="A63:A64"/>
    <mergeCell ref="A65:A66"/>
    <mergeCell ref="A73:A74"/>
    <mergeCell ref="A75:A76"/>
    <mergeCell ref="A77:A78"/>
    <mergeCell ref="A134:A135"/>
    <mergeCell ref="A136:A137"/>
    <mergeCell ref="A138:A139"/>
    <mergeCell ref="A140:A141"/>
    <mergeCell ref="A142:A143"/>
    <mergeCell ref="A110:A111"/>
    <mergeCell ref="A126:A127"/>
    <mergeCell ref="A128:A129"/>
    <mergeCell ref="A158:A159"/>
    <mergeCell ref="A191:A192"/>
    <mergeCell ref="A92:A93"/>
    <mergeCell ref="A94:A95"/>
    <mergeCell ref="A96:A97"/>
    <mergeCell ref="A98:A99"/>
    <mergeCell ref="A193:A194"/>
    <mergeCell ref="A195:A196"/>
    <mergeCell ref="A169:A170"/>
    <mergeCell ref="A171:A172"/>
    <mergeCell ref="A173:A174"/>
    <mergeCell ref="A175:A176"/>
    <mergeCell ref="A177:A178"/>
    <mergeCell ref="A189:A190"/>
    <mergeCell ref="A179:A180"/>
    <mergeCell ref="A181:A182"/>
    <mergeCell ref="A183:A184"/>
    <mergeCell ref="A185:A186"/>
    <mergeCell ref="A187:A188"/>
    <mergeCell ref="A144:A145"/>
    <mergeCell ref="A146:A147"/>
    <mergeCell ref="A148:A149"/>
    <mergeCell ref="A150:A151"/>
    <mergeCell ref="A152:A153"/>
  </mergeCells>
  <pageMargins left="0.7" right="0.7" top="0.75" bottom="0.75" header="0.3" footer="0.3"/>
  <pageSetup paperSize="9" orientation="portrait" horizontalDpi="300" verticalDpi="300"/>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S202"/>
  <sheetViews>
    <sheetView zoomScaleNormal="100" workbookViewId="0">
      <selection sqref="A1:A3"/>
    </sheetView>
  </sheetViews>
  <sheetFormatPr defaultColWidth="10.90625" defaultRowHeight="14.5" x14ac:dyDescent="0.35"/>
  <cols>
    <col min="1" max="1" width="31" customWidth="1"/>
  </cols>
  <sheetData>
    <row r="1" spans="1:15" ht="90.65" customHeight="1" x14ac:dyDescent="0.35">
      <c r="A1" s="431" t="s">
        <v>312</v>
      </c>
      <c r="B1" s="386" t="s">
        <v>284</v>
      </c>
      <c r="C1" s="387"/>
      <c r="D1" s="374">
        <v>2021</v>
      </c>
      <c r="E1" s="375"/>
      <c r="F1" s="375"/>
      <c r="G1" s="375"/>
      <c r="H1" s="375"/>
      <c r="I1" s="376"/>
      <c r="J1" s="374">
        <v>2022</v>
      </c>
      <c r="K1" s="375"/>
      <c r="L1" s="375"/>
      <c r="M1" s="375"/>
      <c r="N1" s="375"/>
      <c r="O1" s="376"/>
    </row>
    <row r="2" spans="1:15" ht="90.65" customHeight="1" x14ac:dyDescent="0.35">
      <c r="A2" s="432"/>
      <c r="B2" s="404"/>
      <c r="C2" s="403"/>
      <c r="D2" s="404" t="s">
        <v>280</v>
      </c>
      <c r="E2" s="402"/>
      <c r="F2" s="402" t="s">
        <v>285</v>
      </c>
      <c r="G2" s="402"/>
      <c r="H2" s="402" t="s">
        <v>303</v>
      </c>
      <c r="I2" s="403"/>
      <c r="J2" s="404" t="s">
        <v>301</v>
      </c>
      <c r="K2" s="402"/>
      <c r="L2" s="402" t="s">
        <v>302</v>
      </c>
      <c r="M2" s="402"/>
      <c r="N2" s="402" t="s">
        <v>303</v>
      </c>
      <c r="O2" s="403"/>
    </row>
    <row r="3" spans="1:15" ht="15" customHeight="1" x14ac:dyDescent="0.35">
      <c r="A3" s="433"/>
      <c r="B3" s="380"/>
      <c r="C3" s="382"/>
      <c r="D3" s="65" t="s">
        <v>98</v>
      </c>
      <c r="E3" s="63"/>
      <c r="F3" s="63" t="s">
        <v>99</v>
      </c>
      <c r="G3" s="63"/>
      <c r="H3" s="63"/>
      <c r="I3" s="62"/>
      <c r="J3" s="65" t="s">
        <v>101</v>
      </c>
      <c r="K3" s="63"/>
      <c r="L3" s="63" t="s">
        <v>102</v>
      </c>
      <c r="M3" s="63"/>
      <c r="N3" s="63"/>
      <c r="O3" s="62"/>
    </row>
    <row r="4" spans="1:15" ht="14.5" customHeight="1" x14ac:dyDescent="0.35">
      <c r="A4" s="151"/>
      <c r="B4" s="98" t="s">
        <v>103</v>
      </c>
      <c r="C4" s="99" t="s">
        <v>104</v>
      </c>
      <c r="D4" s="314" t="s">
        <v>103</v>
      </c>
      <c r="E4" s="306" t="s">
        <v>104</v>
      </c>
      <c r="F4" s="306" t="s">
        <v>103</v>
      </c>
      <c r="G4" s="306" t="s">
        <v>104</v>
      </c>
      <c r="H4" s="306" t="s">
        <v>103</v>
      </c>
      <c r="I4" s="310" t="s">
        <v>104</v>
      </c>
      <c r="J4" s="98" t="s">
        <v>103</v>
      </c>
      <c r="K4" s="67" t="s">
        <v>104</v>
      </c>
      <c r="L4" s="67" t="s">
        <v>103</v>
      </c>
      <c r="M4" s="67" t="s">
        <v>104</v>
      </c>
      <c r="N4" s="67" t="s">
        <v>103</v>
      </c>
      <c r="O4" s="99" t="s">
        <v>104</v>
      </c>
    </row>
    <row r="5" spans="1:15" ht="15" customHeight="1" x14ac:dyDescent="0.35">
      <c r="A5" s="152" t="s">
        <v>37</v>
      </c>
      <c r="B5" s="193">
        <v>4000</v>
      </c>
      <c r="C5" s="199"/>
      <c r="D5" s="200"/>
      <c r="E5" s="218"/>
      <c r="F5" s="218"/>
      <c r="G5" s="218"/>
      <c r="H5" s="218"/>
      <c r="I5" s="201"/>
      <c r="J5" s="193">
        <v>2000</v>
      </c>
      <c r="K5" s="198"/>
      <c r="L5" s="198">
        <v>2000</v>
      </c>
      <c r="M5" s="198"/>
      <c r="N5" s="198">
        <v>4000</v>
      </c>
      <c r="O5" s="199"/>
    </row>
    <row r="6" spans="1:15" ht="16.5" customHeight="1" x14ac:dyDescent="0.35">
      <c r="A6" s="486" t="s">
        <v>252</v>
      </c>
      <c r="B6" s="238">
        <v>7.9369964206300395E-3</v>
      </c>
      <c r="C6" s="148"/>
      <c r="D6" s="204"/>
      <c r="E6" s="203"/>
      <c r="F6" s="204"/>
      <c r="G6" s="203"/>
      <c r="H6" s="204"/>
      <c r="I6" s="203"/>
      <c r="J6" s="126">
        <v>1.0352665984471E-2</v>
      </c>
      <c r="K6" s="127"/>
      <c r="L6" s="128">
        <v>5.5213268978554497E-3</v>
      </c>
      <c r="M6" s="127"/>
      <c r="N6" s="167">
        <v>7.9369964206300395E-3</v>
      </c>
      <c r="O6" s="148"/>
    </row>
    <row r="7" spans="1:15" ht="16.5" customHeight="1" x14ac:dyDescent="0.35">
      <c r="A7" s="443"/>
      <c r="B7" s="69"/>
      <c r="C7" s="61"/>
      <c r="D7" s="206"/>
      <c r="E7" s="205"/>
      <c r="F7" s="206"/>
      <c r="G7" s="205"/>
      <c r="H7" s="206"/>
      <c r="I7" s="205"/>
      <c r="J7" s="103"/>
      <c r="K7" s="101"/>
      <c r="L7" s="100"/>
      <c r="M7" s="101"/>
      <c r="N7" s="90"/>
      <c r="O7" s="61"/>
    </row>
    <row r="8" spans="1:15" ht="16.5" customHeight="1" x14ac:dyDescent="0.35">
      <c r="A8" s="443">
        <v>1</v>
      </c>
      <c r="B8" s="69">
        <v>6.0042746899572497E-3</v>
      </c>
      <c r="C8" s="61"/>
      <c r="D8" s="206"/>
      <c r="E8" s="205"/>
      <c r="F8" s="206"/>
      <c r="G8" s="205"/>
      <c r="H8" s="206"/>
      <c r="I8" s="205"/>
      <c r="J8" s="103">
        <v>8.4935214872597208E-3</v>
      </c>
      <c r="K8" s="101"/>
      <c r="L8" s="100">
        <v>3.51502793497198E-3</v>
      </c>
      <c r="M8" s="101"/>
      <c r="N8" s="90">
        <v>6.0042746899572497E-3</v>
      </c>
      <c r="O8" s="61"/>
    </row>
    <row r="9" spans="1:15" ht="16.5" customHeight="1" x14ac:dyDescent="0.35">
      <c r="A9" s="443"/>
      <c r="B9" s="69"/>
      <c r="C9" s="61"/>
      <c r="D9" s="206"/>
      <c r="E9" s="205"/>
      <c r="F9" s="206"/>
      <c r="G9" s="205"/>
      <c r="H9" s="206"/>
      <c r="I9" s="205"/>
      <c r="J9" s="103"/>
      <c r="K9" s="101"/>
      <c r="L9" s="100"/>
      <c r="M9" s="101"/>
      <c r="N9" s="90"/>
      <c r="O9" s="61"/>
    </row>
    <row r="10" spans="1:15" ht="16.5" customHeight="1" x14ac:dyDescent="0.35">
      <c r="A10" s="443">
        <v>2</v>
      </c>
      <c r="B10" s="69">
        <v>1.65789703342103E-2</v>
      </c>
      <c r="C10" s="61"/>
      <c r="D10" s="206"/>
      <c r="E10" s="205"/>
      <c r="F10" s="206"/>
      <c r="G10" s="205"/>
      <c r="H10" s="206"/>
      <c r="I10" s="205"/>
      <c r="J10" s="103">
        <v>1.7117630474323599E-2</v>
      </c>
      <c r="K10" s="101"/>
      <c r="L10" s="100">
        <v>1.6040310203254301E-2</v>
      </c>
      <c r="M10" s="101"/>
      <c r="N10" s="90">
        <v>1.65789703342103E-2</v>
      </c>
      <c r="O10" s="61"/>
    </row>
    <row r="11" spans="1:15" ht="16.5" customHeight="1" x14ac:dyDescent="0.35">
      <c r="A11" s="443"/>
      <c r="B11" s="69"/>
      <c r="C11" s="61"/>
      <c r="D11" s="206"/>
      <c r="E11" s="205"/>
      <c r="F11" s="206"/>
      <c r="G11" s="205"/>
      <c r="H11" s="206"/>
      <c r="I11" s="205"/>
      <c r="J11" s="103"/>
      <c r="K11" s="101"/>
      <c r="L11" s="100"/>
      <c r="M11" s="101"/>
      <c r="N11" s="90"/>
      <c r="O11" s="61"/>
    </row>
    <row r="12" spans="1:15" ht="16.5" customHeight="1" x14ac:dyDescent="0.35">
      <c r="A12" s="443">
        <v>3</v>
      </c>
      <c r="B12" s="69">
        <v>2.2146856278531399E-2</v>
      </c>
      <c r="C12" s="61"/>
      <c r="D12" s="206"/>
      <c r="E12" s="205"/>
      <c r="F12" s="206"/>
      <c r="G12" s="205"/>
      <c r="H12" s="206"/>
      <c r="I12" s="205"/>
      <c r="J12" s="103">
        <v>1.58396099762406E-2</v>
      </c>
      <c r="K12" s="101"/>
      <c r="L12" s="100">
        <v>2.8454102473599099E-2</v>
      </c>
      <c r="M12" s="101"/>
      <c r="N12" s="90">
        <v>2.2146856278531399E-2</v>
      </c>
      <c r="O12" s="61"/>
    </row>
    <row r="13" spans="1:15" ht="16.5" customHeight="1" x14ac:dyDescent="0.35">
      <c r="A13" s="443"/>
      <c r="B13" s="69"/>
      <c r="C13" s="61"/>
      <c r="D13" s="206"/>
      <c r="E13" s="205"/>
      <c r="F13" s="206"/>
      <c r="G13" s="205"/>
      <c r="H13" s="206"/>
      <c r="I13" s="205"/>
      <c r="J13" s="103"/>
      <c r="K13" s="101"/>
      <c r="L13" s="100"/>
      <c r="M13" s="101"/>
      <c r="N13" s="90"/>
      <c r="O13" s="61"/>
    </row>
    <row r="14" spans="1:15" ht="16.5" customHeight="1" x14ac:dyDescent="0.35">
      <c r="A14" s="443">
        <v>4</v>
      </c>
      <c r="B14" s="69">
        <v>3.2874717921252801E-2</v>
      </c>
      <c r="C14" s="61"/>
      <c r="D14" s="206"/>
      <c r="E14" s="205"/>
      <c r="F14" s="206"/>
      <c r="G14" s="205"/>
      <c r="H14" s="206"/>
      <c r="I14" s="205"/>
      <c r="J14" s="103">
        <v>3.9062535441406199E-2</v>
      </c>
      <c r="K14" s="101"/>
      <c r="L14" s="100">
        <v>2.6686900506292299E-2</v>
      </c>
      <c r="M14" s="101"/>
      <c r="N14" s="90">
        <v>3.2874717921252801E-2</v>
      </c>
      <c r="O14" s="61"/>
    </row>
    <row r="15" spans="1:15" ht="16.5" customHeight="1" x14ac:dyDescent="0.35">
      <c r="A15" s="443"/>
      <c r="B15" s="69"/>
      <c r="C15" s="61"/>
      <c r="D15" s="206"/>
      <c r="E15" s="205"/>
      <c r="F15" s="206"/>
      <c r="G15" s="205"/>
      <c r="H15" s="206"/>
      <c r="I15" s="205"/>
      <c r="J15" s="103"/>
      <c r="K15" s="101"/>
      <c r="L15" s="100"/>
      <c r="M15" s="101"/>
      <c r="N15" s="90"/>
      <c r="O15" s="61"/>
    </row>
    <row r="16" spans="1:15" ht="16.5" customHeight="1" x14ac:dyDescent="0.35">
      <c r="A16" s="443">
        <v>5</v>
      </c>
      <c r="B16" s="69">
        <v>7.1260308537396899E-2</v>
      </c>
      <c r="C16" s="61"/>
      <c r="D16" s="206"/>
      <c r="E16" s="205"/>
      <c r="F16" s="206"/>
      <c r="G16" s="205"/>
      <c r="H16" s="206"/>
      <c r="I16" s="205"/>
      <c r="J16" s="103">
        <v>7.1516121892725798E-2</v>
      </c>
      <c r="K16" s="101"/>
      <c r="L16" s="100">
        <v>7.1004495186416799E-2</v>
      </c>
      <c r="M16" s="101"/>
      <c r="N16" s="90">
        <v>7.1260308537396899E-2</v>
      </c>
      <c r="O16" s="61"/>
    </row>
    <row r="17" spans="1:19" ht="16.5" customHeight="1" x14ac:dyDescent="0.35">
      <c r="A17" s="443"/>
      <c r="B17" s="69"/>
      <c r="C17" s="61"/>
      <c r="D17" s="206"/>
      <c r="E17" s="205"/>
      <c r="F17" s="206"/>
      <c r="G17" s="205"/>
      <c r="H17" s="206"/>
      <c r="I17" s="205"/>
      <c r="J17" s="103"/>
      <c r="K17" s="101"/>
      <c r="L17" s="100"/>
      <c r="M17" s="101"/>
      <c r="N17" s="90"/>
      <c r="O17" s="61"/>
    </row>
    <row r="18" spans="1:19" ht="16.5" customHeight="1" x14ac:dyDescent="0.35">
      <c r="A18" s="443">
        <v>6</v>
      </c>
      <c r="B18" s="69">
        <v>9.34266600657334E-2</v>
      </c>
      <c r="C18" s="61"/>
      <c r="D18" s="206"/>
      <c r="E18" s="205"/>
      <c r="F18" s="206"/>
      <c r="G18" s="205"/>
      <c r="H18" s="206"/>
      <c r="I18" s="205"/>
      <c r="J18" s="103">
        <v>9.8536518852195207E-2</v>
      </c>
      <c r="K18" s="101"/>
      <c r="L18" s="100">
        <v>8.8316801366139203E-2</v>
      </c>
      <c r="M18" s="101"/>
      <c r="N18" s="90">
        <v>9.34266600657334E-2</v>
      </c>
      <c r="O18" s="61"/>
    </row>
    <row r="19" spans="1:19" ht="16.5" customHeight="1" x14ac:dyDescent="0.35">
      <c r="A19" s="443"/>
      <c r="B19" s="69"/>
      <c r="C19" s="61"/>
      <c r="D19" s="206"/>
      <c r="E19" s="205"/>
      <c r="F19" s="206"/>
      <c r="G19" s="205"/>
      <c r="H19" s="206"/>
      <c r="I19" s="205"/>
      <c r="J19" s="103"/>
      <c r="K19" s="101"/>
      <c r="L19" s="100"/>
      <c r="M19" s="101"/>
      <c r="N19" s="90"/>
      <c r="O19" s="61"/>
    </row>
    <row r="20" spans="1:19" ht="16.5" customHeight="1" x14ac:dyDescent="0.35">
      <c r="A20" s="443">
        <v>7</v>
      </c>
      <c r="B20" s="69">
        <v>0.151985355230146</v>
      </c>
      <c r="C20" s="61"/>
      <c r="D20" s="206"/>
      <c r="E20" s="205"/>
      <c r="F20" s="206"/>
      <c r="G20" s="205"/>
      <c r="H20" s="206"/>
      <c r="I20" s="205"/>
      <c r="J20" s="103">
        <v>0.13999007779001499</v>
      </c>
      <c r="K20" s="101"/>
      <c r="L20" s="100">
        <v>0.163980632466358</v>
      </c>
      <c r="M20" s="101"/>
      <c r="N20" s="90">
        <v>0.151985355230146</v>
      </c>
      <c r="O20" s="61"/>
    </row>
    <row r="21" spans="1:19" ht="16.5" customHeight="1" x14ac:dyDescent="0.35">
      <c r="A21" s="443"/>
      <c r="B21" s="69"/>
      <c r="C21" s="61"/>
      <c r="D21" s="206"/>
      <c r="E21" s="205"/>
      <c r="F21" s="206"/>
      <c r="G21" s="205"/>
      <c r="H21" s="206"/>
      <c r="I21" s="205"/>
      <c r="J21" s="103"/>
      <c r="K21" s="101"/>
      <c r="L21" s="100"/>
      <c r="M21" s="101"/>
      <c r="N21" s="90"/>
      <c r="O21" s="61"/>
    </row>
    <row r="22" spans="1:19" ht="16.5" customHeight="1" x14ac:dyDescent="0.35">
      <c r="A22" s="443">
        <v>8</v>
      </c>
      <c r="B22" s="69">
        <v>0.20045881424541201</v>
      </c>
      <c r="C22" s="61"/>
      <c r="D22" s="206"/>
      <c r="E22" s="205"/>
      <c r="F22" s="206"/>
      <c r="G22" s="205"/>
      <c r="H22" s="206"/>
      <c r="I22" s="205"/>
      <c r="J22" s="103">
        <v>0.21599214617601201</v>
      </c>
      <c r="K22" s="101"/>
      <c r="L22" s="100">
        <v>0.184925482578879</v>
      </c>
      <c r="M22" s="101"/>
      <c r="N22" s="90">
        <v>0.20045881424541201</v>
      </c>
      <c r="O22" s="61"/>
    </row>
    <row r="23" spans="1:19" ht="16.5" customHeight="1" x14ac:dyDescent="0.35">
      <c r="A23" s="443"/>
      <c r="B23" s="69"/>
      <c r="C23" s="61"/>
      <c r="D23" s="206"/>
      <c r="E23" s="205"/>
      <c r="F23" s="206"/>
      <c r="G23" s="205"/>
      <c r="H23" s="206"/>
      <c r="I23" s="205"/>
      <c r="J23" s="103"/>
      <c r="K23" s="101"/>
      <c r="L23" s="100"/>
      <c r="M23" s="101"/>
      <c r="N23" s="90"/>
      <c r="O23" s="61"/>
    </row>
    <row r="24" spans="1:19" ht="16.5" customHeight="1" x14ac:dyDescent="0.35">
      <c r="A24" s="443">
        <v>9</v>
      </c>
      <c r="B24" s="69">
        <v>0.12134395028656</v>
      </c>
      <c r="C24" s="61"/>
      <c r="D24" s="206"/>
      <c r="E24" s="205"/>
      <c r="F24" s="206"/>
      <c r="G24" s="205"/>
      <c r="H24" s="206"/>
      <c r="I24" s="205"/>
      <c r="J24" s="103">
        <v>0.122775243315837</v>
      </c>
      <c r="K24" s="101"/>
      <c r="L24" s="100">
        <v>0.119912657281616</v>
      </c>
      <c r="M24" s="101"/>
      <c r="N24" s="90">
        <v>0.12134395028656</v>
      </c>
      <c r="O24" s="61"/>
    </row>
    <row r="25" spans="1:19" ht="16.5" customHeight="1" x14ac:dyDescent="0.35">
      <c r="A25" s="443"/>
      <c r="B25" s="69"/>
      <c r="C25" s="61"/>
      <c r="D25" s="206"/>
      <c r="E25" s="205"/>
      <c r="F25" s="206"/>
      <c r="G25" s="205"/>
      <c r="H25" s="206"/>
      <c r="I25" s="205"/>
      <c r="J25" s="103"/>
      <c r="K25" s="101"/>
      <c r="L25" s="100"/>
      <c r="M25" s="101"/>
      <c r="N25" s="90"/>
      <c r="O25" s="61"/>
    </row>
    <row r="26" spans="1:19" ht="16.5" customHeight="1" x14ac:dyDescent="0.35">
      <c r="A26" s="443" t="s">
        <v>253</v>
      </c>
      <c r="B26" s="69">
        <v>0.25903905515960901</v>
      </c>
      <c r="C26" s="61"/>
      <c r="D26" s="206"/>
      <c r="E26" s="205"/>
      <c r="F26" s="206"/>
      <c r="G26" s="205"/>
      <c r="H26" s="206"/>
      <c r="I26" s="205"/>
      <c r="J26" s="103">
        <v>0.242206079636691</v>
      </c>
      <c r="K26" s="101"/>
      <c r="L26" s="100">
        <v>0.27587203039636699</v>
      </c>
      <c r="M26" s="101"/>
      <c r="N26" s="90">
        <v>0.25903905515960901</v>
      </c>
      <c r="O26" s="61"/>
    </row>
    <row r="27" spans="1:19" ht="16.5" customHeight="1" x14ac:dyDescent="0.35">
      <c r="A27" s="443"/>
      <c r="B27" s="69"/>
      <c r="C27" s="61"/>
      <c r="D27" s="206"/>
      <c r="E27" s="205"/>
      <c r="F27" s="206"/>
      <c r="G27" s="205"/>
      <c r="H27" s="206"/>
      <c r="I27" s="205"/>
      <c r="J27" s="103"/>
      <c r="K27" s="101"/>
      <c r="L27" s="100"/>
      <c r="M27" s="101"/>
      <c r="N27" s="90"/>
      <c r="O27" s="61"/>
    </row>
    <row r="28" spans="1:19" ht="16.5" customHeight="1" x14ac:dyDescent="0.35">
      <c r="A28" s="443" t="s">
        <v>66</v>
      </c>
      <c r="B28" s="69">
        <v>9.0222624097773701E-4</v>
      </c>
      <c r="C28" s="61"/>
      <c r="D28" s="206"/>
      <c r="E28" s="205"/>
      <c r="F28" s="206"/>
      <c r="G28" s="205"/>
      <c r="H28" s="206"/>
      <c r="I28" s="205"/>
      <c r="J28" s="103">
        <v>6.0557149909164297E-4</v>
      </c>
      <c r="K28" s="101"/>
      <c r="L28" s="100">
        <v>1.1988809778207001E-3</v>
      </c>
      <c r="M28" s="101"/>
      <c r="N28" s="90">
        <v>9.0222624097773701E-4</v>
      </c>
      <c r="O28" s="61"/>
    </row>
    <row r="29" spans="1:19" ht="16.5" customHeight="1" x14ac:dyDescent="0.35">
      <c r="A29" s="443"/>
      <c r="B29" s="69"/>
      <c r="C29" s="61"/>
      <c r="D29" s="206"/>
      <c r="E29" s="205"/>
      <c r="F29" s="206"/>
      <c r="G29" s="205"/>
      <c r="H29" s="206"/>
      <c r="I29" s="205"/>
      <c r="J29" s="103"/>
      <c r="K29" s="101"/>
      <c r="L29" s="100"/>
      <c r="M29" s="101"/>
      <c r="N29" s="90"/>
      <c r="O29" s="61"/>
    </row>
    <row r="30" spans="1:19" ht="16.5" customHeight="1" x14ac:dyDescent="0.35">
      <c r="A30" s="443" t="s">
        <v>74</v>
      </c>
      <c r="B30" s="69">
        <v>1.6041814589581899E-2</v>
      </c>
      <c r="C30" s="61"/>
      <c r="D30" s="206"/>
      <c r="E30" s="205"/>
      <c r="F30" s="206"/>
      <c r="G30" s="205"/>
      <c r="H30" s="206"/>
      <c r="I30" s="205"/>
      <c r="J30" s="103">
        <v>1.7512277473731599E-2</v>
      </c>
      <c r="K30" s="101"/>
      <c r="L30" s="100">
        <v>1.4571351730429999E-2</v>
      </c>
      <c r="M30" s="101"/>
      <c r="N30" s="90">
        <v>1.6041814589581899E-2</v>
      </c>
      <c r="O30" s="61"/>
      <c r="S30" t="s">
        <v>192</v>
      </c>
    </row>
    <row r="31" spans="1:19" ht="16.5" customHeight="1" x14ac:dyDescent="0.35">
      <c r="A31" s="443"/>
      <c r="B31" s="60"/>
      <c r="C31" s="75"/>
      <c r="D31" s="206"/>
      <c r="E31" s="205"/>
      <c r="F31" s="206"/>
      <c r="G31" s="205"/>
      <c r="H31" s="206"/>
      <c r="I31" s="205"/>
      <c r="J31" s="103"/>
      <c r="K31" s="101"/>
      <c r="L31" s="100"/>
      <c r="M31" s="101"/>
      <c r="N31" s="100"/>
      <c r="O31" s="102"/>
    </row>
    <row r="32" spans="1:19" ht="16.5" customHeight="1" x14ac:dyDescent="0.35">
      <c r="A32" s="492" t="s">
        <v>372</v>
      </c>
      <c r="B32" s="98">
        <v>0.38038300544616999</v>
      </c>
      <c r="C32" s="166"/>
      <c r="D32" s="183"/>
      <c r="E32" s="203"/>
      <c r="F32" s="204"/>
      <c r="G32" s="203"/>
      <c r="H32" s="204"/>
      <c r="I32" s="184"/>
      <c r="J32" s="126">
        <v>0.364981322952528</v>
      </c>
      <c r="K32" s="127"/>
      <c r="L32" s="128">
        <v>0.39578468767798303</v>
      </c>
      <c r="M32" s="127"/>
      <c r="N32" s="128">
        <v>0.38038300544616999</v>
      </c>
      <c r="O32" s="129"/>
    </row>
    <row r="33" spans="1:15" ht="16.5" customHeight="1" x14ac:dyDescent="0.35">
      <c r="A33" s="490"/>
      <c r="B33" s="60"/>
      <c r="C33" s="75"/>
      <c r="D33" s="185"/>
      <c r="E33" s="205"/>
      <c r="F33" s="206"/>
      <c r="G33" s="205"/>
      <c r="H33" s="206"/>
      <c r="I33" s="186"/>
      <c r="J33" s="103"/>
      <c r="K33" s="101"/>
      <c r="L33" s="100"/>
      <c r="M33" s="101"/>
      <c r="N33" s="100"/>
      <c r="O33" s="102"/>
    </row>
    <row r="34" spans="1:15" ht="16.5" customHeight="1" x14ac:dyDescent="0.35">
      <c r="A34" s="490" t="s">
        <v>373</v>
      </c>
      <c r="B34" s="60">
        <v>0.35244416947555801</v>
      </c>
      <c r="C34" s="75"/>
      <c r="D34" s="185"/>
      <c r="E34" s="205"/>
      <c r="F34" s="206"/>
      <c r="G34" s="205"/>
      <c r="H34" s="206"/>
      <c r="I34" s="186"/>
      <c r="J34" s="103">
        <v>0.35598222396602702</v>
      </c>
      <c r="K34" s="101"/>
      <c r="L34" s="100">
        <v>0.348906115045237</v>
      </c>
      <c r="M34" s="101"/>
      <c r="N34" s="100">
        <v>0.35244416947555801</v>
      </c>
      <c r="O34" s="102"/>
    </row>
    <row r="35" spans="1:15" ht="16.5" customHeight="1" x14ac:dyDescent="0.35">
      <c r="A35" s="490"/>
      <c r="B35" s="60"/>
      <c r="C35" s="75"/>
      <c r="D35" s="185"/>
      <c r="E35" s="205"/>
      <c r="F35" s="206"/>
      <c r="G35" s="205"/>
      <c r="H35" s="206"/>
      <c r="I35" s="186"/>
      <c r="J35" s="103"/>
      <c r="K35" s="101"/>
      <c r="L35" s="100"/>
      <c r="M35" s="101"/>
      <c r="N35" s="100"/>
      <c r="O35" s="102"/>
    </row>
    <row r="36" spans="1:15" ht="16.5" customHeight="1" x14ac:dyDescent="0.35">
      <c r="A36" s="490" t="s">
        <v>374</v>
      </c>
      <c r="B36" s="69">
        <v>0.16468696860313001</v>
      </c>
      <c r="C36" s="61"/>
      <c r="D36" s="185"/>
      <c r="E36" s="205"/>
      <c r="F36" s="206"/>
      <c r="G36" s="205"/>
      <c r="H36" s="206"/>
      <c r="I36" s="186"/>
      <c r="J36" s="103">
        <v>0.17005264074492099</v>
      </c>
      <c r="K36" s="101"/>
      <c r="L36" s="100">
        <v>0.159321296552556</v>
      </c>
      <c r="M36" s="101"/>
      <c r="N36" s="100">
        <v>0.16468696860313001</v>
      </c>
      <c r="O36" s="102"/>
    </row>
    <row r="37" spans="1:15" ht="16.5" customHeight="1" x14ac:dyDescent="0.35">
      <c r="A37" s="490"/>
      <c r="B37" s="69"/>
      <c r="C37" s="61"/>
      <c r="D37" s="185"/>
      <c r="E37" s="205"/>
      <c r="F37" s="206"/>
      <c r="G37" s="205"/>
      <c r="H37" s="206"/>
      <c r="I37" s="186"/>
      <c r="J37" s="103"/>
      <c r="K37" s="101"/>
      <c r="L37" s="100"/>
      <c r="M37" s="101"/>
      <c r="N37" s="100"/>
      <c r="O37" s="102"/>
    </row>
    <row r="38" spans="1:15" ht="16.5" customHeight="1" x14ac:dyDescent="0.35">
      <c r="A38" s="490" t="s">
        <v>375</v>
      </c>
      <c r="B38" s="69">
        <v>8.5541815644581798E-2</v>
      </c>
      <c r="C38" s="61"/>
      <c r="D38" s="185"/>
      <c r="E38" s="205"/>
      <c r="F38" s="206"/>
      <c r="G38" s="205"/>
      <c r="H38" s="206"/>
      <c r="I38" s="186"/>
      <c r="J38" s="103">
        <v>9.0865963363701105E-2</v>
      </c>
      <c r="K38" s="101"/>
      <c r="L38" s="100">
        <v>8.0217668015973104E-2</v>
      </c>
      <c r="M38" s="101"/>
      <c r="N38" s="100">
        <v>8.5541815644581798E-2</v>
      </c>
      <c r="O38" s="102"/>
    </row>
    <row r="39" spans="1:15" ht="16.5" customHeight="1" x14ac:dyDescent="0.35">
      <c r="A39" s="491"/>
      <c r="B39" s="130"/>
      <c r="C39" s="104"/>
      <c r="D39" s="208"/>
      <c r="E39" s="209"/>
      <c r="F39" s="210"/>
      <c r="G39" s="209"/>
      <c r="H39" s="210"/>
      <c r="I39" s="232"/>
      <c r="J39" s="108"/>
      <c r="K39" s="109"/>
      <c r="L39" s="116"/>
      <c r="M39" s="109"/>
      <c r="N39" s="116"/>
      <c r="O39" s="117"/>
    </row>
    <row r="40" spans="1:15" ht="15" customHeight="1" x14ac:dyDescent="0.35"/>
    <row r="41" spans="1:15" ht="72.650000000000006" customHeight="1" x14ac:dyDescent="0.35">
      <c r="A41" s="431" t="s">
        <v>313</v>
      </c>
      <c r="B41" s="386" t="s">
        <v>284</v>
      </c>
      <c r="C41" s="387"/>
      <c r="D41" s="374">
        <v>2021</v>
      </c>
      <c r="E41" s="375"/>
      <c r="F41" s="375"/>
      <c r="G41" s="375"/>
      <c r="H41" s="375"/>
      <c r="I41" s="376"/>
      <c r="J41" s="374">
        <v>2022</v>
      </c>
      <c r="K41" s="375"/>
      <c r="L41" s="375"/>
      <c r="M41" s="375"/>
      <c r="N41" s="375"/>
      <c r="O41" s="376"/>
    </row>
    <row r="42" spans="1:15" x14ac:dyDescent="0.35">
      <c r="A42" s="432"/>
      <c r="B42" s="404"/>
      <c r="C42" s="403"/>
      <c r="D42" s="404" t="s">
        <v>280</v>
      </c>
      <c r="E42" s="402"/>
      <c r="F42" s="402" t="s">
        <v>285</v>
      </c>
      <c r="G42" s="402"/>
      <c r="H42" s="402" t="s">
        <v>303</v>
      </c>
      <c r="I42" s="403"/>
      <c r="J42" s="404" t="s">
        <v>301</v>
      </c>
      <c r="K42" s="402"/>
      <c r="L42" s="402" t="s">
        <v>302</v>
      </c>
      <c r="M42" s="402"/>
      <c r="N42" s="402" t="s">
        <v>303</v>
      </c>
      <c r="O42" s="403"/>
    </row>
    <row r="43" spans="1:15" ht="15" customHeight="1" x14ac:dyDescent="0.35">
      <c r="A43" s="433"/>
      <c r="B43" s="380"/>
      <c r="C43" s="382"/>
      <c r="D43" s="65" t="s">
        <v>98</v>
      </c>
      <c r="E43" s="63"/>
      <c r="F43" s="63" t="s">
        <v>99</v>
      </c>
      <c r="G43" s="63"/>
      <c r="H43" s="63"/>
      <c r="I43" s="62"/>
      <c r="J43" s="65" t="s">
        <v>101</v>
      </c>
      <c r="K43" s="63"/>
      <c r="L43" s="63" t="s">
        <v>102</v>
      </c>
      <c r="M43" s="63"/>
      <c r="N43" s="63"/>
      <c r="O43" s="62"/>
    </row>
    <row r="44" spans="1:15" x14ac:dyDescent="0.35">
      <c r="A44" s="151"/>
      <c r="B44" s="98" t="s">
        <v>103</v>
      </c>
      <c r="C44" s="99" t="s">
        <v>104</v>
      </c>
      <c r="D44" s="314" t="s">
        <v>103</v>
      </c>
      <c r="E44" s="306" t="s">
        <v>104</v>
      </c>
      <c r="F44" s="306" t="s">
        <v>103</v>
      </c>
      <c r="G44" s="306" t="s">
        <v>104</v>
      </c>
      <c r="H44" s="306" t="s">
        <v>103</v>
      </c>
      <c r="I44" s="310" t="s">
        <v>104</v>
      </c>
      <c r="J44" s="98" t="s">
        <v>103</v>
      </c>
      <c r="K44" s="67" t="s">
        <v>104</v>
      </c>
      <c r="L44" s="67" t="s">
        <v>103</v>
      </c>
      <c r="M44" s="67" t="s">
        <v>104</v>
      </c>
      <c r="N44" s="67" t="s">
        <v>103</v>
      </c>
      <c r="O44" s="99" t="s">
        <v>104</v>
      </c>
    </row>
    <row r="45" spans="1:15" ht="15" customHeight="1" x14ac:dyDescent="0.35">
      <c r="A45" s="152" t="s">
        <v>37</v>
      </c>
      <c r="B45" s="73">
        <v>4000</v>
      </c>
      <c r="C45" s="96"/>
      <c r="D45" s="200"/>
      <c r="E45" s="218"/>
      <c r="F45" s="218"/>
      <c r="G45" s="218"/>
      <c r="H45" s="218"/>
      <c r="I45" s="201"/>
      <c r="J45" s="193">
        <v>2000</v>
      </c>
      <c r="K45" s="198"/>
      <c r="L45" s="198">
        <v>2000</v>
      </c>
      <c r="M45" s="198"/>
      <c r="N45" s="198">
        <v>4000</v>
      </c>
      <c r="O45" s="199"/>
    </row>
    <row r="46" spans="1:15" ht="16.5" customHeight="1" x14ac:dyDescent="0.35">
      <c r="A46" s="486" t="s">
        <v>252</v>
      </c>
      <c r="B46" s="238">
        <v>5.4217454457825397E-3</v>
      </c>
      <c r="C46" s="148"/>
      <c r="D46" s="183"/>
      <c r="E46" s="203"/>
      <c r="F46" s="204"/>
      <c r="G46" s="203"/>
      <c r="H46" s="204"/>
      <c r="I46" s="203"/>
      <c r="J46" s="126">
        <v>4.6876764929684898E-3</v>
      </c>
      <c r="K46" s="127"/>
      <c r="L46" s="128">
        <v>6.1558143861174296E-3</v>
      </c>
      <c r="M46" s="127"/>
      <c r="N46" s="167">
        <v>5.4217454457825397E-3</v>
      </c>
      <c r="O46" s="148"/>
    </row>
    <row r="47" spans="1:15" ht="16.5" customHeight="1" x14ac:dyDescent="0.35">
      <c r="A47" s="443"/>
      <c r="B47" s="69"/>
      <c r="C47" s="61"/>
      <c r="D47" s="185"/>
      <c r="E47" s="205"/>
      <c r="F47" s="206"/>
      <c r="G47" s="205"/>
      <c r="H47" s="206"/>
      <c r="I47" s="205"/>
      <c r="J47" s="103"/>
      <c r="K47" s="101"/>
      <c r="L47" s="100"/>
      <c r="M47" s="101"/>
      <c r="N47" s="90"/>
      <c r="O47" s="61"/>
    </row>
    <row r="48" spans="1:15" ht="16.5" customHeight="1" x14ac:dyDescent="0.35">
      <c r="A48" s="443">
        <v>1</v>
      </c>
      <c r="B48" s="69">
        <v>6.0240696897593E-3</v>
      </c>
      <c r="C48" s="61"/>
      <c r="D48" s="185"/>
      <c r="E48" s="205"/>
      <c r="F48" s="206"/>
      <c r="G48" s="205"/>
      <c r="H48" s="206"/>
      <c r="I48" s="205"/>
      <c r="J48" s="103">
        <v>6.72374798991438E-3</v>
      </c>
      <c r="K48" s="101"/>
      <c r="L48" s="100">
        <v>5.32439140149876E-3</v>
      </c>
      <c r="M48" s="101"/>
      <c r="N48" s="90">
        <v>6.0240696897593E-3</v>
      </c>
      <c r="O48" s="61"/>
    </row>
    <row r="49" spans="1:15" ht="16.5" customHeight="1" x14ac:dyDescent="0.35">
      <c r="A49" s="443"/>
      <c r="B49" s="69"/>
      <c r="C49" s="61"/>
      <c r="D49" s="185"/>
      <c r="E49" s="205"/>
      <c r="F49" s="206"/>
      <c r="G49" s="205"/>
      <c r="H49" s="206"/>
      <c r="I49" s="205"/>
      <c r="J49" s="103"/>
      <c r="K49" s="101"/>
      <c r="L49" s="100"/>
      <c r="M49" s="101"/>
      <c r="N49" s="90"/>
      <c r="O49" s="61"/>
    </row>
    <row r="50" spans="1:15" ht="16.5" customHeight="1" x14ac:dyDescent="0.35">
      <c r="A50" s="443">
        <v>2</v>
      </c>
      <c r="B50" s="69">
        <v>1.46670481033295E-2</v>
      </c>
      <c r="C50" s="61"/>
      <c r="D50" s="185"/>
      <c r="E50" s="205"/>
      <c r="F50" s="206"/>
      <c r="G50" s="205"/>
      <c r="H50" s="206"/>
      <c r="I50" s="205"/>
      <c r="J50" s="103">
        <v>1.4090014478864999E-2</v>
      </c>
      <c r="K50" s="101"/>
      <c r="L50" s="100">
        <v>1.52440817179845E-2</v>
      </c>
      <c r="M50" s="101"/>
      <c r="N50" s="90">
        <v>1.46670481033295E-2</v>
      </c>
      <c r="O50" s="61"/>
    </row>
    <row r="51" spans="1:15" ht="16.5" customHeight="1" x14ac:dyDescent="0.35">
      <c r="A51" s="443"/>
      <c r="B51" s="69"/>
      <c r="C51" s="61"/>
      <c r="D51" s="185"/>
      <c r="E51" s="205"/>
      <c r="F51" s="206"/>
      <c r="G51" s="205"/>
      <c r="H51" s="206"/>
      <c r="I51" s="205"/>
      <c r="J51" s="103"/>
      <c r="K51" s="101"/>
      <c r="L51" s="100"/>
      <c r="M51" s="101"/>
      <c r="N51" s="90"/>
      <c r="O51" s="61"/>
    </row>
    <row r="52" spans="1:15" ht="16.5" customHeight="1" x14ac:dyDescent="0.35">
      <c r="A52" s="443">
        <v>3</v>
      </c>
      <c r="B52" s="69">
        <v>2.33019057669809E-2</v>
      </c>
      <c r="C52" s="61"/>
      <c r="D52" s="185"/>
      <c r="E52" s="205"/>
      <c r="F52" s="206"/>
      <c r="G52" s="205"/>
      <c r="H52" s="206"/>
      <c r="I52" s="205"/>
      <c r="J52" s="103">
        <v>2.2824005965764001E-2</v>
      </c>
      <c r="K52" s="101"/>
      <c r="L52" s="100">
        <v>2.37798055600736E-2</v>
      </c>
      <c r="M52" s="101"/>
      <c r="N52" s="90">
        <v>2.33019057669809E-2</v>
      </c>
      <c r="O52" s="61"/>
    </row>
    <row r="53" spans="1:15" ht="16.5" customHeight="1" x14ac:dyDescent="0.35">
      <c r="A53" s="443"/>
      <c r="B53" s="69"/>
      <c r="C53" s="61"/>
      <c r="D53" s="185"/>
      <c r="E53" s="205"/>
      <c r="F53" s="206"/>
      <c r="G53" s="205"/>
      <c r="H53" s="206"/>
      <c r="I53" s="205"/>
      <c r="J53" s="103"/>
      <c r="K53" s="101"/>
      <c r="L53" s="100"/>
      <c r="M53" s="101"/>
      <c r="N53" s="90"/>
      <c r="O53" s="61"/>
    </row>
    <row r="54" spans="1:15" ht="16.5" customHeight="1" x14ac:dyDescent="0.35">
      <c r="A54" s="443">
        <v>4</v>
      </c>
      <c r="B54" s="69">
        <v>4.0026252599737501E-2</v>
      </c>
      <c r="C54" s="61"/>
      <c r="D54" s="185"/>
      <c r="E54" s="205"/>
      <c r="F54" s="206"/>
      <c r="G54" s="205"/>
      <c r="H54" s="206"/>
      <c r="I54" s="205"/>
      <c r="J54" s="103">
        <v>3.8121287442818098E-2</v>
      </c>
      <c r="K54" s="101"/>
      <c r="L54" s="100">
        <v>4.1931217724272503E-2</v>
      </c>
      <c r="M54" s="101"/>
      <c r="N54" s="90">
        <v>4.0026252599737501E-2</v>
      </c>
      <c r="O54" s="61"/>
    </row>
    <row r="55" spans="1:15" ht="16.5" customHeight="1" x14ac:dyDescent="0.35">
      <c r="A55" s="443"/>
      <c r="B55" s="69"/>
      <c r="C55" s="61"/>
      <c r="D55" s="185"/>
      <c r="E55" s="205"/>
      <c r="F55" s="206"/>
      <c r="G55" s="205"/>
      <c r="H55" s="206"/>
      <c r="I55" s="205"/>
      <c r="J55" s="103"/>
      <c r="K55" s="101"/>
      <c r="L55" s="100"/>
      <c r="M55" s="101"/>
      <c r="N55" s="90"/>
      <c r="O55" s="61"/>
    </row>
    <row r="56" spans="1:15" ht="16.5" customHeight="1" x14ac:dyDescent="0.35">
      <c r="A56" s="443">
        <v>5</v>
      </c>
      <c r="B56" s="69">
        <v>7.1666186283338096E-2</v>
      </c>
      <c r="C56" s="61"/>
      <c r="D56" s="185"/>
      <c r="E56" s="205"/>
      <c r="F56" s="206"/>
      <c r="G56" s="205"/>
      <c r="H56" s="206"/>
      <c r="I56" s="205"/>
      <c r="J56" s="103">
        <v>6.6335620400496606E-2</v>
      </c>
      <c r="K56" s="101"/>
      <c r="L56" s="100">
        <v>7.6996752075560101E-2</v>
      </c>
      <c r="M56" s="101"/>
      <c r="N56" s="90">
        <v>7.1666186283338096E-2</v>
      </c>
      <c r="O56" s="61"/>
    </row>
    <row r="57" spans="1:15" ht="16.5" customHeight="1" x14ac:dyDescent="0.35">
      <c r="A57" s="443"/>
      <c r="B57" s="69"/>
      <c r="C57" s="61"/>
      <c r="D57" s="185"/>
      <c r="E57" s="205"/>
      <c r="F57" s="206"/>
      <c r="G57" s="205"/>
      <c r="H57" s="206"/>
      <c r="I57" s="205"/>
      <c r="J57" s="103"/>
      <c r="K57" s="101"/>
      <c r="L57" s="100"/>
      <c r="M57" s="101"/>
      <c r="N57" s="90"/>
      <c r="O57" s="61"/>
    </row>
    <row r="58" spans="1:15" ht="16.5" customHeight="1" x14ac:dyDescent="0.35">
      <c r="A58" s="443">
        <v>6</v>
      </c>
      <c r="B58" s="69">
        <v>9.7504109024958902E-2</v>
      </c>
      <c r="C58" s="61"/>
      <c r="D58" s="185"/>
      <c r="E58" s="205"/>
      <c r="F58" s="206"/>
      <c r="G58" s="205"/>
      <c r="H58" s="206"/>
      <c r="I58" s="205"/>
      <c r="J58" s="103">
        <v>0.10036525884945199</v>
      </c>
      <c r="K58" s="101"/>
      <c r="L58" s="100">
        <v>9.4642959249105194E-2</v>
      </c>
      <c r="M58" s="101"/>
      <c r="N58" s="90">
        <v>9.7504109024958902E-2</v>
      </c>
      <c r="O58" s="61"/>
    </row>
    <row r="59" spans="1:15" ht="16.5" customHeight="1" x14ac:dyDescent="0.35">
      <c r="A59" s="443"/>
      <c r="B59" s="69"/>
      <c r="C59" s="61"/>
      <c r="D59" s="185"/>
      <c r="E59" s="205"/>
      <c r="F59" s="206"/>
      <c r="G59" s="205"/>
      <c r="H59" s="206"/>
      <c r="I59" s="205"/>
      <c r="J59" s="103"/>
      <c r="K59" s="101"/>
      <c r="L59" s="100"/>
      <c r="M59" s="101"/>
      <c r="N59" s="90"/>
      <c r="O59" s="61"/>
    </row>
    <row r="60" spans="1:15" ht="16.5" customHeight="1" x14ac:dyDescent="0.35">
      <c r="A60" s="443">
        <v>7</v>
      </c>
      <c r="B60" s="69">
        <v>0.15693224543067799</v>
      </c>
      <c r="C60" s="61"/>
      <c r="D60" s="185"/>
      <c r="E60" s="205"/>
      <c r="F60" s="206"/>
      <c r="G60" s="205"/>
      <c r="H60" s="206"/>
      <c r="I60" s="205"/>
      <c r="J60" s="103">
        <v>0.15804498026293301</v>
      </c>
      <c r="K60" s="101"/>
      <c r="L60" s="100">
        <v>0.15581951061733901</v>
      </c>
      <c r="M60" s="101"/>
      <c r="N60" s="90">
        <v>0.15693224543067799</v>
      </c>
      <c r="O60" s="61"/>
    </row>
    <row r="61" spans="1:15" ht="16.5" customHeight="1" x14ac:dyDescent="0.35">
      <c r="A61" s="443"/>
      <c r="B61" s="69"/>
      <c r="C61" s="61"/>
      <c r="D61" s="185"/>
      <c r="E61" s="205"/>
      <c r="F61" s="206"/>
      <c r="G61" s="205"/>
      <c r="H61" s="206"/>
      <c r="I61" s="205"/>
      <c r="J61" s="103"/>
      <c r="K61" s="101"/>
      <c r="L61" s="100"/>
      <c r="M61" s="101"/>
      <c r="N61" s="90"/>
      <c r="O61" s="61"/>
    </row>
    <row r="62" spans="1:15" ht="16.5" customHeight="1" x14ac:dyDescent="0.35">
      <c r="A62" s="443">
        <v>8</v>
      </c>
      <c r="B62" s="69">
        <v>0.204800789701992</v>
      </c>
      <c r="C62" s="61"/>
      <c r="D62" s="185"/>
      <c r="E62" s="205"/>
      <c r="F62" s="206"/>
      <c r="G62" s="205"/>
      <c r="H62" s="206"/>
      <c r="I62" s="205"/>
      <c r="J62" s="103">
        <v>0.20650206069024701</v>
      </c>
      <c r="K62" s="101"/>
      <c r="L62" s="100">
        <v>0.203099518742659</v>
      </c>
      <c r="M62" s="101"/>
      <c r="N62" s="90">
        <v>0.204800789701992</v>
      </c>
      <c r="O62" s="61"/>
    </row>
    <row r="63" spans="1:15" ht="16.5" customHeight="1" x14ac:dyDescent="0.35">
      <c r="A63" s="443"/>
      <c r="B63" s="69"/>
      <c r="C63" s="61"/>
      <c r="D63" s="185"/>
      <c r="E63" s="205"/>
      <c r="F63" s="206"/>
      <c r="G63" s="205"/>
      <c r="H63" s="206"/>
      <c r="I63" s="205"/>
      <c r="J63" s="103"/>
      <c r="K63" s="101"/>
      <c r="L63" s="100"/>
      <c r="M63" s="101"/>
      <c r="N63" s="90"/>
      <c r="O63" s="61"/>
    </row>
    <row r="64" spans="1:15" ht="16.5" customHeight="1" x14ac:dyDescent="0.35">
      <c r="A64" s="443">
        <v>9</v>
      </c>
      <c r="B64" s="69">
        <v>0.13740111212598899</v>
      </c>
      <c r="C64" s="61"/>
      <c r="D64" s="185"/>
      <c r="E64" s="205"/>
      <c r="F64" s="206"/>
      <c r="G64" s="205"/>
      <c r="H64" s="206"/>
      <c r="I64" s="205"/>
      <c r="J64" s="103">
        <v>0.144472302283292</v>
      </c>
      <c r="K64" s="101"/>
      <c r="L64" s="100">
        <v>0.13032992208889599</v>
      </c>
      <c r="M64" s="101"/>
      <c r="N64" s="90">
        <v>0.13740111212598899</v>
      </c>
      <c r="O64" s="61"/>
    </row>
    <row r="65" spans="1:15" ht="16.5" customHeight="1" x14ac:dyDescent="0.35">
      <c r="A65" s="443"/>
      <c r="B65" s="69"/>
      <c r="C65" s="61"/>
      <c r="D65" s="185"/>
      <c r="E65" s="205"/>
      <c r="F65" s="206"/>
      <c r="G65" s="205"/>
      <c r="H65" s="206"/>
      <c r="I65" s="205"/>
      <c r="J65" s="103"/>
      <c r="K65" s="101"/>
      <c r="L65" s="100"/>
      <c r="M65" s="101"/>
      <c r="N65" s="90"/>
      <c r="O65" s="61"/>
    </row>
    <row r="66" spans="1:15" ht="16.5" customHeight="1" x14ac:dyDescent="0.35">
      <c r="A66" s="443" t="s">
        <v>253</v>
      </c>
      <c r="B66" s="69">
        <v>0.23420553090794499</v>
      </c>
      <c r="C66" s="61"/>
      <c r="D66" s="185"/>
      <c r="E66" s="205"/>
      <c r="F66" s="206"/>
      <c r="G66" s="205"/>
      <c r="H66" s="206"/>
      <c r="I66" s="205"/>
      <c r="J66" s="103">
        <v>0.22918420765622399</v>
      </c>
      <c r="K66" s="101"/>
      <c r="L66" s="100">
        <v>0.239226854074303</v>
      </c>
      <c r="M66" s="101"/>
      <c r="N66" s="90">
        <v>0.23420553090794499</v>
      </c>
      <c r="O66" s="61"/>
    </row>
    <row r="67" spans="1:15" ht="16.5" customHeight="1" x14ac:dyDescent="0.35">
      <c r="A67" s="443"/>
      <c r="B67" s="69"/>
      <c r="C67" s="61"/>
      <c r="D67" s="185"/>
      <c r="E67" s="205"/>
      <c r="F67" s="206"/>
      <c r="G67" s="205"/>
      <c r="H67" s="206"/>
      <c r="I67" s="205"/>
      <c r="J67" s="103"/>
      <c r="K67" s="101"/>
      <c r="L67" s="100"/>
      <c r="M67" s="101"/>
      <c r="N67" s="90"/>
      <c r="O67" s="61"/>
    </row>
    <row r="68" spans="1:15" ht="16.5" customHeight="1" x14ac:dyDescent="0.35">
      <c r="A68" s="443" t="s">
        <v>66</v>
      </c>
      <c r="B68" s="69">
        <v>6.2999749370002496E-4</v>
      </c>
      <c r="C68" s="61"/>
      <c r="D68" s="185"/>
      <c r="E68" s="205"/>
      <c r="F68" s="206"/>
      <c r="G68" s="205"/>
      <c r="H68" s="206"/>
      <c r="I68" s="205"/>
      <c r="J68" s="103">
        <v>5.9964549910053195E-4</v>
      </c>
      <c r="K68" s="101"/>
      <c r="L68" s="100">
        <v>6.6034948778353401E-4</v>
      </c>
      <c r="M68" s="101"/>
      <c r="N68" s="90">
        <v>6.2999749370002496E-4</v>
      </c>
      <c r="O68" s="61"/>
    </row>
    <row r="69" spans="1:15" ht="16.5" customHeight="1" x14ac:dyDescent="0.35">
      <c r="A69" s="443"/>
      <c r="B69" s="69"/>
      <c r="C69" s="61"/>
      <c r="D69" s="185"/>
      <c r="E69" s="205"/>
      <c r="F69" s="206"/>
      <c r="G69" s="205"/>
      <c r="H69" s="206"/>
      <c r="I69" s="205"/>
      <c r="J69" s="103"/>
      <c r="K69" s="101"/>
      <c r="L69" s="100"/>
      <c r="M69" s="101"/>
      <c r="N69" s="90"/>
      <c r="O69" s="61"/>
    </row>
    <row r="70" spans="1:15" ht="16.5" customHeight="1" x14ac:dyDescent="0.35">
      <c r="A70" s="443" t="s">
        <v>74</v>
      </c>
      <c r="B70" s="69">
        <v>7.4190074258099299E-3</v>
      </c>
      <c r="C70" s="61"/>
      <c r="D70" s="185"/>
      <c r="E70" s="205"/>
      <c r="F70" s="206"/>
      <c r="G70" s="205"/>
      <c r="H70" s="206"/>
      <c r="I70" s="205"/>
      <c r="J70" s="103">
        <v>8.0491919879262103E-3</v>
      </c>
      <c r="K70" s="101"/>
      <c r="L70" s="100">
        <v>6.7888228744067804E-3</v>
      </c>
      <c r="M70" s="101"/>
      <c r="N70" s="90">
        <v>7.4190074258099299E-3</v>
      </c>
      <c r="O70" s="61"/>
    </row>
    <row r="71" spans="1:15" ht="16.5" customHeight="1" x14ac:dyDescent="0.35">
      <c r="A71" s="487"/>
      <c r="B71" s="130"/>
      <c r="C71" s="104"/>
      <c r="D71" s="208"/>
      <c r="E71" s="209"/>
      <c r="F71" s="210"/>
      <c r="G71" s="209"/>
      <c r="H71" s="210"/>
      <c r="I71" s="209"/>
      <c r="J71" s="108"/>
      <c r="K71" s="109"/>
      <c r="L71" s="116"/>
      <c r="M71" s="109"/>
      <c r="N71" s="131"/>
      <c r="O71" s="104"/>
    </row>
    <row r="72" spans="1:15" ht="16.5" customHeight="1" x14ac:dyDescent="0.35">
      <c r="A72" s="492" t="s">
        <v>372</v>
      </c>
      <c r="B72" s="98">
        <v>0.37160664303393398</v>
      </c>
      <c r="C72" s="166"/>
      <c r="D72" s="183"/>
      <c r="E72" s="203"/>
      <c r="F72" s="204"/>
      <c r="G72" s="203"/>
      <c r="H72" s="204"/>
      <c r="I72" s="184"/>
      <c r="J72" s="126">
        <v>0.37365650993951499</v>
      </c>
      <c r="K72" s="127"/>
      <c r="L72" s="128">
        <v>0.36955677616319998</v>
      </c>
      <c r="M72" s="127"/>
      <c r="N72" s="128">
        <v>0.37160664303393398</v>
      </c>
      <c r="O72" s="129"/>
    </row>
    <row r="73" spans="1:15" ht="16.5" customHeight="1" x14ac:dyDescent="0.35">
      <c r="A73" s="490"/>
      <c r="B73" s="60"/>
      <c r="C73" s="75"/>
      <c r="D73" s="185"/>
      <c r="E73" s="205"/>
      <c r="F73" s="206"/>
      <c r="G73" s="205"/>
      <c r="H73" s="206"/>
      <c r="I73" s="186"/>
      <c r="J73" s="103"/>
      <c r="K73" s="101"/>
      <c r="L73" s="100"/>
      <c r="M73" s="101"/>
      <c r="N73" s="100"/>
      <c r="O73" s="102"/>
    </row>
    <row r="74" spans="1:15" ht="16.5" customHeight="1" x14ac:dyDescent="0.35">
      <c r="A74" s="490" t="s">
        <v>373</v>
      </c>
      <c r="B74" s="60">
        <v>0.36173303513267002</v>
      </c>
      <c r="C74" s="75"/>
      <c r="D74" s="185"/>
      <c r="E74" s="205"/>
      <c r="F74" s="206"/>
      <c r="G74" s="205"/>
      <c r="H74" s="206"/>
      <c r="I74" s="186"/>
      <c r="J74" s="103">
        <v>0.36454704095318002</v>
      </c>
      <c r="K74" s="101"/>
      <c r="L74" s="100">
        <v>0.35891902935999798</v>
      </c>
      <c r="M74" s="101"/>
      <c r="N74" s="100">
        <v>0.36173303513267002</v>
      </c>
      <c r="O74" s="102"/>
    </row>
    <row r="75" spans="1:15" ht="16.5" customHeight="1" x14ac:dyDescent="0.35">
      <c r="A75" s="490"/>
      <c r="B75" s="60"/>
      <c r="C75" s="75"/>
      <c r="D75" s="185"/>
      <c r="E75" s="205"/>
      <c r="F75" s="206"/>
      <c r="G75" s="205"/>
      <c r="H75" s="206"/>
      <c r="I75" s="186"/>
      <c r="J75" s="103"/>
      <c r="K75" s="101"/>
      <c r="L75" s="100"/>
      <c r="M75" s="101"/>
      <c r="N75" s="100"/>
      <c r="O75" s="102"/>
    </row>
    <row r="76" spans="1:15" ht="16.5" customHeight="1" x14ac:dyDescent="0.35">
      <c r="A76" s="490" t="s">
        <v>374</v>
      </c>
      <c r="B76" s="69">
        <v>0.169170295308297</v>
      </c>
      <c r="C76" s="61"/>
      <c r="D76" s="185"/>
      <c r="E76" s="205"/>
      <c r="F76" s="206"/>
      <c r="G76" s="205"/>
      <c r="H76" s="206"/>
      <c r="I76" s="186"/>
      <c r="J76" s="103">
        <v>0.166700879249949</v>
      </c>
      <c r="K76" s="101"/>
      <c r="L76" s="100">
        <v>0.17163971132466499</v>
      </c>
      <c r="M76" s="101"/>
      <c r="N76" s="100">
        <v>0.169170295308297</v>
      </c>
      <c r="O76" s="102"/>
    </row>
    <row r="77" spans="1:15" ht="16.5" customHeight="1" x14ac:dyDescent="0.35">
      <c r="A77" s="490"/>
      <c r="B77" s="69"/>
      <c r="C77" s="61"/>
      <c r="D77" s="185"/>
      <c r="E77" s="205"/>
      <c r="F77" s="206"/>
      <c r="G77" s="205"/>
      <c r="H77" s="206"/>
      <c r="I77" s="186"/>
      <c r="J77" s="103"/>
      <c r="K77" s="101"/>
      <c r="L77" s="100"/>
      <c r="M77" s="101"/>
      <c r="N77" s="100"/>
      <c r="O77" s="102"/>
    </row>
    <row r="78" spans="1:15" ht="16.5" customHeight="1" x14ac:dyDescent="0.35">
      <c r="A78" s="490" t="s">
        <v>375</v>
      </c>
      <c r="B78" s="69">
        <v>8.9441021605589796E-2</v>
      </c>
      <c r="C78" s="61"/>
      <c r="D78" s="185"/>
      <c r="E78" s="205"/>
      <c r="F78" s="206"/>
      <c r="G78" s="205"/>
      <c r="H78" s="206"/>
      <c r="I78" s="186"/>
      <c r="J78" s="103">
        <v>8.6446732370329904E-2</v>
      </c>
      <c r="K78" s="101"/>
      <c r="L78" s="100">
        <v>9.2435310789946795E-2</v>
      </c>
      <c r="M78" s="101"/>
      <c r="N78" s="100">
        <v>8.9441021605589796E-2</v>
      </c>
      <c r="O78" s="102"/>
    </row>
    <row r="79" spans="1:15" ht="16.5" customHeight="1" x14ac:dyDescent="0.35">
      <c r="A79" s="491"/>
      <c r="B79" s="130"/>
      <c r="C79" s="104"/>
      <c r="D79" s="208"/>
      <c r="E79" s="209"/>
      <c r="F79" s="210"/>
      <c r="G79" s="209"/>
      <c r="H79" s="210"/>
      <c r="I79" s="232"/>
      <c r="J79" s="108"/>
      <c r="K79" s="109"/>
      <c r="L79" s="116"/>
      <c r="M79" s="109"/>
      <c r="N79" s="116"/>
      <c r="O79" s="117"/>
    </row>
    <row r="80" spans="1:15" ht="15" customHeight="1" x14ac:dyDescent="0.35"/>
    <row r="81" spans="1:15" ht="72.650000000000006" customHeight="1" x14ac:dyDescent="0.35">
      <c r="A81" s="431" t="s">
        <v>314</v>
      </c>
      <c r="B81" s="386" t="s">
        <v>284</v>
      </c>
      <c r="C81" s="387"/>
      <c r="D81" s="374">
        <v>2021</v>
      </c>
      <c r="E81" s="375"/>
      <c r="F81" s="375"/>
      <c r="G81" s="375"/>
      <c r="H81" s="375"/>
      <c r="I81" s="376"/>
      <c r="J81" s="374">
        <v>2022</v>
      </c>
      <c r="K81" s="375"/>
      <c r="L81" s="375"/>
      <c r="M81" s="375"/>
      <c r="N81" s="375"/>
      <c r="O81" s="376"/>
    </row>
    <row r="82" spans="1:15" x14ac:dyDescent="0.35">
      <c r="A82" s="432"/>
      <c r="B82" s="404"/>
      <c r="C82" s="403"/>
      <c r="D82" s="404" t="s">
        <v>280</v>
      </c>
      <c r="E82" s="402"/>
      <c r="F82" s="402" t="s">
        <v>285</v>
      </c>
      <c r="G82" s="402"/>
      <c r="H82" s="402" t="s">
        <v>303</v>
      </c>
      <c r="I82" s="403"/>
      <c r="J82" s="404" t="s">
        <v>301</v>
      </c>
      <c r="K82" s="402"/>
      <c r="L82" s="402" t="s">
        <v>302</v>
      </c>
      <c r="M82" s="402"/>
      <c r="N82" s="402" t="s">
        <v>303</v>
      </c>
      <c r="O82" s="403"/>
    </row>
    <row r="83" spans="1:15" ht="15" customHeight="1" x14ac:dyDescent="0.35">
      <c r="A83" s="433"/>
      <c r="B83" s="380"/>
      <c r="C83" s="382"/>
      <c r="D83" s="65" t="s">
        <v>98</v>
      </c>
      <c r="E83" s="63"/>
      <c r="F83" s="63" t="s">
        <v>99</v>
      </c>
      <c r="G83" s="63"/>
      <c r="H83" s="63"/>
      <c r="I83" s="62"/>
      <c r="J83" s="65" t="s">
        <v>101</v>
      </c>
      <c r="K83" s="63"/>
      <c r="L83" s="63" t="s">
        <v>102</v>
      </c>
      <c r="M83" s="63"/>
      <c r="N83" s="63"/>
      <c r="O83" s="62"/>
    </row>
    <row r="84" spans="1:15" x14ac:dyDescent="0.35">
      <c r="A84" s="151"/>
      <c r="B84" s="98" t="s">
        <v>103</v>
      </c>
      <c r="C84" s="99" t="s">
        <v>104</v>
      </c>
      <c r="D84" s="314" t="s">
        <v>103</v>
      </c>
      <c r="E84" s="306" t="s">
        <v>104</v>
      </c>
      <c r="F84" s="306" t="s">
        <v>103</v>
      </c>
      <c r="G84" s="306" t="s">
        <v>104</v>
      </c>
      <c r="H84" s="306" t="s">
        <v>103</v>
      </c>
      <c r="I84" s="310" t="s">
        <v>104</v>
      </c>
      <c r="J84" s="98" t="s">
        <v>103</v>
      </c>
      <c r="K84" s="67" t="s">
        <v>104</v>
      </c>
      <c r="L84" s="67" t="s">
        <v>103</v>
      </c>
      <c r="M84" s="67" t="s">
        <v>104</v>
      </c>
      <c r="N84" s="67" t="s">
        <v>103</v>
      </c>
      <c r="O84" s="99" t="s">
        <v>104</v>
      </c>
    </row>
    <row r="85" spans="1:15" ht="15" customHeight="1" x14ac:dyDescent="0.35">
      <c r="A85" s="152" t="s">
        <v>37</v>
      </c>
      <c r="B85" s="73">
        <v>4000</v>
      </c>
      <c r="C85" s="96"/>
      <c r="D85" s="200"/>
      <c r="E85" s="218"/>
      <c r="F85" s="218"/>
      <c r="G85" s="218"/>
      <c r="H85" s="218"/>
      <c r="I85" s="201"/>
      <c r="J85" s="193">
        <v>2000</v>
      </c>
      <c r="K85" s="198"/>
      <c r="L85" s="198">
        <v>2000</v>
      </c>
      <c r="M85" s="198"/>
      <c r="N85" s="198">
        <v>4000</v>
      </c>
      <c r="O85" s="199"/>
    </row>
    <row r="86" spans="1:15" ht="16.5" customHeight="1" x14ac:dyDescent="0.35">
      <c r="A86" s="486" t="s">
        <v>252</v>
      </c>
      <c r="B86" s="302">
        <v>1.4799083352009201E-2</v>
      </c>
      <c r="C86" s="300"/>
      <c r="D86" s="314"/>
      <c r="E86" s="197"/>
      <c r="F86" s="306"/>
      <c r="G86" s="197"/>
      <c r="H86" s="306"/>
      <c r="I86" s="197"/>
      <c r="J86" s="98">
        <v>1.46431754780352E-2</v>
      </c>
      <c r="K86" s="177"/>
      <c r="L86" s="67">
        <v>1.49549912233327E-2</v>
      </c>
      <c r="M86" s="177"/>
      <c r="N86" s="303">
        <v>1.4799083352009201E-2</v>
      </c>
      <c r="O86" s="300"/>
    </row>
    <row r="87" spans="1:15" ht="16.5" customHeight="1" x14ac:dyDescent="0.35">
      <c r="A87" s="443"/>
      <c r="B87" s="91"/>
      <c r="C87" s="89"/>
      <c r="D87" s="213"/>
      <c r="E87" s="196"/>
      <c r="F87" s="214"/>
      <c r="G87" s="196"/>
      <c r="H87" s="214"/>
      <c r="I87" s="196"/>
      <c r="J87" s="60"/>
      <c r="K87" s="53"/>
      <c r="L87" s="54"/>
      <c r="M87" s="53"/>
      <c r="N87" s="66"/>
      <c r="O87" s="89"/>
    </row>
    <row r="88" spans="1:15" ht="16.5" customHeight="1" x14ac:dyDescent="0.35">
      <c r="A88" s="443">
        <v>1</v>
      </c>
      <c r="B88" s="91">
        <v>1.72499318275007E-2</v>
      </c>
      <c r="C88" s="89"/>
      <c r="D88" s="213"/>
      <c r="E88" s="196"/>
      <c r="F88" s="214"/>
      <c r="G88" s="196"/>
      <c r="H88" s="214"/>
      <c r="I88" s="196"/>
      <c r="J88" s="60">
        <v>1.9499215470751199E-2</v>
      </c>
      <c r="K88" s="53"/>
      <c r="L88" s="54">
        <v>1.5000648222488E-2</v>
      </c>
      <c r="M88" s="53"/>
      <c r="N88" s="66">
        <v>1.72499318275007E-2</v>
      </c>
      <c r="O88" s="89"/>
    </row>
    <row r="89" spans="1:15" ht="16.5" customHeight="1" x14ac:dyDescent="0.35">
      <c r="A89" s="443"/>
      <c r="B89" s="91"/>
      <c r="C89" s="89"/>
      <c r="D89" s="213"/>
      <c r="E89" s="196"/>
      <c r="F89" s="214"/>
      <c r="G89" s="196"/>
      <c r="H89" s="214"/>
      <c r="I89" s="196"/>
      <c r="J89" s="60"/>
      <c r="K89" s="53"/>
      <c r="L89" s="54"/>
      <c r="M89" s="53"/>
      <c r="N89" s="66"/>
      <c r="O89" s="89"/>
    </row>
    <row r="90" spans="1:15" ht="16.5" customHeight="1" x14ac:dyDescent="0.35">
      <c r="A90" s="443">
        <v>2</v>
      </c>
      <c r="B90" s="91">
        <v>3.2713772172862303E-2</v>
      </c>
      <c r="C90" s="89"/>
      <c r="D90" s="213"/>
      <c r="E90" s="196"/>
      <c r="F90" s="214"/>
      <c r="G90" s="196"/>
      <c r="H90" s="214"/>
      <c r="I90" s="196"/>
      <c r="J90" s="60">
        <v>3.17771614523343E-2</v>
      </c>
      <c r="K90" s="53"/>
      <c r="L90" s="54">
        <v>3.3650382877467903E-2</v>
      </c>
      <c r="M90" s="53"/>
      <c r="N90" s="66">
        <v>3.2713772172862303E-2</v>
      </c>
      <c r="O90" s="89"/>
    </row>
    <row r="91" spans="1:15" ht="16.5" customHeight="1" x14ac:dyDescent="0.35">
      <c r="A91" s="443"/>
      <c r="B91" s="91"/>
      <c r="C91" s="89"/>
      <c r="D91" s="213"/>
      <c r="E91" s="196"/>
      <c r="F91" s="214"/>
      <c r="G91" s="196"/>
      <c r="H91" s="214"/>
      <c r="I91" s="196"/>
      <c r="J91" s="60"/>
      <c r="K91" s="53"/>
      <c r="L91" s="54"/>
      <c r="M91" s="53"/>
      <c r="N91" s="66"/>
      <c r="O91" s="89"/>
    </row>
    <row r="92" spans="1:15" ht="16.5" customHeight="1" x14ac:dyDescent="0.35">
      <c r="A92" s="443">
        <v>3</v>
      </c>
      <c r="B92" s="91">
        <v>5.3199881218001198E-2</v>
      </c>
      <c r="C92" s="89"/>
      <c r="D92" s="213"/>
      <c r="E92" s="196"/>
      <c r="F92" s="214"/>
      <c r="G92" s="196"/>
      <c r="H92" s="214"/>
      <c r="I92" s="196"/>
      <c r="J92" s="60">
        <v>4.7958502428062197E-2</v>
      </c>
      <c r="K92" s="53"/>
      <c r="L92" s="54">
        <v>5.8441259918836697E-2</v>
      </c>
      <c r="M92" s="53"/>
      <c r="N92" s="66">
        <v>5.3199881218001198E-2</v>
      </c>
      <c r="O92" s="89"/>
    </row>
    <row r="93" spans="1:15" ht="16.5" customHeight="1" x14ac:dyDescent="0.35">
      <c r="A93" s="443"/>
      <c r="B93" s="91"/>
      <c r="C93" s="89"/>
      <c r="D93" s="213"/>
      <c r="E93" s="196"/>
      <c r="F93" s="214"/>
      <c r="G93" s="196"/>
      <c r="H93" s="214"/>
      <c r="I93" s="196"/>
      <c r="J93" s="60"/>
      <c r="K93" s="53"/>
      <c r="L93" s="54"/>
      <c r="M93" s="53"/>
      <c r="N93" s="66"/>
      <c r="O93" s="89"/>
    </row>
    <row r="94" spans="1:15" ht="16.5" customHeight="1" x14ac:dyDescent="0.35">
      <c r="A94" s="443">
        <v>4</v>
      </c>
      <c r="B94" s="91">
        <v>6.7966350070336495E-2</v>
      </c>
      <c r="C94" s="89"/>
      <c r="D94" s="213"/>
      <c r="E94" s="196"/>
      <c r="F94" s="214"/>
      <c r="G94" s="196"/>
      <c r="H94" s="214"/>
      <c r="I94" s="196"/>
      <c r="J94" s="60">
        <v>6.9388342895917499E-2</v>
      </c>
      <c r="K94" s="53"/>
      <c r="L94" s="54">
        <v>6.6544357268929405E-2</v>
      </c>
      <c r="M94" s="53"/>
      <c r="N94" s="66">
        <v>6.7966350070336495E-2</v>
      </c>
      <c r="O94" s="89"/>
    </row>
    <row r="95" spans="1:15" ht="16.5" customHeight="1" x14ac:dyDescent="0.35">
      <c r="A95" s="443"/>
      <c r="B95" s="91"/>
      <c r="C95" s="89"/>
      <c r="D95" s="213"/>
      <c r="E95" s="196"/>
      <c r="F95" s="214"/>
      <c r="G95" s="196"/>
      <c r="H95" s="214"/>
      <c r="I95" s="196"/>
      <c r="J95" s="60"/>
      <c r="K95" s="53"/>
      <c r="L95" s="54"/>
      <c r="M95" s="53"/>
      <c r="N95" s="66"/>
      <c r="O95" s="89"/>
    </row>
    <row r="96" spans="1:15" ht="16.5" customHeight="1" x14ac:dyDescent="0.35">
      <c r="A96" s="443">
        <v>5</v>
      </c>
      <c r="B96" s="91">
        <v>0.113340745866593</v>
      </c>
      <c r="C96" s="89"/>
      <c r="D96" s="213"/>
      <c r="E96" s="196"/>
      <c r="F96" s="214"/>
      <c r="G96" s="196"/>
      <c r="H96" s="214"/>
      <c r="I96" s="196"/>
      <c r="J96" s="60">
        <v>0.11403156132895299</v>
      </c>
      <c r="K96" s="53"/>
      <c r="L96" s="54">
        <v>0.112649930415976</v>
      </c>
      <c r="M96" s="53"/>
      <c r="N96" s="66">
        <v>0.113340745866593</v>
      </c>
      <c r="O96" s="89"/>
    </row>
    <row r="97" spans="1:15" ht="16.5" customHeight="1" x14ac:dyDescent="0.35">
      <c r="A97" s="443"/>
      <c r="B97" s="91"/>
      <c r="C97" s="89"/>
      <c r="D97" s="213"/>
      <c r="E97" s="196"/>
      <c r="F97" s="214"/>
      <c r="G97" s="196"/>
      <c r="H97" s="214"/>
      <c r="I97" s="196"/>
      <c r="J97" s="60"/>
      <c r="K97" s="53"/>
      <c r="L97" s="54"/>
      <c r="M97" s="53"/>
      <c r="N97" s="66"/>
      <c r="O97" s="89"/>
    </row>
    <row r="98" spans="1:15" ht="16.5" customHeight="1" x14ac:dyDescent="0.35">
      <c r="A98" s="443">
        <v>6</v>
      </c>
      <c r="B98" s="91">
        <v>0.13858712886412899</v>
      </c>
      <c r="C98" s="89"/>
      <c r="D98" s="213"/>
      <c r="E98" s="196"/>
      <c r="F98" s="214"/>
      <c r="G98" s="196"/>
      <c r="H98" s="214"/>
      <c r="I98" s="196"/>
      <c r="J98" s="60">
        <v>0.14624129678063799</v>
      </c>
      <c r="K98" s="53"/>
      <c r="L98" s="54">
        <v>0.13093296107774</v>
      </c>
      <c r="M98" s="53"/>
      <c r="N98" s="66">
        <v>0.13858712886412899</v>
      </c>
      <c r="O98" s="89"/>
    </row>
    <row r="99" spans="1:15" ht="16.5" customHeight="1" x14ac:dyDescent="0.35">
      <c r="A99" s="443"/>
      <c r="B99" s="91"/>
      <c r="C99" s="89"/>
      <c r="D99" s="213"/>
      <c r="E99" s="196"/>
      <c r="F99" s="214"/>
      <c r="G99" s="196"/>
      <c r="H99" s="214"/>
      <c r="I99" s="196"/>
      <c r="J99" s="60"/>
      <c r="K99" s="53"/>
      <c r="L99" s="54"/>
      <c r="M99" s="53"/>
      <c r="N99" s="66"/>
      <c r="O99" s="89"/>
    </row>
    <row r="100" spans="1:15" ht="16.5" customHeight="1" x14ac:dyDescent="0.35">
      <c r="A100" s="443">
        <v>7</v>
      </c>
      <c r="B100" s="91">
        <v>0.17864603021354</v>
      </c>
      <c r="C100" s="89"/>
      <c r="D100" s="213"/>
      <c r="E100" s="196"/>
      <c r="F100" s="214"/>
      <c r="G100" s="196"/>
      <c r="H100" s="214"/>
      <c r="I100" s="196"/>
      <c r="J100" s="60">
        <v>0.18353086272470401</v>
      </c>
      <c r="K100" s="53"/>
      <c r="L100" s="54">
        <v>0.17376119778541799</v>
      </c>
      <c r="M100" s="53"/>
      <c r="N100" s="66">
        <v>0.17864603021354</v>
      </c>
      <c r="O100" s="89"/>
    </row>
    <row r="101" spans="1:15" ht="16.5" customHeight="1" x14ac:dyDescent="0.35">
      <c r="A101" s="443"/>
      <c r="B101" s="91"/>
      <c r="C101" s="89"/>
      <c r="D101" s="213"/>
      <c r="E101" s="196"/>
      <c r="F101" s="214"/>
      <c r="G101" s="196"/>
      <c r="H101" s="214"/>
      <c r="I101" s="196"/>
      <c r="J101" s="60"/>
      <c r="K101" s="53"/>
      <c r="L101" s="54"/>
      <c r="M101" s="53"/>
      <c r="N101" s="66"/>
      <c r="O101" s="89"/>
    </row>
    <row r="102" spans="1:15" ht="16.5" customHeight="1" x14ac:dyDescent="0.35">
      <c r="A102" s="443">
        <v>8</v>
      </c>
      <c r="B102" s="91">
        <v>0.17386528726134701</v>
      </c>
      <c r="C102" s="89"/>
      <c r="D102" s="213"/>
      <c r="E102" s="196"/>
      <c r="F102" s="214"/>
      <c r="G102" s="196"/>
      <c r="H102" s="214"/>
      <c r="I102" s="196"/>
      <c r="J102" s="60">
        <v>0.17294279324058601</v>
      </c>
      <c r="K102" s="53"/>
      <c r="L102" s="54">
        <v>0.174787781266426</v>
      </c>
      <c r="M102" s="53"/>
      <c r="N102" s="66">
        <v>0.17386528726134701</v>
      </c>
      <c r="O102" s="89"/>
    </row>
    <row r="103" spans="1:15" ht="16.5" customHeight="1" x14ac:dyDescent="0.35">
      <c r="A103" s="443"/>
      <c r="B103" s="91"/>
      <c r="C103" s="89"/>
      <c r="D103" s="213"/>
      <c r="E103" s="196"/>
      <c r="F103" s="214"/>
      <c r="G103" s="196"/>
      <c r="H103" s="214"/>
      <c r="I103" s="196"/>
      <c r="J103" s="60"/>
      <c r="K103" s="53"/>
      <c r="L103" s="54"/>
      <c r="M103" s="53"/>
      <c r="N103" s="66"/>
      <c r="O103" s="89"/>
    </row>
    <row r="104" spans="1:15" ht="16.5" customHeight="1" x14ac:dyDescent="0.35">
      <c r="A104" s="443">
        <v>9</v>
      </c>
      <c r="B104" s="91">
        <v>9.65001092849989E-2</v>
      </c>
      <c r="C104" s="89"/>
      <c r="D104" s="213"/>
      <c r="E104" s="196"/>
      <c r="F104" s="214"/>
      <c r="G104" s="196"/>
      <c r="H104" s="214"/>
      <c r="I104" s="196"/>
      <c r="J104" s="60">
        <v>9.1652571362521196E-2</v>
      </c>
      <c r="K104" s="53"/>
      <c r="L104" s="54">
        <v>0.101347647125069</v>
      </c>
      <c r="M104" s="53"/>
      <c r="N104" s="66">
        <v>9.65001092849989E-2</v>
      </c>
      <c r="O104" s="89"/>
    </row>
    <row r="105" spans="1:15" ht="16.5" customHeight="1" x14ac:dyDescent="0.35">
      <c r="A105" s="443"/>
      <c r="B105" s="91"/>
      <c r="C105" s="89"/>
      <c r="D105" s="213"/>
      <c r="E105" s="196"/>
      <c r="F105" s="214"/>
      <c r="G105" s="196"/>
      <c r="H105" s="214"/>
      <c r="I105" s="196"/>
      <c r="J105" s="60"/>
      <c r="K105" s="53"/>
      <c r="L105" s="54"/>
      <c r="M105" s="53"/>
      <c r="N105" s="66"/>
      <c r="O105" s="89"/>
    </row>
    <row r="106" spans="1:15" ht="16.5" customHeight="1" x14ac:dyDescent="0.35">
      <c r="A106" s="443" t="s">
        <v>253</v>
      </c>
      <c r="B106" s="91">
        <v>0.103090108219099</v>
      </c>
      <c r="C106" s="89"/>
      <c r="D106" s="213"/>
      <c r="E106" s="196"/>
      <c r="F106" s="214"/>
      <c r="G106" s="196"/>
      <c r="H106" s="214"/>
      <c r="I106" s="196"/>
      <c r="J106" s="60">
        <v>9.5366821356949794E-2</v>
      </c>
      <c r="K106" s="53"/>
      <c r="L106" s="54">
        <v>0.110813394949952</v>
      </c>
      <c r="M106" s="53"/>
      <c r="N106" s="66">
        <v>0.103090108219099</v>
      </c>
      <c r="O106" s="89"/>
    </row>
    <row r="107" spans="1:15" ht="16.5" customHeight="1" x14ac:dyDescent="0.35">
      <c r="A107" s="443"/>
      <c r="B107" s="91"/>
      <c r="C107" s="89"/>
      <c r="D107" s="213"/>
      <c r="E107" s="196"/>
      <c r="F107" s="214"/>
      <c r="G107" s="196"/>
      <c r="H107" s="214"/>
      <c r="I107" s="196"/>
      <c r="J107" s="60"/>
      <c r="K107" s="53"/>
      <c r="L107" s="54"/>
      <c r="M107" s="53"/>
      <c r="N107" s="66"/>
      <c r="O107" s="89"/>
    </row>
    <row r="108" spans="1:15" ht="16.5" customHeight="1" x14ac:dyDescent="0.35">
      <c r="A108" s="443" t="s">
        <v>66</v>
      </c>
      <c r="B108" s="91">
        <v>1.0424334895756701E-3</v>
      </c>
      <c r="C108" s="89"/>
      <c r="D108" s="213"/>
      <c r="E108" s="196"/>
      <c r="F108" s="214"/>
      <c r="G108" s="196"/>
      <c r="H108" s="214"/>
      <c r="I108" s="196"/>
      <c r="J108" s="60">
        <v>8.4796949872804602E-4</v>
      </c>
      <c r="K108" s="53"/>
      <c r="L108" s="54">
        <v>1.2368974771174001E-3</v>
      </c>
      <c r="M108" s="53"/>
      <c r="N108" s="66">
        <v>1.0424334895756701E-3</v>
      </c>
      <c r="O108" s="89"/>
    </row>
    <row r="109" spans="1:15" ht="16.5" customHeight="1" x14ac:dyDescent="0.35">
      <c r="A109" s="443"/>
      <c r="B109" s="91"/>
      <c r="C109" s="89"/>
      <c r="D109" s="213"/>
      <c r="E109" s="196"/>
      <c r="F109" s="214"/>
      <c r="G109" s="196"/>
      <c r="H109" s="214"/>
      <c r="I109" s="196"/>
      <c r="J109" s="60"/>
      <c r="K109" s="53"/>
      <c r="L109" s="54"/>
      <c r="M109" s="53"/>
      <c r="N109" s="66"/>
      <c r="O109" s="89"/>
    </row>
    <row r="110" spans="1:15" ht="16.5" customHeight="1" x14ac:dyDescent="0.35">
      <c r="A110" s="443" t="s">
        <v>74</v>
      </c>
      <c r="B110" s="91">
        <v>8.9991381600086195E-3</v>
      </c>
      <c r="C110" s="89"/>
      <c r="D110" s="213"/>
      <c r="E110" s="196"/>
      <c r="F110" s="214"/>
      <c r="G110" s="196"/>
      <c r="H110" s="214"/>
      <c r="I110" s="196"/>
      <c r="J110" s="60">
        <v>1.2119725981820401E-2</v>
      </c>
      <c r="K110" s="53"/>
      <c r="L110" s="54">
        <v>5.8785503912468203E-3</v>
      </c>
      <c r="M110" s="53"/>
      <c r="N110" s="66">
        <v>8.9991381600086195E-3</v>
      </c>
      <c r="O110" s="89"/>
    </row>
    <row r="111" spans="1:15" ht="16.5" customHeight="1" x14ac:dyDescent="0.35">
      <c r="A111" s="487"/>
      <c r="B111" s="325"/>
      <c r="C111" s="93"/>
      <c r="D111" s="326"/>
      <c r="E111" s="212"/>
      <c r="F111" s="327"/>
      <c r="G111" s="212"/>
      <c r="H111" s="327"/>
      <c r="I111" s="212"/>
      <c r="J111" s="76"/>
      <c r="K111" s="86"/>
      <c r="L111" s="79"/>
      <c r="M111" s="86"/>
      <c r="N111" s="92"/>
      <c r="O111" s="93"/>
    </row>
    <row r="112" spans="1:15" ht="16.5" customHeight="1" x14ac:dyDescent="0.35">
      <c r="A112" s="492" t="s">
        <v>372</v>
      </c>
      <c r="B112" s="98">
        <v>0.199590217504098</v>
      </c>
      <c r="C112" s="166"/>
      <c r="D112" s="183"/>
      <c r="E112" s="203"/>
      <c r="F112" s="204"/>
      <c r="G112" s="203"/>
      <c r="H112" s="204"/>
      <c r="I112" s="184"/>
      <c r="J112" s="126">
        <v>0.18701939271947099</v>
      </c>
      <c r="K112" s="127"/>
      <c r="L112" s="128">
        <v>0.21216104207502101</v>
      </c>
      <c r="M112" s="127"/>
      <c r="N112" s="128">
        <v>0.199590217504098</v>
      </c>
      <c r="O112" s="129"/>
    </row>
    <row r="113" spans="1:15" ht="16.5" customHeight="1" x14ac:dyDescent="0.35">
      <c r="A113" s="490"/>
      <c r="B113" s="60"/>
      <c r="C113" s="75"/>
      <c r="D113" s="185"/>
      <c r="E113" s="205"/>
      <c r="F113" s="206"/>
      <c r="G113" s="205"/>
      <c r="H113" s="206"/>
      <c r="I113" s="186"/>
      <c r="J113" s="103"/>
      <c r="K113" s="101"/>
      <c r="L113" s="100"/>
      <c r="M113" s="101"/>
      <c r="N113" s="100"/>
      <c r="O113" s="102"/>
    </row>
    <row r="114" spans="1:15" ht="16.5" customHeight="1" x14ac:dyDescent="0.35">
      <c r="A114" s="490" t="s">
        <v>373</v>
      </c>
      <c r="B114" s="60">
        <v>0.35251131747488701</v>
      </c>
      <c r="C114" s="75"/>
      <c r="D114" s="185"/>
      <c r="E114" s="205"/>
      <c r="F114" s="206"/>
      <c r="G114" s="205"/>
      <c r="H114" s="206"/>
      <c r="I114" s="186"/>
      <c r="J114" s="103">
        <v>0.35647365596529001</v>
      </c>
      <c r="K114" s="101"/>
      <c r="L114" s="100">
        <v>0.34854897905184401</v>
      </c>
      <c r="M114" s="101"/>
      <c r="N114" s="100">
        <v>0.35251131747488701</v>
      </c>
      <c r="O114" s="102"/>
    </row>
    <row r="115" spans="1:15" ht="16.5" customHeight="1" x14ac:dyDescent="0.35">
      <c r="A115" s="490"/>
      <c r="B115" s="60"/>
      <c r="C115" s="75"/>
      <c r="D115" s="185"/>
      <c r="E115" s="205"/>
      <c r="F115" s="206"/>
      <c r="G115" s="205"/>
      <c r="H115" s="206"/>
      <c r="I115" s="186"/>
      <c r="J115" s="103"/>
      <c r="K115" s="101"/>
      <c r="L115" s="100"/>
      <c r="M115" s="101"/>
      <c r="N115" s="100"/>
      <c r="O115" s="102"/>
    </row>
    <row r="116" spans="1:15" ht="16.5" customHeight="1" x14ac:dyDescent="0.35">
      <c r="A116" s="490" t="s">
        <v>374</v>
      </c>
      <c r="B116" s="69">
        <v>0.25192787473072098</v>
      </c>
      <c r="C116" s="61"/>
      <c r="D116" s="185"/>
      <c r="E116" s="205"/>
      <c r="F116" s="206"/>
      <c r="G116" s="205"/>
      <c r="H116" s="206"/>
      <c r="I116" s="186"/>
      <c r="J116" s="103">
        <v>0.260272858109591</v>
      </c>
      <c r="K116" s="101"/>
      <c r="L116" s="100">
        <v>0.24358289149371701</v>
      </c>
      <c r="M116" s="101"/>
      <c r="N116" s="100">
        <v>0.25192787473072098</v>
      </c>
      <c r="O116" s="102"/>
    </row>
    <row r="117" spans="1:15" ht="16.5" customHeight="1" x14ac:dyDescent="0.35">
      <c r="A117" s="490"/>
      <c r="B117" s="69"/>
      <c r="C117" s="61"/>
      <c r="D117" s="185"/>
      <c r="E117" s="205"/>
      <c r="F117" s="206"/>
      <c r="G117" s="205"/>
      <c r="H117" s="206"/>
      <c r="I117" s="186"/>
      <c r="J117" s="103"/>
      <c r="K117" s="101"/>
      <c r="L117" s="100"/>
      <c r="M117" s="101"/>
      <c r="N117" s="100"/>
      <c r="O117" s="102"/>
    </row>
    <row r="118" spans="1:15" ht="16.5" customHeight="1" x14ac:dyDescent="0.35">
      <c r="A118" s="490" t="s">
        <v>375</v>
      </c>
      <c r="B118" s="69">
        <v>0.18592901864070999</v>
      </c>
      <c r="C118" s="61"/>
      <c r="D118" s="185"/>
      <c r="E118" s="205"/>
      <c r="F118" s="206"/>
      <c r="G118" s="205"/>
      <c r="H118" s="206"/>
      <c r="I118" s="186"/>
      <c r="J118" s="103">
        <v>0.18326639772510001</v>
      </c>
      <c r="K118" s="101"/>
      <c r="L118" s="100">
        <v>0.18859163951105501</v>
      </c>
      <c r="M118" s="101"/>
      <c r="N118" s="100">
        <v>0.18592901864070999</v>
      </c>
      <c r="O118" s="102"/>
    </row>
    <row r="119" spans="1:15" ht="16.5" customHeight="1" x14ac:dyDescent="0.35">
      <c r="A119" s="491"/>
      <c r="B119" s="130"/>
      <c r="C119" s="104"/>
      <c r="D119" s="208"/>
      <c r="E119" s="209"/>
      <c r="F119" s="210"/>
      <c r="G119" s="209"/>
      <c r="H119" s="210"/>
      <c r="I119" s="232"/>
      <c r="J119" s="108"/>
      <c r="K119" s="109"/>
      <c r="L119" s="116"/>
      <c r="M119" s="109"/>
      <c r="N119" s="116"/>
      <c r="O119" s="117"/>
    </row>
    <row r="120" spans="1:15" ht="15" customHeight="1" x14ac:dyDescent="0.35"/>
    <row r="121" spans="1:15" ht="58" customHeight="1" x14ac:dyDescent="0.35">
      <c r="A121" s="431" t="s">
        <v>315</v>
      </c>
      <c r="B121" s="386" t="s">
        <v>284</v>
      </c>
      <c r="C121" s="387"/>
      <c r="D121" s="374">
        <v>2021</v>
      </c>
      <c r="E121" s="375"/>
      <c r="F121" s="375"/>
      <c r="G121" s="375"/>
      <c r="H121" s="375"/>
      <c r="I121" s="376"/>
      <c r="J121" s="374">
        <v>2022</v>
      </c>
      <c r="K121" s="375"/>
      <c r="L121" s="375"/>
      <c r="M121" s="375"/>
      <c r="N121" s="375"/>
      <c r="O121" s="376"/>
    </row>
    <row r="122" spans="1:15" x14ac:dyDescent="0.35">
      <c r="A122" s="432"/>
      <c r="B122" s="404"/>
      <c r="C122" s="403"/>
      <c r="D122" s="404" t="s">
        <v>280</v>
      </c>
      <c r="E122" s="402"/>
      <c r="F122" s="402" t="s">
        <v>285</v>
      </c>
      <c r="G122" s="402"/>
      <c r="H122" s="402" t="s">
        <v>303</v>
      </c>
      <c r="I122" s="403"/>
      <c r="J122" s="404" t="s">
        <v>301</v>
      </c>
      <c r="K122" s="402"/>
      <c r="L122" s="402" t="s">
        <v>302</v>
      </c>
      <c r="M122" s="402"/>
      <c r="N122" s="402" t="s">
        <v>303</v>
      </c>
      <c r="O122" s="403"/>
    </row>
    <row r="123" spans="1:15" ht="15" customHeight="1" x14ac:dyDescent="0.35">
      <c r="A123" s="433"/>
      <c r="B123" s="380"/>
      <c r="C123" s="382"/>
      <c r="D123" s="65" t="s">
        <v>98</v>
      </c>
      <c r="E123" s="63"/>
      <c r="F123" s="63" t="s">
        <v>99</v>
      </c>
      <c r="G123" s="63"/>
      <c r="H123" s="63"/>
      <c r="I123" s="62"/>
      <c r="J123" s="65" t="s">
        <v>101</v>
      </c>
      <c r="K123" s="63"/>
      <c r="L123" s="63" t="s">
        <v>102</v>
      </c>
      <c r="M123" s="63"/>
      <c r="N123" s="63"/>
      <c r="O123" s="62"/>
    </row>
    <row r="124" spans="1:15" x14ac:dyDescent="0.35">
      <c r="A124" s="151"/>
      <c r="B124" s="98" t="s">
        <v>103</v>
      </c>
      <c r="C124" s="99" t="s">
        <v>104</v>
      </c>
      <c r="D124" s="314" t="s">
        <v>103</v>
      </c>
      <c r="E124" s="306" t="s">
        <v>104</v>
      </c>
      <c r="F124" s="306" t="s">
        <v>103</v>
      </c>
      <c r="G124" s="306" t="s">
        <v>104</v>
      </c>
      <c r="H124" s="306" t="s">
        <v>103</v>
      </c>
      <c r="I124" s="310" t="s">
        <v>104</v>
      </c>
      <c r="J124" s="98" t="s">
        <v>103</v>
      </c>
      <c r="K124" s="67" t="s">
        <v>104</v>
      </c>
      <c r="L124" s="67" t="s">
        <v>103</v>
      </c>
      <c r="M124" s="67" t="s">
        <v>104</v>
      </c>
      <c r="N124" s="67" t="s">
        <v>103</v>
      </c>
      <c r="O124" s="99" t="s">
        <v>104</v>
      </c>
    </row>
    <row r="125" spans="1:15" ht="15" customHeight="1" x14ac:dyDescent="0.35">
      <c r="A125" s="152" t="s">
        <v>37</v>
      </c>
      <c r="B125" s="73">
        <v>4000</v>
      </c>
      <c r="C125" s="96"/>
      <c r="D125" s="200"/>
      <c r="E125" s="218"/>
      <c r="F125" s="218"/>
      <c r="G125" s="218"/>
      <c r="H125" s="218"/>
      <c r="I125" s="201"/>
      <c r="J125" s="193">
        <v>2000</v>
      </c>
      <c r="K125" s="198"/>
      <c r="L125" s="198">
        <v>2000</v>
      </c>
      <c r="M125" s="198"/>
      <c r="N125" s="198">
        <v>4000</v>
      </c>
      <c r="O125" s="199"/>
    </row>
    <row r="126" spans="1:15" ht="16.5" customHeight="1" x14ac:dyDescent="0.35">
      <c r="A126" s="486" t="s">
        <v>252</v>
      </c>
      <c r="B126" s="302">
        <v>1.96350898036491E-3</v>
      </c>
      <c r="C126" s="300"/>
      <c r="D126" s="314"/>
      <c r="E126" s="197"/>
      <c r="F126" s="306"/>
      <c r="G126" s="197"/>
      <c r="H126" s="306"/>
      <c r="I126" s="197"/>
      <c r="J126" s="98">
        <v>2.4257094963614401E-3</v>
      </c>
      <c r="K126" s="177"/>
      <c r="L126" s="67">
        <v>1.50130847222579E-3</v>
      </c>
      <c r="M126" s="177"/>
      <c r="N126" s="303">
        <v>1.96350898036491E-3</v>
      </c>
      <c r="O126" s="300"/>
    </row>
    <row r="127" spans="1:15" ht="16.5" customHeight="1" x14ac:dyDescent="0.35">
      <c r="A127" s="443"/>
      <c r="B127" s="91"/>
      <c r="C127" s="89"/>
      <c r="D127" s="213"/>
      <c r="E127" s="196"/>
      <c r="F127" s="214"/>
      <c r="G127" s="196"/>
      <c r="H127" s="214"/>
      <c r="I127" s="196"/>
      <c r="J127" s="60"/>
      <c r="K127" s="53"/>
      <c r="L127" s="54"/>
      <c r="M127" s="53"/>
      <c r="N127" s="66"/>
      <c r="O127" s="89"/>
    </row>
    <row r="128" spans="1:15" ht="16.5" customHeight="1" x14ac:dyDescent="0.35">
      <c r="A128" s="443">
        <v>1</v>
      </c>
      <c r="B128" s="91">
        <v>4.4989732050102699E-3</v>
      </c>
      <c r="C128" s="89"/>
      <c r="D128" s="213"/>
      <c r="E128" s="196"/>
      <c r="F128" s="214"/>
      <c r="G128" s="196"/>
      <c r="H128" s="214"/>
      <c r="I128" s="196"/>
      <c r="J128" s="60">
        <v>2.5291509962062698E-3</v>
      </c>
      <c r="K128" s="53"/>
      <c r="L128" s="54">
        <v>6.4687953803272899E-3</v>
      </c>
      <c r="M128" s="53"/>
      <c r="N128" s="66">
        <v>4.4989732050102699E-3</v>
      </c>
      <c r="O128" s="89"/>
    </row>
    <row r="129" spans="1:15" ht="16.5" customHeight="1" x14ac:dyDescent="0.35">
      <c r="A129" s="443"/>
      <c r="B129" s="91"/>
      <c r="C129" s="89"/>
      <c r="D129" s="213"/>
      <c r="E129" s="196"/>
      <c r="F129" s="214"/>
      <c r="G129" s="196"/>
      <c r="H129" s="214"/>
      <c r="I129" s="196"/>
      <c r="J129" s="60"/>
      <c r="K129" s="53"/>
      <c r="L129" s="54"/>
      <c r="M129" s="53"/>
      <c r="N129" s="66"/>
      <c r="O129" s="89"/>
    </row>
    <row r="130" spans="1:15" ht="16.5" customHeight="1" x14ac:dyDescent="0.35">
      <c r="A130" s="443">
        <v>2</v>
      </c>
      <c r="B130" s="91">
        <v>6.9128181808718204E-3</v>
      </c>
      <c r="C130" s="89"/>
      <c r="D130" s="213"/>
      <c r="E130" s="196"/>
      <c r="F130" s="214"/>
      <c r="G130" s="196"/>
      <c r="H130" s="214"/>
      <c r="I130" s="196"/>
      <c r="J130" s="60">
        <v>7.8922209881616707E-3</v>
      </c>
      <c r="K130" s="53"/>
      <c r="L130" s="54">
        <v>5.93341539023182E-3</v>
      </c>
      <c r="M130" s="53"/>
      <c r="N130" s="66">
        <v>6.9128181808718204E-3</v>
      </c>
      <c r="O130" s="89"/>
    </row>
    <row r="131" spans="1:15" ht="16.5" customHeight="1" x14ac:dyDescent="0.35">
      <c r="A131" s="443"/>
      <c r="B131" s="91"/>
      <c r="C131" s="89"/>
      <c r="D131" s="213"/>
      <c r="E131" s="196"/>
      <c r="F131" s="214"/>
      <c r="G131" s="196"/>
      <c r="H131" s="214"/>
      <c r="I131" s="196"/>
      <c r="J131" s="60"/>
      <c r="K131" s="53"/>
      <c r="L131" s="54"/>
      <c r="M131" s="53"/>
      <c r="N131" s="66"/>
      <c r="O131" s="89"/>
    </row>
    <row r="132" spans="1:15" ht="16.5" customHeight="1" x14ac:dyDescent="0.35">
      <c r="A132" s="443">
        <v>3</v>
      </c>
      <c r="B132" s="91">
        <v>1.4939435600605599E-2</v>
      </c>
      <c r="C132" s="89"/>
      <c r="D132" s="213"/>
      <c r="E132" s="196"/>
      <c r="F132" s="214"/>
      <c r="G132" s="196"/>
      <c r="H132" s="214"/>
      <c r="I132" s="196"/>
      <c r="J132" s="60">
        <v>1.2317302481524E-2</v>
      </c>
      <c r="K132" s="53"/>
      <c r="L132" s="54">
        <v>1.7561568675111001E-2</v>
      </c>
      <c r="M132" s="53"/>
      <c r="N132" s="66">
        <v>1.4939435600605599E-2</v>
      </c>
      <c r="O132" s="89"/>
    </row>
    <row r="133" spans="1:15" ht="16.5" customHeight="1" x14ac:dyDescent="0.35">
      <c r="A133" s="443"/>
      <c r="B133" s="91"/>
      <c r="C133" s="89"/>
      <c r="D133" s="213"/>
      <c r="E133" s="196"/>
      <c r="F133" s="214"/>
      <c r="G133" s="196"/>
      <c r="H133" s="214"/>
      <c r="I133" s="196"/>
      <c r="J133" s="60"/>
      <c r="K133" s="53"/>
      <c r="L133" s="54"/>
      <c r="M133" s="53"/>
      <c r="N133" s="66"/>
      <c r="O133" s="89"/>
    </row>
    <row r="134" spans="1:15" ht="16.5" customHeight="1" x14ac:dyDescent="0.35">
      <c r="A134" s="443">
        <v>4</v>
      </c>
      <c r="B134" s="91">
        <v>2.8389857466101402E-2</v>
      </c>
      <c r="C134" s="89"/>
      <c r="D134" s="213"/>
      <c r="E134" s="196"/>
      <c r="F134" s="214"/>
      <c r="G134" s="196"/>
      <c r="H134" s="214"/>
      <c r="I134" s="196"/>
      <c r="J134" s="60">
        <v>2.9047181456429198E-2</v>
      </c>
      <c r="K134" s="53"/>
      <c r="L134" s="54">
        <v>2.77325334869481E-2</v>
      </c>
      <c r="M134" s="53"/>
      <c r="N134" s="66">
        <v>2.8389857466101402E-2</v>
      </c>
      <c r="O134" s="89"/>
    </row>
    <row r="135" spans="1:15" ht="16.5" customHeight="1" x14ac:dyDescent="0.35">
      <c r="A135" s="443"/>
      <c r="B135" s="91"/>
      <c r="C135" s="89"/>
      <c r="D135" s="213"/>
      <c r="E135" s="196"/>
      <c r="F135" s="214"/>
      <c r="G135" s="196"/>
      <c r="H135" s="214"/>
      <c r="I135" s="196"/>
      <c r="J135" s="60"/>
      <c r="K135" s="53"/>
      <c r="L135" s="54"/>
      <c r="M135" s="53"/>
      <c r="N135" s="66"/>
      <c r="O135" s="89"/>
    </row>
    <row r="136" spans="1:15" ht="16.5" customHeight="1" x14ac:dyDescent="0.35">
      <c r="A136" s="443">
        <v>5</v>
      </c>
      <c r="B136" s="91">
        <v>6.6644733833552697E-2</v>
      </c>
      <c r="C136" s="89"/>
      <c r="D136" s="213"/>
      <c r="E136" s="196"/>
      <c r="F136" s="214"/>
      <c r="G136" s="196"/>
      <c r="H136" s="214"/>
      <c r="I136" s="196"/>
      <c r="J136" s="60">
        <v>6.0771691908842497E-2</v>
      </c>
      <c r="K136" s="53"/>
      <c r="L136" s="54">
        <v>7.2517775658421102E-2</v>
      </c>
      <c r="M136" s="53"/>
      <c r="N136" s="66">
        <v>6.6644733833552697E-2</v>
      </c>
      <c r="O136" s="89"/>
    </row>
    <row r="137" spans="1:15" ht="16.5" customHeight="1" x14ac:dyDescent="0.35">
      <c r="A137" s="443"/>
      <c r="B137" s="91"/>
      <c r="C137" s="89"/>
      <c r="D137" s="213"/>
      <c r="E137" s="196"/>
      <c r="F137" s="214"/>
      <c r="G137" s="196"/>
      <c r="H137" s="214"/>
      <c r="I137" s="196"/>
      <c r="J137" s="60"/>
      <c r="K137" s="53"/>
      <c r="L137" s="54"/>
      <c r="M137" s="53"/>
      <c r="N137" s="66"/>
      <c r="O137" s="89"/>
    </row>
    <row r="138" spans="1:15" ht="16.5" customHeight="1" x14ac:dyDescent="0.35">
      <c r="A138" s="443">
        <v>6</v>
      </c>
      <c r="B138" s="91">
        <v>8.1139154688608495E-2</v>
      </c>
      <c r="C138" s="89"/>
      <c r="D138" s="213"/>
      <c r="E138" s="196"/>
      <c r="F138" s="214"/>
      <c r="G138" s="196"/>
      <c r="H138" s="214"/>
      <c r="I138" s="196"/>
      <c r="J138" s="60">
        <v>7.6672734884990906E-2</v>
      </c>
      <c r="K138" s="53"/>
      <c r="L138" s="54">
        <v>8.5605574416296903E-2</v>
      </c>
      <c r="M138" s="53"/>
      <c r="N138" s="66">
        <v>8.1139154688608495E-2</v>
      </c>
      <c r="O138" s="89"/>
    </row>
    <row r="139" spans="1:15" ht="16.5" customHeight="1" x14ac:dyDescent="0.35">
      <c r="A139" s="443"/>
      <c r="B139" s="91"/>
      <c r="C139" s="89"/>
      <c r="D139" s="213"/>
      <c r="E139" s="196"/>
      <c r="F139" s="214"/>
      <c r="G139" s="196"/>
      <c r="H139" s="214"/>
      <c r="I139" s="196"/>
      <c r="J139" s="60"/>
      <c r="K139" s="53"/>
      <c r="L139" s="54"/>
      <c r="M139" s="53"/>
      <c r="N139" s="66"/>
      <c r="O139" s="89"/>
    </row>
    <row r="140" spans="1:15" ht="16.5" customHeight="1" x14ac:dyDescent="0.35">
      <c r="A140" s="443">
        <v>7</v>
      </c>
      <c r="B140" s="91">
        <v>0.16509530909904699</v>
      </c>
      <c r="C140" s="89"/>
      <c r="D140" s="213"/>
      <c r="E140" s="196"/>
      <c r="F140" s="214"/>
      <c r="G140" s="196"/>
      <c r="H140" s="214"/>
      <c r="I140" s="196"/>
      <c r="J140" s="60">
        <v>0.16853681374719501</v>
      </c>
      <c r="K140" s="53"/>
      <c r="L140" s="54">
        <v>0.161653804509405</v>
      </c>
      <c r="M140" s="53"/>
      <c r="N140" s="66">
        <v>0.16509530909904699</v>
      </c>
      <c r="O140" s="89"/>
    </row>
    <row r="141" spans="1:15" ht="16.5" customHeight="1" x14ac:dyDescent="0.35">
      <c r="A141" s="443"/>
      <c r="B141" s="91"/>
      <c r="C141" s="89"/>
      <c r="D141" s="213"/>
      <c r="E141" s="196"/>
      <c r="F141" s="214"/>
      <c r="G141" s="196"/>
      <c r="H141" s="214"/>
      <c r="I141" s="196"/>
      <c r="J141" s="60"/>
      <c r="K141" s="53"/>
      <c r="L141" s="54"/>
      <c r="M141" s="53"/>
      <c r="N141" s="66"/>
      <c r="O141" s="89"/>
    </row>
    <row r="142" spans="1:15" ht="16.5" customHeight="1" x14ac:dyDescent="0.35">
      <c r="A142" s="443">
        <v>8</v>
      </c>
      <c r="B142" s="91">
        <v>0.21108628463913701</v>
      </c>
      <c r="C142" s="89"/>
      <c r="D142" s="213"/>
      <c r="E142" s="196"/>
      <c r="F142" s="214"/>
      <c r="G142" s="196"/>
      <c r="H142" s="214"/>
      <c r="I142" s="196"/>
      <c r="J142" s="60">
        <v>0.20929355518605999</v>
      </c>
      <c r="K142" s="53"/>
      <c r="L142" s="54">
        <v>0.21287901406173801</v>
      </c>
      <c r="M142" s="53"/>
      <c r="N142" s="66">
        <v>0.21108628463913701</v>
      </c>
      <c r="O142" s="89"/>
    </row>
    <row r="143" spans="1:15" ht="16.5" customHeight="1" x14ac:dyDescent="0.35">
      <c r="A143" s="443"/>
      <c r="B143" s="91"/>
      <c r="C143" s="89"/>
      <c r="D143" s="213"/>
      <c r="E143" s="196"/>
      <c r="F143" s="214"/>
      <c r="G143" s="196"/>
      <c r="H143" s="214"/>
      <c r="I143" s="196"/>
      <c r="J143" s="60"/>
      <c r="K143" s="53"/>
      <c r="L143" s="54"/>
      <c r="M143" s="53"/>
      <c r="N143" s="66"/>
      <c r="O143" s="89"/>
    </row>
    <row r="144" spans="1:15" ht="16.5" customHeight="1" x14ac:dyDescent="0.35">
      <c r="A144" s="443">
        <v>9</v>
      </c>
      <c r="B144" s="91">
        <v>0.16464224635357799</v>
      </c>
      <c r="C144" s="89"/>
      <c r="D144" s="213"/>
      <c r="E144" s="196"/>
      <c r="F144" s="214"/>
      <c r="G144" s="196"/>
      <c r="H144" s="214"/>
      <c r="I144" s="196"/>
      <c r="J144" s="60">
        <v>0.16604666275093</v>
      </c>
      <c r="K144" s="53"/>
      <c r="L144" s="54">
        <v>0.1632378299801</v>
      </c>
      <c r="M144" s="53"/>
      <c r="N144" s="66">
        <v>0.16464224635357799</v>
      </c>
      <c r="O144" s="89"/>
    </row>
    <row r="145" spans="1:15" ht="16.5" customHeight="1" x14ac:dyDescent="0.35">
      <c r="A145" s="443"/>
      <c r="B145" s="91"/>
      <c r="C145" s="89"/>
      <c r="D145" s="213"/>
      <c r="E145" s="196"/>
      <c r="F145" s="214"/>
      <c r="G145" s="196"/>
      <c r="H145" s="214"/>
      <c r="I145" s="196"/>
      <c r="J145" s="60"/>
      <c r="K145" s="53"/>
      <c r="L145" s="54"/>
      <c r="M145" s="53"/>
      <c r="N145" s="66"/>
      <c r="O145" s="89"/>
    </row>
    <row r="146" spans="1:15" ht="16.5" customHeight="1" x14ac:dyDescent="0.35">
      <c r="A146" s="443" t="s">
        <v>253</v>
      </c>
      <c r="B146" s="91">
        <v>0.23871673761283299</v>
      </c>
      <c r="C146" s="89"/>
      <c r="D146" s="213"/>
      <c r="E146" s="196"/>
      <c r="F146" s="214"/>
      <c r="G146" s="196"/>
      <c r="H146" s="214"/>
      <c r="I146" s="196"/>
      <c r="J146" s="60">
        <v>0.246381616130428</v>
      </c>
      <c r="K146" s="53"/>
      <c r="L146" s="54">
        <v>0.231051859225541</v>
      </c>
      <c r="M146" s="53"/>
      <c r="N146" s="66">
        <v>0.23871673761283299</v>
      </c>
      <c r="O146" s="89"/>
    </row>
    <row r="147" spans="1:15" ht="16.5" customHeight="1" x14ac:dyDescent="0.35">
      <c r="A147" s="443"/>
      <c r="B147" s="91"/>
      <c r="C147" s="89"/>
      <c r="D147" s="213"/>
      <c r="E147" s="196"/>
      <c r="F147" s="214"/>
      <c r="G147" s="196"/>
      <c r="H147" s="214"/>
      <c r="I147" s="196"/>
      <c r="J147" s="60"/>
      <c r="K147" s="53"/>
      <c r="L147" s="54"/>
      <c r="M147" s="53"/>
      <c r="N147" s="66"/>
      <c r="O147" s="89"/>
    </row>
    <row r="148" spans="1:15" ht="16.5" customHeight="1" x14ac:dyDescent="0.35">
      <c r="A148" s="443" t="s">
        <v>66</v>
      </c>
      <c r="B148" s="91">
        <v>1.20996123790039E-3</v>
      </c>
      <c r="C148" s="89"/>
      <c r="D148" s="213"/>
      <c r="E148" s="196"/>
      <c r="F148" s="214"/>
      <c r="G148" s="196"/>
      <c r="H148" s="214"/>
      <c r="I148" s="196"/>
      <c r="J148" s="60">
        <v>1.2982694980525999E-3</v>
      </c>
      <c r="K148" s="53"/>
      <c r="L148" s="54">
        <v>1.1216529792494199E-3</v>
      </c>
      <c r="M148" s="53"/>
      <c r="N148" s="66">
        <v>1.20996123790039E-3</v>
      </c>
      <c r="O148" s="89"/>
    </row>
    <row r="149" spans="1:15" ht="16.5" customHeight="1" x14ac:dyDescent="0.35">
      <c r="A149" s="443"/>
      <c r="B149" s="91"/>
      <c r="C149" s="89"/>
      <c r="D149" s="213"/>
      <c r="E149" s="196"/>
      <c r="F149" s="214"/>
      <c r="G149" s="196"/>
      <c r="H149" s="214"/>
      <c r="I149" s="196"/>
      <c r="J149" s="60"/>
      <c r="K149" s="53"/>
      <c r="L149" s="54"/>
      <c r="M149" s="53"/>
      <c r="N149" s="66"/>
      <c r="O149" s="89"/>
    </row>
    <row r="150" spans="1:15" ht="16.5" customHeight="1" x14ac:dyDescent="0.35">
      <c r="A150" s="443" t="s">
        <v>74</v>
      </c>
      <c r="B150" s="91">
        <v>1.4760979102390199E-2</v>
      </c>
      <c r="C150" s="89"/>
      <c r="D150" s="213"/>
      <c r="E150" s="196"/>
      <c r="F150" s="214"/>
      <c r="G150" s="196"/>
      <c r="H150" s="214"/>
      <c r="I150" s="196"/>
      <c r="J150" s="60">
        <v>1.67870904748194E-2</v>
      </c>
      <c r="K150" s="53"/>
      <c r="L150" s="54">
        <v>1.2734867764404899E-2</v>
      </c>
      <c r="M150" s="53"/>
      <c r="N150" s="66">
        <v>1.4760979102390199E-2</v>
      </c>
      <c r="O150" s="89"/>
    </row>
    <row r="151" spans="1:15" ht="16.5" customHeight="1" x14ac:dyDescent="0.35">
      <c r="A151" s="487"/>
      <c r="B151" s="325"/>
      <c r="C151" s="93"/>
      <c r="D151" s="326"/>
      <c r="E151" s="212"/>
      <c r="F151" s="327"/>
      <c r="G151" s="212"/>
      <c r="H151" s="327"/>
      <c r="I151" s="212"/>
      <c r="J151" s="76"/>
      <c r="K151" s="86"/>
      <c r="L151" s="79"/>
      <c r="M151" s="86"/>
      <c r="N151" s="92"/>
      <c r="O151" s="93"/>
    </row>
    <row r="152" spans="1:15" ht="16.5" customHeight="1" x14ac:dyDescent="0.35">
      <c r="A152" s="492" t="s">
        <v>372</v>
      </c>
      <c r="B152" s="98">
        <v>0.40335898396641001</v>
      </c>
      <c r="C152" s="166"/>
      <c r="D152" s="183"/>
      <c r="E152" s="203"/>
      <c r="F152" s="204"/>
      <c r="G152" s="203"/>
      <c r="H152" s="204"/>
      <c r="I152" s="184"/>
      <c r="J152" s="126">
        <v>0.41242827888135802</v>
      </c>
      <c r="K152" s="127"/>
      <c r="L152" s="128">
        <v>0.394289689205641</v>
      </c>
      <c r="M152" s="127"/>
      <c r="N152" s="128">
        <v>0.40335898396641001</v>
      </c>
      <c r="O152" s="129"/>
    </row>
    <row r="153" spans="1:15" ht="16.5" customHeight="1" x14ac:dyDescent="0.35">
      <c r="A153" s="490"/>
      <c r="B153" s="60"/>
      <c r="C153" s="75"/>
      <c r="D153" s="185"/>
      <c r="E153" s="205"/>
      <c r="F153" s="206"/>
      <c r="G153" s="205"/>
      <c r="H153" s="206"/>
      <c r="I153" s="186"/>
      <c r="J153" s="103"/>
      <c r="K153" s="101"/>
      <c r="L153" s="100"/>
      <c r="M153" s="101"/>
      <c r="N153" s="100"/>
      <c r="O153" s="102"/>
    </row>
    <row r="154" spans="1:15" ht="16.5" customHeight="1" x14ac:dyDescent="0.35">
      <c r="A154" s="490" t="s">
        <v>373</v>
      </c>
      <c r="B154" s="60">
        <v>0.37618159373818399</v>
      </c>
      <c r="C154" s="75"/>
      <c r="D154" s="185"/>
      <c r="E154" s="205"/>
      <c r="F154" s="206"/>
      <c r="G154" s="205"/>
      <c r="H154" s="206"/>
      <c r="I154" s="186"/>
      <c r="J154" s="103">
        <v>0.377830368933254</v>
      </c>
      <c r="K154" s="101"/>
      <c r="L154" s="100">
        <v>0.37453281857114301</v>
      </c>
      <c r="M154" s="101"/>
      <c r="N154" s="100">
        <v>0.37618159373818399</v>
      </c>
      <c r="O154" s="102"/>
    </row>
    <row r="155" spans="1:15" ht="16.5" customHeight="1" x14ac:dyDescent="0.35">
      <c r="A155" s="490"/>
      <c r="B155" s="60"/>
      <c r="C155" s="75"/>
      <c r="D155" s="185"/>
      <c r="E155" s="205"/>
      <c r="F155" s="206"/>
      <c r="G155" s="205"/>
      <c r="H155" s="206"/>
      <c r="I155" s="186"/>
      <c r="J155" s="103"/>
      <c r="K155" s="101"/>
      <c r="L155" s="100"/>
      <c r="M155" s="101"/>
      <c r="N155" s="100"/>
      <c r="O155" s="102"/>
    </row>
    <row r="156" spans="1:15" ht="16.5" customHeight="1" x14ac:dyDescent="0.35">
      <c r="A156" s="490" t="s">
        <v>374</v>
      </c>
      <c r="B156" s="69">
        <v>0.14778388852216101</v>
      </c>
      <c r="C156" s="61"/>
      <c r="D156" s="185"/>
      <c r="E156" s="205"/>
      <c r="F156" s="206"/>
      <c r="G156" s="205"/>
      <c r="H156" s="206"/>
      <c r="I156" s="186"/>
      <c r="J156" s="103">
        <v>0.13744442679383301</v>
      </c>
      <c r="K156" s="101"/>
      <c r="L156" s="100">
        <v>0.15812335007471801</v>
      </c>
      <c r="M156" s="101"/>
      <c r="N156" s="100">
        <v>0.14778388852216101</v>
      </c>
      <c r="O156" s="102"/>
    </row>
    <row r="157" spans="1:15" ht="16.5" customHeight="1" x14ac:dyDescent="0.35">
      <c r="A157" s="490"/>
      <c r="B157" s="69"/>
      <c r="C157" s="61"/>
      <c r="D157" s="185"/>
      <c r="E157" s="205"/>
      <c r="F157" s="206"/>
      <c r="G157" s="205"/>
      <c r="H157" s="206"/>
      <c r="I157" s="186"/>
      <c r="J157" s="103"/>
      <c r="K157" s="101"/>
      <c r="L157" s="100"/>
      <c r="M157" s="101"/>
      <c r="N157" s="100"/>
      <c r="O157" s="102"/>
    </row>
    <row r="158" spans="1:15" ht="16.5" customHeight="1" x14ac:dyDescent="0.35">
      <c r="A158" s="490" t="s">
        <v>375</v>
      </c>
      <c r="B158" s="69">
        <v>5.6704593432954101E-2</v>
      </c>
      <c r="C158" s="61"/>
      <c r="D158" s="185"/>
      <c r="E158" s="205"/>
      <c r="F158" s="206"/>
      <c r="G158" s="205"/>
      <c r="H158" s="206"/>
      <c r="I158" s="186"/>
      <c r="J158" s="103">
        <v>5.4211565418682703E-2</v>
      </c>
      <c r="K158" s="101"/>
      <c r="L158" s="100">
        <v>5.9197621404843997E-2</v>
      </c>
      <c r="M158" s="101"/>
      <c r="N158" s="100">
        <v>5.6704593432954101E-2</v>
      </c>
      <c r="O158" s="102"/>
    </row>
    <row r="159" spans="1:15" ht="16.5" customHeight="1" x14ac:dyDescent="0.35">
      <c r="A159" s="491"/>
      <c r="B159" s="130"/>
      <c r="C159" s="104"/>
      <c r="D159" s="208"/>
      <c r="E159" s="209"/>
      <c r="F159" s="210"/>
      <c r="G159" s="209"/>
      <c r="H159" s="210"/>
      <c r="I159" s="232"/>
      <c r="J159" s="108"/>
      <c r="K159" s="109"/>
      <c r="L159" s="116"/>
      <c r="M159" s="109"/>
      <c r="N159" s="116"/>
      <c r="O159" s="117"/>
    </row>
    <row r="160" spans="1:15" ht="15" customHeight="1" x14ac:dyDescent="0.35"/>
    <row r="161" spans="1:15" ht="72.650000000000006" customHeight="1" x14ac:dyDescent="0.35">
      <c r="A161" s="431" t="s">
        <v>316</v>
      </c>
      <c r="B161" s="386" t="s">
        <v>284</v>
      </c>
      <c r="C161" s="387"/>
      <c r="D161" s="374">
        <v>2021</v>
      </c>
      <c r="E161" s="375"/>
      <c r="F161" s="375"/>
      <c r="G161" s="375"/>
      <c r="H161" s="375"/>
      <c r="I161" s="376"/>
      <c r="J161" s="374">
        <v>2022</v>
      </c>
      <c r="K161" s="375"/>
      <c r="L161" s="375"/>
      <c r="M161" s="375"/>
      <c r="N161" s="375"/>
      <c r="O161" s="376"/>
    </row>
    <row r="162" spans="1:15" x14ac:dyDescent="0.35">
      <c r="A162" s="432"/>
      <c r="B162" s="404"/>
      <c r="C162" s="403"/>
      <c r="D162" s="404" t="s">
        <v>280</v>
      </c>
      <c r="E162" s="402"/>
      <c r="F162" s="402" t="s">
        <v>285</v>
      </c>
      <c r="G162" s="402"/>
      <c r="H162" s="402" t="s">
        <v>303</v>
      </c>
      <c r="I162" s="403"/>
      <c r="J162" s="404" t="s">
        <v>301</v>
      </c>
      <c r="K162" s="402"/>
      <c r="L162" s="402" t="s">
        <v>302</v>
      </c>
      <c r="M162" s="402"/>
      <c r="N162" s="402" t="s">
        <v>303</v>
      </c>
      <c r="O162" s="403"/>
    </row>
    <row r="163" spans="1:15" ht="15" customHeight="1" x14ac:dyDescent="0.35">
      <c r="A163" s="433"/>
      <c r="B163" s="380"/>
      <c r="C163" s="382"/>
      <c r="D163" s="65" t="s">
        <v>98</v>
      </c>
      <c r="E163" s="63"/>
      <c r="F163" s="63" t="s">
        <v>99</v>
      </c>
      <c r="G163" s="63"/>
      <c r="H163" s="63"/>
      <c r="I163" s="62"/>
      <c r="J163" s="65" t="s">
        <v>101</v>
      </c>
      <c r="K163" s="63"/>
      <c r="L163" s="63" t="s">
        <v>102</v>
      </c>
      <c r="M163" s="63"/>
      <c r="N163" s="63"/>
      <c r="O163" s="62"/>
    </row>
    <row r="164" spans="1:15" x14ac:dyDescent="0.35">
      <c r="A164" s="151"/>
      <c r="B164" s="98" t="s">
        <v>103</v>
      </c>
      <c r="C164" s="99" t="s">
        <v>104</v>
      </c>
      <c r="D164" s="314" t="s">
        <v>103</v>
      </c>
      <c r="E164" s="306" t="s">
        <v>104</v>
      </c>
      <c r="F164" s="306" t="s">
        <v>103</v>
      </c>
      <c r="G164" s="306" t="s">
        <v>104</v>
      </c>
      <c r="H164" s="306" t="s">
        <v>103</v>
      </c>
      <c r="I164" s="310" t="s">
        <v>104</v>
      </c>
      <c r="J164" s="98" t="s">
        <v>103</v>
      </c>
      <c r="K164" s="67" t="s">
        <v>104</v>
      </c>
      <c r="L164" s="67" t="s">
        <v>103</v>
      </c>
      <c r="M164" s="67" t="s">
        <v>104</v>
      </c>
      <c r="N164" s="67" t="s">
        <v>103</v>
      </c>
      <c r="O164" s="99" t="s">
        <v>104</v>
      </c>
    </row>
    <row r="165" spans="1:15" ht="15" customHeight="1" x14ac:dyDescent="0.35">
      <c r="A165" s="152" t="s">
        <v>37</v>
      </c>
      <c r="B165" s="73">
        <v>4000</v>
      </c>
      <c r="C165" s="96"/>
      <c r="D165" s="200"/>
      <c r="E165" s="218"/>
      <c r="F165" s="218"/>
      <c r="G165" s="218"/>
      <c r="H165" s="218"/>
      <c r="I165" s="201"/>
      <c r="J165" s="193">
        <v>2000</v>
      </c>
      <c r="K165" s="198"/>
      <c r="L165" s="198">
        <v>2000</v>
      </c>
      <c r="M165" s="198"/>
      <c r="N165" s="198">
        <v>4000</v>
      </c>
      <c r="O165" s="199"/>
    </row>
    <row r="166" spans="1:15" ht="16.5" customHeight="1" x14ac:dyDescent="0.35">
      <c r="A166" s="486" t="s">
        <v>252</v>
      </c>
      <c r="B166" s="302">
        <v>4.7102692028973096E-3</v>
      </c>
      <c r="C166" s="300"/>
      <c r="D166" s="314"/>
      <c r="E166" s="197"/>
      <c r="F166" s="306"/>
      <c r="G166" s="197"/>
      <c r="H166" s="306"/>
      <c r="I166" s="197"/>
      <c r="J166" s="98">
        <v>7.1191724893212398E-3</v>
      </c>
      <c r="K166" s="177"/>
      <c r="L166" s="67">
        <v>2.3013659574247299E-3</v>
      </c>
      <c r="M166" s="177"/>
      <c r="N166" s="303">
        <v>4.7102692028973096E-3</v>
      </c>
      <c r="O166" s="300"/>
    </row>
    <row r="167" spans="1:15" ht="16.5" customHeight="1" x14ac:dyDescent="0.35">
      <c r="A167" s="443"/>
      <c r="B167" s="91"/>
      <c r="C167" s="89"/>
      <c r="D167" s="213"/>
      <c r="E167" s="196"/>
      <c r="F167" s="214"/>
      <c r="G167" s="196"/>
      <c r="H167" s="214"/>
      <c r="I167" s="196"/>
      <c r="J167" s="60"/>
      <c r="K167" s="53"/>
      <c r="L167" s="54"/>
      <c r="M167" s="53"/>
      <c r="N167" s="66"/>
      <c r="O167" s="89"/>
    </row>
    <row r="168" spans="1:15" ht="16.5" customHeight="1" x14ac:dyDescent="0.35">
      <c r="A168" s="443">
        <v>1</v>
      </c>
      <c r="B168" s="91">
        <v>3.7479607125203902E-3</v>
      </c>
      <c r="C168" s="89"/>
      <c r="D168" s="213"/>
      <c r="E168" s="196"/>
      <c r="F168" s="214"/>
      <c r="G168" s="196"/>
      <c r="H168" s="214"/>
      <c r="I168" s="196"/>
      <c r="J168" s="60">
        <v>5.6373279915440102E-3</v>
      </c>
      <c r="K168" s="53"/>
      <c r="L168" s="54">
        <v>1.8585934656160201E-3</v>
      </c>
      <c r="M168" s="53"/>
      <c r="N168" s="66">
        <v>3.7479607125203902E-3</v>
      </c>
      <c r="O168" s="89"/>
    </row>
    <row r="169" spans="1:15" ht="16.5" customHeight="1" x14ac:dyDescent="0.35">
      <c r="A169" s="443"/>
      <c r="B169" s="91"/>
      <c r="C169" s="89"/>
      <c r="D169" s="213"/>
      <c r="E169" s="196"/>
      <c r="F169" s="214"/>
      <c r="G169" s="196"/>
      <c r="H169" s="214"/>
      <c r="I169" s="196"/>
      <c r="J169" s="60"/>
      <c r="K169" s="53"/>
      <c r="L169" s="54"/>
      <c r="M169" s="53"/>
      <c r="N169" s="66"/>
      <c r="O169" s="89"/>
    </row>
    <row r="170" spans="1:15" ht="16.5" customHeight="1" x14ac:dyDescent="0.35">
      <c r="A170" s="443">
        <v>2</v>
      </c>
      <c r="B170" s="91">
        <v>6.6080076839199198E-3</v>
      </c>
      <c r="C170" s="89"/>
      <c r="D170" s="213"/>
      <c r="E170" s="196"/>
      <c r="F170" s="214"/>
      <c r="G170" s="196"/>
      <c r="H170" s="214"/>
      <c r="I170" s="196"/>
      <c r="J170" s="60">
        <v>8.0933879878599194E-3</v>
      </c>
      <c r="K170" s="53"/>
      <c r="L170" s="54">
        <v>5.1226274052313904E-3</v>
      </c>
      <c r="M170" s="53"/>
      <c r="N170" s="66">
        <v>6.6080076839199198E-3</v>
      </c>
      <c r="O170" s="89"/>
    </row>
    <row r="171" spans="1:15" ht="16.5" customHeight="1" x14ac:dyDescent="0.35">
      <c r="A171" s="443"/>
      <c r="B171" s="91"/>
      <c r="C171" s="89"/>
      <c r="D171" s="213"/>
      <c r="E171" s="196"/>
      <c r="F171" s="214"/>
      <c r="G171" s="196"/>
      <c r="H171" s="214"/>
      <c r="I171" s="196"/>
      <c r="J171" s="60"/>
      <c r="K171" s="53"/>
      <c r="L171" s="54"/>
      <c r="M171" s="53"/>
      <c r="N171" s="66"/>
      <c r="O171" s="89"/>
    </row>
    <row r="172" spans="1:15" ht="16.5" customHeight="1" x14ac:dyDescent="0.35">
      <c r="A172" s="443">
        <v>3</v>
      </c>
      <c r="B172" s="91">
        <v>1.08425646415744E-2</v>
      </c>
      <c r="C172" s="89"/>
      <c r="D172" s="213"/>
      <c r="E172" s="196"/>
      <c r="F172" s="214"/>
      <c r="G172" s="196"/>
      <c r="H172" s="214"/>
      <c r="I172" s="196"/>
      <c r="J172" s="60">
        <v>1.0436257484345599E-2</v>
      </c>
      <c r="K172" s="53"/>
      <c r="L172" s="54">
        <v>1.12488717918959E-2</v>
      </c>
      <c r="M172" s="53"/>
      <c r="N172" s="66">
        <v>1.08425646415744E-2</v>
      </c>
      <c r="O172" s="89"/>
    </row>
    <row r="173" spans="1:15" ht="16.5" customHeight="1" x14ac:dyDescent="0.35">
      <c r="A173" s="443"/>
      <c r="B173" s="91"/>
      <c r="C173" s="89"/>
      <c r="D173" s="213"/>
      <c r="E173" s="196"/>
      <c r="F173" s="214"/>
      <c r="G173" s="196"/>
      <c r="H173" s="214"/>
      <c r="I173" s="196"/>
      <c r="J173" s="60"/>
      <c r="K173" s="53"/>
      <c r="L173" s="54"/>
      <c r="M173" s="53"/>
      <c r="N173" s="66"/>
      <c r="O173" s="89"/>
    </row>
    <row r="174" spans="1:15" ht="16.5" customHeight="1" x14ac:dyDescent="0.35">
      <c r="A174" s="443">
        <v>4</v>
      </c>
      <c r="B174" s="91">
        <v>1.75290205747098E-2</v>
      </c>
      <c r="C174" s="89"/>
      <c r="D174" s="213"/>
      <c r="E174" s="196"/>
      <c r="F174" s="214"/>
      <c r="G174" s="196"/>
      <c r="H174" s="214"/>
      <c r="I174" s="196"/>
      <c r="J174" s="60">
        <v>2.10123804684814E-2</v>
      </c>
      <c r="K174" s="53"/>
      <c r="L174" s="54">
        <v>1.40456607401553E-2</v>
      </c>
      <c r="M174" s="53"/>
      <c r="N174" s="66">
        <v>1.75290205747098E-2</v>
      </c>
      <c r="O174" s="89"/>
    </row>
    <row r="175" spans="1:15" ht="16.5" customHeight="1" x14ac:dyDescent="0.35">
      <c r="A175" s="443"/>
      <c r="B175" s="91"/>
      <c r="C175" s="89"/>
      <c r="D175" s="213"/>
      <c r="E175" s="196"/>
      <c r="F175" s="214"/>
      <c r="G175" s="196"/>
      <c r="H175" s="214"/>
      <c r="I175" s="196"/>
      <c r="J175" s="60"/>
      <c r="K175" s="53"/>
      <c r="L175" s="54"/>
      <c r="M175" s="53"/>
      <c r="N175" s="66"/>
      <c r="O175" s="89"/>
    </row>
    <row r="176" spans="1:15" ht="16.5" customHeight="1" x14ac:dyDescent="0.35">
      <c r="A176" s="443">
        <v>5</v>
      </c>
      <c r="B176" s="91">
        <v>4.3524579814754202E-2</v>
      </c>
      <c r="C176" s="89"/>
      <c r="D176" s="213"/>
      <c r="E176" s="196"/>
      <c r="F176" s="214"/>
      <c r="G176" s="196"/>
      <c r="H176" s="214"/>
      <c r="I176" s="196"/>
      <c r="J176" s="60">
        <v>4.1359806937960299E-2</v>
      </c>
      <c r="K176" s="53"/>
      <c r="L176" s="54">
        <v>4.5689352654747002E-2</v>
      </c>
      <c r="M176" s="53"/>
      <c r="N176" s="66">
        <v>4.3524579814754202E-2</v>
      </c>
      <c r="O176" s="89"/>
    </row>
    <row r="177" spans="1:15" ht="16.5" customHeight="1" x14ac:dyDescent="0.35">
      <c r="A177" s="443"/>
      <c r="B177" s="91"/>
      <c r="C177" s="89"/>
      <c r="D177" s="213"/>
      <c r="E177" s="196"/>
      <c r="F177" s="214"/>
      <c r="G177" s="196"/>
      <c r="H177" s="214"/>
      <c r="I177" s="196"/>
      <c r="J177" s="60"/>
      <c r="K177" s="53"/>
      <c r="L177" s="54"/>
      <c r="M177" s="53"/>
      <c r="N177" s="66"/>
      <c r="O177" s="89"/>
    </row>
    <row r="178" spans="1:15" ht="16.5" customHeight="1" x14ac:dyDescent="0.35">
      <c r="A178" s="443">
        <v>6</v>
      </c>
      <c r="B178" s="91">
        <v>7.0343564796564395E-2</v>
      </c>
      <c r="C178" s="89"/>
      <c r="D178" s="213"/>
      <c r="E178" s="196"/>
      <c r="F178" s="214"/>
      <c r="G178" s="196"/>
      <c r="H178" s="214"/>
      <c r="I178" s="196"/>
      <c r="J178" s="60">
        <v>6.7267287899099096E-2</v>
      </c>
      <c r="K178" s="53"/>
      <c r="L178" s="54">
        <v>7.3419841641732903E-2</v>
      </c>
      <c r="M178" s="53"/>
      <c r="N178" s="66">
        <v>7.0343564796564395E-2</v>
      </c>
      <c r="O178" s="89"/>
    </row>
    <row r="179" spans="1:15" ht="16.5" customHeight="1" x14ac:dyDescent="0.35">
      <c r="A179" s="443"/>
      <c r="B179" s="91"/>
      <c r="C179" s="89"/>
      <c r="D179" s="213"/>
      <c r="E179" s="196"/>
      <c r="F179" s="214"/>
      <c r="G179" s="196"/>
      <c r="H179" s="214"/>
      <c r="I179" s="196"/>
      <c r="J179" s="60"/>
      <c r="K179" s="53"/>
      <c r="L179" s="54"/>
      <c r="M179" s="53"/>
      <c r="N179" s="66"/>
      <c r="O179" s="89"/>
    </row>
    <row r="180" spans="1:15" ht="16.5" customHeight="1" x14ac:dyDescent="0.35">
      <c r="A180" s="443">
        <v>7</v>
      </c>
      <c r="B180" s="91">
        <v>0.13141589018584099</v>
      </c>
      <c r="C180" s="89"/>
      <c r="D180" s="213"/>
      <c r="E180" s="196"/>
      <c r="F180" s="214"/>
      <c r="G180" s="196"/>
      <c r="H180" s="214"/>
      <c r="I180" s="196"/>
      <c r="J180" s="60">
        <v>0.134194407798708</v>
      </c>
      <c r="K180" s="53"/>
      <c r="L180" s="54">
        <v>0.128637372620209</v>
      </c>
      <c r="M180" s="53"/>
      <c r="N180" s="66">
        <v>0.13141589018584099</v>
      </c>
      <c r="O180" s="89"/>
    </row>
    <row r="181" spans="1:15" ht="16.5" customHeight="1" x14ac:dyDescent="0.35">
      <c r="A181" s="443"/>
      <c r="B181" s="91"/>
      <c r="C181" s="89"/>
      <c r="D181" s="213"/>
      <c r="E181" s="196"/>
      <c r="F181" s="214"/>
      <c r="G181" s="196"/>
      <c r="H181" s="214"/>
      <c r="I181" s="196"/>
      <c r="J181" s="60"/>
      <c r="K181" s="53"/>
      <c r="L181" s="54"/>
      <c r="M181" s="53"/>
      <c r="N181" s="66"/>
      <c r="O181" s="89"/>
    </row>
    <row r="182" spans="1:15" ht="16.5" customHeight="1" x14ac:dyDescent="0.35">
      <c r="A182" s="443">
        <v>8</v>
      </c>
      <c r="B182" s="91">
        <v>0.19856141326438601</v>
      </c>
      <c r="C182" s="89"/>
      <c r="D182" s="213"/>
      <c r="E182" s="196"/>
      <c r="F182" s="214"/>
      <c r="G182" s="196"/>
      <c r="H182" s="214"/>
      <c r="I182" s="196"/>
      <c r="J182" s="60">
        <v>0.198652036702022</v>
      </c>
      <c r="K182" s="53"/>
      <c r="L182" s="54">
        <v>0.19847078982829</v>
      </c>
      <c r="M182" s="53"/>
      <c r="N182" s="66">
        <v>0.19856141326438601</v>
      </c>
      <c r="O182" s="89"/>
    </row>
    <row r="183" spans="1:15" ht="16.5" customHeight="1" x14ac:dyDescent="0.35">
      <c r="A183" s="443"/>
      <c r="B183" s="91"/>
      <c r="C183" s="89"/>
      <c r="D183" s="213"/>
      <c r="E183" s="196"/>
      <c r="F183" s="214"/>
      <c r="G183" s="196"/>
      <c r="H183" s="214"/>
      <c r="I183" s="196"/>
      <c r="J183" s="60"/>
      <c r="K183" s="53"/>
      <c r="L183" s="54"/>
      <c r="M183" s="53"/>
      <c r="N183" s="66"/>
      <c r="O183" s="89"/>
    </row>
    <row r="184" spans="1:15" ht="16.5" customHeight="1" x14ac:dyDescent="0.35">
      <c r="A184" s="443">
        <v>9</v>
      </c>
      <c r="B184" s="91">
        <v>0.159826285901737</v>
      </c>
      <c r="C184" s="89"/>
      <c r="D184" s="213"/>
      <c r="E184" s="196"/>
      <c r="F184" s="214"/>
      <c r="G184" s="196"/>
      <c r="H184" s="214"/>
      <c r="I184" s="196"/>
      <c r="J184" s="60">
        <v>0.16062323525906499</v>
      </c>
      <c r="K184" s="53"/>
      <c r="L184" s="54">
        <v>0.15902933655795701</v>
      </c>
      <c r="M184" s="53"/>
      <c r="N184" s="66">
        <v>0.159826285901737</v>
      </c>
      <c r="O184" s="89"/>
    </row>
    <row r="185" spans="1:15" ht="16.5" customHeight="1" x14ac:dyDescent="0.35">
      <c r="A185" s="443"/>
      <c r="B185" s="91"/>
      <c r="C185" s="89"/>
      <c r="D185" s="213"/>
      <c r="E185" s="196"/>
      <c r="F185" s="214"/>
      <c r="G185" s="196"/>
      <c r="H185" s="214"/>
      <c r="I185" s="196"/>
      <c r="J185" s="60"/>
      <c r="K185" s="53"/>
      <c r="L185" s="54"/>
      <c r="M185" s="53"/>
      <c r="N185" s="66"/>
      <c r="O185" s="89"/>
    </row>
    <row r="186" spans="1:15" ht="16.5" customHeight="1" x14ac:dyDescent="0.35">
      <c r="A186" s="443" t="s">
        <v>253</v>
      </c>
      <c r="B186" s="91">
        <v>0.34872106426278898</v>
      </c>
      <c r="C186" s="89"/>
      <c r="D186" s="213"/>
      <c r="E186" s="196"/>
      <c r="F186" s="214"/>
      <c r="G186" s="196"/>
      <c r="H186" s="214"/>
      <c r="I186" s="196"/>
      <c r="J186" s="60">
        <v>0.34088130498867802</v>
      </c>
      <c r="K186" s="53"/>
      <c r="L186" s="54">
        <v>0.35656082340362499</v>
      </c>
      <c r="M186" s="53"/>
      <c r="N186" s="66">
        <v>0.34872106426278898</v>
      </c>
      <c r="O186" s="89"/>
    </row>
    <row r="187" spans="1:15" ht="16.5" customHeight="1" x14ac:dyDescent="0.35">
      <c r="A187" s="443"/>
      <c r="B187" s="91"/>
      <c r="C187" s="89"/>
      <c r="D187" s="213"/>
      <c r="E187" s="196"/>
      <c r="F187" s="214"/>
      <c r="G187" s="196"/>
      <c r="H187" s="214"/>
      <c r="I187" s="196"/>
      <c r="J187" s="60"/>
      <c r="K187" s="53"/>
      <c r="L187" s="54"/>
      <c r="M187" s="53"/>
      <c r="N187" s="66"/>
      <c r="O187" s="89"/>
    </row>
    <row r="188" spans="1:15" ht="16.5" customHeight="1" x14ac:dyDescent="0.35">
      <c r="A188" s="443" t="s">
        <v>66</v>
      </c>
      <c r="B188" s="91">
        <v>3.8671099613289E-4</v>
      </c>
      <c r="C188" s="89"/>
      <c r="D188" s="213"/>
      <c r="E188" s="196"/>
      <c r="F188" s="214"/>
      <c r="G188" s="196"/>
      <c r="H188" s="214"/>
      <c r="I188" s="196"/>
      <c r="J188" s="60">
        <v>5.9964549910053195E-4</v>
      </c>
      <c r="K188" s="53"/>
      <c r="L188" s="54">
        <v>1.73776496785135E-4</v>
      </c>
      <c r="M188" s="53"/>
      <c r="N188" s="66">
        <v>3.8671099613289E-4</v>
      </c>
      <c r="O188" s="89"/>
    </row>
    <row r="189" spans="1:15" ht="16.5" customHeight="1" x14ac:dyDescent="0.35">
      <c r="A189" s="443"/>
      <c r="B189" s="91"/>
      <c r="C189" s="89"/>
      <c r="D189" s="213"/>
      <c r="E189" s="196"/>
      <c r="F189" s="214"/>
      <c r="G189" s="196"/>
      <c r="H189" s="214"/>
      <c r="I189" s="196"/>
      <c r="J189" s="60"/>
      <c r="K189" s="53"/>
      <c r="L189" s="54"/>
      <c r="M189" s="53"/>
      <c r="N189" s="66"/>
      <c r="O189" s="89"/>
    </row>
    <row r="190" spans="1:15" ht="16.5" customHeight="1" x14ac:dyDescent="0.35">
      <c r="A190" s="443" t="s">
        <v>74</v>
      </c>
      <c r="B190" s="91">
        <v>3.7826679621733202E-3</v>
      </c>
      <c r="C190" s="89"/>
      <c r="D190" s="213"/>
      <c r="E190" s="196"/>
      <c r="F190" s="214"/>
      <c r="G190" s="196"/>
      <c r="H190" s="214"/>
      <c r="I190" s="196"/>
      <c r="J190" s="60">
        <v>4.12374849381438E-3</v>
      </c>
      <c r="K190" s="53"/>
      <c r="L190" s="54">
        <v>3.4415874363306299E-3</v>
      </c>
      <c r="M190" s="53"/>
      <c r="N190" s="66">
        <v>3.7826679621733202E-3</v>
      </c>
      <c r="O190" s="89"/>
    </row>
    <row r="191" spans="1:15" ht="16.5" customHeight="1" x14ac:dyDescent="0.35">
      <c r="A191" s="487"/>
      <c r="B191" s="94"/>
      <c r="C191" s="93"/>
      <c r="D191" s="326"/>
      <c r="E191" s="212"/>
      <c r="F191" s="327"/>
      <c r="G191" s="212"/>
      <c r="H191" s="327"/>
      <c r="I191" s="212"/>
      <c r="J191" s="76"/>
      <c r="K191" s="86"/>
      <c r="L191" s="79"/>
      <c r="M191" s="86"/>
      <c r="N191" s="92"/>
      <c r="O191" s="93"/>
    </row>
    <row r="192" spans="1:15" ht="16.5" customHeight="1" x14ac:dyDescent="0.35">
      <c r="A192" s="492" t="s">
        <v>372</v>
      </c>
      <c r="B192" s="98">
        <v>0.50854735016452601</v>
      </c>
      <c r="C192" s="166"/>
      <c r="D192" s="183"/>
      <c r="E192" s="203"/>
      <c r="F192" s="204"/>
      <c r="G192" s="203"/>
      <c r="H192" s="204"/>
      <c r="I192" s="184"/>
      <c r="J192" s="126">
        <v>0.50150454024774305</v>
      </c>
      <c r="K192" s="127"/>
      <c r="L192" s="128">
        <v>0.51559015996158197</v>
      </c>
      <c r="M192" s="127"/>
      <c r="N192" s="128">
        <v>0.50854735016452601</v>
      </c>
      <c r="O192" s="129"/>
    </row>
    <row r="193" spans="1:15" ht="16.5" customHeight="1" x14ac:dyDescent="0.35">
      <c r="A193" s="490"/>
      <c r="B193" s="60"/>
      <c r="C193" s="75"/>
      <c r="D193" s="185"/>
      <c r="E193" s="205"/>
      <c r="F193" s="206"/>
      <c r="G193" s="205"/>
      <c r="H193" s="206"/>
      <c r="I193" s="186"/>
      <c r="J193" s="103"/>
      <c r="K193" s="101"/>
      <c r="L193" s="100"/>
      <c r="M193" s="101"/>
      <c r="N193" s="100"/>
      <c r="O193" s="102"/>
    </row>
    <row r="194" spans="1:15" ht="16.5" customHeight="1" x14ac:dyDescent="0.35">
      <c r="A194" s="490" t="s">
        <v>373</v>
      </c>
      <c r="B194" s="60">
        <v>0.32997730345022702</v>
      </c>
      <c r="C194" s="75"/>
      <c r="D194" s="185"/>
      <c r="E194" s="205"/>
      <c r="F194" s="206"/>
      <c r="G194" s="205"/>
      <c r="H194" s="206"/>
      <c r="I194" s="186"/>
      <c r="J194" s="103">
        <v>0.33284644450072998</v>
      </c>
      <c r="K194" s="101"/>
      <c r="L194" s="100">
        <v>0.327108162448499</v>
      </c>
      <c r="M194" s="101"/>
      <c r="N194" s="100">
        <v>0.32997730345022702</v>
      </c>
      <c r="O194" s="102"/>
    </row>
    <row r="195" spans="1:15" ht="16.5" customHeight="1" x14ac:dyDescent="0.35">
      <c r="A195" s="490"/>
      <c r="B195" s="60"/>
      <c r="C195" s="75"/>
      <c r="D195" s="185"/>
      <c r="E195" s="205"/>
      <c r="F195" s="206"/>
      <c r="G195" s="205"/>
      <c r="H195" s="206"/>
      <c r="I195" s="186"/>
      <c r="J195" s="103"/>
      <c r="K195" s="101"/>
      <c r="L195" s="100"/>
      <c r="M195" s="101"/>
      <c r="N195" s="100"/>
      <c r="O195" s="102"/>
    </row>
    <row r="196" spans="1:15" ht="16.5" customHeight="1" x14ac:dyDescent="0.35">
      <c r="A196" s="490" t="s">
        <v>374</v>
      </c>
      <c r="B196" s="69">
        <v>0.113868144611319</v>
      </c>
      <c r="C196" s="61"/>
      <c r="D196" s="185"/>
      <c r="E196" s="205"/>
      <c r="F196" s="206"/>
      <c r="G196" s="205"/>
      <c r="H196" s="206"/>
      <c r="I196" s="186"/>
      <c r="J196" s="103">
        <v>0.108627094837059</v>
      </c>
      <c r="K196" s="101"/>
      <c r="L196" s="100">
        <v>0.11910919429647999</v>
      </c>
      <c r="M196" s="101"/>
      <c r="N196" s="100">
        <v>0.113868144611319</v>
      </c>
      <c r="O196" s="102"/>
    </row>
    <row r="197" spans="1:15" ht="16.5" customHeight="1" x14ac:dyDescent="0.35">
      <c r="A197" s="490"/>
      <c r="B197" s="69"/>
      <c r="C197" s="61"/>
      <c r="D197" s="185"/>
      <c r="E197" s="205"/>
      <c r="F197" s="206"/>
      <c r="G197" s="205"/>
      <c r="H197" s="206"/>
      <c r="I197" s="186"/>
      <c r="J197" s="103"/>
      <c r="K197" s="101"/>
      <c r="L197" s="100"/>
      <c r="M197" s="101"/>
      <c r="N197" s="100"/>
      <c r="O197" s="102"/>
    </row>
    <row r="198" spans="1:15" ht="16.5" customHeight="1" x14ac:dyDescent="0.35">
      <c r="A198" s="490" t="s">
        <v>375</v>
      </c>
      <c r="B198" s="69">
        <v>4.34378228156218E-2</v>
      </c>
      <c r="C198" s="61"/>
      <c r="D198" s="185"/>
      <c r="E198" s="205"/>
      <c r="F198" s="206"/>
      <c r="G198" s="205"/>
      <c r="H198" s="206"/>
      <c r="I198" s="186"/>
      <c r="J198" s="103">
        <v>5.2298526421552201E-2</v>
      </c>
      <c r="K198" s="101"/>
      <c r="L198" s="100">
        <v>3.4577119360323302E-2</v>
      </c>
      <c r="M198" s="101"/>
      <c r="N198" s="100">
        <v>4.34378228156218E-2</v>
      </c>
      <c r="O198" s="102"/>
    </row>
    <row r="199" spans="1:15" ht="16.5" customHeight="1" x14ac:dyDescent="0.35">
      <c r="A199" s="491"/>
      <c r="B199" s="130"/>
      <c r="C199" s="104"/>
      <c r="D199" s="208"/>
      <c r="E199" s="209"/>
      <c r="F199" s="210"/>
      <c r="G199" s="209"/>
      <c r="H199" s="210"/>
      <c r="I199" s="232"/>
      <c r="J199" s="108"/>
      <c r="K199" s="109"/>
      <c r="L199" s="116"/>
      <c r="M199" s="109"/>
      <c r="N199" s="116"/>
      <c r="O199" s="117"/>
    </row>
    <row r="201" spans="1:15" x14ac:dyDescent="0.35">
      <c r="A201" t="s">
        <v>230</v>
      </c>
    </row>
    <row r="202" spans="1:15" x14ac:dyDescent="0.35">
      <c r="A202" t="s">
        <v>231</v>
      </c>
    </row>
  </sheetData>
  <mergeCells count="135">
    <mergeCell ref="A144:A145"/>
    <mergeCell ref="A146:A147"/>
    <mergeCell ref="A148:A149"/>
    <mergeCell ref="A150:A151"/>
    <mergeCell ref="A166:A167"/>
    <mergeCell ref="A134:A135"/>
    <mergeCell ref="A136:A137"/>
    <mergeCell ref="A138:A139"/>
    <mergeCell ref="A140:A141"/>
    <mergeCell ref="A142:A143"/>
    <mergeCell ref="A156:A157"/>
    <mergeCell ref="A158:A159"/>
    <mergeCell ref="A152:A153"/>
    <mergeCell ref="A154:A155"/>
    <mergeCell ref="A110:A111"/>
    <mergeCell ref="A126:A127"/>
    <mergeCell ref="A128:A129"/>
    <mergeCell ref="A130:A131"/>
    <mergeCell ref="A132:A133"/>
    <mergeCell ref="A100:A101"/>
    <mergeCell ref="A102:A103"/>
    <mergeCell ref="A104:A105"/>
    <mergeCell ref="A106:A107"/>
    <mergeCell ref="A108:A109"/>
    <mergeCell ref="A116:A117"/>
    <mergeCell ref="A118:A119"/>
    <mergeCell ref="A112:A113"/>
    <mergeCell ref="A114:A115"/>
    <mergeCell ref="A92:A93"/>
    <mergeCell ref="A94:A95"/>
    <mergeCell ref="A96:A97"/>
    <mergeCell ref="A98:A99"/>
    <mergeCell ref="A66:A67"/>
    <mergeCell ref="A68:A69"/>
    <mergeCell ref="A70:A71"/>
    <mergeCell ref="A86:A87"/>
    <mergeCell ref="A88:A89"/>
    <mergeCell ref="A76:A77"/>
    <mergeCell ref="A78:A79"/>
    <mergeCell ref="A72:A73"/>
    <mergeCell ref="A74:A75"/>
    <mergeCell ref="A64:A65"/>
    <mergeCell ref="A46:A47"/>
    <mergeCell ref="A48:A49"/>
    <mergeCell ref="A50:A51"/>
    <mergeCell ref="A52:A53"/>
    <mergeCell ref="A54:A55"/>
    <mergeCell ref="A32:A33"/>
    <mergeCell ref="A34:A35"/>
    <mergeCell ref="A90:A91"/>
    <mergeCell ref="A1:A3"/>
    <mergeCell ref="A41:A43"/>
    <mergeCell ref="A81:A83"/>
    <mergeCell ref="A121:A123"/>
    <mergeCell ref="A161:A163"/>
    <mergeCell ref="A36:A37"/>
    <mergeCell ref="A38:A39"/>
    <mergeCell ref="A6:A7"/>
    <mergeCell ref="A8:A9"/>
    <mergeCell ref="A10:A11"/>
    <mergeCell ref="A22:A23"/>
    <mergeCell ref="A24:A25"/>
    <mergeCell ref="A26:A27"/>
    <mergeCell ref="A28:A29"/>
    <mergeCell ref="A30:A31"/>
    <mergeCell ref="A12:A13"/>
    <mergeCell ref="A14:A15"/>
    <mergeCell ref="A16:A17"/>
    <mergeCell ref="A18:A19"/>
    <mergeCell ref="A20:A21"/>
    <mergeCell ref="A56:A57"/>
    <mergeCell ref="A58:A59"/>
    <mergeCell ref="A60:A61"/>
    <mergeCell ref="A62:A63"/>
    <mergeCell ref="D82:E82"/>
    <mergeCell ref="F82:G82"/>
    <mergeCell ref="H82:I82"/>
    <mergeCell ref="J82:K82"/>
    <mergeCell ref="L82:M82"/>
    <mergeCell ref="N82:O82"/>
    <mergeCell ref="D122:E122"/>
    <mergeCell ref="F122:G122"/>
    <mergeCell ref="H122:I122"/>
    <mergeCell ref="J122:K122"/>
    <mergeCell ref="L122:M122"/>
    <mergeCell ref="N122:O122"/>
    <mergeCell ref="B1:C3"/>
    <mergeCell ref="D1:I1"/>
    <mergeCell ref="J1:O1"/>
    <mergeCell ref="B121:C123"/>
    <mergeCell ref="D121:I121"/>
    <mergeCell ref="J121:O121"/>
    <mergeCell ref="B81:C83"/>
    <mergeCell ref="D81:I81"/>
    <mergeCell ref="J81:O81"/>
    <mergeCell ref="B41:C43"/>
    <mergeCell ref="D41:I41"/>
    <mergeCell ref="J41:O41"/>
    <mergeCell ref="D2:E2"/>
    <mergeCell ref="F2:G2"/>
    <mergeCell ref="H2:I2"/>
    <mergeCell ref="J2:K2"/>
    <mergeCell ref="L2:M2"/>
    <mergeCell ref="N2:O2"/>
    <mergeCell ref="D42:E42"/>
    <mergeCell ref="F42:G42"/>
    <mergeCell ref="H42:I42"/>
    <mergeCell ref="J42:K42"/>
    <mergeCell ref="L42:M42"/>
    <mergeCell ref="N42:O42"/>
    <mergeCell ref="A180:A181"/>
    <mergeCell ref="A182:A183"/>
    <mergeCell ref="A184:A185"/>
    <mergeCell ref="A186:A187"/>
    <mergeCell ref="A188:A189"/>
    <mergeCell ref="A190:A191"/>
    <mergeCell ref="A196:A197"/>
    <mergeCell ref="A198:A199"/>
    <mergeCell ref="A192:A193"/>
    <mergeCell ref="A194:A195"/>
    <mergeCell ref="B161:C163"/>
    <mergeCell ref="D161:I161"/>
    <mergeCell ref="J161:O161"/>
    <mergeCell ref="A168:A169"/>
    <mergeCell ref="A170:A171"/>
    <mergeCell ref="A172:A173"/>
    <mergeCell ref="A174:A175"/>
    <mergeCell ref="A176:A177"/>
    <mergeCell ref="A178:A179"/>
    <mergeCell ref="D162:E162"/>
    <mergeCell ref="F162:G162"/>
    <mergeCell ref="H162:I162"/>
    <mergeCell ref="J162:K162"/>
    <mergeCell ref="L162:M162"/>
    <mergeCell ref="N162:O162"/>
  </mergeCells>
  <pageMargins left="0.7" right="0.7" top="0.75" bottom="0.75" header="0.3" footer="0.3"/>
  <pageSetup paperSize="9" orientation="portrait" horizontalDpi="300" verticalDpi="30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efra document" ma:contentTypeID="0x010100A5BF1C78D9F64B679A5EBDE1C6598EBC0100C6BB3719333E694D92DDC9A88FFC3A1C" ma:contentTypeVersion="31" ma:contentTypeDescription="Create a new document." ma:contentTypeScope="" ma:versionID="57a536dbe1bd412a38cf5439d0d1ad56">
  <xsd:schema xmlns:xsd="http://www.w3.org/2001/XMLSchema" xmlns:xs="http://www.w3.org/2001/XMLSchema" xmlns:p="http://schemas.microsoft.com/office/2006/metadata/properties" xmlns:ns2="662745e8-e224-48e8-a2e3-254862b8c2f5" xmlns:ns3="7b9eaad8-f406-4151-9248-f333614af941" xmlns:ns4="0f50e317-d97a-4d4b-be23-be7479f90fa5" targetNamespace="http://schemas.microsoft.com/office/2006/metadata/properties" ma:root="true" ma:fieldsID="a6b4eecb71fbd489c3acc2eacd8856a2" ns2:_="" ns3:_="" ns4:_="">
    <xsd:import namespace="662745e8-e224-48e8-a2e3-254862b8c2f5"/>
    <xsd:import namespace="7b9eaad8-f406-4151-9248-f333614af941"/>
    <xsd:import namespace="0f50e317-d97a-4d4b-be23-be7479f90fa5"/>
    <xsd:element name="properties">
      <xsd:complexType>
        <xsd:sequence>
          <xsd:element name="documentManagement">
            <xsd:complexType>
              <xsd:all>
                <xsd:element ref="ns2:lae2bfa7b6474897ab4a53f76ea236c7" minOccurs="0"/>
                <xsd:element ref="ns2:TaxCatchAll" minOccurs="0"/>
                <xsd:element ref="ns2:TaxCatchAllLabel" minOccurs="0"/>
                <xsd:element ref="ns2:cf401361b24e474cb011be6eb76c0e76" minOccurs="0"/>
                <xsd:element ref="ns2:n7493b4506bf40e28c373b1e51a33445" minOccurs="0"/>
                <xsd:element ref="ns2:HOMigrated" minOccurs="0"/>
                <xsd:element ref="ns2:k85d23755b3a46b5a51451cf336b2e9b" minOccurs="0"/>
                <xsd:element ref="ns2:Team" minOccurs="0"/>
                <xsd:element ref="ns2:Topic" minOccurs="0"/>
                <xsd:element ref="ns2:ddeb1fd0a9ad4436a96525d34737dc44" minOccurs="0"/>
                <xsd:element ref="ns2:fe59e9859d6a491389c5b03567f5dda5" minOccurs="0"/>
                <xsd:element ref="ns3:MediaServiceDateTaken" minOccurs="0"/>
                <xsd:element ref="ns3:MediaServiceObjectDetectorVersions" minOccurs="0"/>
                <xsd:element ref="ns3:MediaServiceSearchProperties" minOccurs="0"/>
                <xsd:element ref="ns3:MediaServiceMetadata" minOccurs="0"/>
                <xsd:element ref="ns3:MediaServiceFastMetadata" minOccurs="0"/>
                <xsd:element ref="ns4:SharedWithUsers" minOccurs="0"/>
                <xsd:element ref="ns4:SharedWithDetails"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lae2bfa7b6474897ab4a53f76ea236c7" ma:index="8" ma:taxonomy="true" ma:internalName="lae2bfa7b6474897ab4a53f76ea236c7" ma:taxonomyFieldName="HOGovernmentSecurityClassification" ma:displayName="Government Security Classification" ma:readOnly="false" ma:default="6;#Official|14c80daa-741b-422c-9722-f71693c9ede4" ma:fieldId="{5ae2bfa7-b647-4897-ab4a-53f76ea236c7}" ma:sspId="d1117845-93f6-4da3-abaa-fcb4fa669c78" ma:termSetId="56209604-fc17-4ace-9b7b-f45f0f17d50b"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6f9def51-d1b6-40ff-847d-ce6a6ca3d49f}" ma:internalName="TaxCatchAll" ma:showField="CatchAllData" ma:web="0f50e317-d97a-4d4b-be23-be7479f90fa5">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6f9def51-d1b6-40ff-847d-ce6a6ca3d49f}" ma:internalName="TaxCatchAllLabel" ma:readOnly="true" ma:showField="CatchAllDataLabel" ma:web="0f50e317-d97a-4d4b-be23-be7479f90fa5">
      <xsd:complexType>
        <xsd:complexContent>
          <xsd:extension base="dms:MultiChoiceLookup">
            <xsd:sequence>
              <xsd:element name="Value" type="dms:Lookup" maxOccurs="unbounded" minOccurs="0" nillable="true"/>
            </xsd:sequence>
          </xsd:extension>
        </xsd:complexContent>
      </xsd:complexType>
    </xsd:element>
    <xsd:element name="cf401361b24e474cb011be6eb76c0e76" ma:index="12" ma:taxonomy="true" ma:internalName="cf401361b24e474cb011be6eb76c0e76" ma:taxonomyFieldName="HOCopyrightLevel" ma:displayName="Copyright level" ma:readOnly="false" ma:default="7;#Crown|69589897-2828-4761-976e-717fd8e631c9" ma:fieldId="{cf401361-b24e-474c-b011-be6eb76c0e76}" ma:sspId="d1117845-93f6-4da3-abaa-fcb4fa669c78" ma:termSetId="bdd694c6-7266-48f2-93d6-d15992cd203e" ma:anchorId="00000000-0000-0000-0000-000000000000" ma:open="false" ma:isKeyword="false">
      <xsd:complexType>
        <xsd:sequence>
          <xsd:element ref="pc:Terms" minOccurs="0" maxOccurs="1"/>
        </xsd:sequence>
      </xsd:complexType>
    </xsd:element>
    <xsd:element name="n7493b4506bf40e28c373b1e51a33445" ma:index="14" nillable="true" ma:taxonomy="true" ma:internalName="n7493b4506bf40e28c373b1e51a33445" ma:taxonomyFieldName="HOSiteType" ma:displayName="Site type" ma:default="10;#Team|ff0485df-0575-416f-802f-e999165821b7" ma:fieldId="{77493b45-06bf-40e2-8c37-3b1e51a33445}" ma:sspId="d1117845-93f6-4da3-abaa-fcb4fa669c78" ma:termSetId="4518b03a-1a05-49af-8bf2-e5548589f21b" ma:anchorId="00000000-0000-0000-0000-000000000000" ma:open="false" ma:isKeyword="false">
      <xsd:complexType>
        <xsd:sequence>
          <xsd:element ref="pc:Terms" minOccurs="0" maxOccurs="1"/>
        </xsd:sequence>
      </xsd:complexType>
    </xsd:element>
    <xsd:element name="HOMigrated" ma:index="16" nillable="true" ma:displayName="Migrated" ma:default="0" ma:internalName="HOMigrated">
      <xsd:simpleType>
        <xsd:restriction base="dms:Boolean"/>
      </xsd:simpleType>
    </xsd:element>
    <xsd:element name="k85d23755b3a46b5a51451cf336b2e9b" ma:index="17" nillable="true" ma:taxonomy="true" ma:internalName="k85d23755b3a46b5a51451cf336b2e9b" ma:taxonomyFieldName="InformationType" ma:displayName="Information Type" ma:fieldId="{485d2375-5b3a-46b5-a514-51cf336b2e9b}" ma:sspId="d1117845-93f6-4da3-abaa-fcb4fa669c78" ma:termSetId="75cb3767-2327-4339-b999-281b3f58ac0a" ma:anchorId="00000000-0000-0000-0000-000000000000" ma:open="false" ma:isKeyword="false">
      <xsd:complexType>
        <xsd:sequence>
          <xsd:element ref="pc:Terms" minOccurs="0" maxOccurs="1"/>
        </xsd:sequence>
      </xsd:complexType>
    </xsd:element>
    <xsd:element name="Team" ma:index="19" nillable="true" ma:displayName="Team" ma:default="Library  Information Services" ma:internalName="Team" ma:readOnly="false">
      <xsd:simpleType>
        <xsd:restriction base="dms:Text"/>
      </xsd:simpleType>
    </xsd:element>
    <xsd:element name="Topic" ma:index="20" nillable="true" ma:displayName="Topic" ma:default="D&amp;IA Collections &amp; resources" ma:internalName="Topic" ma:readOnly="false">
      <xsd:simpleType>
        <xsd:restriction base="dms:Text"/>
      </xsd:simpleType>
    </xsd:element>
    <xsd:element name="ddeb1fd0a9ad4436a96525d34737dc44" ma:index="21" nillable="true" ma:taxonomy="true" ma:internalName="ddeb1fd0a9ad4436a96525d34737dc44" ma:taxonomyFieldName="Distribution" ma:displayName="Distribution" ma:readOnly="false" ma:default="9;#Internal Defra Group|0867f7b3-e76e-40ca-bb1f-5ba341a49230" ma:fieldId="{ddeb1fd0-a9ad-4436-a965-25d34737dc44}" ma:sspId="d1117845-93f6-4da3-abaa-fcb4fa669c78" ma:termSetId="9c8b5dbf-8bad-46e4-8055-6e01c16178d6" ma:anchorId="00000000-0000-0000-0000-000000000000" ma:open="false" ma:isKeyword="false">
      <xsd:complexType>
        <xsd:sequence>
          <xsd:element ref="pc:Terms" minOccurs="0" maxOccurs="1"/>
        </xsd:sequence>
      </xsd:complexType>
    </xsd:element>
    <xsd:element name="fe59e9859d6a491389c5b03567f5dda5" ma:index="23" nillable="true" ma:taxonomy="true" ma:internalName="fe59e9859d6a491389c5b03567f5dda5" ma:taxonomyFieldName="OrganisationalUnit" ma:displayName="Organisational Unit" ma:readOnly="false" ma:default="8;#Core Defra|026223dd-2e56-4615-868d-7c5bfd566810" ma:fieldId="{fe59e985-9d6a-4913-89c5-b03567f5dda5}" ma:sspId="d1117845-93f6-4da3-abaa-fcb4fa669c78" ma:termSetId="55eb802e-fbca-455b-a7d2-d5919d4ea3d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7b9eaad8-f406-4151-9248-f333614af941" elementFormDefault="qualified">
    <xsd:import namespace="http://schemas.microsoft.com/office/2006/documentManagement/types"/>
    <xsd:import namespace="http://schemas.microsoft.com/office/infopath/2007/PartnerControls"/>
    <xsd:element name="MediaServiceDateTaken" ma:index="25" nillable="true" ma:displayName="MediaServiceDateTaken" ma:hidden="true" ma:indexed="true" ma:internalName="MediaServiceDateTaken" ma:readOnly="true">
      <xsd:simpleType>
        <xsd:restriction base="dms:Text"/>
      </xsd:simple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MediaServiceAutoTags" ma:index="34" nillable="true" ma:displayName="Tags" ma:internalName="MediaServiceAutoTags" ma:readOnly="true">
      <xsd:simpleType>
        <xsd:restriction base="dms:Text"/>
      </xsd:simpleType>
    </xsd:element>
    <xsd:element name="MediaServiceOCR" ma:index="35" nillable="true" ma:displayName="Extracted Text" ma:internalName="MediaServiceOCR" ma:readOnly="true">
      <xsd:simpleType>
        <xsd:restriction base="dms:Note">
          <xsd:maxLength value="255"/>
        </xsd:restriction>
      </xsd:simpleType>
    </xsd:element>
    <xsd:element name="MediaServiceGenerationTime" ma:index="36" nillable="true" ma:displayName="MediaServiceGenerationTime" ma:hidden="true" ma:internalName="MediaServiceGenerationTime" ma:readOnly="true">
      <xsd:simpleType>
        <xsd:restriction base="dms:Text"/>
      </xsd:simpleType>
    </xsd:element>
    <xsd:element name="MediaServiceEventHashCode" ma:index="37" nillable="true" ma:displayName="MediaServiceEventHashCode" ma:hidden="true" ma:internalName="MediaServiceEventHashCode" ma:readOnly="true">
      <xsd:simpleType>
        <xsd:restriction base="dms:Text"/>
      </xsd:simpleType>
    </xsd:element>
    <xsd:element name="lcf76f155ced4ddcb4097134ff3c332f" ma:index="39"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f50e317-d97a-4d4b-be23-be7479f90fa5"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d1117845-93f6-4da3-abaa-fcb4fa669c78" ContentTypeId="0x010100A5BF1C78D9F64B679A5EBDE1C6598EBC01"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e2bfa7b6474897ab4a53f76ea236c7 xmlns="662745e8-e224-48e8-a2e3-254862b8c2f5">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14c80daa-741b-422c-9722-f71693c9ede4</TermId>
        </TermInfo>
      </Terms>
    </lae2bfa7b6474897ab4a53f76ea236c7>
    <fe59e9859d6a491389c5b03567f5dda5 xmlns="662745e8-e224-48e8-a2e3-254862b8c2f5">
      <Terms xmlns="http://schemas.microsoft.com/office/infopath/2007/PartnerControls">
        <TermInfo xmlns="http://schemas.microsoft.com/office/infopath/2007/PartnerControls">
          <TermName xmlns="http://schemas.microsoft.com/office/infopath/2007/PartnerControls">NE</TermName>
          <TermId xmlns="http://schemas.microsoft.com/office/infopath/2007/PartnerControls">275df9ce-cd92-4318-adfe-db572e51c7ff</TermId>
        </TermInfo>
      </Terms>
    </fe59e9859d6a491389c5b03567f5dda5>
    <k85d23755b3a46b5a51451cf336b2e9b xmlns="662745e8-e224-48e8-a2e3-254862b8c2f5">
      <Terms xmlns="http://schemas.microsoft.com/office/infopath/2007/PartnerControls"/>
    </k85d23755b3a46b5a51451cf336b2e9b>
    <Topic xmlns="662745e8-e224-48e8-a2e3-254862b8c2f5">PANS Team (Restricted)</Topic>
    <cf401361b24e474cb011be6eb76c0e76 xmlns="662745e8-e224-48e8-a2e3-254862b8c2f5">
      <Terms xmlns="http://schemas.microsoft.com/office/infopath/2007/PartnerControls">
        <TermInfo xmlns="http://schemas.microsoft.com/office/infopath/2007/PartnerControls">
          <TermName xmlns="http://schemas.microsoft.com/office/infopath/2007/PartnerControls">Crown</TermName>
          <TermId xmlns="http://schemas.microsoft.com/office/infopath/2007/PartnerControls">69589897-2828-4761-976e-717fd8e631c9</TermId>
        </TermInfo>
      </Terms>
    </cf401361b24e474cb011be6eb76c0e76>
    <ddeb1fd0a9ad4436a96525d34737dc44 xmlns="662745e8-e224-48e8-a2e3-254862b8c2f5">
      <Terms xmlns="http://schemas.microsoft.com/office/infopath/2007/PartnerControls">
        <TermInfo xmlns="http://schemas.microsoft.com/office/infopath/2007/PartnerControls">
          <TermName xmlns="http://schemas.microsoft.com/office/infopath/2007/PartnerControls">Internal NE</TermName>
          <TermId xmlns="http://schemas.microsoft.com/office/infopath/2007/PartnerControls">70a74972-c838-4a08-aeb8-2c6aad14b4d9</TermId>
        </TermInfo>
      </Terms>
    </ddeb1fd0a9ad4436a96525d34737dc44>
    <HOMigrated xmlns="662745e8-e224-48e8-a2e3-254862b8c2f5">false</HOMigrated>
    <n7493b4506bf40e28c373b1e51a33445 xmlns="662745e8-e224-48e8-a2e3-254862b8c2f5">
      <Terms xmlns="http://schemas.microsoft.com/office/infopath/2007/PartnerControls">
        <TermInfo xmlns="http://schemas.microsoft.com/office/infopath/2007/PartnerControls">
          <TermName xmlns="http://schemas.microsoft.com/office/infopath/2007/PartnerControls">Team</TermName>
          <TermId xmlns="http://schemas.microsoft.com/office/infopath/2007/PartnerControls">ff0485df-0575-416f-802f-e999165821b7</TermId>
        </TermInfo>
      </Terms>
    </n7493b4506bf40e28c373b1e51a33445>
    <TaxCatchAll xmlns="662745e8-e224-48e8-a2e3-254862b8c2f5">
      <Value>6</Value>
      <Value>10</Value>
      <Value>23</Value>
      <Value>22</Value>
      <Value>7</Value>
    </TaxCatchAll>
    <Team xmlns="662745e8-e224-48e8-a2e3-254862b8c2f5">People and Nature Survey Team</Team>
    <lcf76f155ced4ddcb4097134ff3c332f xmlns="7b9eaad8-f406-4151-9248-f333614af94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B912A73-EDB6-48F8-BA3F-44A17A2522D5}"/>
</file>

<file path=customXml/itemProps2.xml><?xml version="1.0" encoding="utf-8"?>
<ds:datastoreItem xmlns:ds="http://schemas.openxmlformats.org/officeDocument/2006/customXml" ds:itemID="{AA9DACEE-1CD0-4789-A5B1-99C3D4DB1DEA}">
  <ds:schemaRefs>
    <ds:schemaRef ds:uri="Microsoft.SharePoint.Taxonomy.ContentTypeSync"/>
  </ds:schemaRefs>
</ds:datastoreItem>
</file>

<file path=customXml/itemProps3.xml><?xml version="1.0" encoding="utf-8"?>
<ds:datastoreItem xmlns:ds="http://schemas.openxmlformats.org/officeDocument/2006/customXml" ds:itemID="{79CAE190-FC32-43E9-9737-46BBE9010F08}">
  <ds:schemaRefs>
    <ds:schemaRef ds:uri="http://schemas.microsoft.com/sharepoint/v3/contenttype/forms"/>
  </ds:schemaRefs>
</ds:datastoreItem>
</file>

<file path=customXml/itemProps4.xml><?xml version="1.0" encoding="utf-8"?>
<ds:datastoreItem xmlns:ds="http://schemas.openxmlformats.org/officeDocument/2006/customXml" ds:itemID="{06DFC523-1FEF-4762-AE47-CED0B9E5FD14}">
  <ds:schemaRefs>
    <ds:schemaRef ds:uri="http://www.w3.org/XML/1998/namespace"/>
    <ds:schemaRef ds:uri="91c3861b-0ad9-4d81-acc1-4b13364bd825"/>
    <ds:schemaRef ds:uri="662745e8-e224-48e8-a2e3-254862b8c2f5"/>
    <ds:schemaRef ds:uri="http://schemas.openxmlformats.org/package/2006/metadata/core-properties"/>
    <ds:schemaRef ds:uri="http://schemas.microsoft.com/office/infopath/2007/PartnerControls"/>
    <ds:schemaRef ds:uri="http://schemas.microsoft.com/office/2006/documentManagement/types"/>
    <ds:schemaRef ds:uri="ce19842e-cb33-48b7-9156-cae6be609397"/>
    <ds:schemaRef ds:uri="http://purl.org/dc/terms/"/>
    <ds:schemaRef ds:uri="http://schemas.microsoft.com/office/2006/metadata/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25</vt:i4>
      </vt:variant>
    </vt:vector>
  </HeadingPairs>
  <TitlesOfParts>
    <vt:vector size="25" baseType="lpstr">
      <vt:lpstr>Homepage</vt:lpstr>
      <vt:lpstr>Weighting and methodology</vt:lpstr>
      <vt:lpstr>Demographics</vt:lpstr>
      <vt:lpstr>Access Outdoors- Waves 3 and 4</vt:lpstr>
      <vt:lpstr>Access Outdoors- All waves</vt:lpstr>
      <vt:lpstr>Time Outside- Waves 3 and 4</vt:lpstr>
      <vt:lpstr>Time Outside- All waves</vt:lpstr>
      <vt:lpstr>Time Outside School- Wave 4</vt:lpstr>
      <vt:lpstr>Time Outside School- All waves</vt:lpstr>
      <vt:lpstr>Nature Enjoyment- Waves 3 and 4</vt:lpstr>
      <vt:lpstr>Nature Enjoyment- All waves</vt:lpstr>
      <vt:lpstr>Barriers- Waves 3 and 4</vt:lpstr>
      <vt:lpstr>Barriers- All waves</vt:lpstr>
      <vt:lpstr>Nature Connection-Waves 3 and 4</vt:lpstr>
      <vt:lpstr>Nature Connection- All waves</vt:lpstr>
      <vt:lpstr>Well-being- Waves 3 and 4</vt:lpstr>
      <vt:lpstr>Well-being- All waves</vt:lpstr>
      <vt:lpstr>Env Attitudes- Waves 3 and 4</vt:lpstr>
      <vt:lpstr>Env Attitudes- All waves</vt:lpstr>
      <vt:lpstr>Env Behaviours- Waves 3 and 4</vt:lpstr>
      <vt:lpstr>Env Behaviours- All waves</vt:lpstr>
      <vt:lpstr>Countryside Code- Waves 3 and 4</vt:lpstr>
      <vt:lpstr>Countryside Code- All waves</vt:lpstr>
      <vt:lpstr>Quality- Waves 3 and 4</vt:lpstr>
      <vt:lpstr>Quality- All waves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Shaw, Nathan (NE)</dc:creator>
  <cp:keywords/>
  <dc:description/>
  <cp:lastModifiedBy>Sergio Milheiras</cp:lastModifiedBy>
  <cp:revision/>
  <cp:lastPrinted>2022-02-22T15:06:21Z</cp:lastPrinted>
  <dcterms:created xsi:type="dcterms:W3CDTF">2020-05-27T10:49:03Z</dcterms:created>
  <dcterms:modified xsi:type="dcterms:W3CDTF">2026-07-23T15:30:38Z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tribution">
    <vt:lpwstr>22;#Internal NE|70a74972-c838-4a08-aeb8-2c6aad14b4d9</vt:lpwstr>
  </property>
  <property fmtid="{D5CDD505-2E9C-101B-9397-08002B2CF9AE}" pid="3" name="ContentTypeId">
    <vt:lpwstr>0x010100A5BF1C78D9F64B679A5EBDE1C6598EBC0100C6BB3719333E694D92DDC9A88FFC3A1C</vt:lpwstr>
  </property>
  <property fmtid="{D5CDD505-2E9C-101B-9397-08002B2CF9AE}" pid="4" name="HOCopyrightLevel">
    <vt:lpwstr>7;#Crown|69589897-2828-4761-976e-717fd8e631c9</vt:lpwstr>
  </property>
  <property fmtid="{D5CDD505-2E9C-101B-9397-08002B2CF9AE}" pid="5" name="HOGovernmentSecurityClassification">
    <vt:lpwstr>6;#Official|14c80daa-741b-422c-9722-f71693c9ede4</vt:lpwstr>
  </property>
  <property fmtid="{D5CDD505-2E9C-101B-9397-08002B2CF9AE}" pid="6" name="HOSiteType">
    <vt:lpwstr>10;#Team|ff0485df-0575-416f-802f-e999165821b7</vt:lpwstr>
  </property>
  <property fmtid="{D5CDD505-2E9C-101B-9397-08002B2CF9AE}" pid="7" name="OrganisationalUnit">
    <vt:lpwstr>23;#NE|275df9ce-cd92-4318-adfe-db572e51c7ff</vt:lpwstr>
  </property>
  <property fmtid="{D5CDD505-2E9C-101B-9397-08002B2CF9AE}" pid="8" name="InformationType">
    <vt:lpwstr/>
  </property>
  <property fmtid="{D5CDD505-2E9C-101B-9397-08002B2CF9AE}" pid="9" name="MediaServiceImageTags">
    <vt:lpwstr/>
  </property>
</Properties>
</file>