
<file path=[Content_Types].xml><?xml version="1.0" encoding="utf-8"?>
<Types xmlns="http://schemas.openxmlformats.org/package/2006/content-types">
  <Default Extension="jpg" ContentType="image/jp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131"/>
  <fileSharing readOnlyRecommended="1"/>
  <workbookPr/>
  <mc:AlternateContent xmlns:mc="http://schemas.openxmlformats.org/markup-compatibility/2006">
    <mc:Choice Requires="x15">
      <x15ac:absPath xmlns:x15ac="http://schemas.microsoft.com/office/spreadsheetml/2010/11/ac" url="https://defra.sharepoint.com/teams/Team1669/PANS Team Restricted/Childrens Survey/Data/Waves 1-6 2023/Data/Publication/updated_summary_tables/"/>
    </mc:Choice>
  </mc:AlternateContent>
  <xr:revisionPtr revIDLastSave="14" documentId="14_{D960754D-57F2-4475-B3EA-537EA2CED994}" xr6:coauthVersionLast="47" xr6:coauthVersionMax="47" xr10:uidLastSave="{D2C0FACB-500E-470A-90E2-6564C74AF5B1}"/>
  <bookViews>
    <workbookView xWindow="28680" yWindow="-120" windowWidth="29040" windowHeight="15720" xr2:uid="{00000000-000D-0000-FFFF-FFFF00000000}"/>
  </bookViews>
  <sheets>
    <sheet name="Homepage" sheetId="33" r:id="rId1"/>
    <sheet name="Weighting and methodology" sheetId="11" r:id="rId2"/>
    <sheet name="Demographics" sheetId="28" r:id="rId3"/>
    <sheet name="Access Outdoors- Waves 5 and 6" sheetId="27" r:id="rId4"/>
    <sheet name="Access Outdoors- All waves" sheetId="36" r:id="rId5"/>
    <sheet name="Time Outside- Waves 5 and 6" sheetId="30" r:id="rId6"/>
    <sheet name="Time Outside- All waves" sheetId="37" r:id="rId7"/>
    <sheet name="Time Outside School - Wave 6" sheetId="44" r:id="rId8"/>
    <sheet name="Time Outside School- All waves" sheetId="50" r:id="rId9"/>
    <sheet name="Nature Connection-Waves 5 and 6" sheetId="25" r:id="rId10"/>
    <sheet name="Nature Connection- All waves" sheetId="40" r:id="rId11"/>
    <sheet name="Well-being- Waves 5 and 6" sheetId="41" r:id="rId12"/>
    <sheet name="Well-being- All waves" sheetId="26" r:id="rId13"/>
    <sheet name="Env Attitudes- Waves 5 and 6" sheetId="24" r:id="rId14"/>
    <sheet name="Env Attitudes- All waves" sheetId="42" r:id="rId15"/>
    <sheet name="Env Behaviours- Waves 5 and 6" sheetId="31" r:id="rId16"/>
    <sheet name="Env Behaviours- All waves" sheetId="43" r:id="rId17"/>
    <sheet name="Countryside Code- Waves 5 and 6" sheetId="48" r:id="rId18"/>
    <sheet name="Countryside Code- All waves" sheetId="47" r:id="rId19"/>
    <sheet name="Quality- Waves 5 and 6" sheetId="46" r:id="rId20"/>
    <sheet name="Quality- All waves" sheetId="49" r:id="rId21"/>
    <sheet name="Co-developed Q- Waves 5 and 6" sheetId="54" r:id="rId22"/>
    <sheet name="Co-developed Q- All waves" sheetId="56" r:id="rId23"/>
  </sheets>
  <calcPr calcId="0"/>
</workbook>
</file>

<file path=xl/sharedStrings.xml><?xml version="1.0" encoding="utf-8"?>
<sst xmlns="http://schemas.openxmlformats.org/spreadsheetml/2006/main" count="5061" uniqueCount="383">
  <si>
    <t>Children's People and Nature Survey</t>
  </si>
  <si>
    <t>Data summary tables</t>
  </si>
  <si>
    <t>Publication Date:</t>
  </si>
  <si>
    <t>Contact:</t>
  </si>
  <si>
    <t>people_and_nature@naturalengland.org.uk</t>
  </si>
  <si>
    <t>Notes:</t>
  </si>
  <si>
    <t>Alongside this publication, readers can access:</t>
  </si>
  <si>
    <t>The full questionnaire</t>
  </si>
  <si>
    <t>The technical report</t>
  </si>
  <si>
    <t>The PANS User Hub</t>
  </si>
  <si>
    <t>Contents</t>
  </si>
  <si>
    <t>Survey Question</t>
  </si>
  <si>
    <t>Demographics</t>
  </si>
  <si>
    <t>Region</t>
  </si>
  <si>
    <t>Other children in household</t>
  </si>
  <si>
    <t>Household income</t>
  </si>
  <si>
    <t>Age</t>
  </si>
  <si>
    <t>Gender</t>
  </si>
  <si>
    <t>Ethnicity</t>
  </si>
  <si>
    <t>Disability</t>
  </si>
  <si>
    <t>Access to the outdoors</t>
  </si>
  <si>
    <t>Access to garden space</t>
  </si>
  <si>
    <t>Access to green/blue space in easy walking distance of home</t>
  </si>
  <si>
    <t>Time spent outside (when not at school)</t>
  </si>
  <si>
    <t>Thinking about the last week, how often have you spent any time in your own garden (if you have one)?</t>
  </si>
  <si>
    <t>Thinking about the last week, how often have you spent time outside in places that are not your garden?</t>
  </si>
  <si>
    <t>Time spent in different green/blue spaces in past week</t>
  </si>
  <si>
    <t>Time spent outside at school</t>
  </si>
  <si>
    <t>Thinking about the last week at school, how often have you spent time outside?</t>
  </si>
  <si>
    <t>Thinking about the last week at school, how often have you had activities or lessons outside that were not PE?</t>
  </si>
  <si>
    <t>Feelings of nature connection</t>
  </si>
  <si>
    <t>How connected do you feel to nature?</t>
  </si>
  <si>
    <t>How much do you agree or disagree with the following...I feel part of nature</t>
  </si>
  <si>
    <t>Well-being</t>
  </si>
  <si>
    <t>How much do you agree or disagree with the following...Being in nature makes me very happy</t>
  </si>
  <si>
    <t>How happy were you feeling yesterday?</t>
  </si>
  <si>
    <t>How anxious were you feeling yesterday?</t>
  </si>
  <si>
    <t>How often do you feel lonely?</t>
  </si>
  <si>
    <t>Environmental attitudes</t>
  </si>
  <si>
    <t>How important is looking after the environment to you?</t>
  </si>
  <si>
    <t xml:space="preserve">How much do you agree or disagree with the following…
I think adults are doing enough to look after the environment </t>
  </si>
  <si>
    <t xml:space="preserve">I would like to do more to look after the environment </t>
  </si>
  <si>
    <t>I know what I can do to look after the environment</t>
  </si>
  <si>
    <t>Environmental behaviours and social action for the environment</t>
  </si>
  <si>
    <t>Which of the following things do you do to look after the environment?</t>
  </si>
  <si>
    <t>Countryside Code</t>
  </si>
  <si>
    <t>Which of these things do you think it is ok for people to do when they visit outdoor spaces like parks, the coast, rivers, streams, canals, lakes and the countryside?</t>
  </si>
  <si>
    <t>There is something called the Countryside Code, which tells us how we should behave when we visit outdoor spaces. Have you heard about this before?</t>
  </si>
  <si>
    <t>Where have you heard about the Countryside Code?</t>
  </si>
  <si>
    <t>Quality</t>
  </si>
  <si>
    <t xml:space="preserve">Thinking about the natural outdoor spaces near you. How much do you agree or disagree that… 
There are lots of places for animals and birds to make their homes </t>
  </si>
  <si>
    <t>There are good spaces for playing</t>
  </si>
  <si>
    <t>They are clean and well looked after</t>
  </si>
  <si>
    <t>I feel welcome there</t>
  </si>
  <si>
    <t xml:space="preserve"> They are easy to get to by walking</t>
  </si>
  <si>
    <r>
      <rPr>
        <u/>
        <sz val="11"/>
        <color theme="1"/>
        <rFont val="Calibri"/>
        <family val="2"/>
        <scheme val="minor"/>
      </rPr>
      <t>Design weight</t>
    </r>
    <r>
      <rPr>
        <sz val="11"/>
        <color theme="1"/>
        <rFont val="Calibri"/>
        <family val="2"/>
        <scheme val="minor"/>
      </rPr>
      <t xml:space="preserve">
We have calculated a design weight to compensate for just one child per household being surveyed. Children from households with only one eligible child were given a design weight of 1, children from households with more than one eligible child were given a design weight of 2. </t>
    </r>
  </si>
  <si>
    <r>
      <rPr>
        <u/>
        <sz val="11"/>
        <color theme="1"/>
        <rFont val="Calibri"/>
        <family val="2"/>
        <scheme val="minor"/>
      </rPr>
      <t>Applying weighting in SPSS</t>
    </r>
    <r>
      <rPr>
        <sz val="11"/>
        <color theme="1"/>
        <rFont val="Calibri"/>
        <family val="2"/>
        <scheme val="minor"/>
      </rPr>
      <t xml:space="preserve">
Each individual respondent has their own weight to make sure that the unweighted sample accurately represents the target population. In the SPSS dataset the name of the weight is 'Weight_Percent'. 
The weight can be applied through the Menu ribbon or in a syntax file. In the menu ribbon you can select (and turn off weights) by going into Data and then Weight Cases and then search for the correct variable.
If you are using Weight_Percent the syntax to use is:
Wei by Weight_Percent.
When you want to turn the weight off you write:
Weight off.</t>
    </r>
  </si>
  <si>
    <r>
      <rPr>
        <u/>
        <sz val="11"/>
        <color theme="1"/>
        <rFont val="Calibri"/>
        <family val="2"/>
        <scheme val="minor"/>
      </rPr>
      <t>Differences between groups</t>
    </r>
    <r>
      <rPr>
        <sz val="11"/>
        <color theme="1"/>
        <rFont val="Calibri"/>
        <family val="2"/>
        <scheme val="minor"/>
      </rPr>
      <t xml:space="preserve">
Results are attempts to estimate “true values” in a wider population. Therefore all survey statistics come with an associated margin of error within which the “true” population measure is expected to lie. 
Differences between groups were tested using Chi-square tests. Columns in the tables display whether estimates are higher than any other groups within the same category. This is displayed if the difference is statistically significant at a 95 per cent confidence level. This means that if the survey was conducted 100 times, a finding of the same nature would be found in at least 95 cases. Significant differences reported vary in size and so may vary in how meaningful the difference is (e.g., a difference of 4% and 20% may both be ‘statistically significant’, but the latter shows a more meaningful difference than the former).
Applying weights to data, while tending to make the quoted figures more representative of the population of interest, has the effect of reducing the effective sample size of the data. As such, the effective base size, which is used in any statistical testing, is smaller than the unweighted base size and this has the effect of increasing the confidence intervals around the survey estimates. This effect has been taken into account when determining whether or not differences between survey estimates are statistically significant. </t>
    </r>
  </si>
  <si>
    <t>Wave 1</t>
  </si>
  <si>
    <t>Wave 2</t>
  </si>
  <si>
    <t>Annual total</t>
  </si>
  <si>
    <t>Wave 3</t>
  </si>
  <si>
    <t>Wave 4</t>
  </si>
  <si>
    <t>Wave 5</t>
  </si>
  <si>
    <t>Wave 6</t>
  </si>
  <si>
    <t>Unweighted base size</t>
  </si>
  <si>
    <t>Weighted %</t>
  </si>
  <si>
    <t>Total sample size</t>
  </si>
  <si>
    <t>[CS_S_Region] Region</t>
  </si>
  <si>
    <t xml:space="preserve">North East </t>
  </si>
  <si>
    <t xml:space="preserve">North West </t>
  </si>
  <si>
    <t xml:space="preserve">Yorkshire and the Humber </t>
  </si>
  <si>
    <t xml:space="preserve">East Midlands </t>
  </si>
  <si>
    <t xml:space="preserve">West Midlands </t>
  </si>
  <si>
    <t xml:space="preserve">East </t>
  </si>
  <si>
    <t xml:space="preserve">London </t>
  </si>
  <si>
    <t xml:space="preserve">South East </t>
  </si>
  <si>
    <t xml:space="preserve">South West </t>
  </si>
  <si>
    <t>6 or more</t>
  </si>
  <si>
    <t>[CS_S_Income] Household income</t>
  </si>
  <si>
    <t>£0– £14,999</t>
  </si>
  <si>
    <t>£15,000–£19,999</t>
  </si>
  <si>
    <t>£20,000–£29,999</t>
  </si>
  <si>
    <t>£30,000–£39,999</t>
  </si>
  <si>
    <t>£40,000–£49,999</t>
  </si>
  <si>
    <t>£50,000–£59,999</t>
  </si>
  <si>
    <t>£60,000–£79,999</t>
  </si>
  <si>
    <t>£80,000–£99,999</t>
  </si>
  <si>
    <t>£100,000-£149,999</t>
  </si>
  <si>
    <t>£150,000 +</t>
  </si>
  <si>
    <t>Don’t know</t>
  </si>
  <si>
    <t>Prefer not to say</t>
  </si>
  <si>
    <t>[CS_S_Age] Age</t>
  </si>
  <si>
    <t>Age 8-11</t>
  </si>
  <si>
    <t>Age 12-15</t>
  </si>
  <si>
    <t>[CS_S_Gender] Gender</t>
  </si>
  <si>
    <t>Male</t>
  </si>
  <si>
    <t>Female</t>
  </si>
  <si>
    <t>Other</t>
  </si>
  <si>
    <t>Don't know</t>
  </si>
  <si>
    <t>[CS_S_Ethnicity] Ethnicity</t>
  </si>
  <si>
    <t>White</t>
  </si>
  <si>
    <t>Asian or Asian British</t>
  </si>
  <si>
    <t>Black or Black British</t>
  </si>
  <si>
    <t>Any other ethnic group</t>
  </si>
  <si>
    <t>[CS_S_Disability, CS_S_Disability_Impact] Disability</t>
  </si>
  <si>
    <t>Yes</t>
  </si>
  <si>
    <t>No</t>
  </si>
  <si>
    <t>Wave 1 N/A</t>
  </si>
  <si>
    <t>Wave 2 N/A</t>
  </si>
  <si>
    <t>Annual total N/A</t>
  </si>
  <si>
    <t>Urban</t>
  </si>
  <si>
    <t>Rural</t>
  </si>
  <si>
    <r>
      <rPr>
        <sz val="11"/>
        <color theme="1"/>
        <rFont val="Calibri"/>
        <family val="2"/>
        <scheme val="minor"/>
      </rPr>
      <t>[CS_S_Q3]</t>
    </r>
    <r>
      <rPr>
        <i/>
        <sz val="11"/>
        <color theme="1"/>
        <rFont val="Calibri"/>
        <family val="2"/>
        <scheme val="minor"/>
      </rPr>
      <t xml:space="preserve"> Which of the following best applies to you …?  </t>
    </r>
  </si>
  <si>
    <t>Total (Waves 5 and 6)</t>
  </si>
  <si>
    <t>Age 12 - 15</t>
  </si>
  <si>
    <t>Gender - Male</t>
  </si>
  <si>
    <t>Gender - Female</t>
  </si>
  <si>
    <t xml:space="preserve">Ethnicity - White </t>
  </si>
  <si>
    <t>Ethnicity - Mixed or multiple ethnic groups</t>
  </si>
  <si>
    <t xml:space="preserve">Ethnicity - Asian or Asian British </t>
  </si>
  <si>
    <t>Ethnicity - Black or Black British</t>
  </si>
  <si>
    <t>Disability- Yes</t>
  </si>
  <si>
    <t>Disability- No</t>
  </si>
  <si>
    <t>Region - North</t>
  </si>
  <si>
    <t xml:space="preserve">Region - Midlands </t>
  </si>
  <si>
    <t xml:space="preserve">Region - South </t>
  </si>
  <si>
    <t>Household income- Below &lt; £15,000</t>
  </si>
  <si>
    <t>Household income - £15,000 to £49,999</t>
  </si>
  <si>
    <t>Household income - £50,000 and over</t>
  </si>
  <si>
    <t xml:space="preserve">A </t>
  </si>
  <si>
    <t>B</t>
  </si>
  <si>
    <t>A</t>
  </si>
  <si>
    <t>C</t>
  </si>
  <si>
    <t>D</t>
  </si>
  <si>
    <t>%</t>
  </si>
  <si>
    <t>+/-</t>
  </si>
  <si>
    <t>I have access to a private garden</t>
  </si>
  <si>
    <t>I have access to a shared garden</t>
  </si>
  <si>
    <t>I have access to a private outdoor space but not a garden (balcony, yard, patio area)</t>
  </si>
  <si>
    <t>I have access to an allotment at a council / community run site</t>
  </si>
  <si>
    <t>I don’t have access to a garden or allotment [EXCLUSIVE]</t>
  </si>
  <si>
    <t>NET: Have access (including private/shared garden, private outdoor space and allotment)</t>
  </si>
  <si>
    <r>
      <rPr>
        <sz val="11"/>
        <color theme="1"/>
        <rFont val="Calibri"/>
        <family val="2"/>
        <scheme val="minor"/>
      </rPr>
      <t>[CS_Q4]</t>
    </r>
    <r>
      <rPr>
        <i/>
        <sz val="11"/>
        <color theme="1"/>
        <rFont val="Calibri"/>
        <family val="2"/>
        <scheme val="minor"/>
      </rPr>
      <t xml:space="preserve"> Which of these places can you walk to easily from your home (either by yourself or with someone else)?
Please choose one or more options</t>
    </r>
  </si>
  <si>
    <t>Park / playing field / playground</t>
  </si>
  <si>
    <t>Grassy areas in the streets near me (e.g., by the roadside, a green or pathway)</t>
  </si>
  <si>
    <t>Garden (mine or someone else’s)</t>
  </si>
  <si>
    <t>Grassy areas you pay to go to (e.g., gardens of a big house, the zoo, or city farm)</t>
  </si>
  <si>
    <t>Beach or seaside</t>
  </si>
  <si>
    <t xml:space="preserve">Woods / forest </t>
  </si>
  <si>
    <t>Fields / farmland / countryside</t>
  </si>
  <si>
    <t xml:space="preserve">Rivers / lakes / canals </t>
  </si>
  <si>
    <t xml:space="preserve">Hills/ mountains/ moorland </t>
  </si>
  <si>
    <t>Don’t know [EXCLUSIVE]</t>
  </si>
  <si>
    <t>Prefer not to say [EXCLUSIVE]</t>
  </si>
  <si>
    <t xml:space="preserve">Somewhere else outside (please write in…) </t>
  </si>
  <si>
    <t>NET: Average (mean) number of green/blue spaces</t>
  </si>
  <si>
    <t>*Blank cells are where no one responded.</t>
  </si>
  <si>
    <t>* Cells with 0% are where there is at least one response, but when rounding to nearest whole number it is 0% (ie it is everyone between 0.01 and less than 0.5%)</t>
  </si>
  <si>
    <t>Total 
(all available Waves)</t>
  </si>
  <si>
    <t>E</t>
  </si>
  <si>
    <t>F</t>
  </si>
  <si>
    <r>
      <rPr>
        <sz val="11"/>
        <color theme="1"/>
        <rFont val="Calibri"/>
        <family val="2"/>
        <scheme val="minor"/>
      </rPr>
      <t>[CS_Q6A]</t>
    </r>
    <r>
      <rPr>
        <i/>
        <sz val="11"/>
        <color theme="1"/>
        <rFont val="Calibri"/>
        <family val="2"/>
        <scheme val="minor"/>
      </rPr>
      <t xml:space="preserve"> Now thinking about when you were not at school in the last week, how often have you spent any time in your own garden if you have one)?
This includes any garden that you share with your neighbours</t>
    </r>
  </si>
  <si>
    <t>Every day</t>
  </si>
  <si>
    <t>Most days</t>
  </si>
  <si>
    <t xml:space="preserve">Once or twice </t>
  </si>
  <si>
    <t xml:space="preserve">Never </t>
  </si>
  <si>
    <t>I don’t have a garden</t>
  </si>
  <si>
    <t>NET: Every day/Most days</t>
  </si>
  <si>
    <r>
      <rPr>
        <sz val="11"/>
        <color theme="1"/>
        <rFont val="Calibri"/>
        <family val="2"/>
        <scheme val="minor"/>
      </rPr>
      <t>[CS_Q6B]</t>
    </r>
    <r>
      <rPr>
        <i/>
        <sz val="11"/>
        <color theme="1"/>
        <rFont val="Calibri"/>
        <family val="2"/>
        <scheme val="minor"/>
      </rPr>
      <t xml:space="preserve"> Now thinking about when you were not at school in the last week, how often have you spent time outside in places that are not your garden?</t>
    </r>
  </si>
  <si>
    <r>
      <rPr>
        <sz val="11"/>
        <color theme="1"/>
        <rFont val="Calibri"/>
        <family val="2"/>
        <scheme val="minor"/>
      </rPr>
      <t xml:space="preserve">[CS_Q3] </t>
    </r>
    <r>
      <rPr>
        <i/>
        <sz val="11"/>
        <color theme="1"/>
        <rFont val="Calibri"/>
        <family val="2"/>
        <scheme val="minor"/>
      </rPr>
      <t>Have you spent time in any of these places in the last week?
You can include visits of any length of time (including short trips to the park, dog walking etc). Please do not include any trips made abroad.
Please choose one or more options</t>
    </r>
  </si>
  <si>
    <t>No visits in the last week [EXCLUSIVE]</t>
  </si>
  <si>
    <t>Total 
(Waves 1, 2, 3 and 4)</t>
  </si>
  <si>
    <t>Total (Wave 6)</t>
  </si>
  <si>
    <t>Total
Wave 2</t>
  </si>
  <si>
    <t>Wave 3 N/A</t>
  </si>
  <si>
    <t>Total
Wave 4</t>
  </si>
  <si>
    <t>Wave 5 N/A</t>
  </si>
  <si>
    <t>Total
Wave 6</t>
  </si>
  <si>
    <t>None of the above [EXCLUSIVE]</t>
  </si>
  <si>
    <t>Something else ...(please write in below)</t>
  </si>
  <si>
    <t>Wave 4 N/A</t>
  </si>
  <si>
    <r>
      <rPr>
        <sz val="11"/>
        <color theme="1"/>
        <rFont val="Calibri"/>
        <family val="2"/>
        <scheme val="minor"/>
      </rPr>
      <t>[CS_Q11]</t>
    </r>
    <r>
      <rPr>
        <i/>
        <sz val="11"/>
        <color theme="1"/>
        <rFont val="Calibri"/>
        <family val="2"/>
        <scheme val="minor"/>
      </rPr>
      <t xml:space="preserve"> How connected do you feel to nature? Please choose the picture that best describes your relationship to nature</t>
    </r>
  </si>
  <si>
    <t>G</t>
  </si>
  <si>
    <t>NET: Lower nature connection (A/B/C)</t>
  </si>
  <si>
    <t>NET: Moderate nature connection (D)</t>
  </si>
  <si>
    <t>NET: Higher nature connection (E,F,G)</t>
  </si>
  <si>
    <r>
      <rPr>
        <sz val="11"/>
        <color theme="1"/>
        <rFont val="Calibri"/>
        <family val="2"/>
        <scheme val="minor"/>
      </rPr>
      <t>[CS_Q12d]</t>
    </r>
    <r>
      <rPr>
        <i/>
        <sz val="11"/>
        <color theme="1"/>
        <rFont val="Calibri"/>
        <family val="2"/>
        <scheme val="minor"/>
      </rPr>
      <t xml:space="preserve"> How much do you agree or disagree with the following - I feel part of nature
Please select one answer only</t>
    </r>
  </si>
  <si>
    <t>Completely agree</t>
  </si>
  <si>
    <t>Strongly agree</t>
  </si>
  <si>
    <t>Agree</t>
  </si>
  <si>
    <t>Neither agree nor disagree</t>
  </si>
  <si>
    <t>Disagree</t>
  </si>
  <si>
    <t>Strongly disagree</t>
  </si>
  <si>
    <t>Completely disagree</t>
  </si>
  <si>
    <t>NET: Completely agree/Strongly agree/agree</t>
  </si>
  <si>
    <t>NET: Completely disagree/Strongly disagree/disagree</t>
  </si>
  <si>
    <r>
      <rPr>
        <sz val="11"/>
        <color theme="1"/>
        <rFont val="Calibri"/>
        <family val="2"/>
        <scheme val="minor"/>
      </rPr>
      <t xml:space="preserve">[CS_Q12a] </t>
    </r>
    <r>
      <rPr>
        <i/>
        <sz val="11"/>
        <color theme="1"/>
        <rFont val="Calibri"/>
        <family val="2"/>
        <scheme val="minor"/>
      </rPr>
      <t>How much do you agree or disagree with the following - Being in nature makes me very happy</t>
    </r>
  </si>
  <si>
    <r>
      <rPr>
        <sz val="11"/>
        <color theme="1"/>
        <rFont val="Calibri"/>
        <family val="2"/>
        <scheme val="minor"/>
      </rPr>
      <t>[CS_Wellbeing_happy]</t>
    </r>
    <r>
      <rPr>
        <i/>
        <sz val="11"/>
        <color theme="1"/>
        <rFont val="Calibri"/>
        <family val="2"/>
        <scheme val="minor"/>
      </rPr>
      <t xml:space="preserve"> How happy were you feeling yesterday?
Please answer on a scale where 0 is not at all happy and 10 is completely happy</t>
    </r>
  </si>
  <si>
    <t>Access to garden space- Yes</t>
  </si>
  <si>
    <t>Access to garden space- No</t>
  </si>
  <si>
    <t>Access to green/blue space - Low (0,1 sites)</t>
  </si>
  <si>
    <t>Access to green/blue space - High (2+ sites)</t>
  </si>
  <si>
    <t>Time outside- High- At least weekly</t>
  </si>
  <si>
    <t>Time outside- Low- Never</t>
  </si>
  <si>
    <t>Noticing nature- High- At least weekly</t>
  </si>
  <si>
    <t>Noticing nature- Low- Never</t>
  </si>
  <si>
    <t>Nature connection [CS_Q11]- Low (ABC)</t>
  </si>
  <si>
    <t>Nature connection [CS_Q11]- High (EFG)</t>
  </si>
  <si>
    <t>0 – Not at all</t>
  </si>
  <si>
    <t>10 – Completely</t>
  </si>
  <si>
    <t>NET: Very high (9-10)</t>
  </si>
  <si>
    <t>NET: High (7-8)</t>
  </si>
  <si>
    <t>NET: Medium (5-6)</t>
  </si>
  <si>
    <t>NET: Low (0-4)</t>
  </si>
  <si>
    <t xml:space="preserve"> </t>
  </si>
  <si>
    <r>
      <rPr>
        <sz val="11"/>
        <color theme="1"/>
        <rFont val="Calibri"/>
        <family val="2"/>
        <scheme val="minor"/>
      </rPr>
      <t>[CS_Wellbeing_anxious]</t>
    </r>
    <r>
      <rPr>
        <i/>
        <sz val="11"/>
        <color theme="1"/>
        <rFont val="Calibri"/>
        <family val="2"/>
        <scheme val="minor"/>
      </rPr>
      <t xml:space="preserve"> How anxious were you feeling yesterday?
Please answer on a scale where 0 is not at all anxious and 10 is completely anxious</t>
    </r>
  </si>
  <si>
    <t>NET: High (6-10)</t>
  </si>
  <si>
    <t>NET: Medium (4-5)</t>
  </si>
  <si>
    <t>NET: Low (2-3)</t>
  </si>
  <si>
    <t>NET: Very low (0-1)</t>
  </si>
  <si>
    <r>
      <rPr>
        <sz val="11"/>
        <color theme="1"/>
        <rFont val="Calibri"/>
        <family val="2"/>
        <scheme val="minor"/>
      </rPr>
      <t>[CS_Wellbeing_lonely]</t>
    </r>
    <r>
      <rPr>
        <i/>
        <sz val="11"/>
        <color theme="1"/>
        <rFont val="Calibri"/>
        <family val="2"/>
        <scheme val="minor"/>
      </rPr>
      <t xml:space="preserve"> How often do you feel lonely?
Please select one answer only</t>
    </r>
  </si>
  <si>
    <t>Often / always</t>
  </si>
  <si>
    <t>Some of the time</t>
  </si>
  <si>
    <t>Occasionally</t>
  </si>
  <si>
    <t>Hardly ever</t>
  </si>
  <si>
    <t>Never</t>
  </si>
  <si>
    <r>
      <rPr>
        <sz val="11"/>
        <color theme="1"/>
        <rFont val="Calibri"/>
        <family val="2"/>
        <scheme val="minor"/>
      </rPr>
      <t>[CS_Q9]</t>
    </r>
    <r>
      <rPr>
        <i/>
        <sz val="11"/>
        <color theme="1"/>
        <rFont val="Calibri"/>
        <family val="2"/>
        <scheme val="minor"/>
      </rPr>
      <t xml:space="preserve"> How important is looking after the environment to you? 
Please answer below where 1 is not at all important and 5 is very important</t>
    </r>
  </si>
  <si>
    <t>1. Not at all important</t>
  </si>
  <si>
    <t>5. Very important</t>
  </si>
  <si>
    <t xml:space="preserve">Don’t know </t>
  </si>
  <si>
    <t>NET: Important (4-5)</t>
  </si>
  <si>
    <t>NET: Not important (1-2)</t>
  </si>
  <si>
    <r>
      <rPr>
        <sz val="11"/>
        <color theme="1"/>
        <rFont val="Calibri"/>
        <family val="2"/>
        <scheme val="minor"/>
      </rPr>
      <t>[CS_Q12b]</t>
    </r>
    <r>
      <rPr>
        <i/>
        <sz val="11"/>
        <color theme="1"/>
        <rFont val="Calibri"/>
        <family val="2"/>
        <scheme val="minor"/>
      </rPr>
      <t xml:space="preserve"> How much do you agree or disagree with the following - I think adults are doing enough to look after the environment</t>
    </r>
  </si>
  <si>
    <r>
      <rPr>
        <sz val="11"/>
        <color theme="1"/>
        <rFont val="Calibri"/>
        <family val="2"/>
        <scheme val="minor"/>
      </rPr>
      <t>[CS_Q12c]</t>
    </r>
    <r>
      <rPr>
        <i/>
        <sz val="11"/>
        <color theme="1"/>
        <rFont val="Calibri"/>
        <family val="2"/>
        <scheme val="minor"/>
      </rPr>
      <t xml:space="preserve"> How much do you agree or disagree with the following - I would like to do more to look after the environment </t>
    </r>
  </si>
  <si>
    <r>
      <rPr>
        <sz val="11"/>
        <color theme="1"/>
        <rFont val="Calibri"/>
        <family val="2"/>
        <scheme val="minor"/>
      </rPr>
      <t>[CS_Q12e]</t>
    </r>
    <r>
      <rPr>
        <i/>
        <sz val="11"/>
        <color theme="1"/>
        <rFont val="Calibri"/>
        <family val="2"/>
        <scheme val="minor"/>
      </rPr>
      <t xml:space="preserve"> How much do you agree or disagree with the following - I know what I can do to look after the environment</t>
    </r>
  </si>
  <si>
    <r>
      <rPr>
        <sz val="11"/>
        <color theme="1"/>
        <rFont val="Calibri"/>
        <family val="2"/>
        <scheme val="minor"/>
      </rPr>
      <t>[CS_Q10]</t>
    </r>
    <r>
      <rPr>
        <i/>
        <sz val="11"/>
        <color theme="1"/>
        <rFont val="Calibri"/>
        <family val="2"/>
        <scheme val="minor"/>
      </rPr>
      <t xml:space="preserve"> Which of the following things do you do to look after the environment?
There are lots of options but they may not all apply to you or all make sense. Only pick the ones you understand and do yourself to look after the environment.
Please choose one or more options</t>
    </r>
  </si>
  <si>
    <t>Eat less meat (including vegetarian or vegan)</t>
  </si>
  <si>
    <t>Turn lights off</t>
  </si>
  <si>
    <t>Turn the tap off while I brush my teeth</t>
  </si>
  <si>
    <t>Think about the environment when I buy things</t>
  </si>
  <si>
    <t>Recycle my waste</t>
  </si>
  <si>
    <t>Do things in the garden to help the wildlife (e.g. feed birds, grow plants that insects like, make homes for wildlife)</t>
  </si>
  <si>
    <t>Pick up litter</t>
  </si>
  <si>
    <t>Read about (online or in books) or watch programmes about the environment</t>
  </si>
  <si>
    <t>Talk to friends and family about looking after the environment</t>
  </si>
  <si>
    <t>Volunteer my time (e.g. litter pick, planting, raising awareness)</t>
  </si>
  <si>
    <t>Try and change what our leaders are doing (e.g. sign petitions, demonstrate, or write to them)</t>
  </si>
  <si>
    <t>Raise awareness by posting/sharing information online</t>
  </si>
  <si>
    <t>Don't know [EXCLUSIVE]</t>
  </si>
  <si>
    <r>
      <rPr>
        <sz val="11"/>
        <color theme="1"/>
        <rFont val="Calibri"/>
        <family val="2"/>
        <scheme val="minor"/>
      </rPr>
      <t>[CS_Q16]</t>
    </r>
    <r>
      <rPr>
        <i/>
        <sz val="11"/>
        <color theme="1"/>
        <rFont val="Calibri"/>
        <family val="2"/>
        <scheme val="minor"/>
      </rPr>
      <t xml:space="preserve"> Which of these things do you think it is ok for people to do when they visit outdoor spaces like parks, the coast, rivers, streams, canals, lakes and the countryside?</t>
    </r>
  </si>
  <si>
    <t>Say hello to other people they meet while they’re there</t>
  </si>
  <si>
    <t xml:space="preserve">Pick flowers or take birds, animals or eggs away without permission </t>
  </si>
  <si>
    <t xml:space="preserve">Take any plants, stones or rocks away from where they found them </t>
  </si>
  <si>
    <t xml:space="preserve">Take birds, animals or eggs away without permission </t>
  </si>
  <si>
    <t xml:space="preserve">Climb on walls, fences or ruined buildings </t>
  </si>
  <si>
    <t>Climb on or play with farm machinery</t>
  </si>
  <si>
    <t>Make a fire</t>
  </si>
  <si>
    <t>Have a barbecue wherever they like</t>
  </si>
  <si>
    <t>Leave food waste like fruit peel or cores on the ground</t>
  </si>
  <si>
    <t>If a bin is full, leave litter next to it</t>
  </si>
  <si>
    <t xml:space="preserve">Take everything they brought away when they leave </t>
  </si>
  <si>
    <t>None of these things [EXCLUSIVE]</t>
  </si>
  <si>
    <r>
      <rPr>
        <sz val="11"/>
        <color theme="1"/>
        <rFont val="Calibri"/>
        <family val="2"/>
        <scheme val="minor"/>
      </rPr>
      <t>[CS_Q17]</t>
    </r>
    <r>
      <rPr>
        <i/>
        <sz val="11"/>
        <color theme="1"/>
        <rFont val="Calibri"/>
        <family val="2"/>
        <scheme val="minor"/>
      </rPr>
      <t xml:space="preserve"> Which of these things do you think it is ok for people to do when they visit outdoor spaces like parks, the coast, rivers, streams, canals, lakes and the countryside?</t>
    </r>
  </si>
  <si>
    <t>Get close to farm animals or horses</t>
  </si>
  <si>
    <t>Get close to wild animals or birds</t>
  </si>
  <si>
    <t>Give anything to farm animals or wild animals to eat</t>
  </si>
  <si>
    <t>Always shut gates if they are open</t>
  </si>
  <si>
    <t>Not follow a path, even if the sign says you should</t>
  </si>
  <si>
    <t>Allow their dogs to go wherever they like</t>
  </si>
  <si>
    <t>Let their dogs get close to birds or animals</t>
  </si>
  <si>
    <t>Put their dog’s poo in any bin</t>
  </si>
  <si>
    <t>Leave their dog’s poo where it is if it’s out of the way</t>
  </si>
  <si>
    <r>
      <rPr>
        <sz val="11"/>
        <color theme="1"/>
        <rFont val="Calibri"/>
        <family val="2"/>
        <scheme val="minor"/>
      </rPr>
      <t>[CS_Q18]</t>
    </r>
    <r>
      <rPr>
        <i/>
        <sz val="11"/>
        <color theme="1"/>
        <rFont val="Calibri"/>
        <family val="2"/>
        <scheme val="minor"/>
      </rPr>
      <t xml:space="preserve"> There is something called the Countryside Code, which tells us how we should behave when we visit outdoor spaces. Have you heard about this before?</t>
    </r>
  </si>
  <si>
    <t>Not sure</t>
  </si>
  <si>
    <r>
      <rPr>
        <sz val="11"/>
        <color theme="1"/>
        <rFont val="Calibri"/>
        <family val="2"/>
        <scheme val="minor"/>
      </rPr>
      <t>[CS_Q19]</t>
    </r>
    <r>
      <rPr>
        <i/>
        <sz val="11"/>
        <color theme="1"/>
        <rFont val="Calibri"/>
        <family val="2"/>
        <scheme val="minor"/>
      </rPr>
      <t xml:space="preserve"> Where have you heard about the Countryside Code?</t>
    </r>
  </si>
  <si>
    <t>From my friends</t>
  </si>
  <si>
    <t>From my family</t>
  </si>
  <si>
    <t>At school</t>
  </si>
  <si>
    <t>At a Girlguiding or Scouts group (e.g. Brownies, Guides, Cubs or Scouts)</t>
  </si>
  <si>
    <t>At Cadets (e.g. Army Cadet Force, Air Training Corps, Sea Cadets)</t>
  </si>
  <si>
    <t>Through taking part in a Duke of Edinburgh Award programme</t>
  </si>
  <si>
    <t>At another group or club I’m part of (please specify)</t>
  </si>
  <si>
    <t>On TV</t>
  </si>
  <si>
    <t>In a newspaper or magazine</t>
  </si>
  <si>
    <t xml:space="preserve">On social media </t>
  </si>
  <si>
    <t>On a website</t>
  </si>
  <si>
    <t>On signs or posters</t>
  </si>
  <si>
    <t>Shaun the Sheep Campaign</t>
  </si>
  <si>
    <t xml:space="preserve">From somewhere else (please specify) </t>
  </si>
  <si>
    <r>
      <rPr>
        <sz val="11"/>
        <color theme="1"/>
        <rFont val="Calibri"/>
        <family val="2"/>
        <scheme val="minor"/>
      </rPr>
      <t>[CS_Q13_A]</t>
    </r>
    <r>
      <rPr>
        <i/>
        <sz val="11"/>
        <color theme="1"/>
        <rFont val="Calibri"/>
        <family val="2"/>
        <scheme val="minor"/>
      </rPr>
      <t xml:space="preserve"> Thinking about the natural outdoor spaces near you. How much do you agree or disagree that… There are lots of places for animals and birds to make their homes </t>
    </r>
  </si>
  <si>
    <t>0 - Disagree a lot</t>
  </si>
  <si>
    <t>10 - Agree a lot</t>
  </si>
  <si>
    <r>
      <rPr>
        <sz val="11"/>
        <color theme="1"/>
        <rFont val="Calibri"/>
        <family val="2"/>
        <scheme val="minor"/>
      </rPr>
      <t>[CS_Q13_B]</t>
    </r>
    <r>
      <rPr>
        <i/>
        <sz val="11"/>
        <color theme="1"/>
        <rFont val="Calibri"/>
        <family val="2"/>
        <scheme val="minor"/>
      </rPr>
      <t xml:space="preserve"> Thinking about the natural outdoor spaces near you. How much do you agree or disagree that… There are good spaces for playing</t>
    </r>
  </si>
  <si>
    <r>
      <rPr>
        <sz val="11"/>
        <color theme="1"/>
        <rFont val="Calibri"/>
        <family val="2"/>
        <scheme val="minor"/>
      </rPr>
      <t>[CS_Q13_C]</t>
    </r>
    <r>
      <rPr>
        <i/>
        <sz val="11"/>
        <color theme="1"/>
        <rFont val="Calibri"/>
        <family val="2"/>
        <scheme val="minor"/>
      </rPr>
      <t xml:space="preserve"> Thinking about the natural outdoor spaces near you. How much do you agree or disagree that… They are clean and well looked after</t>
    </r>
  </si>
  <si>
    <r>
      <rPr>
        <sz val="11"/>
        <color theme="1"/>
        <rFont val="Calibri"/>
        <family val="2"/>
        <scheme val="minor"/>
      </rPr>
      <t>[CS_Q13_D]</t>
    </r>
    <r>
      <rPr>
        <i/>
        <sz val="11"/>
        <color theme="1"/>
        <rFont val="Calibri"/>
        <family val="2"/>
        <scheme val="minor"/>
      </rPr>
      <t xml:space="preserve"> Thinking about the natural outdoor spaces near you. How much do you agree or disagree that… I feel welcome there</t>
    </r>
  </si>
  <si>
    <r>
      <rPr>
        <sz val="11"/>
        <color theme="1"/>
        <rFont val="Calibri"/>
        <family val="2"/>
        <scheme val="minor"/>
      </rPr>
      <t>[CS_Q13_E]</t>
    </r>
    <r>
      <rPr>
        <i/>
        <sz val="11"/>
        <color theme="1"/>
        <rFont val="Calibri"/>
        <family val="2"/>
        <scheme val="minor"/>
      </rPr>
      <t xml:space="preserve"> Thinking about the natural outdoor spaces near you. How much do you agree or disagree that… They are easy to get to by walking</t>
    </r>
  </si>
  <si>
    <t>Unknown/No postcode given</t>
  </si>
  <si>
    <t>Home - Urban</t>
  </si>
  <si>
    <t>Home - Rural</t>
  </si>
  <si>
    <r>
      <rPr>
        <sz val="11"/>
        <rFont val="Calibri"/>
        <family val="2"/>
      </rPr>
      <t>[CS_Q6C]</t>
    </r>
    <r>
      <rPr>
        <i/>
        <sz val="11"/>
        <rFont val="Calibri"/>
        <family val="2"/>
      </rPr>
      <t xml:space="preserve"> Now thinking about when you were not at school in the last week, how often have you looked at, listened to, or engaged with nature?</t>
    </r>
  </si>
  <si>
    <t>Thinking about the last week at school, how often have you looked at, listened to, or engaged with nature?</t>
  </si>
  <si>
    <t>Thinking about when you were not at school in the last week, how often have you looked at, listened to, or engaged with nature?</t>
  </si>
  <si>
    <r>
      <rPr>
        <sz val="11"/>
        <color rgb="FF000000"/>
        <rFont val="Calibri"/>
        <family val="2"/>
      </rPr>
      <t>[CS_Q5C]</t>
    </r>
    <r>
      <rPr>
        <i/>
        <sz val="11"/>
        <color rgb="FF000000"/>
        <rFont val="Calibri"/>
        <family val="2"/>
      </rPr>
      <t xml:space="preserve"> Thinking about the last week at school, how often have you looked at, listened to, or engaged with nature?</t>
    </r>
  </si>
  <si>
    <r>
      <rPr>
        <sz val="11"/>
        <color theme="1"/>
        <rFont val="Calibri"/>
        <family val="2"/>
        <scheme val="minor"/>
      </rPr>
      <t xml:space="preserve">[CS_Q5B] </t>
    </r>
    <r>
      <rPr>
        <i/>
        <sz val="11"/>
        <color theme="1"/>
        <rFont val="Calibri"/>
        <family val="2"/>
        <scheme val="minor"/>
      </rPr>
      <t>Thinking about the last week at school, how often have you had activities or lessons outside that were not PE?
Do not count:
- PE lessons
- breaks and lunch times
- Before and after school</t>
    </r>
  </si>
  <si>
    <r>
      <rPr>
        <sz val="11"/>
        <color theme="1"/>
        <rFont val="Calibri"/>
        <family val="2"/>
        <scheme val="minor"/>
      </rPr>
      <t xml:space="preserve">[CS_Q5A] </t>
    </r>
    <r>
      <rPr>
        <i/>
        <sz val="11"/>
        <color theme="1"/>
        <rFont val="Calibri"/>
        <family val="2"/>
        <scheme val="minor"/>
      </rPr>
      <t>Thinking about the last week at school, how often have you spent time outside?</t>
    </r>
  </si>
  <si>
    <t>Co-developed Q</t>
  </si>
  <si>
    <t>What would encourage you to go out into natural spaces more?...
Toilets nearby</t>
  </si>
  <si>
    <t>Playground</t>
  </si>
  <si>
    <t>Places to play sports</t>
  </si>
  <si>
    <t>Safe spaces to cycle</t>
  </si>
  <si>
    <t>Good weather</t>
  </si>
  <si>
    <t>Clean air</t>
  </si>
  <si>
    <t>People around (peers)</t>
  </si>
  <si>
    <t>Other [open response]</t>
  </si>
  <si>
    <t>NET: 9-10</t>
  </si>
  <si>
    <t>NET: 7-8</t>
  </si>
  <si>
    <t>NET: 5-6</t>
  </si>
  <si>
    <t>NET: 0-4</t>
  </si>
  <si>
    <r>
      <rPr>
        <sz val="11"/>
        <rFont val="Calibri"/>
        <family val="2"/>
      </rPr>
      <t>[CS_Q6C]</t>
    </r>
    <r>
      <rPr>
        <i/>
        <sz val="11"/>
        <rFont val="Calibri"/>
        <family val="2"/>
      </rPr>
      <t xml:space="preserve"> Now thinking about when you were not at school in the last week, how often have you…[Wave 1 to 4: spent time noticing nature?] [Wave 5 to 6: looked at, listened to, or engaged with nature?]</t>
    </r>
  </si>
  <si>
    <r>
      <rPr>
        <sz val="11"/>
        <rFont val="Calibri"/>
        <family val="2"/>
      </rPr>
      <t xml:space="preserve">[CS_Q5C] </t>
    </r>
    <r>
      <rPr>
        <i/>
        <sz val="11"/>
        <rFont val="Calibri"/>
        <family val="2"/>
      </rPr>
      <t>Thinking about the last week at school, how often have you…[Wave 1 to 4: spent time noticing nature?] [Wave 5 to 6: looked at, listened to, or engaged with nature?]</t>
    </r>
  </si>
  <si>
    <t>Walk, cycle, scooter, or skateboard or take public transport as much as I can</t>
  </si>
  <si>
    <t>[Wave 1 to 4: Walk, cycle or take public transport as much as I can] [Wave 5 to 6: Walk, cycle, scooter, or skateboard or take public transport as much as I can]</t>
  </si>
  <si>
    <t>Weighting and methodology</t>
  </si>
  <si>
    <t>Access</t>
  </si>
  <si>
    <t>Activities/things to do</t>
  </si>
  <si>
    <t>Affordability</t>
  </si>
  <si>
    <t>Animals/nature</t>
  </si>
  <si>
    <t>Blue spaces</t>
  </si>
  <si>
    <t>Clean</t>
  </si>
  <si>
    <t>Digital access</t>
  </si>
  <si>
    <t>Dog friendly</t>
  </si>
  <si>
    <t>Drinking water</t>
  </si>
  <si>
    <t>Equipment</t>
  </si>
  <si>
    <t>Existing</t>
  </si>
  <si>
    <t>Family</t>
  </si>
  <si>
    <t>Garden</t>
  </si>
  <si>
    <t>Health</t>
  </si>
  <si>
    <t>Infrastructure</t>
  </si>
  <si>
    <t>Less busy</t>
  </si>
  <si>
    <t>Refreshments</t>
  </si>
  <si>
    <t>Safe/welcoming</t>
  </si>
  <si>
    <t>Scenery</t>
  </si>
  <si>
    <t>Shops</t>
  </si>
  <si>
    <t>Space</t>
  </si>
  <si>
    <t>Time</t>
  </si>
  <si>
    <t>Traffic</t>
  </si>
  <si>
    <t>Walking</t>
  </si>
  <si>
    <t>None</t>
  </si>
  <si>
    <t>No response</t>
  </si>
  <si>
    <r>
      <rPr>
        <u/>
        <sz val="11"/>
        <color theme="1"/>
        <rFont val="Calibri"/>
        <family val="2"/>
        <scheme val="minor"/>
      </rPr>
      <t xml:space="preserve">Rim Weighting </t>
    </r>
    <r>
      <rPr>
        <sz val="11"/>
        <color theme="1"/>
        <rFont val="Calibri"/>
        <family val="2"/>
        <scheme val="minor"/>
      </rPr>
      <t xml:space="preserve">
The design weight was input into a raking algorithm that ensured the sample margins matched the population margins for the following variables:
Age x Gender - ONS Census 2021
Region - ONS Census 2021
Ethnicity - Labour Force Survey October - July - September 2022
In 2021 BAME ethnicities were boosted in the sample, because the ethnicity weighting targets were changed to be more granular than the previous year.  </t>
    </r>
  </si>
  <si>
    <t>Age and Gender N (000s)
Male 8-9- 707
Male 10-11- 709
Male 12-13- 701
Male 14-15- 670
Female 8-9- 674
Female 10-11- 673
Female 12-13- 667
Female 14-15- 637</t>
  </si>
  <si>
    <t>Region N (000s)
North East- 246
North West- 722
Yorkshire and the Humber- 530
East Midlands- 463
West Midlands- 598
East- 613
London- 852
South East- 905
South West- 509</t>
  </si>
  <si>
    <t>Ethnicity  N (000s)
White- 3,998
Mixed or multiple ethnic groups- 337
Asian/Asian British- 663
Black/Black British- 327
All other- 113</t>
  </si>
  <si>
    <t>The wave 1 weighting efficiency is 78%
The wave 2 weighting efficiency is 77%
The wave 3 weighting efficiency is 76%
The wave 4 weighting efficiency is 78%
The wave 5 weighting efficiency is 77%
The wave 6 weighting efficiency is 74%</t>
  </si>
  <si>
    <r>
      <t xml:space="preserve">Waves 5 and 6 - Term Time and Summer Time, </t>
    </r>
    <r>
      <rPr>
        <sz val="18"/>
        <rFont val="Calibri"/>
        <family val="2"/>
        <scheme val="minor"/>
      </rPr>
      <t>16 August - 28 September 2023</t>
    </r>
  </si>
  <si>
    <r>
      <rPr>
        <u/>
        <sz val="11"/>
        <color theme="1"/>
        <rFont val="Calibri"/>
        <family val="2"/>
        <scheme val="minor"/>
      </rPr>
      <t>Crossbreak definitions</t>
    </r>
    <r>
      <rPr>
        <sz val="11"/>
        <color theme="1"/>
        <rFont val="Calibri"/>
        <family val="2"/>
        <scheme val="minor"/>
      </rPr>
      <t xml:space="preserve">
Crossbreaks for "Waves 5 and 6" tables are based on the following variables:
Age 8-11 - CS_S_Age = 8-11
Age 12-15 - CS_S_Age = 12-15
Gender - Male - CS_S_Gender = 1 (Male)
Gender - Female - CS_S_Gender = 2 (Female)
Ethnicity - White - CS_S_Ethnicity = 1-4 (English/Welsh/Scottish/Northern Irish/British, Irish, Gypsy or Irish Traveller, Any other White background)
Ethnicity - Mixed or multiple ethnic groups - CS_S_Ethnicity = 5-8 (White and Black Caribbean, White and Black African, White and Asian, Any other mixed/multiple ethnic background)
Ethnicity - Asian or Asian British - CS_S_Ethnicity = 9-13 (Indian, Pakistani, Bangladeshi, Chinese, Any other Asian background)
Ethnicity - Black or Black British - CS_S_Ethnicity = 14-16 (African, Caribbean, Any other Black/African/Caribbean background)
Disability - Yes - CS_S_Disability_Impact = 2 or 3 (Yes, a little, Yes, a lot)
Disability - No - CS_S_Disability = 2 (No) or CS_S_Disability_Impact = 1 (No)
Region - North - CS_S_Region = 1-3 (North East, North West, Yorkshire and the Humber)
Region - Midlands - CS_S_Region = 4-6 (East Midlands, West Midlands, East)
Region - South - CS_S_Region = 7-9 (London, South East, South West)
Household income - Below &lt;£15,000 - CS_S_Income = 1 (£0– £14,999)
Household income - £15,000 to £49,999 - CS_S_Income = 2-5 (£15,000–£19,999, £20,000–£29,999, 	£30,000–£39,999, £40,000–£49,999)
Household income - £50,000 and over - CS_S_Income = 6-10 (£50,000–£59,999, £60,000–£79,999, £80,000–£99,999, £100,000-£149,999, £150,000+)
Home - Urban / rural - derived from CS_S_Postcode</t>
    </r>
  </si>
  <si>
    <r>
      <rPr>
        <u/>
        <sz val="11"/>
        <color theme="1"/>
        <rFont val="Calibri"/>
        <family val="2"/>
        <scheme val="minor"/>
      </rPr>
      <t>Wellbeing crossbreak definitions</t>
    </r>
    <r>
      <rPr>
        <sz val="11"/>
        <color theme="1"/>
        <rFont val="Calibri"/>
        <family val="2"/>
        <scheme val="minor"/>
      </rPr>
      <t xml:space="preserve">
Crossbreaks for "Wellbeing- waves 5 and 6" tables are based on the following variables:
Access to garden space- Yes - CS_S_Q3 = 1-4 (I have access to a private garden, I have access to a shared garden, I have access to a private outdoor space but not a garden (balcony, yard, patio area), I have access to an allotment at a council / community run site)
Access to garden space- No - CS_S_Q3 = 5 (I don’t have access to a garden or allotment)
Access to green/blue space - Low (0,1 sites) - based on a count of CS_Q4 (1-9, Other) - count = 0 or 1
Access to green/blue space - High (2+ sites) - based on a count of CS_Q4 (1-9, Other) - count = 2 or more
Time outside- High- At least weekly - CS_Q6b = 1-3 (Every day, Most days, Once or twice)
Time outside- Low- Never - CS_Q6b = 4 (Never)
Noticing nature- High- At least weekly - CS_Q6c = 1-3 (Every day, Most days, Once or twice)
Noticing nature- Low- Never - CS_Q6c = 4 (Never)
Nature connection [CS_Q11]- Low (ABC) - CS_Q11 = 1-3 (A, B, C)
Nature connection [CS_Q11]- High (EFG) - CS_Q11 = 5-7 (C, D, E)</t>
    </r>
  </si>
  <si>
    <t>Uninterpretable / nonsense</t>
  </si>
  <si>
    <r>
      <rPr>
        <sz val="11"/>
        <color theme="1"/>
        <rFont val="Calibri"/>
        <family val="2"/>
        <scheme val="minor"/>
      </rPr>
      <t>[CS_Q20_1]</t>
    </r>
    <r>
      <rPr>
        <i/>
        <sz val="11"/>
        <color theme="1"/>
        <rFont val="Calibri"/>
        <family val="2"/>
        <scheme val="minor"/>
      </rPr>
      <t xml:space="preserve"> What would encourage you to go out into natural spaces more?… Toilets nearby</t>
    </r>
  </si>
  <si>
    <r>
      <rPr>
        <sz val="11"/>
        <color theme="1"/>
        <rFont val="Calibri"/>
        <family val="2"/>
        <scheme val="minor"/>
      </rPr>
      <t>[CS_Q20_2]</t>
    </r>
    <r>
      <rPr>
        <i/>
        <sz val="11"/>
        <color theme="1"/>
        <rFont val="Calibri"/>
        <family val="2"/>
        <scheme val="minor"/>
      </rPr>
      <t xml:space="preserve"> What would encourage you to go out into natural spaces more?… Playground</t>
    </r>
  </si>
  <si>
    <r>
      <rPr>
        <sz val="11"/>
        <color theme="1"/>
        <rFont val="Calibri"/>
        <family val="2"/>
        <scheme val="minor"/>
      </rPr>
      <t>[CS_Q20_3]</t>
    </r>
    <r>
      <rPr>
        <i/>
        <sz val="11"/>
        <color theme="1"/>
        <rFont val="Calibri"/>
        <family val="2"/>
        <scheme val="minor"/>
      </rPr>
      <t xml:space="preserve"> What would encourage you to go out into natural spaces more?… Places to play sports</t>
    </r>
  </si>
  <si>
    <r>
      <rPr>
        <sz val="11"/>
        <color theme="1"/>
        <rFont val="Calibri"/>
        <family val="2"/>
        <scheme val="minor"/>
      </rPr>
      <t>[CS_Q20_4]</t>
    </r>
    <r>
      <rPr>
        <i/>
        <sz val="11"/>
        <color theme="1"/>
        <rFont val="Calibri"/>
        <family val="2"/>
        <scheme val="minor"/>
      </rPr>
      <t xml:space="preserve"> What would encourage you to go out into natural spaces more?… Safe spaces to cycle</t>
    </r>
  </si>
  <si>
    <r>
      <rPr>
        <sz val="11"/>
        <color theme="1"/>
        <rFont val="Calibri"/>
        <family val="2"/>
        <scheme val="minor"/>
      </rPr>
      <t>[CS_Q20_5]</t>
    </r>
    <r>
      <rPr>
        <i/>
        <sz val="11"/>
        <color theme="1"/>
        <rFont val="Calibri"/>
        <family val="2"/>
        <scheme val="minor"/>
      </rPr>
      <t xml:space="preserve"> What would encourage you to go out into natural spaces more?… Good weather</t>
    </r>
  </si>
  <si>
    <r>
      <rPr>
        <sz val="11"/>
        <color theme="1"/>
        <rFont val="Calibri"/>
        <family val="2"/>
        <scheme val="minor"/>
      </rPr>
      <t>[CS_Q20_6]</t>
    </r>
    <r>
      <rPr>
        <i/>
        <sz val="11"/>
        <color theme="1"/>
        <rFont val="Calibri"/>
        <family val="2"/>
        <scheme val="minor"/>
      </rPr>
      <t xml:space="preserve"> What would encourage you to go out into natural spaces more?… Clean air</t>
    </r>
  </si>
  <si>
    <r>
      <rPr>
        <sz val="11"/>
        <color theme="1"/>
        <rFont val="Calibri"/>
        <family val="2"/>
        <scheme val="minor"/>
      </rPr>
      <t>[CS_Q20_7]</t>
    </r>
    <r>
      <rPr>
        <i/>
        <sz val="11"/>
        <color theme="1"/>
        <rFont val="Calibri"/>
        <family val="2"/>
        <scheme val="minor"/>
      </rPr>
      <t xml:space="preserve"> What would encourage you to go out into natural spaces more?… People around (peers)</t>
    </r>
  </si>
  <si>
    <t>[CS_Q20_Other] What would encourage you to go out into natural spaces more?… Open ended responses recoded</t>
  </si>
  <si>
    <t>The benchmark population statistics (for children aged 8-15 in England) we used were as follows:</t>
  </si>
  <si>
    <t>[CS_S_Q2] Total number of children in household</t>
  </si>
  <si>
    <r>
      <rPr>
        <u/>
        <sz val="11"/>
        <color theme="1"/>
        <rFont val="Calibri"/>
        <family val="2"/>
        <scheme val="minor"/>
      </rPr>
      <t xml:space="preserve">Derived variables in demographics tab
</t>
    </r>
    <r>
      <rPr>
        <sz val="11"/>
        <color theme="1"/>
        <rFont val="Calibri"/>
        <family val="2"/>
        <scheme val="minor"/>
      </rPr>
      <t>Some variables in the demographics tab have been derived or combined from questions in the survey:</t>
    </r>
    <r>
      <rPr>
        <u/>
        <sz val="11"/>
        <color theme="1"/>
        <rFont val="Calibri"/>
        <family val="2"/>
        <scheme val="minor"/>
      </rPr>
      <t xml:space="preserve">
</t>
    </r>
    <r>
      <rPr>
        <sz val="11"/>
        <color theme="1"/>
        <rFont val="Calibri"/>
        <family val="2"/>
        <scheme val="minor"/>
      </rPr>
      <t>[CS_S_Q2] is a count variable derived from CS_S_Q2_1 and CS_S_Q2_2
1.0 = CS_S_Q2_1 + CS_S_Q2_2 = 1
2.0 = CS_S_Q2_1 + CS_S_Q2_2 = 2
3.0 = CS_S_Q2_1 + CS_S_Q2_2 = 3
4.0 = CS_S_Q2_1 + CS_S_Q2_2 = 4
5.0 = CS_S_Q2_1 + CS_S_Q2_2 = 5
6 or more = CS_S_Q2_1 + CS_S_Q2_2 = 6+
[CS_S_Age] is derived from 8-11 or 12-15 at CS_S_Age
[CS_S_Ethnicity] is derived from the following variables in CS_S_Ethnicity:
White = 1-4 (English/Welsh/Scottish/Northern Irish/British, Irish, Gypsy or Irish Traveller, Any other White background)
Mixed or multiple ethnic groups = 5-8 (White and Black Caribbean, White and Black African, White and Asian, Any other mixed/multiple ethnic background)
Asian or Asian British = 9-13 (Indian, Pakistani, Bangladeshi, Chinese, Any other Asian background)
Black or Black British = 14-16 (African, Caribbean, Any other Black/African/Caribbean background)
Any other ethnic group = 17-18 (Arab, Any other ethnic group)
Don't know = -1 (Don't know)
Prefer not to say = -2 (Prefer not to say)
[CS_S_Disability, CS_S_Disability_Impact] is derived from the following variables:
Yes - CS_S_Disability_Impact = 2 or 3 (Yes, a little, Yes, a lot)
No - CS_S_Disability = 2 (No) or CS_S_Disability_Impact = 1 (No)
Don't know - CS_S_Disability = -1 (Don't know) or CS_S_Disability_Impact = -1 (Don't know)
Prefer not to say - CS_S_Disability = -2 (Prefer not to say) or CS_S_Disability_Impact = -2 (Prefer not to say)
[CS_Home_Rural_Urban_Postcode] is derived based on the postcode question</t>
    </r>
  </si>
  <si>
    <t>Did not provide consent for question</t>
  </si>
  <si>
    <t>[Home_Rural_Urban_Postcode]</t>
  </si>
  <si>
    <t>Mixed and mulitple ethnic groups</t>
  </si>
  <si>
    <t>[CS_Q20_1] What would encourage you to go out into natural spaces more?… Toilets nearby</t>
  </si>
  <si>
    <t>[CS_Q20_2] What would encourage you to go out into natural spaces more?… Playground</t>
  </si>
  <si>
    <t>[CS_Q20_3 ] What would encourage you to go out into natural spaces more?… Places to play sports</t>
  </si>
  <si>
    <t>[CS_Q20_4] What would encourage you to go out into natural spaces more?… Safe spaces to cycle</t>
  </si>
  <si>
    <t>[CS_Q20_5] What would encourage you to go out into natural spaces more?… Good weather</t>
  </si>
  <si>
    <t>[CS_Q20_6] What would encourage you to go out into natural spaces more?… Clean air</t>
  </si>
  <si>
    <t>[CS_Q20_7] What would encourage you to go out into natural spaces more?… People around (peers)</t>
  </si>
  <si>
    <t>1 - Most important</t>
  </si>
  <si>
    <t>7- Least important</t>
  </si>
  <si>
    <r>
      <t>The 'Children's People and Nature Survey' (C-PANS) provides information on how children and young people are engaging with the natural environment in England.
This document provides summary statistics for Waves 5 and 6 of the 'Children's People and Nature Survey' (C-PANS), including responses from</t>
    </r>
    <r>
      <rPr>
        <sz val="11"/>
        <color rgb="FFFF0000"/>
        <rFont val="Calibri"/>
        <family val="2"/>
        <scheme val="minor"/>
      </rPr>
      <t xml:space="preserve"> </t>
    </r>
    <r>
      <rPr>
        <sz val="11"/>
        <rFont val="Calibri"/>
        <family val="2"/>
        <scheme val="minor"/>
      </rPr>
      <t>3984</t>
    </r>
    <r>
      <rPr>
        <sz val="11"/>
        <color theme="1"/>
        <rFont val="Calibri"/>
        <family val="2"/>
        <scheme val="minor"/>
      </rPr>
      <t xml:space="preserve"> children and young people aged 8-15 between date 16 August and 28 September 2023 (inclusive). 
'All waves' tabs show comparisons between Waves 5 and 6 and earlier Waves (1, 2, 3 and 4) where appropriate, as well as summary statistics for Waves 1-6 combined. Shaded cells indicate that data were not collected in a particular Wave or Year
Note that these are Official Statistics.
Data updated (minor corrections) on 8th July 2026. Updated on 12th August 2026: 17 invalid Year 3 respondents excluded; all confidence intervals and significance testing removed. 
</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5">
    <numFmt numFmtId="164" formatCode="[$-F800]dddd\,\ mmmm\ dd\,\ yyyy"/>
    <numFmt numFmtId="165" formatCode="0.000"/>
    <numFmt numFmtId="166" formatCode="0.000%"/>
    <numFmt numFmtId="167" formatCode="0.00000%"/>
    <numFmt numFmtId="168" formatCode="0.0%"/>
  </numFmts>
  <fonts count="30" x14ac:knownFonts="1">
    <font>
      <sz val="11"/>
      <color theme="1"/>
      <name val="Calibri"/>
      <family val="2"/>
      <scheme val="minor"/>
    </font>
    <font>
      <sz val="11"/>
      <color theme="1"/>
      <name val="Calibri"/>
      <family val="2"/>
    </font>
    <font>
      <sz val="24"/>
      <color theme="1"/>
      <name val="Calibri"/>
      <family val="2"/>
      <scheme val="minor"/>
    </font>
    <font>
      <sz val="18"/>
      <color theme="1"/>
      <name val="Calibri"/>
      <family val="2"/>
      <scheme val="minor"/>
    </font>
    <font>
      <sz val="14"/>
      <color theme="1"/>
      <name val="Calibri"/>
      <family val="2"/>
      <scheme val="minor"/>
    </font>
    <font>
      <b/>
      <u/>
      <sz val="11"/>
      <color theme="1"/>
      <name val="Calibri"/>
      <family val="2"/>
      <scheme val="minor"/>
    </font>
    <font>
      <u/>
      <sz val="11"/>
      <color theme="10"/>
      <name val="Calibri"/>
      <family val="2"/>
      <scheme val="minor"/>
    </font>
    <font>
      <u/>
      <sz val="11"/>
      <color theme="1"/>
      <name val="Calibri"/>
      <family val="2"/>
      <scheme val="minor"/>
    </font>
    <font>
      <sz val="11"/>
      <color rgb="FF333333"/>
      <name val="Calibri"/>
      <family val="2"/>
      <scheme val="minor"/>
    </font>
    <font>
      <i/>
      <sz val="11"/>
      <color theme="1"/>
      <name val="Calibri"/>
      <family val="2"/>
      <scheme val="minor"/>
    </font>
    <font>
      <i/>
      <sz val="11"/>
      <color rgb="FF000000"/>
      <name val="Calibri"/>
      <family val="2"/>
      <scheme val="minor"/>
    </font>
    <font>
      <sz val="11"/>
      <color theme="1"/>
      <name val="Calibri"/>
      <family val="2"/>
      <scheme val="minor"/>
    </font>
    <font>
      <i/>
      <sz val="11"/>
      <color rgb="FF333333"/>
      <name val="Calibri"/>
      <family val="2"/>
      <scheme val="minor"/>
    </font>
    <font>
      <b/>
      <sz val="11"/>
      <color theme="1"/>
      <name val="Calibri"/>
      <family val="2"/>
      <scheme val="minor"/>
    </font>
    <font>
      <b/>
      <u/>
      <sz val="11"/>
      <color theme="10"/>
      <name val="Calibri"/>
      <family val="2"/>
      <scheme val="minor"/>
    </font>
    <font>
      <sz val="11"/>
      <color rgb="FF000000"/>
      <name val="Calibri"/>
      <family val="2"/>
      <scheme val="minor"/>
    </font>
    <font>
      <sz val="11"/>
      <color theme="1"/>
      <name val="Arial"/>
      <family val="2"/>
    </font>
    <font>
      <sz val="11"/>
      <color rgb="FF00B050"/>
      <name val="Calibri"/>
      <family val="2"/>
      <scheme val="minor"/>
    </font>
    <font>
      <b/>
      <i/>
      <sz val="11"/>
      <color theme="1"/>
      <name val="Calibri"/>
      <family val="2"/>
      <scheme val="minor"/>
    </font>
    <font>
      <sz val="11"/>
      <color rgb="FFFF0000"/>
      <name val="Calibri"/>
      <family val="2"/>
      <scheme val="minor"/>
    </font>
    <font>
      <b/>
      <sz val="11"/>
      <color rgb="FF010205"/>
      <name val="Calibri"/>
      <family val="2"/>
      <scheme val="minor"/>
    </font>
    <font>
      <i/>
      <sz val="11"/>
      <color theme="1"/>
      <name val="Calibri"/>
      <family val="2"/>
    </font>
    <font>
      <i/>
      <sz val="11"/>
      <color rgb="FF000000"/>
      <name val="Calibri"/>
      <family val="2"/>
    </font>
    <font>
      <b/>
      <sz val="11"/>
      <color rgb="FFFF0000"/>
      <name val="Calibri"/>
      <family val="2"/>
      <scheme val="minor"/>
    </font>
    <font>
      <sz val="11"/>
      <name val="Calibri"/>
      <family val="2"/>
    </font>
    <font>
      <i/>
      <sz val="11"/>
      <name val="Calibri"/>
      <family val="2"/>
    </font>
    <font>
      <sz val="11"/>
      <color rgb="FF000000"/>
      <name val="Calibri"/>
      <family val="2"/>
    </font>
    <font>
      <sz val="11"/>
      <name val="Calibri"/>
      <family val="2"/>
      <scheme val="minor"/>
    </font>
    <font>
      <sz val="18"/>
      <name val="Calibri"/>
      <family val="2"/>
      <scheme val="minor"/>
    </font>
    <font>
      <b/>
      <sz val="11"/>
      <color theme="1"/>
      <name val="Calibri"/>
      <family val="2"/>
    </font>
  </fonts>
  <fills count="9">
    <fill>
      <patternFill patternType="none"/>
    </fill>
    <fill>
      <patternFill patternType="gray125"/>
    </fill>
    <fill>
      <patternFill patternType="solid">
        <fgColor theme="0"/>
        <bgColor theme="9" tint="-0.24994659260841701"/>
      </patternFill>
    </fill>
    <fill>
      <patternFill patternType="solid">
        <fgColor theme="0"/>
        <bgColor indexed="64"/>
      </patternFill>
    </fill>
    <fill>
      <patternFill patternType="solid">
        <fgColor theme="0" tint="-0.14999847407452621"/>
        <bgColor indexed="64"/>
      </patternFill>
    </fill>
    <fill>
      <patternFill patternType="solid">
        <fgColor theme="2"/>
        <bgColor indexed="64"/>
      </patternFill>
    </fill>
    <fill>
      <patternFill patternType="solid">
        <fgColor theme="0"/>
        <bgColor theme="0"/>
      </patternFill>
    </fill>
    <fill>
      <patternFill patternType="lightUp">
        <fgColor rgb="FF00B050"/>
        <bgColor theme="0"/>
      </patternFill>
    </fill>
    <fill>
      <patternFill patternType="lightUp">
        <fgColor rgb="FF00B050"/>
      </patternFill>
    </fill>
  </fills>
  <borders count="30">
    <border>
      <left/>
      <right/>
      <top/>
      <bottom/>
      <diagonal/>
    </border>
    <border>
      <left style="thin">
        <color theme="0"/>
      </left>
      <right style="thin">
        <color theme="0"/>
      </right>
      <top style="thin">
        <color theme="0"/>
      </top>
      <bottom style="thin">
        <color theme="0"/>
      </bottom>
      <diagonal/>
    </border>
    <border>
      <left style="medium">
        <color indexed="64"/>
      </left>
      <right/>
      <top style="medium">
        <color indexed="64"/>
      </top>
      <bottom/>
      <diagonal/>
    </border>
    <border>
      <left style="medium">
        <color indexed="64"/>
      </left>
      <right/>
      <top/>
      <bottom/>
      <diagonal/>
    </border>
    <border>
      <left style="medium">
        <color indexed="64"/>
      </left>
      <right/>
      <top/>
      <bottom style="medium">
        <color indexed="64"/>
      </bottom>
      <diagonal/>
    </border>
    <border>
      <left/>
      <right/>
      <top/>
      <bottom style="medium">
        <color indexed="64"/>
      </bottom>
      <diagonal/>
    </border>
    <border>
      <left style="medium">
        <color indexed="64"/>
      </left>
      <right/>
      <top style="medium">
        <color indexed="64"/>
      </top>
      <bottom style="medium">
        <color indexed="64"/>
      </bottom>
      <diagonal/>
    </border>
    <border>
      <left/>
      <right style="medium">
        <color indexed="64"/>
      </right>
      <top/>
      <bottom/>
      <diagonal/>
    </border>
    <border>
      <left/>
      <right style="medium">
        <color indexed="64"/>
      </right>
      <top/>
      <bottom style="medium">
        <color indexed="64"/>
      </bottom>
      <diagonal/>
    </border>
    <border>
      <left/>
      <right/>
      <top style="medium">
        <color indexed="64"/>
      </top>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right style="medium">
        <color indexed="64"/>
      </right>
      <top style="medium">
        <color indexed="64"/>
      </top>
      <bottom/>
      <diagonal/>
    </border>
    <border>
      <left style="thin">
        <color indexed="64"/>
      </left>
      <right/>
      <top style="thin">
        <color indexed="64"/>
      </top>
      <bottom style="thin">
        <color indexed="64"/>
      </bottom>
      <diagonal/>
    </border>
    <border>
      <left style="thin">
        <color indexed="64"/>
      </left>
      <right/>
      <top style="thin">
        <color indexed="64"/>
      </top>
      <bottom/>
      <diagonal/>
    </border>
    <border>
      <left style="medium">
        <color indexed="64"/>
      </left>
      <right/>
      <top style="medium">
        <color indexed="64"/>
      </top>
      <bottom style="thin">
        <color indexed="64"/>
      </bottom>
      <diagonal/>
    </border>
    <border>
      <left style="medium">
        <color indexed="64"/>
      </left>
      <right/>
      <top style="thin">
        <color indexed="64"/>
      </top>
      <bottom style="medium">
        <color indexed="64"/>
      </bottom>
      <diagonal/>
    </border>
    <border>
      <left style="thin">
        <color rgb="FFE0E0E0"/>
      </left>
      <right style="thin">
        <color rgb="FFE0E0E0"/>
      </right>
      <top style="medium">
        <color indexed="64"/>
      </top>
      <bottom/>
      <diagonal/>
    </border>
    <border>
      <left style="medium">
        <color indexed="64"/>
      </left>
      <right style="thin">
        <color rgb="FFE0E0E0"/>
      </right>
      <top style="medium">
        <color indexed="64"/>
      </top>
      <bottom/>
      <diagonal/>
    </border>
    <border>
      <left style="thin">
        <color rgb="FFE0E0E0"/>
      </left>
      <right style="thin">
        <color rgb="FFE0E0E0"/>
      </right>
      <top style="thin">
        <color rgb="FFAEAEAE"/>
      </top>
      <bottom/>
      <diagonal/>
    </border>
    <border>
      <left/>
      <right style="thin">
        <color rgb="FFE0E0E0"/>
      </right>
      <top style="thin">
        <color rgb="FFAEAEAE"/>
      </top>
      <bottom/>
      <diagonal/>
    </border>
    <border>
      <left style="medium">
        <color indexed="64"/>
      </left>
      <right style="medium">
        <color indexed="64"/>
      </right>
      <top style="medium">
        <color indexed="64"/>
      </top>
      <bottom/>
      <diagonal/>
    </border>
    <border>
      <left style="medium">
        <color indexed="64"/>
      </left>
      <right style="medium">
        <color indexed="64"/>
      </right>
      <top/>
      <bottom/>
      <diagonal/>
    </border>
    <border>
      <left style="thin">
        <color indexed="64"/>
      </left>
      <right style="medium">
        <color indexed="64"/>
      </right>
      <top style="thin">
        <color indexed="64"/>
      </top>
      <bottom/>
      <diagonal/>
    </border>
    <border>
      <left style="thin">
        <color indexed="64"/>
      </left>
      <right style="medium">
        <color indexed="64"/>
      </right>
      <top/>
      <bottom/>
      <diagonal/>
    </border>
    <border>
      <left style="thin">
        <color indexed="64"/>
      </left>
      <right style="medium">
        <color indexed="64"/>
      </right>
      <top/>
      <bottom style="medium">
        <color indexed="64"/>
      </bottom>
      <diagonal/>
    </border>
    <border>
      <left style="medium">
        <color indexed="64"/>
      </left>
      <right style="medium">
        <color indexed="64"/>
      </right>
      <top/>
      <bottom style="medium">
        <color auto="1"/>
      </bottom>
      <diagonal/>
    </border>
    <border>
      <left style="medium">
        <color indexed="64"/>
      </left>
      <right/>
      <top style="thin">
        <color indexed="64"/>
      </top>
      <bottom/>
      <diagonal/>
    </border>
    <border>
      <left/>
      <right style="medium">
        <color indexed="64"/>
      </right>
      <top style="thin">
        <color indexed="64"/>
      </top>
      <bottom/>
      <diagonal/>
    </border>
    <border>
      <left style="thin">
        <color theme="0"/>
      </left>
      <right style="thin">
        <color theme="0"/>
      </right>
      <top style="thin">
        <color theme="0"/>
      </top>
      <bottom/>
      <diagonal/>
    </border>
  </borders>
  <cellStyleXfs count="1">
    <xf numFmtId="0" fontId="0" fillId="0" borderId="0"/>
  </cellStyleXfs>
  <cellXfs count="554">
    <xf numFmtId="0" fontId="0" fillId="0" borderId="0" xfId="0"/>
    <xf numFmtId="0" fontId="1" fillId="2" borderId="1" xfId="0" applyFont="1" applyFill="1" applyBorder="1"/>
    <xf numFmtId="0" fontId="2" fillId="2" borderId="1" xfId="0" applyFont="1" applyFill="1" applyBorder="1"/>
    <xf numFmtId="0" fontId="1" fillId="0" borderId="1" xfId="0" applyFont="1" applyBorder="1"/>
    <xf numFmtId="0" fontId="3" fillId="0" borderId="1" xfId="0" applyFont="1" applyBorder="1"/>
    <xf numFmtId="0" fontId="4" fillId="0" borderId="1" xfId="0" applyFont="1" applyBorder="1" applyAlignment="1">
      <alignment horizontal="left" vertical="center" indent="1"/>
    </xf>
    <xf numFmtId="0" fontId="5" fillId="2" borderId="1" xfId="0" applyFont="1" applyFill="1" applyBorder="1"/>
    <xf numFmtId="0" fontId="1" fillId="2" borderId="1" xfId="0" applyFont="1" applyFill="1" applyBorder="1" applyAlignment="1">
      <alignment horizontal="left" vertical="top" wrapText="1"/>
    </xf>
    <xf numFmtId="0" fontId="6" fillId="0" borderId="1" xfId="0" applyFont="1" applyBorder="1" applyAlignment="1">
      <alignment horizontal="left" vertical="top" wrapText="1"/>
    </xf>
    <xf numFmtId="0" fontId="6" fillId="2" borderId="1" xfId="0" applyFont="1" applyFill="1" applyBorder="1" applyAlignment="1">
      <alignment horizontal="left" vertical="top" wrapText="1"/>
    </xf>
    <xf numFmtId="0" fontId="7" fillId="0" borderId="1" xfId="0" applyFont="1" applyBorder="1"/>
    <xf numFmtId="0" fontId="7" fillId="2" borderId="1" xfId="0" applyFont="1" applyFill="1" applyBorder="1" applyAlignment="1">
      <alignment wrapText="1"/>
    </xf>
    <xf numFmtId="0" fontId="6" fillId="0" borderId="1" xfId="0" applyFont="1" applyBorder="1"/>
    <xf numFmtId="0" fontId="1" fillId="2" borderId="1" xfId="0" applyFont="1" applyFill="1" applyBorder="1" applyAlignment="1">
      <alignment wrapText="1"/>
    </xf>
    <xf numFmtId="0" fontId="8" fillId="0" borderId="1" xfId="0" applyFont="1" applyBorder="1" applyAlignment="1">
      <alignment vertical="center" wrapText="1"/>
    </xf>
    <xf numFmtId="0" fontId="7" fillId="0" borderId="1" xfId="0" applyFont="1" applyBorder="1" applyAlignment="1">
      <alignment wrapText="1"/>
    </xf>
    <xf numFmtId="0" fontId="9" fillId="0" borderId="1" xfId="0" applyFont="1" applyBorder="1" applyAlignment="1">
      <alignment wrapText="1"/>
    </xf>
    <xf numFmtId="0" fontId="10" fillId="0" borderId="1" xfId="0" applyFont="1" applyBorder="1" applyAlignment="1">
      <alignment vertical="center" wrapText="1"/>
    </xf>
    <xf numFmtId="0" fontId="1" fillId="0" borderId="1" xfId="0" applyFont="1" applyBorder="1" applyAlignment="1">
      <alignment wrapText="1"/>
    </xf>
    <xf numFmtId="0" fontId="11" fillId="0" borderId="1" xfId="0" applyFont="1" applyBorder="1" applyAlignment="1">
      <alignment wrapText="1"/>
    </xf>
    <xf numFmtId="0" fontId="12" fillId="0" borderId="1" xfId="0" applyFont="1" applyBorder="1" applyAlignment="1">
      <alignment vertical="center" wrapText="1"/>
    </xf>
    <xf numFmtId="0" fontId="9" fillId="0" borderId="1" xfId="0" applyFont="1" applyBorder="1" applyAlignment="1">
      <alignment vertical="center" wrapText="1"/>
    </xf>
    <xf numFmtId="0" fontId="13" fillId="2" borderId="1" xfId="0" applyFont="1" applyFill="1" applyBorder="1"/>
    <xf numFmtId="0" fontId="10" fillId="0" borderId="1" xfId="0" applyFont="1" applyBorder="1" applyAlignment="1">
      <alignment wrapText="1"/>
    </xf>
    <xf numFmtId="0" fontId="14" fillId="0" borderId="1" xfId="0" applyFont="1" applyBorder="1"/>
    <xf numFmtId="0" fontId="15" fillId="0" borderId="1" xfId="0" applyFont="1" applyBorder="1" applyAlignment="1">
      <alignment wrapText="1"/>
    </xf>
    <xf numFmtId="0" fontId="6" fillId="2" borderId="1" xfId="0" applyFont="1" applyFill="1" applyBorder="1"/>
    <xf numFmtId="0" fontId="1" fillId="2" borderId="1" xfId="0" applyFont="1" applyFill="1" applyBorder="1" applyAlignment="1">
      <alignment vertical="top" wrapText="1"/>
    </xf>
    <xf numFmtId="0" fontId="1" fillId="0" borderId="0" xfId="0" applyFont="1" applyAlignment="1">
      <alignment wrapText="1"/>
    </xf>
    <xf numFmtId="0" fontId="1" fillId="3" borderId="0" xfId="0" applyFont="1" applyFill="1" applyAlignment="1">
      <alignment vertical="top" wrapText="1"/>
    </xf>
    <xf numFmtId="0" fontId="1" fillId="3" borderId="0" xfId="0" applyFont="1" applyFill="1" applyAlignment="1">
      <alignment wrapText="1"/>
    </xf>
    <xf numFmtId="0" fontId="1" fillId="3" borderId="0" xfId="0" applyFont="1" applyFill="1"/>
    <xf numFmtId="0" fontId="1" fillId="0" borderId="0" xfId="0" applyFont="1" applyAlignment="1">
      <alignment horizontal="center"/>
    </xf>
    <xf numFmtId="0" fontId="1" fillId="0" borderId="2" xfId="0" applyFont="1" applyBorder="1"/>
    <xf numFmtId="0" fontId="1" fillId="0" borderId="3" xfId="0" applyFont="1" applyBorder="1"/>
    <xf numFmtId="0" fontId="1" fillId="0" borderId="4" xfId="0" applyFont="1" applyBorder="1"/>
    <xf numFmtId="0" fontId="16" fillId="0" borderId="0" xfId="0" applyFont="1"/>
    <xf numFmtId="0" fontId="11" fillId="0" borderId="3" xfId="0" applyFont="1" applyBorder="1" applyAlignment="1">
      <alignment vertical="center"/>
    </xf>
    <xf numFmtId="0" fontId="1" fillId="4" borderId="2" xfId="0" applyFont="1" applyFill="1" applyBorder="1" applyAlignment="1">
      <alignment vertical="center" wrapText="1"/>
    </xf>
    <xf numFmtId="0" fontId="1" fillId="4" borderId="4" xfId="0" applyFont="1" applyFill="1" applyBorder="1" applyAlignment="1">
      <alignment vertical="center" wrapText="1"/>
    </xf>
    <xf numFmtId="0" fontId="11" fillId="0" borderId="4" xfId="0" applyFont="1" applyBorder="1" applyAlignment="1">
      <alignment vertical="center"/>
    </xf>
    <xf numFmtId="9" fontId="11" fillId="0" borderId="5" xfId="0" applyNumberFormat="1" applyFont="1" applyBorder="1" applyAlignment="1">
      <alignment horizontal="center" vertical="center"/>
    </xf>
    <xf numFmtId="0" fontId="1" fillId="0" borderId="6" xfId="0" applyFont="1" applyBorder="1" applyAlignment="1">
      <alignment vertical="center" wrapText="1"/>
    </xf>
    <xf numFmtId="0" fontId="11" fillId="0" borderId="2" xfId="0" applyFont="1" applyBorder="1" applyAlignment="1">
      <alignment vertical="center"/>
    </xf>
    <xf numFmtId="9" fontId="11" fillId="0" borderId="0" xfId="0" applyNumberFormat="1" applyFont="1" applyAlignment="1">
      <alignment horizontal="center" vertical="center"/>
    </xf>
    <xf numFmtId="0" fontId="11" fillId="0" borderId="0" xfId="0" applyFont="1"/>
    <xf numFmtId="0" fontId="11" fillId="0" borderId="4" xfId="0" applyFont="1" applyBorder="1"/>
    <xf numFmtId="0" fontId="11" fillId="0" borderId="3" xfId="0" applyFont="1" applyBorder="1"/>
    <xf numFmtId="0" fontId="17" fillId="4" borderId="4" xfId="0" applyFont="1" applyFill="1" applyBorder="1" applyAlignment="1">
      <alignment vertical="center" wrapText="1"/>
    </xf>
    <xf numFmtId="0" fontId="17" fillId="0" borderId="6" xfId="0" applyFont="1" applyBorder="1" applyAlignment="1">
      <alignment vertical="center" wrapText="1"/>
    </xf>
    <xf numFmtId="0" fontId="11" fillId="4" borderId="2" xfId="0" applyFont="1" applyFill="1" applyBorder="1" applyAlignment="1">
      <alignment vertical="center" wrapText="1"/>
    </xf>
    <xf numFmtId="9" fontId="11" fillId="0" borderId="7" xfId="0" applyNumberFormat="1" applyFont="1" applyBorder="1" applyAlignment="1">
      <alignment horizontal="center" vertical="center"/>
    </xf>
    <xf numFmtId="9" fontId="11" fillId="0" borderId="8" xfId="0" applyNumberFormat="1" applyFont="1" applyBorder="1" applyAlignment="1">
      <alignment horizontal="center" vertical="center"/>
    </xf>
    <xf numFmtId="0" fontId="11" fillId="0" borderId="0" xfId="0" applyFont="1" applyAlignment="1">
      <alignment horizontal="center" vertical="center"/>
    </xf>
    <xf numFmtId="9" fontId="1" fillId="0" borderId="5" xfId="0" applyNumberFormat="1" applyFont="1" applyBorder="1" applyAlignment="1">
      <alignment horizontal="center"/>
    </xf>
    <xf numFmtId="0" fontId="1" fillId="0" borderId="5" xfId="0" applyFont="1" applyBorder="1"/>
    <xf numFmtId="0" fontId="1" fillId="0" borderId="9" xfId="0" applyFont="1" applyBorder="1"/>
    <xf numFmtId="0" fontId="11" fillId="0" borderId="4" xfId="0" applyFont="1" applyBorder="1" applyAlignment="1">
      <alignment horizontal="center" vertical="center"/>
    </xf>
    <xf numFmtId="9" fontId="1" fillId="0" borderId="6" xfId="0" applyNumberFormat="1" applyFont="1" applyBorder="1" applyAlignment="1">
      <alignment horizontal="center" vertical="center" wrapText="1"/>
    </xf>
    <xf numFmtId="9" fontId="1" fillId="0" borderId="10" xfId="0" applyNumberFormat="1" applyFont="1" applyBorder="1" applyAlignment="1">
      <alignment horizontal="center" vertical="center" wrapText="1"/>
    </xf>
    <xf numFmtId="9" fontId="1" fillId="0" borderId="11" xfId="0" applyNumberFormat="1" applyFont="1" applyBorder="1" applyAlignment="1">
      <alignment horizontal="center" vertical="center" wrapText="1"/>
    </xf>
    <xf numFmtId="0" fontId="11" fillId="0" borderId="2" xfId="0" applyFont="1" applyBorder="1" applyAlignment="1">
      <alignment horizontal="center" vertical="center"/>
    </xf>
    <xf numFmtId="0" fontId="1" fillId="0" borderId="3" xfId="0" applyFont="1" applyBorder="1" applyAlignment="1">
      <alignment horizontal="center"/>
    </xf>
    <xf numFmtId="0" fontId="1" fillId="0" borderId="4" xfId="0" applyFont="1" applyBorder="1" applyAlignment="1">
      <alignment horizontal="center"/>
    </xf>
    <xf numFmtId="0" fontId="11" fillId="0" borderId="3" xfId="0" applyFont="1" applyBorder="1" applyAlignment="1">
      <alignment horizontal="center" vertical="center"/>
    </xf>
    <xf numFmtId="9" fontId="11" fillId="0" borderId="10" xfId="0" applyNumberFormat="1" applyFont="1" applyBorder="1" applyAlignment="1">
      <alignment horizontal="center" vertical="center" wrapText="1"/>
    </xf>
    <xf numFmtId="0" fontId="11" fillId="0" borderId="5" xfId="0" applyFont="1" applyBorder="1"/>
    <xf numFmtId="0" fontId="11" fillId="0" borderId="9" xfId="0" applyFont="1" applyBorder="1"/>
    <xf numFmtId="0" fontId="11" fillId="0" borderId="2" xfId="0" applyFont="1" applyBorder="1"/>
    <xf numFmtId="9" fontId="11" fillId="0" borderId="11" xfId="0" applyNumberFormat="1" applyFont="1" applyBorder="1" applyAlignment="1">
      <alignment horizontal="center" vertical="center" wrapText="1"/>
    </xf>
    <xf numFmtId="9" fontId="1" fillId="5" borderId="6" xfId="0" applyNumberFormat="1" applyFont="1" applyFill="1" applyBorder="1" applyAlignment="1">
      <alignment horizontal="center" vertical="center" wrapText="1"/>
    </xf>
    <xf numFmtId="9" fontId="1" fillId="5" borderId="10" xfId="0" applyNumberFormat="1" applyFont="1" applyFill="1" applyBorder="1" applyAlignment="1">
      <alignment horizontal="center" vertical="center" wrapText="1"/>
    </xf>
    <xf numFmtId="9" fontId="1" fillId="5" borderId="11" xfId="0" applyNumberFormat="1" applyFont="1" applyFill="1" applyBorder="1" applyAlignment="1">
      <alignment horizontal="center" vertical="center" wrapText="1"/>
    </xf>
    <xf numFmtId="0" fontId="11" fillId="5" borderId="2" xfId="0" applyFont="1" applyFill="1" applyBorder="1" applyAlignment="1">
      <alignment horizontal="center" vertical="center"/>
    </xf>
    <xf numFmtId="9" fontId="11" fillId="5" borderId="9" xfId="0" applyNumberFormat="1" applyFont="1" applyFill="1" applyBorder="1" applyAlignment="1">
      <alignment horizontal="center" vertical="center"/>
    </xf>
    <xf numFmtId="0" fontId="1" fillId="5" borderId="9" xfId="0" applyFont="1" applyFill="1" applyBorder="1"/>
    <xf numFmtId="0" fontId="1" fillId="5" borderId="12" xfId="0" applyFont="1" applyFill="1" applyBorder="1"/>
    <xf numFmtId="0" fontId="1" fillId="5" borderId="3" xfId="0" applyFont="1" applyFill="1" applyBorder="1" applyAlignment="1">
      <alignment horizontal="center"/>
    </xf>
    <xf numFmtId="9" fontId="11" fillId="5" borderId="0" xfId="0" applyNumberFormat="1" applyFont="1" applyFill="1" applyAlignment="1">
      <alignment horizontal="center" vertical="center"/>
    </xf>
    <xf numFmtId="0" fontId="1" fillId="5" borderId="0" xfId="0" applyFont="1" applyFill="1"/>
    <xf numFmtId="0" fontId="1" fillId="5" borderId="7" xfId="0" applyFont="1" applyFill="1" applyBorder="1"/>
    <xf numFmtId="0" fontId="1" fillId="5" borderId="4" xfId="0" applyFont="1" applyFill="1" applyBorder="1" applyAlignment="1">
      <alignment horizontal="center"/>
    </xf>
    <xf numFmtId="0" fontId="1" fillId="5" borderId="5" xfId="0" applyFont="1" applyFill="1" applyBorder="1"/>
    <xf numFmtId="0" fontId="1" fillId="5" borderId="8" xfId="0" applyFont="1" applyFill="1" applyBorder="1"/>
    <xf numFmtId="9" fontId="1" fillId="0" borderId="7" xfId="0" applyNumberFormat="1" applyFont="1" applyBorder="1"/>
    <xf numFmtId="9" fontId="1" fillId="0" borderId="5" xfId="0" applyNumberFormat="1" applyFont="1" applyBorder="1"/>
    <xf numFmtId="9" fontId="1" fillId="0" borderId="8" xfId="0" applyNumberFormat="1" applyFont="1" applyBorder="1"/>
    <xf numFmtId="9" fontId="1" fillId="0" borderId="0" xfId="0" applyNumberFormat="1" applyFont="1"/>
    <xf numFmtId="9" fontId="11" fillId="0" borderId="0" xfId="0" applyNumberFormat="1" applyFont="1"/>
    <xf numFmtId="9" fontId="11" fillId="0" borderId="5" xfId="0" applyNumberFormat="1" applyFont="1" applyBorder="1"/>
    <xf numFmtId="9" fontId="11" fillId="0" borderId="7" xfId="0" applyNumberFormat="1" applyFont="1" applyBorder="1"/>
    <xf numFmtId="9" fontId="11" fillId="0" borderId="8" xfId="0" applyNumberFormat="1" applyFont="1" applyBorder="1"/>
    <xf numFmtId="9" fontId="1" fillId="0" borderId="2" xfId="0" applyNumberFormat="1" applyFont="1" applyBorder="1" applyAlignment="1">
      <alignment horizontal="center" vertical="center" wrapText="1"/>
    </xf>
    <xf numFmtId="9" fontId="1" fillId="0" borderId="9" xfId="0" applyNumberFormat="1" applyFont="1" applyBorder="1" applyAlignment="1">
      <alignment horizontal="center" vertical="center" wrapText="1"/>
    </xf>
    <xf numFmtId="9" fontId="1" fillId="0" borderId="12" xfId="0" applyNumberFormat="1" applyFont="1" applyBorder="1" applyAlignment="1">
      <alignment horizontal="center" vertical="center" wrapText="1"/>
    </xf>
    <xf numFmtId="0" fontId="11" fillId="0" borderId="9" xfId="0" applyFont="1" applyBorder="1" applyAlignment="1">
      <alignment horizontal="center" vertical="center"/>
    </xf>
    <xf numFmtId="0" fontId="11" fillId="0" borderId="5" xfId="0" applyFont="1" applyBorder="1" applyAlignment="1">
      <alignment horizontal="center" vertical="center"/>
    </xf>
    <xf numFmtId="0" fontId="1" fillId="0" borderId="3" xfId="0" applyFont="1" applyBorder="1" applyAlignment="1">
      <alignment horizontal="left"/>
    </xf>
    <xf numFmtId="0" fontId="11" fillId="0" borderId="2" xfId="0" applyFont="1" applyBorder="1" applyAlignment="1">
      <alignment horizontal="left" vertical="center"/>
    </xf>
    <xf numFmtId="9" fontId="1" fillId="4" borderId="4" xfId="0" applyNumberFormat="1" applyFont="1" applyFill="1" applyBorder="1" applyAlignment="1">
      <alignment horizontal="center" vertical="center" wrapText="1"/>
    </xf>
    <xf numFmtId="9" fontId="1" fillId="4" borderId="5" xfId="0" applyNumberFormat="1" applyFont="1" applyFill="1" applyBorder="1" applyAlignment="1">
      <alignment horizontal="center" vertical="center" wrapText="1"/>
    </xf>
    <xf numFmtId="9" fontId="1" fillId="4" borderId="8" xfId="0" applyNumberFormat="1" applyFont="1" applyFill="1" applyBorder="1" applyAlignment="1">
      <alignment horizontal="center" vertical="center" wrapText="1"/>
    </xf>
    <xf numFmtId="9" fontId="11" fillId="4" borderId="8" xfId="0" applyNumberFormat="1" applyFont="1" applyFill="1" applyBorder="1" applyAlignment="1">
      <alignment horizontal="center" vertical="center" wrapText="1"/>
    </xf>
    <xf numFmtId="9" fontId="1" fillId="0" borderId="0" xfId="0" applyNumberFormat="1" applyFont="1" applyAlignment="1">
      <alignment horizontal="center" vertical="center" wrapText="1"/>
    </xf>
    <xf numFmtId="9" fontId="9" fillId="4" borderId="13" xfId="0" applyNumberFormat="1" applyFont="1" applyFill="1" applyBorder="1" applyAlignment="1">
      <alignment vertical="center" wrapText="1"/>
    </xf>
    <xf numFmtId="9" fontId="9" fillId="4" borderId="14" xfId="0" applyNumberFormat="1" applyFont="1" applyFill="1" applyBorder="1" applyAlignment="1">
      <alignment vertical="center" wrapText="1"/>
    </xf>
    <xf numFmtId="9" fontId="18" fillId="0" borderId="15" xfId="0" applyNumberFormat="1" applyFont="1" applyBorder="1" applyAlignment="1">
      <alignment vertical="center" wrapText="1"/>
    </xf>
    <xf numFmtId="9" fontId="13" fillId="0" borderId="0" xfId="0" applyNumberFormat="1" applyFont="1" applyAlignment="1">
      <alignment horizontal="center" vertical="center" wrapText="1"/>
    </xf>
    <xf numFmtId="9" fontId="13" fillId="0" borderId="16" xfId="0" applyNumberFormat="1" applyFont="1" applyBorder="1" applyAlignment="1">
      <alignment vertical="center" wrapText="1"/>
    </xf>
    <xf numFmtId="9" fontId="13" fillId="0" borderId="3" xfId="0" applyNumberFormat="1" applyFont="1" applyBorder="1" applyAlignment="1">
      <alignment horizontal="center" vertical="center" wrapText="1"/>
    </xf>
    <xf numFmtId="9" fontId="13" fillId="0" borderId="4" xfId="0" applyNumberFormat="1" applyFont="1" applyBorder="1" applyAlignment="1">
      <alignment horizontal="center" vertical="center" wrapText="1"/>
    </xf>
    <xf numFmtId="9" fontId="1" fillId="0" borderId="7" xfId="0" applyNumberFormat="1" applyFont="1" applyBorder="1" applyAlignment="1">
      <alignment horizontal="center"/>
    </xf>
    <xf numFmtId="9" fontId="1" fillId="4" borderId="7" xfId="0" applyNumberFormat="1" applyFont="1" applyFill="1" applyBorder="1" applyAlignment="1">
      <alignment horizontal="center" vertical="center" wrapText="1"/>
    </xf>
    <xf numFmtId="9" fontId="1" fillId="4" borderId="0" xfId="0" applyNumberFormat="1" applyFont="1" applyFill="1" applyAlignment="1">
      <alignment horizontal="center" vertical="center" wrapText="1"/>
    </xf>
    <xf numFmtId="9" fontId="1" fillId="0" borderId="0" xfId="0" applyNumberFormat="1" applyFont="1" applyAlignment="1">
      <alignment wrapText="1"/>
    </xf>
    <xf numFmtId="9" fontId="1" fillId="4" borderId="3" xfId="0" applyNumberFormat="1" applyFont="1" applyFill="1" applyBorder="1" applyAlignment="1">
      <alignment horizontal="center" vertical="center" wrapText="1"/>
    </xf>
    <xf numFmtId="9" fontId="1" fillId="0" borderId="5" xfId="0" applyNumberFormat="1" applyFont="1" applyBorder="1" applyAlignment="1">
      <alignment horizontal="center" vertical="center" wrapText="1"/>
    </xf>
    <xf numFmtId="9" fontId="13" fillId="0" borderId="9" xfId="0" applyNumberFormat="1" applyFont="1" applyBorder="1" applyAlignment="1">
      <alignment horizontal="center" vertical="center" wrapText="1"/>
    </xf>
    <xf numFmtId="9" fontId="19" fillId="4" borderId="7" xfId="0" applyNumberFormat="1" applyFont="1" applyFill="1" applyBorder="1" applyAlignment="1">
      <alignment horizontal="center" vertical="center" wrapText="1"/>
    </xf>
    <xf numFmtId="9" fontId="13" fillId="0" borderId="3" xfId="0" applyNumberFormat="1" applyFont="1" applyBorder="1" applyAlignment="1">
      <alignment horizontal="center"/>
    </xf>
    <xf numFmtId="9" fontId="11" fillId="4" borderId="3" xfId="0" applyNumberFormat="1" applyFont="1" applyFill="1" applyBorder="1" applyAlignment="1">
      <alignment horizontal="center" vertical="center" wrapText="1"/>
    </xf>
    <xf numFmtId="9" fontId="11" fillId="4" borderId="0" xfId="0" applyNumberFormat="1" applyFont="1" applyFill="1" applyAlignment="1">
      <alignment horizontal="center" vertical="center" wrapText="1"/>
    </xf>
    <xf numFmtId="9" fontId="11" fillId="4" borderId="7" xfId="0" applyNumberFormat="1" applyFont="1" applyFill="1" applyBorder="1" applyAlignment="1">
      <alignment horizontal="center" vertical="center" wrapText="1"/>
    </xf>
    <xf numFmtId="0" fontId="13" fillId="0" borderId="4" xfId="0" applyFont="1" applyBorder="1" applyAlignment="1">
      <alignment horizontal="center"/>
    </xf>
    <xf numFmtId="0" fontId="13" fillId="0" borderId="5" xfId="0" applyFont="1" applyBorder="1" applyAlignment="1">
      <alignment horizontal="center"/>
    </xf>
    <xf numFmtId="9" fontId="1" fillId="0" borderId="7" xfId="0" applyNumberFormat="1" applyFont="1" applyBorder="1" applyAlignment="1">
      <alignment horizontal="center" vertical="center" wrapText="1"/>
    </xf>
    <xf numFmtId="9" fontId="13" fillId="0" borderId="2" xfId="0" applyNumberFormat="1" applyFont="1" applyBorder="1" applyAlignment="1">
      <alignment horizontal="center" vertical="center" wrapText="1"/>
    </xf>
    <xf numFmtId="9" fontId="13" fillId="0" borderId="12" xfId="0" applyNumberFormat="1" applyFont="1" applyBorder="1" applyAlignment="1">
      <alignment horizontal="center" vertical="center" wrapText="1"/>
    </xf>
    <xf numFmtId="9" fontId="11" fillId="0" borderId="0" xfId="0" applyNumberFormat="1" applyFont="1" applyAlignment="1">
      <alignment horizontal="center"/>
    </xf>
    <xf numFmtId="9" fontId="13" fillId="0" borderId="0" xfId="0" applyNumberFormat="1" applyFont="1" applyAlignment="1">
      <alignment horizontal="center"/>
    </xf>
    <xf numFmtId="9" fontId="11" fillId="0" borderId="7" xfId="0" applyNumberFormat="1" applyFont="1" applyBorder="1" applyAlignment="1">
      <alignment horizontal="center"/>
    </xf>
    <xf numFmtId="9" fontId="11" fillId="0" borderId="7" xfId="0" applyNumberFormat="1" applyFont="1" applyBorder="1" applyAlignment="1">
      <alignment horizontal="center" vertical="center" wrapText="1"/>
    </xf>
    <xf numFmtId="9" fontId="13" fillId="0" borderId="5" xfId="0" applyNumberFormat="1" applyFont="1" applyBorder="1" applyAlignment="1">
      <alignment horizontal="center" vertical="center" wrapText="1"/>
    </xf>
    <xf numFmtId="9" fontId="11" fillId="0" borderId="8" xfId="0" applyNumberFormat="1" applyFont="1" applyBorder="1" applyAlignment="1">
      <alignment horizontal="center" vertical="center" wrapText="1"/>
    </xf>
    <xf numFmtId="9" fontId="11" fillId="0" borderId="0" xfId="0" applyNumberFormat="1" applyFont="1" applyAlignment="1">
      <alignment horizontal="center" vertical="center" wrapText="1"/>
    </xf>
    <xf numFmtId="9" fontId="1" fillId="0" borderId="12" xfId="0" applyNumberFormat="1" applyFont="1" applyBorder="1" applyAlignment="1">
      <alignment horizontal="center" vertical="center"/>
    </xf>
    <xf numFmtId="9" fontId="1" fillId="0" borderId="9" xfId="0" applyNumberFormat="1" applyFont="1" applyBorder="1" applyAlignment="1">
      <alignment horizontal="center" vertical="center"/>
    </xf>
    <xf numFmtId="9" fontId="11" fillId="0" borderId="12" xfId="0" applyNumberFormat="1" applyFont="1" applyBorder="1" applyAlignment="1">
      <alignment horizontal="center" vertical="center"/>
    </xf>
    <xf numFmtId="9" fontId="13" fillId="0" borderId="4" xfId="0" applyNumberFormat="1" applyFont="1" applyBorder="1" applyAlignment="1">
      <alignment horizontal="center" vertical="center"/>
    </xf>
    <xf numFmtId="9" fontId="1" fillId="0" borderId="5" xfId="0" applyNumberFormat="1" applyFont="1" applyBorder="1" applyAlignment="1">
      <alignment horizontal="center" vertical="center"/>
    </xf>
    <xf numFmtId="9" fontId="13" fillId="0" borderId="5" xfId="0" applyNumberFormat="1" applyFont="1" applyBorder="1" applyAlignment="1">
      <alignment horizontal="center" vertical="center"/>
    </xf>
    <xf numFmtId="9" fontId="1" fillId="0" borderId="8" xfId="0" applyNumberFormat="1" applyFont="1" applyBorder="1" applyAlignment="1">
      <alignment horizontal="center" vertical="center"/>
    </xf>
    <xf numFmtId="9" fontId="1" fillId="0" borderId="8" xfId="0" applyNumberFormat="1" applyFont="1" applyBorder="1" applyAlignment="1">
      <alignment horizontal="center" vertical="center" wrapText="1"/>
    </xf>
    <xf numFmtId="9" fontId="1" fillId="0" borderId="0" xfId="0" applyNumberFormat="1" applyFont="1" applyAlignment="1">
      <alignment horizontal="center"/>
    </xf>
    <xf numFmtId="9" fontId="11" fillId="0" borderId="9" xfId="0" applyNumberFormat="1" applyFont="1" applyBorder="1" applyAlignment="1">
      <alignment horizontal="center" vertical="center"/>
    </xf>
    <xf numFmtId="9" fontId="20" fillId="0" borderId="17" xfId="0" applyNumberFormat="1" applyFont="1" applyBorder="1" applyAlignment="1">
      <alignment horizontal="center" vertical="center"/>
    </xf>
    <xf numFmtId="9" fontId="20" fillId="0" borderId="18" xfId="0" applyNumberFormat="1" applyFont="1" applyBorder="1" applyAlignment="1">
      <alignment horizontal="center" vertical="center"/>
    </xf>
    <xf numFmtId="9" fontId="20" fillId="0" borderId="19" xfId="0" applyNumberFormat="1" applyFont="1" applyBorder="1" applyAlignment="1">
      <alignment horizontal="center" vertical="center"/>
    </xf>
    <xf numFmtId="9" fontId="20" fillId="0" borderId="20" xfId="0" applyNumberFormat="1" applyFont="1" applyBorder="1" applyAlignment="1">
      <alignment horizontal="center" vertical="center"/>
    </xf>
    <xf numFmtId="9" fontId="13" fillId="0" borderId="9" xfId="0" applyNumberFormat="1" applyFont="1" applyBorder="1" applyAlignment="1">
      <alignment horizontal="center" vertical="center"/>
    </xf>
    <xf numFmtId="9" fontId="13" fillId="0" borderId="2" xfId="0" applyNumberFormat="1" applyFont="1" applyBorder="1" applyAlignment="1">
      <alignment horizontal="center" vertical="center"/>
    </xf>
    <xf numFmtId="49" fontId="13" fillId="0" borderId="4" xfId="0" applyNumberFormat="1" applyFont="1" applyBorder="1" applyAlignment="1">
      <alignment horizontal="center"/>
    </xf>
    <xf numFmtId="49" fontId="13" fillId="0" borderId="8" xfId="0" applyNumberFormat="1" applyFont="1" applyBorder="1" applyAlignment="1">
      <alignment horizontal="center"/>
    </xf>
    <xf numFmtId="49" fontId="13" fillId="0" borderId="5" xfId="0" applyNumberFormat="1" applyFont="1" applyBorder="1" applyAlignment="1">
      <alignment horizontal="center"/>
    </xf>
    <xf numFmtId="2" fontId="13" fillId="0" borderId="2" xfId="0" applyNumberFormat="1" applyFont="1" applyBorder="1" applyAlignment="1">
      <alignment horizontal="center" vertical="center" wrapText="1"/>
    </xf>
    <xf numFmtId="2" fontId="1" fillId="0" borderId="12" xfId="0" applyNumberFormat="1" applyFont="1" applyBorder="1" applyAlignment="1">
      <alignment horizontal="center" vertical="center" wrapText="1"/>
    </xf>
    <xf numFmtId="2" fontId="1" fillId="0" borderId="9" xfId="0" applyNumberFormat="1" applyFont="1" applyBorder="1" applyAlignment="1">
      <alignment horizontal="center" vertical="center"/>
    </xf>
    <xf numFmtId="2" fontId="13" fillId="0" borderId="9" xfId="0" applyNumberFormat="1" applyFont="1" applyBorder="1" applyAlignment="1">
      <alignment horizontal="center" vertical="center" wrapText="1"/>
    </xf>
    <xf numFmtId="2" fontId="1" fillId="0" borderId="9" xfId="0" applyNumberFormat="1" applyFont="1" applyBorder="1" applyAlignment="1">
      <alignment horizontal="center" vertical="center" wrapText="1"/>
    </xf>
    <xf numFmtId="2" fontId="13" fillId="0" borderId="9" xfId="0" applyNumberFormat="1" applyFont="1" applyBorder="1" applyAlignment="1">
      <alignment horizontal="center" vertical="center"/>
    </xf>
    <xf numFmtId="2" fontId="1" fillId="0" borderId="12" xfId="0" applyNumberFormat="1" applyFont="1" applyBorder="1" applyAlignment="1">
      <alignment horizontal="center" vertical="center"/>
    </xf>
    <xf numFmtId="2" fontId="13" fillId="0" borderId="2" xfId="0" applyNumberFormat="1" applyFont="1" applyBorder="1" applyAlignment="1">
      <alignment horizontal="center" vertical="center"/>
    </xf>
    <xf numFmtId="2" fontId="11" fillId="0" borderId="9" xfId="0" applyNumberFormat="1" applyFont="1" applyBorder="1" applyAlignment="1">
      <alignment horizontal="center" vertical="center"/>
    </xf>
    <xf numFmtId="2" fontId="11" fillId="0" borderId="12" xfId="0" applyNumberFormat="1" applyFont="1" applyBorder="1" applyAlignment="1">
      <alignment horizontal="center" vertical="center" wrapText="1"/>
    </xf>
    <xf numFmtId="9" fontId="11" fillId="0" borderId="12" xfId="0" applyNumberFormat="1" applyFont="1" applyBorder="1" applyAlignment="1">
      <alignment horizontal="center" vertical="center" wrapText="1"/>
    </xf>
    <xf numFmtId="9" fontId="1" fillId="0" borderId="3" xfId="0" applyNumberFormat="1" applyFont="1" applyBorder="1" applyAlignment="1">
      <alignment wrapText="1"/>
    </xf>
    <xf numFmtId="9" fontId="1" fillId="0" borderId="0" xfId="0" applyNumberFormat="1" applyFont="1" applyAlignment="1">
      <alignment horizontal="center" wrapText="1"/>
    </xf>
    <xf numFmtId="9" fontId="13" fillId="0" borderId="0" xfId="0" applyNumberFormat="1" applyFont="1" applyAlignment="1">
      <alignment horizontal="center" wrapText="1"/>
    </xf>
    <xf numFmtId="9" fontId="1" fillId="0" borderId="7" xfId="0" applyNumberFormat="1" applyFont="1" applyBorder="1" applyAlignment="1">
      <alignment wrapText="1"/>
    </xf>
    <xf numFmtId="9" fontId="1" fillId="0" borderId="0" xfId="0" applyNumberFormat="1" applyFont="1" applyAlignment="1">
      <alignment horizontal="center" vertical="center"/>
    </xf>
    <xf numFmtId="9" fontId="1" fillId="0" borderId="7" xfId="0" applyNumberFormat="1" applyFont="1" applyBorder="1" applyAlignment="1">
      <alignment horizontal="center" wrapText="1"/>
    </xf>
    <xf numFmtId="9" fontId="1" fillId="0" borderId="5" xfId="0" applyNumberFormat="1" applyFont="1" applyBorder="1" applyAlignment="1">
      <alignment vertical="center"/>
    </xf>
    <xf numFmtId="9" fontId="1" fillId="0" borderId="8" xfId="0" applyNumberFormat="1" applyFont="1" applyBorder="1" applyAlignment="1">
      <alignment vertical="center"/>
    </xf>
    <xf numFmtId="9" fontId="1" fillId="0" borderId="4" xfId="0" applyNumberFormat="1" applyFont="1" applyBorder="1"/>
    <xf numFmtId="0" fontId="13" fillId="0" borderId="3" xfId="0" applyFont="1" applyBorder="1" applyAlignment="1">
      <alignment horizontal="center"/>
    </xf>
    <xf numFmtId="9" fontId="13" fillId="0" borderId="3" xfId="0" applyNumberFormat="1" applyFont="1" applyBorder="1" applyAlignment="1">
      <alignment horizontal="center" wrapText="1"/>
    </xf>
    <xf numFmtId="9" fontId="1" fillId="0" borderId="8" xfId="0" applyNumberFormat="1" applyFont="1" applyBorder="1" applyAlignment="1">
      <alignment horizontal="center"/>
    </xf>
    <xf numFmtId="9" fontId="1" fillId="0" borderId="7" xfId="0" applyNumberFormat="1" applyFont="1" applyBorder="1" applyAlignment="1">
      <alignment horizontal="center" vertical="center"/>
    </xf>
    <xf numFmtId="9" fontId="13" fillId="0" borderId="3" xfId="0" applyNumberFormat="1" applyFont="1" applyBorder="1" applyAlignment="1">
      <alignment horizontal="center" vertical="center"/>
    </xf>
    <xf numFmtId="9" fontId="13" fillId="0" borderId="0" xfId="0" applyNumberFormat="1" applyFont="1" applyAlignment="1">
      <alignment horizontal="center" vertical="center"/>
    </xf>
    <xf numFmtId="1" fontId="13" fillId="0" borderId="3" xfId="0" applyNumberFormat="1" applyFont="1" applyBorder="1" applyAlignment="1">
      <alignment horizontal="center"/>
    </xf>
    <xf numFmtId="1" fontId="13" fillId="0" borderId="0" xfId="0" applyNumberFormat="1" applyFont="1" applyAlignment="1">
      <alignment horizontal="center"/>
    </xf>
    <xf numFmtId="9" fontId="13" fillId="0" borderId="7" xfId="0" applyNumberFormat="1" applyFont="1" applyBorder="1" applyAlignment="1">
      <alignment horizontal="center" wrapText="1"/>
    </xf>
    <xf numFmtId="9" fontId="13" fillId="0" borderId="3" xfId="0" applyNumberFormat="1" applyFont="1" applyBorder="1" applyAlignment="1">
      <alignment horizontal="left" wrapText="1"/>
    </xf>
    <xf numFmtId="9" fontId="13" fillId="0" borderId="0" xfId="0" applyNumberFormat="1" applyFont="1" applyAlignment="1">
      <alignment horizontal="left" wrapText="1"/>
    </xf>
    <xf numFmtId="9" fontId="13" fillId="0" borderId="7" xfId="0" applyNumberFormat="1" applyFont="1" applyBorder="1" applyAlignment="1">
      <alignment horizontal="left" wrapText="1"/>
    </xf>
    <xf numFmtId="2" fontId="13" fillId="0" borderId="2" xfId="0" applyNumberFormat="1" applyFont="1" applyBorder="1" applyAlignment="1">
      <alignment horizontal="center"/>
    </xf>
    <xf numFmtId="2" fontId="1" fillId="0" borderId="9" xfId="0" applyNumberFormat="1" applyFont="1" applyBorder="1" applyAlignment="1">
      <alignment horizontal="center"/>
    </xf>
    <xf numFmtId="2" fontId="13" fillId="0" borderId="9" xfId="0" applyNumberFormat="1" applyFont="1" applyBorder="1" applyAlignment="1">
      <alignment horizontal="center"/>
    </xf>
    <xf numFmtId="2" fontId="1" fillId="0" borderId="12" xfId="0" applyNumberFormat="1" applyFont="1" applyBorder="1" applyAlignment="1">
      <alignment horizontal="center"/>
    </xf>
    <xf numFmtId="2" fontId="1" fillId="0" borderId="0" xfId="0" applyNumberFormat="1" applyFont="1" applyAlignment="1">
      <alignment horizontal="center"/>
    </xf>
    <xf numFmtId="2" fontId="13" fillId="0" borderId="4" xfId="0" applyNumberFormat="1" applyFont="1" applyBorder="1" applyAlignment="1">
      <alignment horizontal="center"/>
    </xf>
    <xf numFmtId="2" fontId="1" fillId="0" borderId="5" xfId="0" applyNumberFormat="1" applyFont="1" applyBorder="1" applyAlignment="1">
      <alignment horizontal="center"/>
    </xf>
    <xf numFmtId="2" fontId="13" fillId="0" borderId="5" xfId="0" applyNumberFormat="1" applyFont="1" applyBorder="1" applyAlignment="1">
      <alignment horizontal="center"/>
    </xf>
    <xf numFmtId="2" fontId="1" fillId="0" borderId="8" xfId="0" applyNumberFormat="1" applyFont="1" applyBorder="1" applyAlignment="1">
      <alignment horizontal="center"/>
    </xf>
    <xf numFmtId="2" fontId="13" fillId="0" borderId="0" xfId="0" applyNumberFormat="1" applyFont="1" applyAlignment="1">
      <alignment horizontal="center"/>
    </xf>
    <xf numFmtId="2" fontId="13" fillId="0" borderId="0" xfId="0" applyNumberFormat="1" applyFont="1" applyAlignment="1">
      <alignment horizontal="center" vertical="center"/>
    </xf>
    <xf numFmtId="2" fontId="1" fillId="0" borderId="12" xfId="0" applyNumberFormat="1" applyFont="1" applyBorder="1"/>
    <xf numFmtId="165" fontId="1" fillId="0" borderId="9" xfId="0" applyNumberFormat="1" applyFont="1" applyBorder="1" applyAlignment="1">
      <alignment horizontal="center"/>
    </xf>
    <xf numFmtId="9" fontId="13" fillId="5" borderId="3" xfId="0" applyNumberFormat="1" applyFont="1" applyFill="1" applyBorder="1" applyAlignment="1">
      <alignment horizontal="center" wrapText="1"/>
    </xf>
    <xf numFmtId="9" fontId="1" fillId="5" borderId="0" xfId="0" applyNumberFormat="1" applyFont="1" applyFill="1" applyAlignment="1">
      <alignment horizontal="center" wrapText="1"/>
    </xf>
    <xf numFmtId="9" fontId="13" fillId="5" borderId="0" xfId="0" applyNumberFormat="1" applyFont="1" applyFill="1" applyAlignment="1">
      <alignment horizontal="center" wrapText="1"/>
    </xf>
    <xf numFmtId="9" fontId="1" fillId="5" borderId="7" xfId="0" applyNumberFormat="1" applyFont="1" applyFill="1" applyBorder="1" applyAlignment="1">
      <alignment horizontal="center" wrapText="1"/>
    </xf>
    <xf numFmtId="9" fontId="13" fillId="0" borderId="2" xfId="0" applyNumberFormat="1" applyFont="1" applyBorder="1" applyAlignment="1">
      <alignment horizontal="center" wrapText="1"/>
    </xf>
    <xf numFmtId="9" fontId="1" fillId="0" borderId="12" xfId="0" applyNumberFormat="1" applyFont="1" applyBorder="1" applyAlignment="1">
      <alignment horizontal="center" wrapText="1"/>
    </xf>
    <xf numFmtId="9" fontId="1" fillId="0" borderId="9" xfId="0" applyNumberFormat="1" applyFont="1" applyBorder="1" applyAlignment="1">
      <alignment horizontal="center" wrapText="1"/>
    </xf>
    <xf numFmtId="9" fontId="13" fillId="0" borderId="9" xfId="0" applyNumberFormat="1" applyFont="1" applyBorder="1" applyAlignment="1">
      <alignment horizontal="center" wrapText="1"/>
    </xf>
    <xf numFmtId="0" fontId="13" fillId="0" borderId="7" xfId="0" applyFont="1" applyBorder="1" applyAlignment="1">
      <alignment horizontal="center"/>
    </xf>
    <xf numFmtId="9" fontId="13" fillId="0" borderId="4" xfId="0" applyNumberFormat="1" applyFont="1" applyBorder="1" applyAlignment="1">
      <alignment horizontal="center"/>
    </xf>
    <xf numFmtId="9" fontId="13" fillId="0" borderId="5" xfId="0" applyNumberFormat="1" applyFont="1" applyBorder="1" applyAlignment="1">
      <alignment horizontal="center"/>
    </xf>
    <xf numFmtId="0" fontId="13" fillId="0" borderId="0" xfId="0" applyFont="1" applyAlignment="1">
      <alignment horizontal="center"/>
    </xf>
    <xf numFmtId="9" fontId="13" fillId="0" borderId="7" xfId="0" applyNumberFormat="1" applyFont="1" applyBorder="1" applyAlignment="1">
      <alignment horizontal="center" vertical="center" wrapText="1"/>
    </xf>
    <xf numFmtId="9" fontId="13" fillId="0" borderId="7" xfId="0" applyNumberFormat="1" applyFont="1" applyBorder="1" applyAlignment="1">
      <alignment horizontal="center"/>
    </xf>
    <xf numFmtId="17" fontId="1" fillId="4" borderId="3" xfId="0" applyNumberFormat="1" applyFont="1" applyFill="1" applyBorder="1" applyAlignment="1">
      <alignment horizontal="center" vertical="center" wrapText="1"/>
    </xf>
    <xf numFmtId="17" fontId="1" fillId="4" borderId="0" xfId="0" applyNumberFormat="1" applyFont="1" applyFill="1" applyAlignment="1">
      <alignment horizontal="center" vertical="center" wrapText="1"/>
    </xf>
    <xf numFmtId="0" fontId="1" fillId="0" borderId="0" xfId="0" applyFont="1" applyAlignment="1">
      <alignment horizontal="center" wrapText="1"/>
    </xf>
    <xf numFmtId="0" fontId="9" fillId="4" borderId="13" xfId="0" applyFont="1" applyFill="1" applyBorder="1" applyAlignment="1">
      <alignment vertical="center" wrapText="1"/>
    </xf>
    <xf numFmtId="9" fontId="19" fillId="4" borderId="0" xfId="0" applyNumberFormat="1" applyFont="1" applyFill="1" applyAlignment="1">
      <alignment horizontal="center" vertical="center" wrapText="1"/>
    </xf>
    <xf numFmtId="2" fontId="1" fillId="4" borderId="3" xfId="0" applyNumberFormat="1" applyFont="1" applyFill="1" applyBorder="1" applyAlignment="1">
      <alignment horizontal="center" vertical="center" wrapText="1"/>
    </xf>
    <xf numFmtId="2" fontId="1" fillId="4" borderId="0" xfId="0" applyNumberFormat="1" applyFont="1" applyFill="1" applyAlignment="1">
      <alignment horizontal="center" vertical="center" wrapText="1"/>
    </xf>
    <xf numFmtId="17" fontId="11" fillId="4" borderId="7" xfId="0" applyNumberFormat="1" applyFont="1" applyFill="1" applyBorder="1" applyAlignment="1">
      <alignment horizontal="center" vertical="center" wrapText="1"/>
    </xf>
    <xf numFmtId="17" fontId="11" fillId="4" borderId="0" xfId="0" applyNumberFormat="1" applyFont="1" applyFill="1" applyAlignment="1">
      <alignment horizontal="center" vertical="center" wrapText="1"/>
    </xf>
    <xf numFmtId="0" fontId="1" fillId="0" borderId="8" xfId="0" applyFont="1" applyBorder="1" applyAlignment="1">
      <alignment horizontal="center"/>
    </xf>
    <xf numFmtId="0" fontId="1" fillId="0" borderId="5" xfId="0" applyFont="1" applyBorder="1" applyAlignment="1">
      <alignment horizontal="center"/>
    </xf>
    <xf numFmtId="9" fontId="13" fillId="4" borderId="7" xfId="0" applyNumberFormat="1" applyFont="1" applyFill="1" applyBorder="1" applyAlignment="1">
      <alignment horizontal="center" vertical="center" wrapText="1"/>
    </xf>
    <xf numFmtId="0" fontId="1" fillId="0" borderId="7" xfId="0" applyFont="1" applyBorder="1" applyAlignment="1">
      <alignment horizontal="center" wrapText="1"/>
    </xf>
    <xf numFmtId="49" fontId="13" fillId="0" borderId="2" xfId="0" applyNumberFormat="1" applyFont="1" applyBorder="1" applyAlignment="1">
      <alignment horizontal="center" vertical="center" wrapText="1"/>
    </xf>
    <xf numFmtId="49" fontId="13" fillId="0" borderId="9" xfId="0" applyNumberFormat="1" applyFont="1" applyBorder="1" applyAlignment="1">
      <alignment horizontal="center" vertical="center" wrapText="1"/>
    </xf>
    <xf numFmtId="49" fontId="13" fillId="0" borderId="12" xfId="0" applyNumberFormat="1" applyFont="1" applyBorder="1" applyAlignment="1">
      <alignment horizontal="center" vertical="center" wrapText="1"/>
    </xf>
    <xf numFmtId="9" fontId="13" fillId="0" borderId="4" xfId="0" applyNumberFormat="1" applyFont="1" applyBorder="1" applyAlignment="1">
      <alignment horizontal="center" wrapText="1"/>
    </xf>
    <xf numFmtId="9" fontId="1" fillId="0" borderId="8" xfId="0" applyNumberFormat="1" applyFont="1" applyBorder="1" applyAlignment="1">
      <alignment horizontal="center" wrapText="1"/>
    </xf>
    <xf numFmtId="0" fontId="21" fillId="4" borderId="13" xfId="0" applyFont="1" applyFill="1" applyBorder="1" applyAlignment="1">
      <alignment vertical="center" wrapText="1"/>
    </xf>
    <xf numFmtId="9" fontId="1" fillId="0" borderId="5" xfId="0" applyNumberFormat="1" applyFont="1" applyBorder="1" applyAlignment="1">
      <alignment horizontal="center" wrapText="1"/>
    </xf>
    <xf numFmtId="9" fontId="11" fillId="0" borderId="5" xfId="0" applyNumberFormat="1" applyFont="1" applyBorder="1" applyAlignment="1">
      <alignment horizontal="center" vertical="center" wrapText="1"/>
    </xf>
    <xf numFmtId="9" fontId="13" fillId="0" borderId="5" xfId="0" applyNumberFormat="1" applyFont="1" applyBorder="1" applyAlignment="1">
      <alignment horizontal="center" wrapText="1"/>
    </xf>
    <xf numFmtId="9" fontId="11" fillId="0" borderId="0" xfId="0" applyNumberFormat="1" applyFont="1" applyAlignment="1">
      <alignment horizontal="center" wrapText="1"/>
    </xf>
    <xf numFmtId="9" fontId="11" fillId="0" borderId="7" xfId="0" applyNumberFormat="1" applyFont="1" applyBorder="1" applyAlignment="1">
      <alignment horizontal="center" wrapText="1"/>
    </xf>
    <xf numFmtId="9" fontId="11" fillId="0" borderId="5" xfId="0" applyNumberFormat="1" applyFont="1" applyBorder="1" applyAlignment="1">
      <alignment horizontal="center" wrapText="1"/>
    </xf>
    <xf numFmtId="9" fontId="11" fillId="0" borderId="8" xfId="0" applyNumberFormat="1" applyFont="1" applyBorder="1" applyAlignment="1">
      <alignment horizontal="center" wrapText="1"/>
    </xf>
    <xf numFmtId="9" fontId="13" fillId="0" borderId="2" xfId="0" applyNumberFormat="1" applyFont="1" applyBorder="1" applyAlignment="1">
      <alignment horizontal="center"/>
    </xf>
    <xf numFmtId="0" fontId="13" fillId="0" borderId="3" xfId="0" applyFont="1" applyBorder="1" applyAlignment="1">
      <alignment horizontal="center" wrapText="1"/>
    </xf>
    <xf numFmtId="9" fontId="1" fillId="0" borderId="12" xfId="0" applyNumberFormat="1" applyFont="1" applyBorder="1" applyAlignment="1">
      <alignment horizontal="center"/>
    </xf>
    <xf numFmtId="9" fontId="1" fillId="0" borderId="9" xfId="0" applyNumberFormat="1" applyFont="1" applyBorder="1" applyAlignment="1">
      <alignment horizontal="center"/>
    </xf>
    <xf numFmtId="9" fontId="13" fillId="0" borderId="9" xfId="0" applyNumberFormat="1" applyFont="1" applyBorder="1" applyAlignment="1">
      <alignment horizontal="center"/>
    </xf>
    <xf numFmtId="0" fontId="9" fillId="4" borderId="14" xfId="0" applyFont="1" applyFill="1" applyBorder="1" applyAlignment="1">
      <alignment vertical="center" wrapText="1"/>
    </xf>
    <xf numFmtId="0" fontId="9" fillId="0" borderId="15" xfId="0" applyFont="1" applyBorder="1" applyAlignment="1">
      <alignment vertical="center"/>
    </xf>
    <xf numFmtId="0" fontId="9" fillId="0" borderId="15" xfId="0" applyFont="1" applyBorder="1" applyAlignment="1">
      <alignment vertical="center" wrapText="1"/>
    </xf>
    <xf numFmtId="0" fontId="13" fillId="0" borderId="0" xfId="0" applyFont="1" applyAlignment="1">
      <alignment vertical="center" wrapText="1"/>
    </xf>
    <xf numFmtId="9" fontId="11" fillId="0" borderId="9" xfId="0" applyNumberFormat="1" applyFont="1" applyBorder="1" applyAlignment="1">
      <alignment horizontal="center" vertical="center" wrapText="1"/>
    </xf>
    <xf numFmtId="0" fontId="13" fillId="0" borderId="0" xfId="0" applyFont="1" applyAlignment="1">
      <alignment horizontal="center" wrapText="1"/>
    </xf>
    <xf numFmtId="0" fontId="13" fillId="0" borderId="27" xfId="0" applyFont="1" applyBorder="1" applyAlignment="1">
      <alignment vertical="center"/>
    </xf>
    <xf numFmtId="0" fontId="9" fillId="4" borderId="21" xfId="0" applyFont="1" applyFill="1" applyBorder="1" applyAlignment="1">
      <alignment vertical="center" wrapText="1"/>
    </xf>
    <xf numFmtId="0" fontId="9" fillId="4" borderId="22" xfId="0" applyFont="1" applyFill="1" applyBorder="1" applyAlignment="1">
      <alignment vertical="center" wrapText="1"/>
    </xf>
    <xf numFmtId="0" fontId="9" fillId="4" borderId="26" xfId="0" applyFont="1" applyFill="1" applyBorder="1" applyAlignment="1">
      <alignment vertical="center" wrapText="1"/>
    </xf>
    <xf numFmtId="2" fontId="1" fillId="4" borderId="4" xfId="0" applyNumberFormat="1" applyFont="1" applyFill="1" applyBorder="1" applyAlignment="1">
      <alignment horizontal="center" vertical="center" wrapText="1"/>
    </xf>
    <xf numFmtId="2" fontId="1" fillId="4" borderId="5" xfId="0" applyNumberFormat="1" applyFont="1" applyFill="1" applyBorder="1" applyAlignment="1">
      <alignment horizontal="center" vertical="center" wrapText="1"/>
    </xf>
    <xf numFmtId="17" fontId="1" fillId="4" borderId="5" xfId="0" applyNumberFormat="1" applyFont="1" applyFill="1" applyBorder="1" applyAlignment="1">
      <alignment horizontal="center" vertical="center" wrapText="1"/>
    </xf>
    <xf numFmtId="1" fontId="13" fillId="0" borderId="4" xfId="0" applyNumberFormat="1" applyFont="1" applyBorder="1" applyAlignment="1">
      <alignment horizontal="center"/>
    </xf>
    <xf numFmtId="1" fontId="13" fillId="0" borderId="5" xfId="0" applyNumberFormat="1" applyFont="1" applyBorder="1" applyAlignment="1">
      <alignment horizontal="center"/>
    </xf>
    <xf numFmtId="0" fontId="13" fillId="0" borderId="16" xfId="0" applyFont="1" applyBorder="1" applyAlignment="1">
      <alignment vertical="center" wrapText="1"/>
    </xf>
    <xf numFmtId="0" fontId="13" fillId="0" borderId="8" xfId="0" applyFont="1" applyBorder="1" applyAlignment="1">
      <alignment horizontal="center"/>
    </xf>
    <xf numFmtId="0" fontId="13" fillId="0" borderId="16" xfId="0" applyFont="1" applyBorder="1" applyAlignment="1">
      <alignment vertical="center"/>
    </xf>
    <xf numFmtId="49" fontId="13" fillId="0" borderId="0" xfId="0" applyNumberFormat="1" applyFont="1" applyAlignment="1">
      <alignment horizontal="center" vertical="center" wrapText="1"/>
    </xf>
    <xf numFmtId="49" fontId="13" fillId="0" borderId="7" xfId="0" applyNumberFormat="1" applyFont="1" applyBorder="1" applyAlignment="1">
      <alignment horizontal="center" vertical="center" wrapText="1"/>
    </xf>
    <xf numFmtId="49" fontId="13" fillId="0" borderId="3" xfId="0" applyNumberFormat="1" applyFont="1" applyBorder="1" applyAlignment="1">
      <alignment horizontal="center" vertical="center" wrapText="1"/>
    </xf>
    <xf numFmtId="9" fontId="1" fillId="4" borderId="3" xfId="0" applyNumberFormat="1" applyFont="1" applyFill="1" applyBorder="1" applyAlignment="1">
      <alignment vertical="center" wrapText="1"/>
    </xf>
    <xf numFmtId="9" fontId="1" fillId="4" borderId="7" xfId="0" applyNumberFormat="1" applyFont="1" applyFill="1" applyBorder="1" applyAlignment="1">
      <alignment vertical="center" wrapText="1"/>
    </xf>
    <xf numFmtId="9" fontId="1" fillId="4" borderId="4" xfId="0" applyNumberFormat="1" applyFont="1" applyFill="1" applyBorder="1" applyAlignment="1">
      <alignment vertical="center" wrapText="1"/>
    </xf>
    <xf numFmtId="9" fontId="1" fillId="4" borderId="8" xfId="0" applyNumberFormat="1" applyFont="1" applyFill="1" applyBorder="1" applyAlignment="1">
      <alignment vertical="center" wrapText="1"/>
    </xf>
    <xf numFmtId="9" fontId="13" fillId="0" borderId="8" xfId="0" applyNumberFormat="1" applyFont="1" applyBorder="1" applyAlignment="1">
      <alignment horizontal="center"/>
    </xf>
    <xf numFmtId="17" fontId="11" fillId="4" borderId="3" xfId="0" applyNumberFormat="1" applyFont="1" applyFill="1" applyBorder="1" applyAlignment="1">
      <alignment horizontal="center" vertical="center" wrapText="1"/>
    </xf>
    <xf numFmtId="0" fontId="22" fillId="4" borderId="13" xfId="0" applyFont="1" applyFill="1" applyBorder="1" applyAlignment="1">
      <alignment vertical="center" wrapText="1"/>
    </xf>
    <xf numFmtId="0" fontId="11" fillId="0" borderId="5" xfId="0" applyFont="1" applyBorder="1" applyAlignment="1">
      <alignment horizontal="center"/>
    </xf>
    <xf numFmtId="0" fontId="11" fillId="0" borderId="8" xfId="0" applyFont="1" applyBorder="1" applyAlignment="1">
      <alignment horizontal="center"/>
    </xf>
    <xf numFmtId="9" fontId="11" fillId="0" borderId="9" xfId="0" applyNumberFormat="1" applyFont="1" applyBorder="1" applyAlignment="1">
      <alignment horizontal="center"/>
    </xf>
    <xf numFmtId="9" fontId="11" fillId="0" borderId="12" xfId="0" applyNumberFormat="1" applyFont="1" applyBorder="1" applyAlignment="1">
      <alignment horizontal="center"/>
    </xf>
    <xf numFmtId="49" fontId="13" fillId="5" borderId="2" xfId="0" applyNumberFormat="1" applyFont="1" applyFill="1" applyBorder="1" applyAlignment="1">
      <alignment horizontal="center" vertical="center" wrapText="1"/>
    </xf>
    <xf numFmtId="49" fontId="13" fillId="5" borderId="12" xfId="0" applyNumberFormat="1" applyFont="1" applyFill="1" applyBorder="1" applyAlignment="1">
      <alignment horizontal="center" vertical="center" wrapText="1"/>
    </xf>
    <xf numFmtId="9" fontId="13" fillId="5" borderId="2" xfId="0" applyNumberFormat="1" applyFont="1" applyFill="1" applyBorder="1" applyAlignment="1">
      <alignment horizontal="center"/>
    </xf>
    <xf numFmtId="9" fontId="1" fillId="5" borderId="12" xfId="0" applyNumberFormat="1" applyFont="1" applyFill="1" applyBorder="1" applyAlignment="1">
      <alignment horizontal="center"/>
    </xf>
    <xf numFmtId="0" fontId="13" fillId="5" borderId="4" xfId="0" applyFont="1" applyFill="1" applyBorder="1" applyAlignment="1">
      <alignment horizontal="center"/>
    </xf>
    <xf numFmtId="0" fontId="13" fillId="5" borderId="8" xfId="0" applyFont="1" applyFill="1" applyBorder="1" applyAlignment="1">
      <alignment horizontal="center"/>
    </xf>
    <xf numFmtId="9" fontId="13" fillId="5" borderId="2" xfId="0" applyNumberFormat="1" applyFont="1" applyFill="1" applyBorder="1" applyAlignment="1">
      <alignment horizontal="center" wrapText="1"/>
    </xf>
    <xf numFmtId="9" fontId="1" fillId="5" borderId="12" xfId="0" applyNumberFormat="1" applyFont="1" applyFill="1" applyBorder="1" applyAlignment="1">
      <alignment horizontal="center" wrapText="1"/>
    </xf>
    <xf numFmtId="9" fontId="13" fillId="5" borderId="3" xfId="0" applyNumberFormat="1" applyFont="1" applyFill="1" applyBorder="1" applyAlignment="1">
      <alignment horizontal="center"/>
    </xf>
    <xf numFmtId="9" fontId="1" fillId="5" borderId="7" xfId="0" applyNumberFormat="1" applyFont="1" applyFill="1" applyBorder="1" applyAlignment="1">
      <alignment horizontal="center"/>
    </xf>
    <xf numFmtId="9" fontId="13" fillId="5" borderId="4" xfId="0" applyNumberFormat="1" applyFont="1" applyFill="1" applyBorder="1" applyAlignment="1">
      <alignment horizontal="center"/>
    </xf>
    <xf numFmtId="9" fontId="1" fillId="5" borderId="8" xfId="0" applyNumberFormat="1" applyFont="1" applyFill="1" applyBorder="1" applyAlignment="1">
      <alignment horizontal="center"/>
    </xf>
    <xf numFmtId="9" fontId="23" fillId="4" borderId="7" xfId="0" applyNumberFormat="1" applyFont="1" applyFill="1" applyBorder="1" applyAlignment="1">
      <alignment horizontal="center" vertical="center" wrapText="1"/>
    </xf>
    <xf numFmtId="9" fontId="1" fillId="5" borderId="9" xfId="0" applyNumberFormat="1" applyFont="1" applyFill="1" applyBorder="1" applyAlignment="1">
      <alignment horizontal="center" wrapText="1"/>
    </xf>
    <xf numFmtId="9" fontId="13" fillId="5" borderId="9" xfId="0" applyNumberFormat="1" applyFont="1" applyFill="1" applyBorder="1" applyAlignment="1">
      <alignment horizontal="center" wrapText="1"/>
    </xf>
    <xf numFmtId="9" fontId="1" fillId="5" borderId="0" xfId="0" applyNumberFormat="1" applyFont="1" applyFill="1" applyAlignment="1">
      <alignment horizontal="center"/>
    </xf>
    <xf numFmtId="9" fontId="13" fillId="5" borderId="0" xfId="0" applyNumberFormat="1" applyFont="1" applyFill="1" applyAlignment="1">
      <alignment horizontal="center"/>
    </xf>
    <xf numFmtId="9" fontId="13" fillId="0" borderId="0" xfId="0" applyNumberFormat="1" applyFont="1"/>
    <xf numFmtId="9" fontId="13" fillId="0" borderId="0" xfId="0" applyNumberFormat="1" applyFont="1" applyAlignment="1">
      <alignment wrapText="1"/>
    </xf>
    <xf numFmtId="9" fontId="1" fillId="5" borderId="0" xfId="0" applyNumberFormat="1" applyFont="1" applyFill="1" applyAlignment="1">
      <alignment wrapText="1"/>
    </xf>
    <xf numFmtId="9" fontId="1" fillId="5" borderId="7" xfId="0" applyNumberFormat="1" applyFont="1" applyFill="1" applyBorder="1" applyAlignment="1">
      <alignment wrapText="1"/>
    </xf>
    <xf numFmtId="9" fontId="1" fillId="5" borderId="0" xfId="0" applyNumberFormat="1" applyFont="1" applyFill="1"/>
    <xf numFmtId="9" fontId="1" fillId="5" borderId="7" xfId="0" applyNumberFormat="1" applyFont="1" applyFill="1" applyBorder="1"/>
    <xf numFmtId="17" fontId="1" fillId="4" borderId="4" xfId="0" applyNumberFormat="1" applyFont="1" applyFill="1" applyBorder="1" applyAlignment="1">
      <alignment horizontal="center" vertical="center" wrapText="1"/>
    </xf>
    <xf numFmtId="9" fontId="13" fillId="0" borderId="3" xfId="0" applyNumberFormat="1" applyFont="1" applyBorder="1" applyAlignment="1">
      <alignment wrapText="1"/>
    </xf>
    <xf numFmtId="9" fontId="1" fillId="5" borderId="5" xfId="0" applyNumberFormat="1" applyFont="1" applyFill="1" applyBorder="1"/>
    <xf numFmtId="9" fontId="1" fillId="5" borderId="8" xfId="0" applyNumberFormat="1" applyFont="1" applyFill="1" applyBorder="1"/>
    <xf numFmtId="1" fontId="13" fillId="0" borderId="7" xfId="0" applyNumberFormat="1" applyFont="1" applyBorder="1" applyAlignment="1">
      <alignment horizontal="center"/>
    </xf>
    <xf numFmtId="9" fontId="13" fillId="0" borderId="3" xfId="0" applyNumberFormat="1" applyFont="1" applyBorder="1"/>
    <xf numFmtId="9" fontId="1" fillId="0" borderId="4" xfId="0" applyNumberFormat="1" applyFont="1" applyBorder="1" applyAlignment="1">
      <alignment horizontal="center"/>
    </xf>
    <xf numFmtId="9" fontId="1" fillId="5" borderId="9" xfId="0" applyNumberFormat="1" applyFont="1" applyFill="1" applyBorder="1"/>
    <xf numFmtId="9" fontId="1" fillId="5" borderId="12" xfId="0" applyNumberFormat="1" applyFont="1" applyFill="1" applyBorder="1"/>
    <xf numFmtId="0" fontId="13" fillId="0" borderId="27" xfId="0" applyFont="1" applyBorder="1" applyAlignment="1">
      <alignment vertical="center" wrapText="1"/>
    </xf>
    <xf numFmtId="17" fontId="1" fillId="4" borderId="7" xfId="0" applyNumberFormat="1" applyFont="1" applyFill="1" applyBorder="1" applyAlignment="1">
      <alignment horizontal="center" vertical="center" wrapText="1"/>
    </xf>
    <xf numFmtId="0" fontId="1" fillId="0" borderId="7" xfId="0" applyFont="1" applyBorder="1" applyAlignment="1">
      <alignment horizontal="center"/>
    </xf>
    <xf numFmtId="0" fontId="15" fillId="0" borderId="0" xfId="0" applyFont="1" applyAlignment="1">
      <alignment vertical="center"/>
    </xf>
    <xf numFmtId="2" fontId="1" fillId="0" borderId="0" xfId="0" applyNumberFormat="1" applyFont="1" applyAlignment="1">
      <alignment horizontal="center" vertical="center" wrapText="1"/>
    </xf>
    <xf numFmtId="17" fontId="1" fillId="0" borderId="0" xfId="0" applyNumberFormat="1" applyFont="1" applyAlignment="1">
      <alignment horizontal="center" vertical="center" wrapText="1"/>
    </xf>
    <xf numFmtId="49" fontId="13" fillId="0" borderId="16" xfId="0" applyNumberFormat="1" applyFont="1" applyBorder="1" applyAlignment="1">
      <alignment vertical="center"/>
    </xf>
    <xf numFmtId="49" fontId="1" fillId="0" borderId="8" xfId="0" applyNumberFormat="1" applyFont="1" applyBorder="1" applyAlignment="1">
      <alignment horizontal="center"/>
    </xf>
    <xf numFmtId="49" fontId="1" fillId="0" borderId="5" xfId="0" applyNumberFormat="1" applyFont="1" applyBorder="1" applyAlignment="1">
      <alignment horizontal="center"/>
    </xf>
    <xf numFmtId="49" fontId="13" fillId="0" borderId="0" xfId="0" applyNumberFormat="1" applyFont="1" applyAlignment="1">
      <alignment horizontal="center"/>
    </xf>
    <xf numFmtId="49" fontId="1" fillId="0" borderId="0" xfId="0" applyNumberFormat="1" applyFont="1" applyAlignment="1">
      <alignment horizontal="center"/>
    </xf>
    <xf numFmtId="49" fontId="13" fillId="0" borderId="0" xfId="0" applyNumberFormat="1" applyFont="1"/>
    <xf numFmtId="9" fontId="13" fillId="0" borderId="8" xfId="0" applyNumberFormat="1" applyFont="1" applyBorder="1" applyAlignment="1">
      <alignment horizontal="center" vertical="center" wrapText="1"/>
    </xf>
    <xf numFmtId="9" fontId="13" fillId="0" borderId="5" xfId="0" applyNumberFormat="1" applyFont="1" applyBorder="1"/>
    <xf numFmtId="9" fontId="9" fillId="0" borderId="15" xfId="0" applyNumberFormat="1" applyFont="1" applyBorder="1" applyAlignment="1">
      <alignment vertical="center"/>
    </xf>
    <xf numFmtId="9" fontId="13" fillId="0" borderId="16" xfId="0" applyNumberFormat="1" applyFont="1" applyBorder="1" applyAlignment="1">
      <alignment vertical="center"/>
    </xf>
    <xf numFmtId="9" fontId="15" fillId="0" borderId="0" xfId="0" applyNumberFormat="1" applyFont="1" applyAlignment="1">
      <alignment vertical="center"/>
    </xf>
    <xf numFmtId="1" fontId="13" fillId="0" borderId="8" xfId="0" applyNumberFormat="1" applyFont="1" applyBorder="1" applyAlignment="1">
      <alignment horizontal="center"/>
    </xf>
    <xf numFmtId="9" fontId="13" fillId="0" borderId="4" xfId="0" applyNumberFormat="1" applyFont="1" applyBorder="1"/>
    <xf numFmtId="9" fontId="13" fillId="4" borderId="3" xfId="0" applyNumberFormat="1" applyFont="1" applyFill="1" applyBorder="1" applyAlignment="1">
      <alignment horizontal="center" vertical="center" wrapText="1"/>
    </xf>
    <xf numFmtId="9" fontId="13" fillId="4" borderId="4" xfId="0" applyNumberFormat="1" applyFont="1" applyFill="1" applyBorder="1" applyAlignment="1">
      <alignment horizontal="center" vertical="center" wrapText="1"/>
    </xf>
    <xf numFmtId="9" fontId="13" fillId="4" borderId="0" xfId="0" applyNumberFormat="1" applyFont="1" applyFill="1" applyAlignment="1">
      <alignment horizontal="center" vertical="center" wrapText="1"/>
    </xf>
    <xf numFmtId="9" fontId="13" fillId="4" borderId="5" xfId="0" applyNumberFormat="1" applyFont="1" applyFill="1" applyBorder="1" applyAlignment="1">
      <alignment horizontal="center" vertical="center" wrapText="1"/>
    </xf>
    <xf numFmtId="9" fontId="1" fillId="0" borderId="9" xfId="0" applyNumberFormat="1" applyFont="1" applyBorder="1"/>
    <xf numFmtId="9" fontId="1" fillId="0" borderId="12" xfId="0" applyNumberFormat="1" applyFont="1" applyBorder="1"/>
    <xf numFmtId="0" fontId="1" fillId="0" borderId="0" xfId="0" applyFont="1" applyAlignment="1">
      <alignment horizontal="left" wrapText="1"/>
    </xf>
    <xf numFmtId="0" fontId="1" fillId="0" borderId="8" xfId="0" applyFont="1" applyBorder="1" applyAlignment="1">
      <alignment horizontal="center" vertical="center" wrapText="1"/>
    </xf>
    <xf numFmtId="0" fontId="1" fillId="0" borderId="5" xfId="0" applyFont="1" applyBorder="1" applyAlignment="1">
      <alignment horizontal="center" vertical="center" wrapText="1"/>
    </xf>
    <xf numFmtId="0" fontId="13" fillId="0" borderId="0" xfId="0" applyFont="1" applyAlignment="1">
      <alignment horizontal="center" vertical="center" wrapText="1"/>
    </xf>
    <xf numFmtId="0" fontId="11" fillId="0" borderId="0" xfId="0" applyFont="1" applyAlignment="1">
      <alignment horizontal="center" vertical="center" wrapText="1"/>
    </xf>
    <xf numFmtId="0" fontId="13" fillId="0" borderId="5" xfId="0" applyFont="1" applyBorder="1" applyAlignment="1">
      <alignment horizontal="center" vertical="center" wrapText="1"/>
    </xf>
    <xf numFmtId="0" fontId="11" fillId="0" borderId="5" xfId="0" applyFont="1" applyBorder="1" applyAlignment="1">
      <alignment horizontal="center" vertical="center" wrapText="1"/>
    </xf>
    <xf numFmtId="0" fontId="11" fillId="0" borderId="8" xfId="0" applyFont="1" applyBorder="1" applyAlignment="1">
      <alignment horizontal="center" vertical="center" wrapText="1"/>
    </xf>
    <xf numFmtId="0" fontId="13" fillId="0" borderId="4" xfId="0" applyFont="1" applyBorder="1" applyAlignment="1">
      <alignment horizontal="center" vertical="center" wrapText="1"/>
    </xf>
    <xf numFmtId="166" fontId="1" fillId="0" borderId="0" xfId="0" applyNumberFormat="1" applyFont="1"/>
    <xf numFmtId="0" fontId="1" fillId="0" borderId="7" xfId="0" applyFont="1" applyBorder="1" applyAlignment="1">
      <alignment wrapText="1"/>
    </xf>
    <xf numFmtId="0" fontId="1" fillId="0" borderId="5" xfId="0" applyFont="1" applyBorder="1" applyAlignment="1">
      <alignment wrapText="1"/>
    </xf>
    <xf numFmtId="0" fontId="1" fillId="0" borderId="8" xfId="0" applyFont="1" applyBorder="1" applyAlignment="1">
      <alignment wrapText="1"/>
    </xf>
    <xf numFmtId="1" fontId="1" fillId="0" borderId="5" xfId="0" applyNumberFormat="1" applyFont="1" applyBorder="1" applyAlignment="1">
      <alignment horizontal="center"/>
    </xf>
    <xf numFmtId="0" fontId="13" fillId="0" borderId="0" xfId="0" applyFont="1" applyAlignment="1">
      <alignment wrapText="1"/>
    </xf>
    <xf numFmtId="9" fontId="1" fillId="0" borderId="3" xfId="0" applyNumberFormat="1" applyFont="1" applyBorder="1" applyAlignment="1">
      <alignment horizontal="center" wrapText="1"/>
    </xf>
    <xf numFmtId="9" fontId="11" fillId="0" borderId="9" xfId="0" applyNumberFormat="1" applyFont="1" applyBorder="1" applyAlignment="1">
      <alignment horizontal="center" wrapText="1"/>
    </xf>
    <xf numFmtId="0" fontId="1" fillId="0" borderId="0" xfId="0" applyFont="1" applyAlignment="1">
      <alignment horizontal="center" vertical="center" wrapText="1"/>
    </xf>
    <xf numFmtId="0" fontId="15" fillId="0" borderId="0" xfId="0" applyFont="1" applyAlignment="1">
      <alignment vertical="center" wrapText="1"/>
    </xf>
    <xf numFmtId="0" fontId="1" fillId="5" borderId="21" xfId="0" applyFont="1" applyFill="1" applyBorder="1" applyAlignment="1">
      <alignment wrapText="1"/>
    </xf>
    <xf numFmtId="0" fontId="1" fillId="5" borderId="22" xfId="0" applyFont="1" applyFill="1" applyBorder="1" applyAlignment="1">
      <alignment wrapText="1"/>
    </xf>
    <xf numFmtId="0" fontId="1" fillId="5" borderId="26" xfId="0" applyFont="1" applyFill="1" applyBorder="1" applyAlignment="1">
      <alignment wrapText="1"/>
    </xf>
    <xf numFmtId="9" fontId="19" fillId="4" borderId="8" xfId="0" applyNumberFormat="1" applyFont="1" applyFill="1" applyBorder="1" applyAlignment="1">
      <alignment horizontal="center" vertical="center" wrapText="1"/>
    </xf>
    <xf numFmtId="9" fontId="1" fillId="5" borderId="12" xfId="0" applyNumberFormat="1" applyFont="1" applyFill="1" applyBorder="1" applyAlignment="1">
      <alignment horizontal="center" vertical="center" wrapText="1"/>
    </xf>
    <xf numFmtId="9" fontId="1" fillId="5" borderId="9" xfId="0" applyNumberFormat="1" applyFont="1" applyFill="1" applyBorder="1" applyAlignment="1">
      <alignment horizontal="center" vertical="center" wrapText="1"/>
    </xf>
    <xf numFmtId="9" fontId="11" fillId="5" borderId="9" xfId="0" applyNumberFormat="1" applyFont="1" applyFill="1" applyBorder="1" applyAlignment="1">
      <alignment horizontal="center" vertical="center" wrapText="1"/>
    </xf>
    <xf numFmtId="9" fontId="11" fillId="5" borderId="12" xfId="0" applyNumberFormat="1" applyFont="1" applyFill="1" applyBorder="1" applyAlignment="1">
      <alignment horizontal="center" vertical="center" wrapText="1"/>
    </xf>
    <xf numFmtId="9" fontId="1" fillId="5" borderId="7" xfId="0" applyNumberFormat="1" applyFont="1" applyFill="1" applyBorder="1" applyAlignment="1">
      <alignment horizontal="center" vertical="center" wrapText="1"/>
    </xf>
    <xf numFmtId="9" fontId="1" fillId="5" borderId="0" xfId="0" applyNumberFormat="1" applyFont="1" applyFill="1" applyAlignment="1">
      <alignment horizontal="center" vertical="center" wrapText="1"/>
    </xf>
    <xf numFmtId="9" fontId="11" fillId="5" borderId="0" xfId="0" applyNumberFormat="1" applyFont="1" applyFill="1" applyAlignment="1">
      <alignment horizontal="center" vertical="center" wrapText="1"/>
    </xf>
    <xf numFmtId="9" fontId="11" fillId="5" borderId="7" xfId="0" applyNumberFormat="1" applyFont="1" applyFill="1" applyBorder="1" applyAlignment="1">
      <alignment horizontal="center" vertical="center" wrapText="1"/>
    </xf>
    <xf numFmtId="9" fontId="1" fillId="5" borderId="8" xfId="0" applyNumberFormat="1" applyFont="1" applyFill="1" applyBorder="1" applyAlignment="1">
      <alignment horizontal="center" vertical="center" wrapText="1"/>
    </xf>
    <xf numFmtId="9" fontId="1" fillId="5" borderId="5" xfId="0" applyNumberFormat="1" applyFont="1" applyFill="1" applyBorder="1" applyAlignment="1">
      <alignment horizontal="center" vertical="center" wrapText="1"/>
    </xf>
    <xf numFmtId="9" fontId="11" fillId="5" borderId="5" xfId="0" applyNumberFormat="1" applyFont="1" applyFill="1" applyBorder="1" applyAlignment="1">
      <alignment horizontal="center" vertical="center" wrapText="1"/>
    </xf>
    <xf numFmtId="9" fontId="11" fillId="5" borderId="8" xfId="0" applyNumberFormat="1" applyFont="1" applyFill="1" applyBorder="1" applyAlignment="1">
      <alignment horizontal="center" vertical="center" wrapText="1"/>
    </xf>
    <xf numFmtId="17" fontId="13" fillId="4" borderId="3" xfId="0" applyNumberFormat="1" applyFont="1" applyFill="1" applyBorder="1" applyAlignment="1">
      <alignment horizontal="center" vertical="center" wrapText="1"/>
    </xf>
    <xf numFmtId="9" fontId="13" fillId="5" borderId="2" xfId="0" applyNumberFormat="1" applyFont="1" applyFill="1" applyBorder="1" applyAlignment="1">
      <alignment horizontal="center" vertical="center" wrapText="1"/>
    </xf>
    <xf numFmtId="9" fontId="13" fillId="5" borderId="3" xfId="0" applyNumberFormat="1" applyFont="1" applyFill="1" applyBorder="1" applyAlignment="1">
      <alignment horizontal="center" vertical="center" wrapText="1"/>
    </xf>
    <xf numFmtId="9" fontId="13" fillId="5" borderId="4" xfId="0" applyNumberFormat="1" applyFont="1" applyFill="1" applyBorder="1" applyAlignment="1">
      <alignment horizontal="center" vertical="center" wrapText="1"/>
    </xf>
    <xf numFmtId="2" fontId="13" fillId="4" borderId="3" xfId="0" applyNumberFormat="1" applyFont="1" applyFill="1" applyBorder="1" applyAlignment="1">
      <alignment horizontal="center" vertical="center" wrapText="1"/>
    </xf>
    <xf numFmtId="17" fontId="13" fillId="4" borderId="0" xfId="0" applyNumberFormat="1" applyFont="1" applyFill="1" applyAlignment="1">
      <alignment horizontal="center" vertical="center" wrapText="1"/>
    </xf>
    <xf numFmtId="9" fontId="13" fillId="5" borderId="9" xfId="0" applyNumberFormat="1" applyFont="1" applyFill="1" applyBorder="1" applyAlignment="1">
      <alignment horizontal="center" vertical="center" wrapText="1"/>
    </xf>
    <xf numFmtId="9" fontId="13" fillId="5" borderId="0" xfId="0" applyNumberFormat="1" applyFont="1" applyFill="1" applyAlignment="1">
      <alignment horizontal="center" vertical="center" wrapText="1"/>
    </xf>
    <xf numFmtId="9" fontId="13" fillId="5" borderId="5" xfId="0" applyNumberFormat="1" applyFont="1" applyFill="1" applyBorder="1" applyAlignment="1">
      <alignment horizontal="center" vertical="center" wrapText="1"/>
    </xf>
    <xf numFmtId="49" fontId="13" fillId="0" borderId="4" xfId="0" applyNumberFormat="1" applyFont="1" applyBorder="1" applyAlignment="1">
      <alignment horizontal="center" vertical="center"/>
    </xf>
    <xf numFmtId="49" fontId="13" fillId="0" borderId="8" xfId="0" applyNumberFormat="1" applyFont="1" applyBorder="1" applyAlignment="1">
      <alignment horizontal="center" vertical="center"/>
    </xf>
    <xf numFmtId="49" fontId="13" fillId="0" borderId="5" xfId="0" applyNumberFormat="1" applyFont="1" applyBorder="1" applyAlignment="1">
      <alignment horizontal="center" vertical="center"/>
    </xf>
    <xf numFmtId="49" fontId="1" fillId="0" borderId="8" xfId="0" applyNumberFormat="1" applyFont="1" applyBorder="1" applyAlignment="1">
      <alignment horizontal="center" vertical="center" wrapText="1"/>
    </xf>
    <xf numFmtId="0" fontId="13" fillId="0" borderId="5" xfId="0" applyFont="1" applyBorder="1" applyAlignment="1">
      <alignment horizontal="center" vertical="center"/>
    </xf>
    <xf numFmtId="0" fontId="9" fillId="4" borderId="15" xfId="0" applyFont="1" applyFill="1" applyBorder="1" applyAlignment="1">
      <alignment vertical="center" wrapText="1"/>
    </xf>
    <xf numFmtId="0" fontId="9" fillId="4" borderId="16" xfId="0" applyFont="1" applyFill="1" applyBorder="1" applyAlignment="1">
      <alignment vertical="center" wrapText="1"/>
    </xf>
    <xf numFmtId="9" fontId="13" fillId="5" borderId="4" xfId="0" applyNumberFormat="1" applyFont="1" applyFill="1" applyBorder="1" applyAlignment="1">
      <alignment horizontal="center" wrapText="1"/>
    </xf>
    <xf numFmtId="9" fontId="1" fillId="5" borderId="5" xfId="0" applyNumberFormat="1" applyFont="1" applyFill="1" applyBorder="1" applyAlignment="1">
      <alignment horizontal="center" wrapText="1"/>
    </xf>
    <xf numFmtId="9" fontId="13" fillId="5" borderId="5" xfId="0" applyNumberFormat="1" applyFont="1" applyFill="1" applyBorder="1" applyAlignment="1">
      <alignment horizontal="center" wrapText="1"/>
    </xf>
    <xf numFmtId="9" fontId="1" fillId="0" borderId="5" xfId="0" applyNumberFormat="1" applyFont="1" applyBorder="1" applyAlignment="1">
      <alignment wrapText="1"/>
    </xf>
    <xf numFmtId="9" fontId="1" fillId="0" borderId="8" xfId="0" applyNumberFormat="1" applyFont="1" applyBorder="1" applyAlignment="1">
      <alignment wrapText="1"/>
    </xf>
    <xf numFmtId="9" fontId="13" fillId="5" borderId="12" xfId="0" applyNumberFormat="1" applyFont="1" applyFill="1" applyBorder="1" applyAlignment="1">
      <alignment horizontal="center" vertical="center" wrapText="1"/>
    </xf>
    <xf numFmtId="9" fontId="1" fillId="5" borderId="8" xfId="0" applyNumberFormat="1" applyFont="1" applyFill="1" applyBorder="1" applyAlignment="1">
      <alignment horizontal="center" wrapText="1"/>
    </xf>
    <xf numFmtId="9" fontId="13" fillId="0" borderId="5" xfId="0" applyNumberFormat="1" applyFont="1" applyBorder="1" applyAlignment="1">
      <alignment wrapText="1"/>
    </xf>
    <xf numFmtId="9" fontId="13" fillId="0" borderId="4" xfId="0" applyNumberFormat="1" applyFont="1" applyBorder="1" applyAlignment="1">
      <alignment wrapText="1"/>
    </xf>
    <xf numFmtId="0" fontId="9" fillId="4" borderId="0" xfId="0" applyFont="1" applyFill="1" applyAlignment="1">
      <alignment vertical="center" wrapText="1"/>
    </xf>
    <xf numFmtId="9" fontId="1" fillId="0" borderId="12" xfId="0" applyNumberFormat="1" applyFont="1" applyBorder="1" applyAlignment="1">
      <alignment wrapText="1"/>
    </xf>
    <xf numFmtId="9" fontId="13" fillId="5" borderId="2" xfId="0" applyNumberFormat="1" applyFont="1" applyFill="1" applyBorder="1" applyAlignment="1">
      <alignment wrapText="1"/>
    </xf>
    <xf numFmtId="9" fontId="1" fillId="5" borderId="9" xfId="0" applyNumberFormat="1" applyFont="1" applyFill="1" applyBorder="1" applyAlignment="1">
      <alignment wrapText="1"/>
    </xf>
    <xf numFmtId="9" fontId="13" fillId="5" borderId="9" xfId="0" applyNumberFormat="1" applyFont="1" applyFill="1" applyBorder="1" applyAlignment="1">
      <alignment wrapText="1"/>
    </xf>
    <xf numFmtId="9" fontId="1" fillId="5" borderId="12" xfId="0" applyNumberFormat="1" applyFont="1" applyFill="1" applyBorder="1" applyAlignment="1">
      <alignment wrapText="1"/>
    </xf>
    <xf numFmtId="9" fontId="13" fillId="5" borderId="3" xfId="0" applyNumberFormat="1" applyFont="1" applyFill="1" applyBorder="1" applyAlignment="1">
      <alignment wrapText="1"/>
    </xf>
    <xf numFmtId="9" fontId="13" fillId="5" borderId="0" xfId="0" applyNumberFormat="1" applyFont="1" applyFill="1" applyAlignment="1">
      <alignment wrapText="1"/>
    </xf>
    <xf numFmtId="0" fontId="13" fillId="5" borderId="5" xfId="0" applyFont="1" applyFill="1" applyBorder="1" applyAlignment="1">
      <alignment horizontal="center"/>
    </xf>
    <xf numFmtId="167" fontId="1" fillId="0" borderId="0" xfId="0" applyNumberFormat="1" applyFont="1"/>
    <xf numFmtId="168" fontId="1" fillId="0" borderId="0" xfId="0" applyNumberFormat="1" applyFont="1"/>
    <xf numFmtId="0" fontId="1" fillId="0" borderId="0" xfId="0" applyFont="1" applyAlignment="1">
      <alignment horizontal="left"/>
    </xf>
    <xf numFmtId="0" fontId="13" fillId="0" borderId="0" xfId="0" applyFont="1" applyAlignment="1">
      <alignment horizontal="center" vertical="center"/>
    </xf>
    <xf numFmtId="0" fontId="1" fillId="4" borderId="13" xfId="0" applyFont="1" applyFill="1" applyBorder="1" applyAlignment="1">
      <alignment vertical="center" wrapText="1"/>
    </xf>
    <xf numFmtId="0" fontId="13" fillId="0" borderId="3" xfId="0" applyFont="1" applyBorder="1" applyAlignment="1">
      <alignment horizontal="center" vertical="center"/>
    </xf>
    <xf numFmtId="0" fontId="1" fillId="0" borderId="7" xfId="0" applyFont="1" applyBorder="1" applyAlignment="1">
      <alignment horizontal="center" vertical="center"/>
    </xf>
    <xf numFmtId="0" fontId="13" fillId="0" borderId="4" xfId="0" applyFont="1" applyBorder="1" applyAlignment="1">
      <alignment horizontal="center" vertical="center"/>
    </xf>
    <xf numFmtId="0" fontId="1" fillId="0" borderId="8" xfId="0" applyFont="1" applyBorder="1" applyAlignment="1">
      <alignment horizontal="center" vertical="center"/>
    </xf>
    <xf numFmtId="0" fontId="1" fillId="0" borderId="5" xfId="0" applyFont="1" applyBorder="1" applyAlignment="1">
      <alignment horizontal="center" vertical="center"/>
    </xf>
    <xf numFmtId="0" fontId="11" fillId="0" borderId="7" xfId="0" applyFont="1" applyBorder="1" applyAlignment="1">
      <alignment horizontal="center" vertical="center"/>
    </xf>
    <xf numFmtId="0" fontId="11" fillId="0" borderId="8" xfId="0" applyFont="1" applyBorder="1" applyAlignment="1">
      <alignment horizontal="center" vertical="center"/>
    </xf>
    <xf numFmtId="9" fontId="13" fillId="5" borderId="8" xfId="0" applyNumberFormat="1" applyFont="1" applyFill="1" applyBorder="1" applyAlignment="1">
      <alignment horizontal="center"/>
    </xf>
    <xf numFmtId="9" fontId="1" fillId="5" borderId="5" xfId="0" applyNumberFormat="1" applyFont="1" applyFill="1" applyBorder="1" applyAlignment="1">
      <alignment wrapText="1"/>
    </xf>
    <xf numFmtId="9" fontId="13" fillId="5" borderId="5" xfId="0" applyNumberFormat="1" applyFont="1" applyFill="1" applyBorder="1" applyAlignment="1">
      <alignment wrapText="1"/>
    </xf>
    <xf numFmtId="9" fontId="1" fillId="5" borderId="8" xfId="0" applyNumberFormat="1" applyFont="1" applyFill="1" applyBorder="1" applyAlignment="1">
      <alignment wrapText="1"/>
    </xf>
    <xf numFmtId="9" fontId="13" fillId="5" borderId="5" xfId="0" applyNumberFormat="1" applyFont="1" applyFill="1" applyBorder="1" applyAlignment="1">
      <alignment horizontal="center"/>
    </xf>
    <xf numFmtId="9" fontId="11" fillId="0" borderId="9" xfId="0" applyNumberFormat="1" applyFont="1" applyBorder="1"/>
    <xf numFmtId="9" fontId="11" fillId="0" borderId="12" xfId="0" applyNumberFormat="1" applyFont="1" applyBorder="1"/>
    <xf numFmtId="9" fontId="20" fillId="0" borderId="2" xfId="0" applyNumberFormat="1" applyFont="1" applyBorder="1" applyAlignment="1">
      <alignment horizontal="center" vertical="center"/>
    </xf>
    <xf numFmtId="0" fontId="1" fillId="6" borderId="0" xfId="0" applyFont="1" applyFill="1"/>
    <xf numFmtId="0" fontId="0" fillId="7" borderId="0" xfId="0" applyFill="1"/>
    <xf numFmtId="0" fontId="1" fillId="7" borderId="0" xfId="0" applyFont="1" applyFill="1"/>
    <xf numFmtId="0" fontId="0" fillId="6" borderId="0" xfId="0" applyFill="1"/>
    <xf numFmtId="0" fontId="0" fillId="8" borderId="0" xfId="0" applyFill="1"/>
    <xf numFmtId="0" fontId="14" fillId="0" borderId="29" xfId="0" applyFont="1" applyBorder="1"/>
    <xf numFmtId="0" fontId="9" fillId="0" borderId="29" xfId="0" applyFont="1" applyBorder="1" applyAlignment="1">
      <alignment wrapText="1"/>
    </xf>
    <xf numFmtId="0" fontId="14" fillId="8" borderId="0" xfId="0" applyFont="1" applyFill="1"/>
    <xf numFmtId="0" fontId="1" fillId="8" borderId="0" xfId="0" applyFont="1" applyFill="1" applyAlignment="1">
      <alignment wrapText="1"/>
    </xf>
    <xf numFmtId="0" fontId="0" fillId="0" borderId="0" xfId="0" applyAlignment="1">
      <alignment horizontal="center"/>
    </xf>
    <xf numFmtId="164" fontId="1" fillId="0" borderId="1" xfId="0" applyNumberFormat="1" applyFont="1" applyBorder="1" applyAlignment="1">
      <alignment horizontal="left"/>
    </xf>
    <xf numFmtId="49" fontId="13" fillId="5" borderId="9" xfId="0" applyNumberFormat="1" applyFont="1" applyFill="1" applyBorder="1" applyAlignment="1">
      <alignment horizontal="center" vertical="center" wrapText="1"/>
    </xf>
    <xf numFmtId="9" fontId="29" fillId="0" borderId="0" xfId="0" applyNumberFormat="1" applyFont="1" applyAlignment="1">
      <alignment wrapText="1"/>
    </xf>
    <xf numFmtId="9" fontId="29" fillId="0" borderId="0" xfId="0" applyNumberFormat="1" applyFont="1" applyAlignment="1">
      <alignment horizontal="center"/>
    </xf>
    <xf numFmtId="9" fontId="29" fillId="0" borderId="9" xfId="0" applyNumberFormat="1" applyFont="1" applyBorder="1" applyAlignment="1">
      <alignment horizontal="center" wrapText="1"/>
    </xf>
    <xf numFmtId="9" fontId="29" fillId="0" borderId="0" xfId="0" applyNumberFormat="1" applyFont="1" applyAlignment="1">
      <alignment horizontal="center" wrapText="1"/>
    </xf>
    <xf numFmtId="9" fontId="13" fillId="3" borderId="0" xfId="0" applyNumberFormat="1" applyFont="1" applyFill="1" applyAlignment="1">
      <alignment horizontal="center" wrapText="1"/>
    </xf>
    <xf numFmtId="9" fontId="1" fillId="3" borderId="0" xfId="0" applyNumberFormat="1" applyFont="1" applyFill="1" applyAlignment="1">
      <alignment horizontal="center" wrapText="1"/>
    </xf>
    <xf numFmtId="0" fontId="1" fillId="0" borderId="1" xfId="0" applyFont="1" applyBorder="1" applyAlignment="1">
      <alignment horizontal="left" vertical="top" wrapText="1"/>
    </xf>
    <xf numFmtId="0" fontId="1" fillId="0" borderId="0" xfId="0" applyFont="1" applyAlignment="1">
      <alignment wrapText="1"/>
    </xf>
    <xf numFmtId="0" fontId="1" fillId="0" borderId="0" xfId="0" applyFont="1"/>
    <xf numFmtId="0" fontId="7" fillId="0" borderId="0" xfId="0" applyFont="1" applyAlignment="1">
      <alignment wrapText="1"/>
    </xf>
    <xf numFmtId="0" fontId="1" fillId="3" borderId="0" xfId="0" applyFont="1" applyFill="1" applyAlignment="1">
      <alignment wrapText="1"/>
    </xf>
    <xf numFmtId="0" fontId="1" fillId="3" borderId="0" xfId="0" applyFont="1" applyFill="1"/>
    <xf numFmtId="0" fontId="1" fillId="4" borderId="2" xfId="0" applyFont="1" applyFill="1" applyBorder="1" applyAlignment="1">
      <alignment horizontal="center" vertical="center" wrapText="1"/>
    </xf>
    <xf numFmtId="0" fontId="1" fillId="4" borderId="9" xfId="0" applyFont="1" applyFill="1" applyBorder="1" applyAlignment="1">
      <alignment horizontal="center" vertical="center" wrapText="1"/>
    </xf>
    <xf numFmtId="0" fontId="1" fillId="4" borderId="12" xfId="0" applyFont="1" applyFill="1" applyBorder="1" applyAlignment="1">
      <alignment horizontal="center" vertical="center" wrapText="1"/>
    </xf>
    <xf numFmtId="0" fontId="11" fillId="4" borderId="2" xfId="0" applyFont="1" applyFill="1" applyBorder="1" applyAlignment="1">
      <alignment horizontal="center" vertical="center" wrapText="1"/>
    </xf>
    <xf numFmtId="0" fontId="11" fillId="4" borderId="9" xfId="0" applyFont="1" applyFill="1" applyBorder="1" applyAlignment="1">
      <alignment horizontal="center" vertical="center" wrapText="1"/>
    </xf>
    <xf numFmtId="0" fontId="11" fillId="4" borderId="12" xfId="0" applyFont="1" applyFill="1" applyBorder="1" applyAlignment="1">
      <alignment horizontal="center" vertical="center" wrapText="1"/>
    </xf>
    <xf numFmtId="9" fontId="1" fillId="4" borderId="4" xfId="0" applyNumberFormat="1" applyFont="1" applyFill="1" applyBorder="1" applyAlignment="1">
      <alignment horizontal="center" vertical="center" wrapText="1"/>
    </xf>
    <xf numFmtId="9" fontId="1" fillId="4" borderId="5" xfId="0" applyNumberFormat="1" applyFont="1" applyFill="1" applyBorder="1" applyAlignment="1">
      <alignment horizontal="center" vertical="center" wrapText="1"/>
    </xf>
    <xf numFmtId="9" fontId="1" fillId="4" borderId="8" xfId="0" applyNumberFormat="1" applyFont="1" applyFill="1" applyBorder="1" applyAlignment="1">
      <alignment horizontal="center" vertical="center" wrapText="1"/>
    </xf>
    <xf numFmtId="9" fontId="11" fillId="4" borderId="5" xfId="0" applyNumberFormat="1" applyFont="1" applyFill="1" applyBorder="1" applyAlignment="1">
      <alignment horizontal="center" vertical="center" wrapText="1"/>
    </xf>
    <xf numFmtId="9" fontId="11" fillId="4" borderId="8" xfId="0" applyNumberFormat="1" applyFont="1" applyFill="1" applyBorder="1" applyAlignment="1">
      <alignment horizontal="center" vertical="center" wrapText="1"/>
    </xf>
    <xf numFmtId="9" fontId="13" fillId="0" borderId="2" xfId="0" applyNumberFormat="1" applyFont="1" applyBorder="1" applyAlignment="1">
      <alignment vertical="center" wrapText="1"/>
    </xf>
    <xf numFmtId="9" fontId="13" fillId="0" borderId="4" xfId="0" applyNumberFormat="1" applyFont="1" applyBorder="1" applyAlignment="1">
      <alignment vertical="center" wrapText="1"/>
    </xf>
    <xf numFmtId="9" fontId="1" fillId="0" borderId="3" xfId="0" applyNumberFormat="1" applyFont="1" applyBorder="1" applyAlignment="1">
      <alignment wrapText="1"/>
    </xf>
    <xf numFmtId="9" fontId="11" fillId="0" borderId="3" xfId="0" applyNumberFormat="1" applyFont="1" applyBorder="1" applyAlignment="1">
      <alignment horizontal="left" vertical="center" wrapText="1"/>
    </xf>
    <xf numFmtId="9" fontId="13" fillId="0" borderId="2" xfId="0" applyNumberFormat="1" applyFont="1" applyBorder="1" applyAlignment="1">
      <alignment horizontal="left" vertical="center" wrapText="1"/>
    </xf>
    <xf numFmtId="9" fontId="13" fillId="0" borderId="4" xfId="0" applyNumberFormat="1" applyFont="1" applyBorder="1" applyAlignment="1">
      <alignment horizontal="left" vertical="center" wrapText="1"/>
    </xf>
    <xf numFmtId="9" fontId="1" fillId="4" borderId="9" xfId="0" applyNumberFormat="1" applyFont="1" applyFill="1" applyBorder="1" applyAlignment="1">
      <alignment horizontal="center" vertical="center" wrapText="1"/>
    </xf>
    <xf numFmtId="9" fontId="19" fillId="4" borderId="12" xfId="0" applyNumberFormat="1" applyFont="1" applyFill="1" applyBorder="1" applyAlignment="1">
      <alignment horizontal="center" vertical="center" wrapText="1"/>
    </xf>
    <xf numFmtId="9" fontId="1" fillId="4" borderId="2" xfId="0" applyNumberFormat="1" applyFont="1" applyFill="1" applyBorder="1" applyAlignment="1">
      <alignment horizontal="center" vertical="center" wrapText="1"/>
    </xf>
    <xf numFmtId="9" fontId="1" fillId="4" borderId="12" xfId="0" applyNumberFormat="1" applyFont="1" applyFill="1" applyBorder="1" applyAlignment="1">
      <alignment horizontal="center" vertical="center" wrapText="1"/>
    </xf>
    <xf numFmtId="9" fontId="11" fillId="4" borderId="2" xfId="0" applyNumberFormat="1" applyFont="1" applyFill="1" applyBorder="1" applyAlignment="1">
      <alignment horizontal="center" vertical="center" wrapText="1"/>
    </xf>
    <xf numFmtId="9" fontId="11" fillId="4" borderId="9" xfId="0" applyNumberFormat="1" applyFont="1" applyFill="1" applyBorder="1" applyAlignment="1">
      <alignment horizontal="center" vertical="center" wrapText="1"/>
    </xf>
    <xf numFmtId="9" fontId="11" fillId="4" borderId="12" xfId="0" applyNumberFormat="1" applyFont="1" applyFill="1" applyBorder="1" applyAlignment="1">
      <alignment horizontal="center" vertical="center" wrapText="1"/>
    </xf>
    <xf numFmtId="9" fontId="1" fillId="0" borderId="22" xfId="0" applyNumberFormat="1" applyFont="1" applyBorder="1" applyAlignment="1">
      <alignment wrapText="1"/>
    </xf>
    <xf numFmtId="9" fontId="1" fillId="0" borderId="22" xfId="0" applyNumberFormat="1" applyFont="1" applyBorder="1" applyAlignment="1">
      <alignment horizontal="left" wrapText="1"/>
    </xf>
    <xf numFmtId="9" fontId="1" fillId="4" borderId="3" xfId="0" applyNumberFormat="1" applyFont="1" applyFill="1" applyBorder="1" applyAlignment="1">
      <alignment horizontal="center" vertical="center" wrapText="1"/>
    </xf>
    <xf numFmtId="9" fontId="1" fillId="4" borderId="0" xfId="0" applyNumberFormat="1" applyFont="1" applyFill="1" applyAlignment="1">
      <alignment horizontal="center" vertical="center" wrapText="1"/>
    </xf>
    <xf numFmtId="9" fontId="1" fillId="4" borderId="7" xfId="0" applyNumberFormat="1" applyFont="1" applyFill="1" applyBorder="1" applyAlignment="1">
      <alignment horizontal="center" vertical="center" wrapText="1"/>
    </xf>
    <xf numFmtId="9" fontId="1" fillId="0" borderId="21" xfId="0" applyNumberFormat="1" applyFont="1" applyBorder="1" applyAlignment="1">
      <alignment wrapText="1"/>
    </xf>
    <xf numFmtId="9" fontId="9" fillId="4" borderId="23" xfId="0" applyNumberFormat="1" applyFont="1" applyFill="1" applyBorder="1" applyAlignment="1">
      <alignment horizontal="center" vertical="center" wrapText="1"/>
    </xf>
    <xf numFmtId="9" fontId="9" fillId="4" borderId="24" xfId="0" applyNumberFormat="1" applyFont="1" applyFill="1" applyBorder="1" applyAlignment="1">
      <alignment horizontal="center" vertical="center" wrapText="1"/>
    </xf>
    <xf numFmtId="9" fontId="9" fillId="4" borderId="25" xfId="0" applyNumberFormat="1" applyFont="1" applyFill="1" applyBorder="1" applyAlignment="1">
      <alignment horizontal="center" vertical="center" wrapText="1"/>
    </xf>
    <xf numFmtId="17" fontId="1" fillId="4" borderId="2" xfId="0" applyNumberFormat="1" applyFont="1" applyFill="1" applyBorder="1" applyAlignment="1">
      <alignment horizontal="center" vertical="center" wrapText="1"/>
    </xf>
    <xf numFmtId="17" fontId="1" fillId="4" borderId="9" xfId="0" applyNumberFormat="1" applyFont="1" applyFill="1" applyBorder="1" applyAlignment="1">
      <alignment horizontal="center" vertical="center" wrapText="1"/>
    </xf>
    <xf numFmtId="17" fontId="11" fillId="4" borderId="2" xfId="0" applyNumberFormat="1" applyFont="1" applyFill="1" applyBorder="1" applyAlignment="1">
      <alignment horizontal="center" vertical="center" wrapText="1"/>
    </xf>
    <xf numFmtId="17" fontId="11" fillId="4" borderId="9" xfId="0" applyNumberFormat="1" applyFont="1" applyFill="1" applyBorder="1" applyAlignment="1">
      <alignment horizontal="center" vertical="center" wrapText="1"/>
    </xf>
    <xf numFmtId="17" fontId="11" fillId="4" borderId="12" xfId="0" applyNumberFormat="1" applyFont="1" applyFill="1" applyBorder="1" applyAlignment="1">
      <alignment horizontal="center" vertical="center" wrapText="1"/>
    </xf>
    <xf numFmtId="9" fontId="19" fillId="4" borderId="9" xfId="0" applyNumberFormat="1" applyFont="1" applyFill="1" applyBorder="1" applyAlignment="1">
      <alignment horizontal="center" vertical="center" wrapText="1"/>
    </xf>
    <xf numFmtId="2" fontId="1" fillId="4" borderId="2" xfId="0" applyNumberFormat="1" applyFont="1" applyFill="1" applyBorder="1" applyAlignment="1">
      <alignment horizontal="center" vertical="center" wrapText="1"/>
    </xf>
    <xf numFmtId="2" fontId="1" fillId="4" borderId="9" xfId="0" applyNumberFormat="1" applyFont="1" applyFill="1" applyBorder="1" applyAlignment="1">
      <alignment horizontal="center" vertical="center" wrapText="1"/>
    </xf>
    <xf numFmtId="0" fontId="1" fillId="0" borderId="3" xfId="0" applyFont="1" applyBorder="1"/>
    <xf numFmtId="0" fontId="13" fillId="0" borderId="2" xfId="0" applyFont="1" applyBorder="1" applyAlignment="1">
      <alignment vertical="center" wrapText="1"/>
    </xf>
    <xf numFmtId="0" fontId="13" fillId="0" borderId="4" xfId="0" applyFont="1" applyBorder="1" applyAlignment="1">
      <alignment vertical="center" wrapText="1"/>
    </xf>
    <xf numFmtId="0" fontId="1" fillId="0" borderId="22" xfId="0" applyFont="1" applyBorder="1" applyAlignment="1">
      <alignment wrapText="1"/>
    </xf>
    <xf numFmtId="0" fontId="1" fillId="0" borderId="26" xfId="0" applyFont="1" applyBorder="1" applyAlignment="1">
      <alignment wrapText="1"/>
    </xf>
    <xf numFmtId="0" fontId="1" fillId="0" borderId="3" xfId="0" applyFont="1" applyBorder="1" applyAlignment="1">
      <alignment wrapText="1"/>
    </xf>
    <xf numFmtId="17" fontId="1" fillId="4" borderId="0" xfId="0" applyNumberFormat="1" applyFont="1" applyFill="1" applyAlignment="1">
      <alignment horizontal="center" vertical="center" wrapText="1"/>
    </xf>
    <xf numFmtId="17" fontId="1" fillId="4" borderId="3" xfId="0" applyNumberFormat="1" applyFont="1" applyFill="1" applyBorder="1" applyAlignment="1">
      <alignment horizontal="center" vertical="center" wrapText="1"/>
    </xf>
    <xf numFmtId="0" fontId="21" fillId="4" borderId="23" xfId="0" applyFont="1" applyFill="1" applyBorder="1" applyAlignment="1">
      <alignment horizontal="center" vertical="center" wrapText="1"/>
    </xf>
    <xf numFmtId="0" fontId="9" fillId="4" borderId="24" xfId="0" applyFont="1" applyFill="1" applyBorder="1" applyAlignment="1">
      <alignment horizontal="center" vertical="center" wrapText="1"/>
    </xf>
    <xf numFmtId="0" fontId="9" fillId="4" borderId="25" xfId="0" applyFont="1" applyFill="1" applyBorder="1" applyAlignment="1">
      <alignment horizontal="center" vertical="center" wrapText="1"/>
    </xf>
    <xf numFmtId="0" fontId="9" fillId="4" borderId="23" xfId="0" applyFont="1" applyFill="1" applyBorder="1" applyAlignment="1">
      <alignment horizontal="center" vertical="center" wrapText="1"/>
    </xf>
    <xf numFmtId="0" fontId="1" fillId="0" borderId="2" xfId="0" applyFont="1" applyBorder="1"/>
    <xf numFmtId="0" fontId="1" fillId="0" borderId="4" xfId="0" applyFont="1" applyBorder="1" applyAlignment="1">
      <alignment wrapText="1"/>
    </xf>
    <xf numFmtId="0" fontId="9" fillId="4" borderId="21" xfId="0" applyFont="1" applyFill="1" applyBorder="1" applyAlignment="1">
      <alignment horizontal="center" vertical="center" wrapText="1"/>
    </xf>
    <xf numFmtId="0" fontId="9" fillId="4" borderId="22" xfId="0" applyFont="1" applyFill="1" applyBorder="1" applyAlignment="1">
      <alignment horizontal="center" vertical="center" wrapText="1"/>
    </xf>
    <xf numFmtId="0" fontId="9" fillId="4" borderId="26" xfId="0" applyFont="1" applyFill="1" applyBorder="1" applyAlignment="1">
      <alignment horizontal="center" vertical="center" wrapText="1"/>
    </xf>
    <xf numFmtId="17" fontId="1" fillId="4" borderId="12" xfId="0" applyNumberFormat="1" applyFont="1" applyFill="1" applyBorder="1" applyAlignment="1">
      <alignment horizontal="center" vertical="center" wrapText="1"/>
    </xf>
    <xf numFmtId="0" fontId="1" fillId="0" borderId="22" xfId="0" applyFont="1" applyBorder="1"/>
    <xf numFmtId="0" fontId="1" fillId="0" borderId="21" xfId="0" applyFont="1" applyBorder="1"/>
    <xf numFmtId="0" fontId="1" fillId="0" borderId="5" xfId="0" applyFont="1" applyBorder="1" applyAlignment="1">
      <alignment horizontal="center"/>
    </xf>
    <xf numFmtId="0" fontId="13" fillId="0" borderId="3" xfId="0" applyFont="1" applyBorder="1" applyAlignment="1">
      <alignment vertical="center" wrapText="1"/>
    </xf>
    <xf numFmtId="0" fontId="1" fillId="0" borderId="3" xfId="0" applyFont="1" applyBorder="1" applyAlignment="1">
      <alignment vertical="center" wrapText="1"/>
    </xf>
    <xf numFmtId="0" fontId="8" fillId="0" borderId="3" xfId="0" applyFont="1" applyBorder="1" applyAlignment="1">
      <alignment vertical="center" wrapText="1"/>
    </xf>
    <xf numFmtId="0" fontId="11" fillId="0" borderId="3" xfId="0" applyFont="1" applyBorder="1" applyAlignment="1">
      <alignment vertical="center"/>
    </xf>
    <xf numFmtId="0" fontId="1" fillId="0" borderId="2" xfId="0" applyFont="1" applyBorder="1" applyAlignment="1">
      <alignment vertical="center" wrapText="1"/>
    </xf>
    <xf numFmtId="0" fontId="1" fillId="0" borderId="3" xfId="0" applyFont="1" applyBorder="1" applyAlignment="1">
      <alignment horizontal="left"/>
    </xf>
    <xf numFmtId="0" fontId="1" fillId="0" borderId="4" xfId="0" applyFont="1" applyBorder="1" applyAlignment="1">
      <alignment horizontal="left"/>
    </xf>
    <xf numFmtId="17" fontId="1" fillId="0" borderId="0" xfId="0" applyNumberFormat="1" applyFont="1" applyAlignment="1">
      <alignment horizontal="center" vertical="center" wrapText="1"/>
    </xf>
    <xf numFmtId="9" fontId="1" fillId="0" borderId="0" xfId="0" applyNumberFormat="1" applyFont="1" applyAlignment="1">
      <alignment horizontal="center" vertical="center" wrapText="1"/>
    </xf>
    <xf numFmtId="0" fontId="13" fillId="0" borderId="3" xfId="0" applyFont="1" applyBorder="1" applyAlignment="1">
      <alignment horizontal="left"/>
    </xf>
    <xf numFmtId="0" fontId="13" fillId="0" borderId="4" xfId="0" applyFont="1" applyBorder="1" applyAlignment="1">
      <alignment horizontal="left"/>
    </xf>
    <xf numFmtId="0" fontId="13" fillId="0" borderId="2" xfId="0" applyFont="1" applyBorder="1" applyAlignment="1">
      <alignment horizontal="left"/>
    </xf>
    <xf numFmtId="0" fontId="13" fillId="0" borderId="21" xfId="0" applyFont="1" applyBorder="1" applyAlignment="1">
      <alignment horizontal="left"/>
    </xf>
    <xf numFmtId="0" fontId="13" fillId="0" borderId="22" xfId="0" applyFont="1" applyBorder="1" applyAlignment="1">
      <alignment horizontal="left"/>
    </xf>
    <xf numFmtId="9" fontId="13" fillId="0" borderId="3" xfId="0" applyNumberFormat="1" applyFont="1" applyBorder="1" applyAlignment="1">
      <alignment horizontal="left"/>
    </xf>
    <xf numFmtId="9" fontId="13" fillId="0" borderId="4" xfId="0" applyNumberFormat="1" applyFont="1" applyBorder="1" applyAlignment="1">
      <alignment horizontal="left"/>
    </xf>
    <xf numFmtId="9" fontId="9" fillId="4" borderId="28" xfId="0" applyNumberFormat="1" applyFont="1" applyFill="1" applyBorder="1" applyAlignment="1">
      <alignment horizontal="center" vertical="center" wrapText="1"/>
    </xf>
    <xf numFmtId="9" fontId="9" fillId="4" borderId="7" xfId="0" applyNumberFormat="1" applyFont="1" applyFill="1" applyBorder="1" applyAlignment="1">
      <alignment horizontal="center" vertical="center" wrapText="1"/>
    </xf>
    <xf numFmtId="9" fontId="9" fillId="4" borderId="8" xfId="0" applyNumberFormat="1" applyFont="1" applyFill="1" applyBorder="1" applyAlignment="1">
      <alignment horizontal="center" vertical="center" wrapText="1"/>
    </xf>
    <xf numFmtId="9" fontId="13" fillId="0" borderId="2" xfId="0" applyNumberFormat="1" applyFont="1" applyBorder="1" applyAlignment="1">
      <alignment horizontal="left"/>
    </xf>
    <xf numFmtId="9" fontId="1" fillId="0" borderId="3" xfId="0" applyNumberFormat="1" applyFont="1" applyBorder="1" applyAlignment="1">
      <alignment horizontal="left"/>
    </xf>
    <xf numFmtId="9" fontId="1" fillId="0" borderId="4" xfId="0" applyNumberFormat="1" applyFont="1" applyBorder="1" applyAlignment="1">
      <alignment horizontal="left"/>
    </xf>
    <xf numFmtId="9" fontId="1" fillId="0" borderId="3" xfId="0" applyNumberFormat="1" applyFont="1" applyBorder="1"/>
    <xf numFmtId="0" fontId="15" fillId="0" borderId="3" xfId="0" applyFont="1" applyBorder="1" applyAlignment="1">
      <alignment vertical="center" wrapText="1"/>
    </xf>
    <xf numFmtId="0" fontId="1" fillId="0" borderId="3" xfId="0" applyFont="1" applyBorder="1" applyAlignment="1">
      <alignment horizontal="left" wrapText="1"/>
    </xf>
    <xf numFmtId="0" fontId="13" fillId="0" borderId="21" xfId="0" applyFont="1" applyBorder="1" applyAlignment="1">
      <alignment vertical="center" wrapText="1"/>
    </xf>
    <xf numFmtId="0" fontId="13" fillId="0" borderId="22" xfId="0" applyFont="1" applyBorder="1" applyAlignment="1">
      <alignment vertical="center" wrapText="1"/>
    </xf>
    <xf numFmtId="0" fontId="15" fillId="0" borderId="4" xfId="0" applyFont="1" applyBorder="1" applyAlignment="1">
      <alignment vertical="center" wrapText="1"/>
    </xf>
    <xf numFmtId="0" fontId="1" fillId="0" borderId="22" xfId="0" applyFont="1" applyBorder="1" applyAlignment="1">
      <alignment vertical="center" wrapText="1"/>
    </xf>
    <xf numFmtId="0" fontId="15" fillId="0" borderId="22" xfId="0" applyFont="1" applyBorder="1" applyAlignment="1">
      <alignment vertical="center" wrapText="1"/>
    </xf>
    <xf numFmtId="0" fontId="15" fillId="0" borderId="26" xfId="0" applyFont="1" applyBorder="1" applyAlignment="1">
      <alignment vertical="center" wrapText="1"/>
    </xf>
    <xf numFmtId="0" fontId="11" fillId="0" borderId="22" xfId="0" applyFont="1" applyBorder="1" applyAlignment="1">
      <alignment horizontal="left" vertical="top" wrapText="1"/>
    </xf>
    <xf numFmtId="0" fontId="1" fillId="0" borderId="21" xfId="0" applyFont="1" applyBorder="1" applyAlignment="1">
      <alignment horizontal="left" wrapText="1"/>
    </xf>
    <xf numFmtId="0" fontId="1" fillId="0" borderId="22" xfId="0" applyFont="1" applyBorder="1" applyAlignment="1">
      <alignment horizontal="left" wrapText="1"/>
    </xf>
    <xf numFmtId="9" fontId="11" fillId="4" borderId="3" xfId="0" applyNumberFormat="1" applyFont="1" applyFill="1" applyBorder="1" applyAlignment="1">
      <alignment horizontal="center" vertical="center" wrapText="1"/>
    </xf>
    <xf numFmtId="9" fontId="11" fillId="4" borderId="0" xfId="0" applyNumberFormat="1" applyFont="1" applyFill="1" applyAlignment="1">
      <alignment horizontal="center" vertical="center" wrapText="1"/>
    </xf>
    <xf numFmtId="9" fontId="11" fillId="4" borderId="7" xfId="0" applyNumberFormat="1" applyFont="1" applyFill="1" applyBorder="1" applyAlignment="1">
      <alignment horizontal="center" vertical="center" wrapText="1"/>
    </xf>
    <xf numFmtId="0" fontId="1" fillId="0" borderId="22" xfId="0" applyFont="1" applyBorder="1" applyAlignment="1">
      <alignment horizontal="left" vertical="center" wrapText="1"/>
    </xf>
    <xf numFmtId="0" fontId="1" fillId="0" borderId="26" xfId="0" applyFont="1" applyBorder="1" applyAlignment="1">
      <alignment horizontal="left" vertical="center" wrapText="1"/>
    </xf>
    <xf numFmtId="0" fontId="1" fillId="0" borderId="21" xfId="0" applyFont="1" applyBorder="1" applyAlignment="1">
      <alignment horizontal="left"/>
    </xf>
    <xf numFmtId="0" fontId="1" fillId="0" borderId="22" xfId="0" applyFont="1" applyBorder="1" applyAlignment="1">
      <alignment horizontal="left"/>
    </xf>
    <xf numFmtId="0" fontId="1" fillId="0" borderId="26" xfId="0" applyFont="1" applyBorder="1" applyAlignment="1">
      <alignment horizontal="left"/>
    </xf>
    <xf numFmtId="0" fontId="11" fillId="0" borderId="22" xfId="0" applyFont="1" applyBorder="1" applyAlignment="1">
      <alignment horizontal="left" wrapText="1"/>
    </xf>
    <xf numFmtId="0" fontId="13" fillId="0" borderId="21" xfId="0" applyFont="1" applyBorder="1" applyAlignment="1">
      <alignment horizontal="left" vertical="center"/>
    </xf>
    <xf numFmtId="0" fontId="13" fillId="0" borderId="22" xfId="0" applyFont="1" applyBorder="1" applyAlignment="1">
      <alignment horizontal="left" vertical="center"/>
    </xf>
    <xf numFmtId="0" fontId="13" fillId="0" borderId="26" xfId="0" applyFont="1" applyBorder="1" applyAlignment="1">
      <alignment horizontal="left" vertical="center"/>
    </xf>
  </cellXfs>
  <cellStyles count="1">
    <cellStyle name="Normal" xfId="0" builtinId="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sharedStrings" Target="sharedStrings.xml"/><Relationship Id="rId3" Type="http://schemas.openxmlformats.org/officeDocument/2006/relationships/worksheet" Target="worksheets/sheet3.xml"/><Relationship Id="rId21" Type="http://schemas.openxmlformats.org/officeDocument/2006/relationships/worksheet" Target="worksheets/sheet2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styles" Target="styles.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theme" Target="theme/theme1.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worksheet" Target="worksheets/sheet19.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customXml" Target="../customXml/item1.xml"/><Relationship Id="rId30" Type="http://schemas.openxmlformats.org/officeDocument/2006/relationships/customXml" Target="../customXml/item4.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g"/></Relationships>
</file>

<file path=xl/drawings/drawing1.xml><?xml version="1.0" encoding="utf-8"?>
<xdr:wsDr xmlns:xdr="http://schemas.openxmlformats.org/drawingml/2006/spreadsheetDrawing" xmlns:a="http://schemas.openxmlformats.org/drawingml/2006/main">
  <xdr:twoCellAnchor editAs="oneCell">
    <xdr:from>
      <xdr:col>5</xdr:col>
      <xdr:colOff>7130415</xdr:colOff>
      <xdr:row>0</xdr:row>
      <xdr:rowOff>161926</xdr:rowOff>
    </xdr:from>
    <xdr:to>
      <xdr:col>5</xdr:col>
      <xdr:colOff>8455387</xdr:colOff>
      <xdr:row>6</xdr:row>
      <xdr:rowOff>11068</xdr:rowOff>
    </xdr:to>
    <xdr:pic>
      <xdr:nvPicPr>
        <xdr:cNvPr id="2" name="Picture 1">
          <a:extLst>
            <a:ext uri="{FF2B5EF4-FFF2-40B4-BE49-F238E27FC236}">
              <a16:creationId xmlns:a16="http://schemas.microsoft.com/office/drawing/2014/main" id="{A3125836-7204-40DD-A3BC-124121A2B501}"/>
            </a:ext>
            <a:ext uri="{C183D7F6-B498-43B3-948B-1728B52AA6E4}">
              <adec:decorative xmlns:adec="http://schemas.microsoft.com/office/drawing/2017/decorative" val="1"/>
            </a:ext>
          </a:extLst>
        </xdr:cNvPr>
        <xdr:cNvPicPr>
          <a:picLocks/>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3378815" y="161926"/>
          <a:ext cx="1324972" cy="1389652"/>
        </a:xfrm>
        <a:prstGeom prst="rect">
          <a:avLst/>
        </a:prstGeom>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hyperlink" Target="https://people-and-nature-survey-defra.hub.arcgis.com/" TargetMode="External"/><Relationship Id="rId2" Type="http://schemas.openxmlformats.org/officeDocument/2006/relationships/hyperlink" Target="https://www.gov.uk/government/publications/survey-methods-and-technical-details" TargetMode="External"/><Relationship Id="rId1" Type="http://schemas.openxmlformats.org/officeDocument/2006/relationships/hyperlink" Target="https://publications.naturalengland.org.uk/publication/5077459990216704" TargetMode="External"/><Relationship Id="rId4" Type="http://schemas.openxmlformats.org/officeDocument/2006/relationships/drawing" Target="../drawings/drawing1.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M1315"/>
  <sheetViews>
    <sheetView showGridLines="0" tabSelected="1" workbookViewId="0"/>
  </sheetViews>
  <sheetFormatPr defaultColWidth="10.90625" defaultRowHeight="14.5" x14ac:dyDescent="0.35"/>
  <cols>
    <col min="1" max="3" width="10.90625" style="423"/>
    <col min="4" max="4" width="7.90625" style="425" customWidth="1"/>
    <col min="5" max="5" width="66.26953125" customWidth="1"/>
    <col min="6" max="6" width="129" customWidth="1"/>
    <col min="7" max="13" width="10.90625" style="423"/>
  </cols>
  <sheetData>
    <row r="1" spans="1:12" x14ac:dyDescent="0.35">
      <c r="D1" s="422"/>
      <c r="E1" s="1"/>
      <c r="F1" s="1"/>
    </row>
    <row r="2" spans="1:12" x14ac:dyDescent="0.35">
      <c r="D2" s="422"/>
      <c r="E2" s="1"/>
      <c r="F2" s="1"/>
    </row>
    <row r="3" spans="1:12" ht="31.5" customHeight="1" x14ac:dyDescent="0.7">
      <c r="D3" s="422"/>
      <c r="E3" s="2" t="s">
        <v>0</v>
      </c>
      <c r="F3" s="3"/>
    </row>
    <row r="4" spans="1:12" ht="23.25" customHeight="1" x14ac:dyDescent="0.55000000000000004">
      <c r="D4" s="422"/>
      <c r="E4" s="4" t="s">
        <v>355</v>
      </c>
      <c r="F4" s="3"/>
    </row>
    <row r="5" spans="1:12" ht="18.75" customHeight="1" x14ac:dyDescent="0.35">
      <c r="D5" s="422"/>
      <c r="E5" s="5" t="s">
        <v>1</v>
      </c>
      <c r="F5" s="3"/>
    </row>
    <row r="6" spans="1:12" x14ac:dyDescent="0.35">
      <c r="D6" s="422"/>
      <c r="E6" s="1"/>
      <c r="F6" s="3"/>
    </row>
    <row r="7" spans="1:12" x14ac:dyDescent="0.35">
      <c r="D7" s="422"/>
      <c r="E7" s="6" t="s">
        <v>2</v>
      </c>
      <c r="F7" s="432">
        <v>45259</v>
      </c>
    </row>
    <row r="8" spans="1:12" x14ac:dyDescent="0.35">
      <c r="D8" s="422"/>
      <c r="E8" s="6" t="s">
        <v>3</v>
      </c>
      <c r="F8" s="3" t="s">
        <v>4</v>
      </c>
    </row>
    <row r="9" spans="1:12" x14ac:dyDescent="0.35">
      <c r="D9" s="422"/>
      <c r="E9" s="1"/>
      <c r="F9" s="3"/>
    </row>
    <row r="10" spans="1:12" x14ac:dyDescent="0.35">
      <c r="A10" s="424"/>
      <c r="B10" s="424"/>
      <c r="C10" s="424"/>
      <c r="D10" s="422"/>
      <c r="E10" s="6" t="s">
        <v>5</v>
      </c>
      <c r="F10" s="6"/>
      <c r="G10" s="424"/>
      <c r="H10" s="424"/>
      <c r="I10" s="424"/>
      <c r="J10" s="424"/>
      <c r="K10" s="424"/>
      <c r="L10" s="424"/>
    </row>
    <row r="11" spans="1:12" x14ac:dyDescent="0.35">
      <c r="A11" s="424"/>
      <c r="B11" s="424"/>
      <c r="C11" s="424"/>
      <c r="D11" s="422"/>
      <c r="E11" s="6"/>
      <c r="F11" s="6"/>
      <c r="G11" s="424"/>
      <c r="H11" s="424"/>
      <c r="I11" s="424"/>
      <c r="J11" s="424"/>
      <c r="K11" s="424"/>
      <c r="L11" s="424"/>
    </row>
    <row r="12" spans="1:12" x14ac:dyDescent="0.35">
      <c r="D12" s="422"/>
      <c r="E12" s="440" t="s">
        <v>382</v>
      </c>
      <c r="F12" s="440"/>
    </row>
    <row r="13" spans="1:12" x14ac:dyDescent="0.35">
      <c r="D13" s="422"/>
      <c r="E13" s="440"/>
      <c r="F13" s="440"/>
    </row>
    <row r="14" spans="1:12" ht="134.5" customHeight="1" x14ac:dyDescent="0.35">
      <c r="D14" s="422"/>
      <c r="E14" s="440"/>
      <c r="F14" s="440"/>
    </row>
    <row r="15" spans="1:12" ht="16.5" customHeight="1" x14ac:dyDescent="0.35">
      <c r="D15" s="422"/>
      <c r="E15" s="7"/>
      <c r="F15" s="7"/>
    </row>
    <row r="16" spans="1:12" ht="16.5" customHeight="1" x14ac:dyDescent="0.35">
      <c r="D16" s="422"/>
      <c r="E16" s="7" t="s">
        <v>6</v>
      </c>
      <c r="F16" s="7"/>
    </row>
    <row r="17" spans="4:6" ht="18.75" customHeight="1" x14ac:dyDescent="0.35">
      <c r="D17" s="422"/>
      <c r="E17" s="8" t="s">
        <v>7</v>
      </c>
      <c r="F17" s="7"/>
    </row>
    <row r="18" spans="4:6" ht="18" customHeight="1" x14ac:dyDescent="0.35">
      <c r="D18" s="422"/>
      <c r="E18" s="9" t="s">
        <v>8</v>
      </c>
      <c r="F18" s="7"/>
    </row>
    <row r="19" spans="4:6" ht="18" customHeight="1" x14ac:dyDescent="0.35">
      <c r="D19" s="422"/>
      <c r="E19" s="9" t="s">
        <v>9</v>
      </c>
      <c r="F19" s="7"/>
    </row>
    <row r="20" spans="4:6" x14ac:dyDescent="0.35">
      <c r="D20" s="422"/>
      <c r="E20" s="27"/>
      <c r="F20" s="27"/>
    </row>
    <row r="21" spans="4:6" x14ac:dyDescent="0.35">
      <c r="D21" s="422"/>
      <c r="E21" s="10" t="s">
        <v>10</v>
      </c>
      <c r="F21" s="11" t="s">
        <v>11</v>
      </c>
    </row>
    <row r="22" spans="4:6" x14ac:dyDescent="0.35">
      <c r="D22" s="422"/>
      <c r="E22" s="10"/>
      <c r="F22" s="11"/>
    </row>
    <row r="23" spans="4:6" x14ac:dyDescent="0.35">
      <c r="D23" s="422"/>
      <c r="E23" s="12" t="s">
        <v>323</v>
      </c>
      <c r="F23" s="13"/>
    </row>
    <row r="24" spans="4:6" x14ac:dyDescent="0.35">
      <c r="D24" s="422"/>
      <c r="E24" s="10"/>
      <c r="F24" s="11"/>
    </row>
    <row r="25" spans="4:6" x14ac:dyDescent="0.35">
      <c r="D25" s="422"/>
      <c r="E25" s="12" t="s">
        <v>12</v>
      </c>
      <c r="F25" s="13" t="s">
        <v>13</v>
      </c>
    </row>
    <row r="26" spans="4:6" x14ac:dyDescent="0.35">
      <c r="D26" s="422"/>
      <c r="E26" s="10"/>
      <c r="F26" s="13" t="s">
        <v>14</v>
      </c>
    </row>
    <row r="27" spans="4:6" x14ac:dyDescent="0.35">
      <c r="D27" s="422"/>
      <c r="E27" s="10"/>
      <c r="F27" s="13" t="s">
        <v>15</v>
      </c>
    </row>
    <row r="28" spans="4:6" x14ac:dyDescent="0.35">
      <c r="D28" s="422"/>
      <c r="E28" s="10"/>
      <c r="F28" s="13" t="s">
        <v>16</v>
      </c>
    </row>
    <row r="29" spans="4:6" x14ac:dyDescent="0.35">
      <c r="D29" s="422"/>
      <c r="E29" s="10"/>
      <c r="F29" s="13" t="s">
        <v>17</v>
      </c>
    </row>
    <row r="30" spans="4:6" x14ac:dyDescent="0.35">
      <c r="D30" s="422"/>
      <c r="E30" s="10"/>
      <c r="F30" s="13" t="s">
        <v>18</v>
      </c>
    </row>
    <row r="31" spans="4:6" x14ac:dyDescent="0.35">
      <c r="D31" s="422"/>
      <c r="E31" s="10"/>
      <c r="F31" s="13" t="s">
        <v>19</v>
      </c>
    </row>
    <row r="32" spans="4:6" x14ac:dyDescent="0.35">
      <c r="D32" s="422"/>
      <c r="E32" s="10"/>
      <c r="F32" s="11"/>
    </row>
    <row r="33" spans="4:6" x14ac:dyDescent="0.35">
      <c r="D33" s="422"/>
      <c r="E33" s="12" t="s">
        <v>20</v>
      </c>
      <c r="F33" s="14" t="s">
        <v>21</v>
      </c>
    </row>
    <row r="34" spans="4:6" x14ac:dyDescent="0.35">
      <c r="D34" s="422"/>
      <c r="E34" s="3"/>
      <c r="F34" s="14" t="s">
        <v>22</v>
      </c>
    </row>
    <row r="35" spans="4:6" x14ac:dyDescent="0.35">
      <c r="D35" s="422"/>
      <c r="E35" s="10"/>
      <c r="F35" s="15"/>
    </row>
    <row r="36" spans="4:6" x14ac:dyDescent="0.35">
      <c r="D36" s="422"/>
      <c r="E36" s="12" t="s">
        <v>23</v>
      </c>
      <c r="F36" s="16" t="s">
        <v>24</v>
      </c>
    </row>
    <row r="37" spans="4:6" x14ac:dyDescent="0.35">
      <c r="D37" s="422"/>
      <c r="E37" s="3"/>
      <c r="F37" s="16" t="s">
        <v>25</v>
      </c>
    </row>
    <row r="38" spans="4:6" x14ac:dyDescent="0.35">
      <c r="D38" s="422"/>
      <c r="E38" s="1"/>
      <c r="F38" s="17" t="s">
        <v>301</v>
      </c>
    </row>
    <row r="39" spans="4:6" x14ac:dyDescent="0.35">
      <c r="D39" s="422"/>
      <c r="E39" s="3"/>
      <c r="F39" s="18" t="s">
        <v>26</v>
      </c>
    </row>
    <row r="40" spans="4:6" x14ac:dyDescent="0.35">
      <c r="D40" s="422"/>
      <c r="E40" s="1"/>
      <c r="F40" s="19"/>
    </row>
    <row r="41" spans="4:6" x14ac:dyDescent="0.35">
      <c r="D41" s="422"/>
      <c r="E41" s="12" t="s">
        <v>27</v>
      </c>
      <c r="F41" s="16" t="s">
        <v>28</v>
      </c>
    </row>
    <row r="42" spans="4:6" x14ac:dyDescent="0.35">
      <c r="D42" s="422"/>
      <c r="E42" s="3"/>
      <c r="F42" s="16" t="s">
        <v>29</v>
      </c>
    </row>
    <row r="43" spans="4:6" x14ac:dyDescent="0.35">
      <c r="D43" s="422"/>
      <c r="E43" s="1"/>
      <c r="F43" s="17" t="s">
        <v>302</v>
      </c>
    </row>
    <row r="44" spans="4:6" x14ac:dyDescent="0.35">
      <c r="D44" s="422"/>
      <c r="E44" s="3"/>
      <c r="F44" s="18"/>
    </row>
    <row r="45" spans="4:6" x14ac:dyDescent="0.35">
      <c r="D45" s="422"/>
      <c r="E45" s="12" t="s">
        <v>30</v>
      </c>
      <c r="F45" s="17" t="s">
        <v>31</v>
      </c>
    </row>
    <row r="46" spans="4:6" x14ac:dyDescent="0.35">
      <c r="D46" s="422"/>
      <c r="E46" s="1"/>
      <c r="F46" s="16" t="s">
        <v>32</v>
      </c>
    </row>
    <row r="47" spans="4:6" x14ac:dyDescent="0.35">
      <c r="D47" s="422"/>
      <c r="E47" s="3"/>
      <c r="F47" s="18"/>
    </row>
    <row r="48" spans="4:6" x14ac:dyDescent="0.35">
      <c r="D48" s="422"/>
      <c r="E48" s="12" t="s">
        <v>33</v>
      </c>
      <c r="F48" s="16" t="s">
        <v>34</v>
      </c>
    </row>
    <row r="49" spans="4:6" x14ac:dyDescent="0.35">
      <c r="D49" s="422"/>
      <c r="E49" s="3"/>
      <c r="F49" s="20" t="s">
        <v>35</v>
      </c>
    </row>
    <row r="50" spans="4:6" x14ac:dyDescent="0.35">
      <c r="D50" s="422"/>
      <c r="E50" s="3"/>
      <c r="F50" s="17" t="s">
        <v>36</v>
      </c>
    </row>
    <row r="51" spans="4:6" x14ac:dyDescent="0.35">
      <c r="D51" s="422"/>
      <c r="E51" s="3"/>
      <c r="F51" s="20" t="s">
        <v>37</v>
      </c>
    </row>
    <row r="52" spans="4:6" x14ac:dyDescent="0.35">
      <c r="D52" s="422"/>
      <c r="E52" s="3"/>
      <c r="F52" s="18"/>
    </row>
    <row r="53" spans="4:6" x14ac:dyDescent="0.35">
      <c r="D53" s="422"/>
      <c r="E53" s="12" t="s">
        <v>38</v>
      </c>
      <c r="F53" s="21" t="s">
        <v>39</v>
      </c>
    </row>
    <row r="54" spans="4:6" ht="30" customHeight="1" x14ac:dyDescent="0.35">
      <c r="D54" s="422"/>
      <c r="E54" s="22"/>
      <c r="F54" s="23" t="s">
        <v>40</v>
      </c>
    </row>
    <row r="55" spans="4:6" x14ac:dyDescent="0.35">
      <c r="D55" s="422"/>
      <c r="E55" s="22"/>
      <c r="F55" s="16" t="s">
        <v>41</v>
      </c>
    </row>
    <row r="56" spans="4:6" x14ac:dyDescent="0.35">
      <c r="E56" s="24"/>
      <c r="F56" s="16" t="s">
        <v>42</v>
      </c>
    </row>
    <row r="57" spans="4:6" x14ac:dyDescent="0.35">
      <c r="E57" s="24"/>
      <c r="F57" s="16"/>
    </row>
    <row r="58" spans="4:6" x14ac:dyDescent="0.35">
      <c r="E58" s="12" t="s">
        <v>43</v>
      </c>
      <c r="F58" s="21" t="s">
        <v>44</v>
      </c>
    </row>
    <row r="59" spans="4:6" x14ac:dyDescent="0.35">
      <c r="E59" s="22"/>
      <c r="F59" s="25"/>
    </row>
    <row r="60" spans="4:6" ht="30" customHeight="1" x14ac:dyDescent="0.35">
      <c r="E60" s="26" t="s">
        <v>45</v>
      </c>
      <c r="F60" s="16" t="s">
        <v>46</v>
      </c>
    </row>
    <row r="61" spans="4:6" ht="30" customHeight="1" x14ac:dyDescent="0.35">
      <c r="E61" s="24"/>
      <c r="F61" s="16" t="s">
        <v>47</v>
      </c>
    </row>
    <row r="62" spans="4:6" x14ac:dyDescent="0.35">
      <c r="E62" s="24"/>
      <c r="F62" s="16" t="s">
        <v>48</v>
      </c>
    </row>
    <row r="63" spans="4:6" x14ac:dyDescent="0.35">
      <c r="E63" s="24"/>
      <c r="F63" s="18"/>
    </row>
    <row r="64" spans="4:6" ht="30" customHeight="1" x14ac:dyDescent="0.35">
      <c r="E64" s="12" t="s">
        <v>49</v>
      </c>
      <c r="F64" s="16" t="s">
        <v>50</v>
      </c>
    </row>
    <row r="65" spans="4:6" x14ac:dyDescent="0.35">
      <c r="E65" s="24"/>
      <c r="F65" s="16" t="s">
        <v>51</v>
      </c>
    </row>
    <row r="66" spans="4:6" x14ac:dyDescent="0.35">
      <c r="E66" s="24"/>
      <c r="F66" s="16" t="s">
        <v>52</v>
      </c>
    </row>
    <row r="67" spans="4:6" x14ac:dyDescent="0.35">
      <c r="E67" s="24"/>
      <c r="F67" s="16" t="s">
        <v>53</v>
      </c>
    </row>
    <row r="68" spans="4:6" x14ac:dyDescent="0.35">
      <c r="E68" s="24"/>
      <c r="F68" s="16" t="s">
        <v>54</v>
      </c>
    </row>
    <row r="69" spans="4:6" x14ac:dyDescent="0.35">
      <c r="E69" s="24"/>
      <c r="F69" s="16"/>
    </row>
    <row r="70" spans="4:6" ht="30" customHeight="1" x14ac:dyDescent="0.35">
      <c r="E70" s="12" t="s">
        <v>306</v>
      </c>
      <c r="F70" s="16" t="s">
        <v>307</v>
      </c>
    </row>
    <row r="71" spans="4:6" x14ac:dyDescent="0.35">
      <c r="E71" s="24"/>
      <c r="F71" s="16" t="s">
        <v>308</v>
      </c>
    </row>
    <row r="72" spans="4:6" ht="13.5" customHeight="1" x14ac:dyDescent="0.35">
      <c r="E72" s="24"/>
      <c r="F72" s="16" t="s">
        <v>309</v>
      </c>
    </row>
    <row r="73" spans="4:6" x14ac:dyDescent="0.35">
      <c r="E73" s="24"/>
      <c r="F73" s="16" t="s">
        <v>310</v>
      </c>
    </row>
    <row r="74" spans="4:6" x14ac:dyDescent="0.35">
      <c r="E74" s="24"/>
      <c r="F74" s="16" t="s">
        <v>311</v>
      </c>
    </row>
    <row r="75" spans="4:6" x14ac:dyDescent="0.35">
      <c r="E75" s="24"/>
      <c r="F75" s="16" t="s">
        <v>312</v>
      </c>
    </row>
    <row r="76" spans="4:6" x14ac:dyDescent="0.35">
      <c r="E76" s="24"/>
      <c r="F76" s="16" t="s">
        <v>313</v>
      </c>
    </row>
    <row r="77" spans="4:6" x14ac:dyDescent="0.35">
      <c r="E77" s="427"/>
      <c r="F77" s="428" t="s">
        <v>314</v>
      </c>
    </row>
    <row r="78" spans="4:6" x14ac:dyDescent="0.35">
      <c r="D78" s="423"/>
      <c r="E78" s="429"/>
      <c r="F78" s="430"/>
    </row>
    <row r="79" spans="4:6" x14ac:dyDescent="0.35">
      <c r="D79" s="423"/>
      <c r="E79" s="426"/>
      <c r="F79" s="426"/>
    </row>
    <row r="80" spans="4:6" x14ac:dyDescent="0.35">
      <c r="D80" s="423"/>
      <c r="E80" s="426"/>
      <c r="F80" s="426"/>
    </row>
    <row r="81" spans="4:6" x14ac:dyDescent="0.35">
      <c r="D81" s="423"/>
      <c r="E81" s="426"/>
      <c r="F81" s="426"/>
    </row>
    <row r="82" spans="4:6" x14ac:dyDescent="0.35">
      <c r="D82" s="423"/>
      <c r="E82" s="426"/>
      <c r="F82" s="426"/>
    </row>
    <row r="83" spans="4:6" x14ac:dyDescent="0.35">
      <c r="D83" s="423"/>
      <c r="E83" s="426"/>
      <c r="F83" s="426"/>
    </row>
    <row r="84" spans="4:6" x14ac:dyDescent="0.35">
      <c r="D84" s="423"/>
      <c r="E84" s="426"/>
      <c r="F84" s="426"/>
    </row>
    <row r="85" spans="4:6" x14ac:dyDescent="0.35">
      <c r="D85" s="423"/>
      <c r="E85" s="426"/>
      <c r="F85" s="426"/>
    </row>
    <row r="86" spans="4:6" x14ac:dyDescent="0.35">
      <c r="D86" s="423"/>
      <c r="E86" s="426"/>
      <c r="F86" s="426"/>
    </row>
    <row r="87" spans="4:6" x14ac:dyDescent="0.35">
      <c r="D87" s="423"/>
      <c r="E87" s="426"/>
      <c r="F87" s="426"/>
    </row>
    <row r="88" spans="4:6" x14ac:dyDescent="0.35">
      <c r="D88" s="423"/>
      <c r="E88" s="426"/>
      <c r="F88" s="426"/>
    </row>
    <row r="89" spans="4:6" x14ac:dyDescent="0.35">
      <c r="D89" s="423"/>
      <c r="E89" s="426"/>
      <c r="F89" s="426"/>
    </row>
    <row r="90" spans="4:6" x14ac:dyDescent="0.35">
      <c r="D90" s="423"/>
      <c r="E90" s="426"/>
      <c r="F90" s="426"/>
    </row>
    <row r="91" spans="4:6" x14ac:dyDescent="0.35">
      <c r="D91" s="423"/>
      <c r="E91" s="426"/>
      <c r="F91" s="426"/>
    </row>
    <row r="92" spans="4:6" x14ac:dyDescent="0.35">
      <c r="D92" s="423"/>
      <c r="E92" s="426"/>
      <c r="F92" s="426"/>
    </row>
    <row r="93" spans="4:6" x14ac:dyDescent="0.35">
      <c r="D93" s="423"/>
      <c r="E93" s="426"/>
      <c r="F93" s="426"/>
    </row>
    <row r="94" spans="4:6" x14ac:dyDescent="0.35">
      <c r="D94" s="423"/>
      <c r="E94" s="426"/>
      <c r="F94" s="426"/>
    </row>
    <row r="95" spans="4:6" x14ac:dyDescent="0.35">
      <c r="D95" s="423"/>
      <c r="E95" s="426"/>
      <c r="F95" s="426"/>
    </row>
    <row r="96" spans="4:6" x14ac:dyDescent="0.35">
      <c r="D96" s="423"/>
      <c r="E96" s="426"/>
      <c r="F96" s="426"/>
    </row>
    <row r="97" spans="4:6" x14ac:dyDescent="0.35">
      <c r="D97" s="423"/>
      <c r="E97" s="426"/>
      <c r="F97" s="426"/>
    </row>
    <row r="98" spans="4:6" x14ac:dyDescent="0.35">
      <c r="D98" s="423"/>
      <c r="E98" s="426"/>
      <c r="F98" s="426"/>
    </row>
    <row r="99" spans="4:6" x14ac:dyDescent="0.35">
      <c r="D99" s="423"/>
      <c r="E99" s="426"/>
      <c r="F99" s="426"/>
    </row>
    <row r="100" spans="4:6" x14ac:dyDescent="0.35">
      <c r="D100" s="423"/>
      <c r="E100" s="426"/>
      <c r="F100" s="426"/>
    </row>
    <row r="101" spans="4:6" x14ac:dyDescent="0.35">
      <c r="D101" s="423"/>
      <c r="E101" s="426"/>
      <c r="F101" s="426"/>
    </row>
    <row r="102" spans="4:6" x14ac:dyDescent="0.35">
      <c r="D102" s="423"/>
      <c r="E102" s="426"/>
      <c r="F102" s="426"/>
    </row>
    <row r="103" spans="4:6" x14ac:dyDescent="0.35">
      <c r="D103" s="423"/>
      <c r="E103" s="426"/>
      <c r="F103" s="426"/>
    </row>
    <row r="104" spans="4:6" x14ac:dyDescent="0.35">
      <c r="D104" s="423"/>
      <c r="E104" s="426"/>
      <c r="F104" s="426"/>
    </row>
    <row r="105" spans="4:6" x14ac:dyDescent="0.35">
      <c r="D105" s="423"/>
      <c r="E105" s="426"/>
      <c r="F105" s="426"/>
    </row>
    <row r="106" spans="4:6" x14ac:dyDescent="0.35">
      <c r="D106" s="423"/>
      <c r="E106" s="426"/>
      <c r="F106" s="426"/>
    </row>
    <row r="107" spans="4:6" x14ac:dyDescent="0.35">
      <c r="D107" s="423"/>
      <c r="E107" s="426"/>
      <c r="F107" s="426"/>
    </row>
    <row r="108" spans="4:6" x14ac:dyDescent="0.35">
      <c r="D108" s="423"/>
      <c r="E108" s="426"/>
      <c r="F108" s="426"/>
    </row>
    <row r="109" spans="4:6" x14ac:dyDescent="0.35">
      <c r="D109" s="423"/>
      <c r="E109" s="426"/>
      <c r="F109" s="426"/>
    </row>
    <row r="110" spans="4:6" x14ac:dyDescent="0.35">
      <c r="D110" s="423"/>
      <c r="E110" s="426"/>
      <c r="F110" s="426"/>
    </row>
    <row r="111" spans="4:6" x14ac:dyDescent="0.35">
      <c r="D111" s="423"/>
      <c r="E111" s="426"/>
      <c r="F111" s="426"/>
    </row>
    <row r="112" spans="4:6" x14ac:dyDescent="0.35">
      <c r="D112" s="423"/>
      <c r="E112" s="426"/>
      <c r="F112" s="426"/>
    </row>
    <row r="113" spans="4:6" x14ac:dyDescent="0.35">
      <c r="D113" s="423"/>
      <c r="E113" s="426"/>
      <c r="F113" s="426"/>
    </row>
    <row r="114" spans="4:6" x14ac:dyDescent="0.35">
      <c r="D114" s="423"/>
      <c r="E114" s="426"/>
      <c r="F114" s="426"/>
    </row>
    <row r="115" spans="4:6" x14ac:dyDescent="0.35">
      <c r="D115" s="423"/>
      <c r="E115" s="426"/>
      <c r="F115" s="426"/>
    </row>
    <row r="116" spans="4:6" x14ac:dyDescent="0.35">
      <c r="D116" s="423"/>
      <c r="E116" s="426"/>
      <c r="F116" s="426"/>
    </row>
    <row r="117" spans="4:6" x14ac:dyDescent="0.35">
      <c r="D117" s="423"/>
      <c r="E117" s="426"/>
      <c r="F117" s="426"/>
    </row>
    <row r="118" spans="4:6" x14ac:dyDescent="0.35">
      <c r="D118" s="423"/>
      <c r="E118" s="426"/>
      <c r="F118" s="426"/>
    </row>
    <row r="119" spans="4:6" x14ac:dyDescent="0.35">
      <c r="D119" s="423"/>
      <c r="E119" s="426"/>
      <c r="F119" s="426"/>
    </row>
    <row r="120" spans="4:6" x14ac:dyDescent="0.35">
      <c r="D120" s="423"/>
      <c r="E120" s="426"/>
      <c r="F120" s="426"/>
    </row>
    <row r="121" spans="4:6" x14ac:dyDescent="0.35">
      <c r="D121" s="423"/>
      <c r="E121" s="426"/>
      <c r="F121" s="426"/>
    </row>
    <row r="122" spans="4:6" x14ac:dyDescent="0.35">
      <c r="D122" s="423"/>
      <c r="E122" s="426"/>
      <c r="F122" s="426"/>
    </row>
    <row r="123" spans="4:6" x14ac:dyDescent="0.35">
      <c r="D123" s="423"/>
      <c r="E123" s="426"/>
      <c r="F123" s="426"/>
    </row>
    <row r="124" spans="4:6" x14ac:dyDescent="0.35">
      <c r="D124" s="423"/>
      <c r="E124" s="426"/>
      <c r="F124" s="426"/>
    </row>
    <row r="125" spans="4:6" x14ac:dyDescent="0.35">
      <c r="D125" s="423"/>
      <c r="E125" s="426"/>
      <c r="F125" s="426"/>
    </row>
    <row r="126" spans="4:6" x14ac:dyDescent="0.35">
      <c r="D126" s="423"/>
      <c r="E126" s="426"/>
      <c r="F126" s="426"/>
    </row>
    <row r="127" spans="4:6" x14ac:dyDescent="0.35">
      <c r="D127" s="423"/>
      <c r="E127" s="426"/>
      <c r="F127" s="426"/>
    </row>
    <row r="128" spans="4:6" x14ac:dyDescent="0.35">
      <c r="D128" s="423"/>
      <c r="E128" s="426"/>
      <c r="F128" s="426"/>
    </row>
    <row r="129" spans="4:6" x14ac:dyDescent="0.35">
      <c r="D129" s="423"/>
      <c r="E129" s="426"/>
      <c r="F129" s="426"/>
    </row>
    <row r="130" spans="4:6" x14ac:dyDescent="0.35">
      <c r="D130" s="423"/>
      <c r="E130" s="426"/>
      <c r="F130" s="426"/>
    </row>
    <row r="131" spans="4:6" x14ac:dyDescent="0.35">
      <c r="D131" s="423"/>
      <c r="E131" s="426"/>
      <c r="F131" s="426"/>
    </row>
    <row r="132" spans="4:6" x14ac:dyDescent="0.35">
      <c r="D132" s="423"/>
      <c r="E132" s="426"/>
      <c r="F132" s="426"/>
    </row>
    <row r="133" spans="4:6" x14ac:dyDescent="0.35">
      <c r="D133" s="423"/>
      <c r="E133" s="426"/>
      <c r="F133" s="426"/>
    </row>
    <row r="134" spans="4:6" x14ac:dyDescent="0.35">
      <c r="D134" s="423"/>
      <c r="E134" s="426"/>
      <c r="F134" s="426"/>
    </row>
    <row r="135" spans="4:6" x14ac:dyDescent="0.35">
      <c r="D135" s="423"/>
      <c r="E135" s="426"/>
      <c r="F135" s="426"/>
    </row>
    <row r="136" spans="4:6" x14ac:dyDescent="0.35">
      <c r="D136" s="423"/>
      <c r="E136" s="426"/>
      <c r="F136" s="426"/>
    </row>
    <row r="137" spans="4:6" x14ac:dyDescent="0.35">
      <c r="D137" s="423"/>
      <c r="E137" s="426"/>
      <c r="F137" s="426"/>
    </row>
    <row r="138" spans="4:6" x14ac:dyDescent="0.35">
      <c r="D138" s="423"/>
      <c r="E138" s="426"/>
      <c r="F138" s="426"/>
    </row>
    <row r="139" spans="4:6" x14ac:dyDescent="0.35">
      <c r="D139" s="423"/>
      <c r="E139" s="426"/>
      <c r="F139" s="426"/>
    </row>
    <row r="140" spans="4:6" x14ac:dyDescent="0.35">
      <c r="D140" s="423"/>
      <c r="E140" s="426"/>
      <c r="F140" s="426"/>
    </row>
    <row r="141" spans="4:6" x14ac:dyDescent="0.35">
      <c r="D141" s="423"/>
      <c r="E141" s="426"/>
      <c r="F141" s="426"/>
    </row>
    <row r="142" spans="4:6" x14ac:dyDescent="0.35">
      <c r="D142" s="423"/>
      <c r="E142" s="426"/>
      <c r="F142" s="426"/>
    </row>
    <row r="143" spans="4:6" x14ac:dyDescent="0.35">
      <c r="D143" s="423"/>
      <c r="E143" s="426"/>
      <c r="F143" s="426"/>
    </row>
    <row r="144" spans="4:6" x14ac:dyDescent="0.35">
      <c r="D144" s="423"/>
      <c r="E144" s="426"/>
      <c r="F144" s="426"/>
    </row>
    <row r="145" spans="4:6" x14ac:dyDescent="0.35">
      <c r="D145" s="423"/>
      <c r="E145" s="426"/>
      <c r="F145" s="426"/>
    </row>
    <row r="146" spans="4:6" x14ac:dyDescent="0.35">
      <c r="D146" s="423"/>
      <c r="E146" s="426"/>
      <c r="F146" s="426"/>
    </row>
    <row r="147" spans="4:6" x14ac:dyDescent="0.35">
      <c r="D147" s="423"/>
      <c r="E147" s="426"/>
      <c r="F147" s="426"/>
    </row>
    <row r="148" spans="4:6" x14ac:dyDescent="0.35">
      <c r="D148" s="423"/>
      <c r="E148" s="426"/>
      <c r="F148" s="426"/>
    </row>
    <row r="149" spans="4:6" x14ac:dyDescent="0.35">
      <c r="D149" s="423"/>
      <c r="E149" s="426"/>
      <c r="F149" s="426"/>
    </row>
    <row r="150" spans="4:6" x14ac:dyDescent="0.35">
      <c r="D150" s="423"/>
      <c r="E150" s="426"/>
      <c r="F150" s="426"/>
    </row>
    <row r="151" spans="4:6" x14ac:dyDescent="0.35">
      <c r="D151" s="423"/>
      <c r="E151" s="426"/>
      <c r="F151" s="426"/>
    </row>
    <row r="152" spans="4:6" x14ac:dyDescent="0.35">
      <c r="D152" s="423"/>
      <c r="E152" s="426"/>
      <c r="F152" s="426"/>
    </row>
    <row r="153" spans="4:6" x14ac:dyDescent="0.35">
      <c r="D153" s="423"/>
      <c r="E153" s="426"/>
      <c r="F153" s="426"/>
    </row>
    <row r="154" spans="4:6" x14ac:dyDescent="0.35">
      <c r="D154" s="423"/>
      <c r="E154" s="426"/>
      <c r="F154" s="426"/>
    </row>
    <row r="155" spans="4:6" x14ac:dyDescent="0.35">
      <c r="D155" s="423"/>
      <c r="E155" s="426"/>
      <c r="F155" s="426"/>
    </row>
    <row r="156" spans="4:6" x14ac:dyDescent="0.35">
      <c r="D156" s="423"/>
      <c r="E156" s="426"/>
      <c r="F156" s="426"/>
    </row>
    <row r="157" spans="4:6" x14ac:dyDescent="0.35">
      <c r="D157" s="423"/>
      <c r="E157" s="426"/>
      <c r="F157" s="426"/>
    </row>
    <row r="158" spans="4:6" x14ac:dyDescent="0.35">
      <c r="D158" s="423"/>
      <c r="E158" s="426"/>
      <c r="F158" s="426"/>
    </row>
    <row r="159" spans="4:6" x14ac:dyDescent="0.35">
      <c r="D159" s="423"/>
      <c r="E159" s="426"/>
      <c r="F159" s="426"/>
    </row>
    <row r="160" spans="4:6" x14ac:dyDescent="0.35">
      <c r="D160" s="423"/>
      <c r="E160" s="426"/>
      <c r="F160" s="426"/>
    </row>
    <row r="161" spans="4:6" x14ac:dyDescent="0.35">
      <c r="D161" s="423"/>
      <c r="E161" s="426"/>
      <c r="F161" s="426"/>
    </row>
    <row r="162" spans="4:6" x14ac:dyDescent="0.35">
      <c r="D162" s="423"/>
      <c r="E162" s="426"/>
      <c r="F162" s="426"/>
    </row>
    <row r="163" spans="4:6" x14ac:dyDescent="0.35">
      <c r="D163" s="423"/>
      <c r="E163" s="426"/>
      <c r="F163" s="426"/>
    </row>
    <row r="164" spans="4:6" x14ac:dyDescent="0.35">
      <c r="D164" s="423"/>
      <c r="E164" s="426"/>
      <c r="F164" s="426"/>
    </row>
    <row r="165" spans="4:6" x14ac:dyDescent="0.35">
      <c r="D165" s="423"/>
      <c r="E165" s="426"/>
      <c r="F165" s="426"/>
    </row>
    <row r="166" spans="4:6" x14ac:dyDescent="0.35">
      <c r="D166" s="423"/>
      <c r="E166" s="426"/>
      <c r="F166" s="426"/>
    </row>
    <row r="167" spans="4:6" x14ac:dyDescent="0.35">
      <c r="D167" s="423"/>
      <c r="E167" s="426"/>
      <c r="F167" s="426"/>
    </row>
    <row r="168" spans="4:6" x14ac:dyDescent="0.35">
      <c r="D168" s="423"/>
      <c r="E168" s="426"/>
      <c r="F168" s="426"/>
    </row>
    <row r="169" spans="4:6" x14ac:dyDescent="0.35">
      <c r="D169" s="423"/>
      <c r="E169" s="426"/>
      <c r="F169" s="426"/>
    </row>
    <row r="170" spans="4:6" x14ac:dyDescent="0.35">
      <c r="D170" s="423"/>
      <c r="E170" s="426"/>
      <c r="F170" s="426"/>
    </row>
    <row r="171" spans="4:6" x14ac:dyDescent="0.35">
      <c r="D171" s="423"/>
      <c r="E171" s="426"/>
      <c r="F171" s="426"/>
    </row>
    <row r="172" spans="4:6" x14ac:dyDescent="0.35">
      <c r="D172" s="423"/>
      <c r="E172" s="426"/>
      <c r="F172" s="426"/>
    </row>
    <row r="173" spans="4:6" x14ac:dyDescent="0.35">
      <c r="D173" s="423"/>
      <c r="E173" s="426"/>
      <c r="F173" s="426"/>
    </row>
    <row r="174" spans="4:6" x14ac:dyDescent="0.35">
      <c r="D174" s="423"/>
      <c r="E174" s="426"/>
      <c r="F174" s="426"/>
    </row>
    <row r="175" spans="4:6" x14ac:dyDescent="0.35">
      <c r="D175" s="423"/>
      <c r="E175" s="426"/>
      <c r="F175" s="426"/>
    </row>
    <row r="176" spans="4:6" x14ac:dyDescent="0.35">
      <c r="D176" s="423"/>
      <c r="E176" s="426"/>
      <c r="F176" s="426"/>
    </row>
    <row r="177" spans="4:6" x14ac:dyDescent="0.35">
      <c r="D177" s="423"/>
      <c r="E177" s="426"/>
      <c r="F177" s="426"/>
    </row>
    <row r="178" spans="4:6" x14ac:dyDescent="0.35">
      <c r="D178" s="423"/>
      <c r="E178" s="426"/>
      <c r="F178" s="426"/>
    </row>
    <row r="179" spans="4:6" x14ac:dyDescent="0.35">
      <c r="D179" s="423"/>
      <c r="E179" s="426"/>
      <c r="F179" s="426"/>
    </row>
    <row r="180" spans="4:6" x14ac:dyDescent="0.35">
      <c r="D180" s="423"/>
      <c r="E180" s="426"/>
      <c r="F180" s="426"/>
    </row>
    <row r="181" spans="4:6" x14ac:dyDescent="0.35">
      <c r="D181" s="423"/>
      <c r="E181" s="426"/>
      <c r="F181" s="426"/>
    </row>
    <row r="182" spans="4:6" x14ac:dyDescent="0.35">
      <c r="D182" s="423"/>
      <c r="E182" s="426"/>
      <c r="F182" s="426"/>
    </row>
    <row r="183" spans="4:6" x14ac:dyDescent="0.35">
      <c r="D183" s="423"/>
      <c r="E183" s="426"/>
      <c r="F183" s="426"/>
    </row>
    <row r="184" spans="4:6" x14ac:dyDescent="0.35">
      <c r="D184" s="423"/>
      <c r="E184" s="426"/>
      <c r="F184" s="426"/>
    </row>
    <row r="185" spans="4:6" x14ac:dyDescent="0.35">
      <c r="D185" s="423"/>
      <c r="E185" s="426"/>
      <c r="F185" s="426"/>
    </row>
    <row r="186" spans="4:6" x14ac:dyDescent="0.35">
      <c r="D186" s="423"/>
      <c r="E186" s="426"/>
      <c r="F186" s="426"/>
    </row>
    <row r="187" spans="4:6" x14ac:dyDescent="0.35">
      <c r="D187" s="423"/>
      <c r="E187" s="426"/>
      <c r="F187" s="426"/>
    </row>
    <row r="188" spans="4:6" x14ac:dyDescent="0.35">
      <c r="D188" s="423"/>
      <c r="E188" s="426"/>
      <c r="F188" s="426"/>
    </row>
    <row r="189" spans="4:6" x14ac:dyDescent="0.35">
      <c r="D189" s="423"/>
      <c r="E189" s="426"/>
      <c r="F189" s="426"/>
    </row>
    <row r="190" spans="4:6" x14ac:dyDescent="0.35">
      <c r="D190" s="423"/>
      <c r="E190" s="426"/>
      <c r="F190" s="426"/>
    </row>
    <row r="191" spans="4:6" x14ac:dyDescent="0.35">
      <c r="D191" s="423"/>
      <c r="E191" s="426"/>
      <c r="F191" s="426"/>
    </row>
    <row r="192" spans="4:6" x14ac:dyDescent="0.35">
      <c r="D192" s="423"/>
      <c r="E192" s="426"/>
      <c r="F192" s="426"/>
    </row>
    <row r="193" spans="4:6" x14ac:dyDescent="0.35">
      <c r="D193" s="423"/>
      <c r="E193" s="426"/>
      <c r="F193" s="426"/>
    </row>
    <row r="194" spans="4:6" x14ac:dyDescent="0.35">
      <c r="D194" s="423"/>
      <c r="E194" s="426"/>
      <c r="F194" s="426"/>
    </row>
    <row r="195" spans="4:6" x14ac:dyDescent="0.35">
      <c r="D195" s="423"/>
      <c r="E195" s="426"/>
      <c r="F195" s="426"/>
    </row>
    <row r="196" spans="4:6" x14ac:dyDescent="0.35">
      <c r="D196" s="423"/>
      <c r="E196" s="426"/>
      <c r="F196" s="426"/>
    </row>
    <row r="197" spans="4:6" x14ac:dyDescent="0.35">
      <c r="D197" s="423"/>
      <c r="E197" s="426"/>
      <c r="F197" s="426"/>
    </row>
    <row r="198" spans="4:6" x14ac:dyDescent="0.35">
      <c r="D198" s="423"/>
      <c r="E198" s="426"/>
      <c r="F198" s="426"/>
    </row>
    <row r="199" spans="4:6" x14ac:dyDescent="0.35">
      <c r="D199" s="423"/>
      <c r="E199" s="426"/>
      <c r="F199" s="426"/>
    </row>
    <row r="200" spans="4:6" x14ac:dyDescent="0.35">
      <c r="D200" s="423"/>
      <c r="E200" s="426"/>
      <c r="F200" s="426"/>
    </row>
    <row r="201" spans="4:6" x14ac:dyDescent="0.35">
      <c r="D201" s="423"/>
      <c r="E201" s="426"/>
      <c r="F201" s="426"/>
    </row>
    <row r="202" spans="4:6" x14ac:dyDescent="0.35">
      <c r="D202" s="423"/>
      <c r="E202" s="426"/>
      <c r="F202" s="426"/>
    </row>
    <row r="203" spans="4:6" x14ac:dyDescent="0.35">
      <c r="D203" s="423"/>
      <c r="E203" s="426"/>
      <c r="F203" s="426"/>
    </row>
    <row r="204" spans="4:6" x14ac:dyDescent="0.35">
      <c r="D204" s="423"/>
      <c r="E204" s="426"/>
      <c r="F204" s="426"/>
    </row>
    <row r="205" spans="4:6" x14ac:dyDescent="0.35">
      <c r="D205" s="423"/>
      <c r="E205" s="426"/>
      <c r="F205" s="426"/>
    </row>
    <row r="206" spans="4:6" x14ac:dyDescent="0.35">
      <c r="D206" s="423"/>
      <c r="E206" s="426"/>
      <c r="F206" s="426"/>
    </row>
    <row r="207" spans="4:6" x14ac:dyDescent="0.35">
      <c r="D207" s="423"/>
      <c r="E207" s="426"/>
      <c r="F207" s="426"/>
    </row>
    <row r="208" spans="4:6" x14ac:dyDescent="0.35">
      <c r="D208" s="423"/>
      <c r="E208" s="426"/>
      <c r="F208" s="426"/>
    </row>
    <row r="209" spans="4:6" x14ac:dyDescent="0.35">
      <c r="D209" s="423"/>
      <c r="E209" s="426"/>
      <c r="F209" s="426"/>
    </row>
    <row r="210" spans="4:6" x14ac:dyDescent="0.35">
      <c r="D210" s="423"/>
      <c r="E210" s="426"/>
      <c r="F210" s="426"/>
    </row>
    <row r="211" spans="4:6" x14ac:dyDescent="0.35">
      <c r="D211" s="423"/>
      <c r="E211" s="426"/>
      <c r="F211" s="426"/>
    </row>
    <row r="212" spans="4:6" x14ac:dyDescent="0.35">
      <c r="D212" s="423"/>
      <c r="E212" s="426"/>
      <c r="F212" s="426"/>
    </row>
    <row r="213" spans="4:6" x14ac:dyDescent="0.35">
      <c r="D213" s="423"/>
      <c r="E213" s="426"/>
      <c r="F213" s="426"/>
    </row>
    <row r="214" spans="4:6" x14ac:dyDescent="0.35">
      <c r="D214" s="423"/>
      <c r="E214" s="426"/>
      <c r="F214" s="426"/>
    </row>
    <row r="215" spans="4:6" x14ac:dyDescent="0.35">
      <c r="D215" s="423"/>
      <c r="E215" s="426"/>
      <c r="F215" s="426"/>
    </row>
    <row r="216" spans="4:6" x14ac:dyDescent="0.35">
      <c r="D216" s="423"/>
      <c r="E216" s="426"/>
      <c r="F216" s="426"/>
    </row>
    <row r="217" spans="4:6" x14ac:dyDescent="0.35">
      <c r="D217" s="423"/>
      <c r="E217" s="426"/>
      <c r="F217" s="426"/>
    </row>
    <row r="218" spans="4:6" x14ac:dyDescent="0.35">
      <c r="D218" s="423"/>
      <c r="E218" s="426"/>
      <c r="F218" s="426"/>
    </row>
    <row r="219" spans="4:6" x14ac:dyDescent="0.35">
      <c r="D219" s="423"/>
      <c r="E219" s="426"/>
      <c r="F219" s="426"/>
    </row>
    <row r="220" spans="4:6" x14ac:dyDescent="0.35">
      <c r="D220" s="423"/>
      <c r="E220" s="426"/>
      <c r="F220" s="426"/>
    </row>
    <row r="221" spans="4:6" x14ac:dyDescent="0.35">
      <c r="D221" s="423"/>
      <c r="E221" s="426"/>
      <c r="F221" s="426"/>
    </row>
    <row r="222" spans="4:6" x14ac:dyDescent="0.35">
      <c r="D222" s="423"/>
      <c r="E222" s="426"/>
      <c r="F222" s="426"/>
    </row>
    <row r="223" spans="4:6" x14ac:dyDescent="0.35">
      <c r="D223" s="423"/>
      <c r="E223" s="426"/>
      <c r="F223" s="426"/>
    </row>
    <row r="224" spans="4:6" x14ac:dyDescent="0.35">
      <c r="D224" s="423"/>
      <c r="E224" s="426"/>
      <c r="F224" s="426"/>
    </row>
    <row r="225" spans="4:6" x14ac:dyDescent="0.35">
      <c r="D225" s="423"/>
      <c r="E225" s="426"/>
      <c r="F225" s="426"/>
    </row>
    <row r="226" spans="4:6" x14ac:dyDescent="0.35">
      <c r="D226" s="423"/>
      <c r="E226" s="426"/>
      <c r="F226" s="426"/>
    </row>
    <row r="227" spans="4:6" x14ac:dyDescent="0.35">
      <c r="D227" s="423"/>
      <c r="E227" s="426"/>
      <c r="F227" s="426"/>
    </row>
    <row r="228" spans="4:6" x14ac:dyDescent="0.35">
      <c r="D228" s="423"/>
      <c r="E228" s="426"/>
      <c r="F228" s="426"/>
    </row>
    <row r="229" spans="4:6" x14ac:dyDescent="0.35">
      <c r="D229" s="423"/>
      <c r="E229" s="426"/>
      <c r="F229" s="426"/>
    </row>
    <row r="230" spans="4:6" x14ac:dyDescent="0.35">
      <c r="D230" s="423"/>
      <c r="E230" s="426"/>
      <c r="F230" s="426"/>
    </row>
    <row r="231" spans="4:6" x14ac:dyDescent="0.35">
      <c r="D231" s="423"/>
      <c r="E231" s="426"/>
      <c r="F231" s="426"/>
    </row>
    <row r="232" spans="4:6" x14ac:dyDescent="0.35">
      <c r="D232" s="423"/>
      <c r="E232" s="426"/>
      <c r="F232" s="426"/>
    </row>
    <row r="233" spans="4:6" x14ac:dyDescent="0.35">
      <c r="D233" s="423"/>
      <c r="E233" s="426"/>
      <c r="F233" s="426"/>
    </row>
    <row r="234" spans="4:6" x14ac:dyDescent="0.35">
      <c r="D234" s="423"/>
      <c r="E234" s="426"/>
      <c r="F234" s="426"/>
    </row>
    <row r="235" spans="4:6" x14ac:dyDescent="0.35">
      <c r="D235" s="423"/>
      <c r="E235" s="426"/>
      <c r="F235" s="426"/>
    </row>
    <row r="236" spans="4:6" x14ac:dyDescent="0.35">
      <c r="D236" s="423"/>
      <c r="E236" s="426"/>
      <c r="F236" s="426"/>
    </row>
    <row r="237" spans="4:6" x14ac:dyDescent="0.35">
      <c r="D237" s="423"/>
      <c r="E237" s="426"/>
      <c r="F237" s="426"/>
    </row>
    <row r="238" spans="4:6" x14ac:dyDescent="0.35">
      <c r="D238" s="423"/>
      <c r="E238" s="426"/>
      <c r="F238" s="426"/>
    </row>
    <row r="239" spans="4:6" x14ac:dyDescent="0.35">
      <c r="D239" s="423"/>
      <c r="E239" s="426"/>
      <c r="F239" s="426"/>
    </row>
    <row r="240" spans="4:6" x14ac:dyDescent="0.35">
      <c r="D240" s="423"/>
      <c r="E240" s="426"/>
      <c r="F240" s="426"/>
    </row>
    <row r="241" spans="4:6" x14ac:dyDescent="0.35">
      <c r="D241" s="423"/>
      <c r="E241" s="426"/>
      <c r="F241" s="426"/>
    </row>
    <row r="242" spans="4:6" x14ac:dyDescent="0.35">
      <c r="D242" s="423"/>
      <c r="E242" s="426"/>
      <c r="F242" s="426"/>
    </row>
    <row r="243" spans="4:6" x14ac:dyDescent="0.35">
      <c r="D243" s="423"/>
      <c r="E243" s="426"/>
      <c r="F243" s="426"/>
    </row>
    <row r="244" spans="4:6" x14ac:dyDescent="0.35">
      <c r="D244" s="423"/>
      <c r="E244" s="426"/>
      <c r="F244" s="426"/>
    </row>
    <row r="245" spans="4:6" x14ac:dyDescent="0.35">
      <c r="D245" s="423"/>
      <c r="E245" s="426"/>
      <c r="F245" s="426"/>
    </row>
    <row r="246" spans="4:6" x14ac:dyDescent="0.35">
      <c r="D246" s="423"/>
      <c r="E246" s="426"/>
      <c r="F246" s="426"/>
    </row>
    <row r="247" spans="4:6" x14ac:dyDescent="0.35">
      <c r="D247" s="423"/>
      <c r="E247" s="426"/>
      <c r="F247" s="426"/>
    </row>
    <row r="248" spans="4:6" x14ac:dyDescent="0.35">
      <c r="D248" s="423"/>
      <c r="E248" s="426"/>
      <c r="F248" s="426"/>
    </row>
    <row r="249" spans="4:6" x14ac:dyDescent="0.35">
      <c r="D249" s="423"/>
      <c r="E249" s="426"/>
      <c r="F249" s="426"/>
    </row>
    <row r="250" spans="4:6" x14ac:dyDescent="0.35">
      <c r="D250" s="423"/>
      <c r="E250" s="426"/>
      <c r="F250" s="426"/>
    </row>
    <row r="251" spans="4:6" x14ac:dyDescent="0.35">
      <c r="D251" s="423"/>
      <c r="E251" s="426"/>
      <c r="F251" s="426"/>
    </row>
    <row r="252" spans="4:6" x14ac:dyDescent="0.35">
      <c r="D252" s="423"/>
      <c r="E252" s="426"/>
      <c r="F252" s="426"/>
    </row>
    <row r="253" spans="4:6" x14ac:dyDescent="0.35">
      <c r="D253" s="423"/>
      <c r="E253" s="426"/>
      <c r="F253" s="426"/>
    </row>
    <row r="254" spans="4:6" x14ac:dyDescent="0.35">
      <c r="D254" s="423"/>
      <c r="E254" s="426"/>
      <c r="F254" s="426"/>
    </row>
    <row r="255" spans="4:6" x14ac:dyDescent="0.35">
      <c r="D255" s="423"/>
      <c r="E255" s="426"/>
      <c r="F255" s="426"/>
    </row>
    <row r="256" spans="4:6" x14ac:dyDescent="0.35">
      <c r="D256" s="423"/>
      <c r="E256" s="426"/>
      <c r="F256" s="426"/>
    </row>
    <row r="257" spans="4:6" x14ac:dyDescent="0.35">
      <c r="D257" s="423"/>
      <c r="E257" s="426"/>
      <c r="F257" s="426"/>
    </row>
    <row r="258" spans="4:6" x14ac:dyDescent="0.35">
      <c r="D258" s="423"/>
      <c r="E258" s="426"/>
      <c r="F258" s="426"/>
    </row>
    <row r="259" spans="4:6" x14ac:dyDescent="0.35">
      <c r="D259" s="423"/>
      <c r="E259" s="426"/>
      <c r="F259" s="426"/>
    </row>
    <row r="260" spans="4:6" x14ac:dyDescent="0.35">
      <c r="D260" s="423"/>
      <c r="E260" s="426"/>
      <c r="F260" s="426"/>
    </row>
    <row r="261" spans="4:6" x14ac:dyDescent="0.35">
      <c r="D261" s="423"/>
      <c r="E261" s="426"/>
      <c r="F261" s="426"/>
    </row>
    <row r="262" spans="4:6" x14ac:dyDescent="0.35">
      <c r="D262" s="423"/>
      <c r="E262" s="426"/>
      <c r="F262" s="426"/>
    </row>
    <row r="263" spans="4:6" x14ac:dyDescent="0.35">
      <c r="D263" s="423"/>
      <c r="E263" s="426"/>
      <c r="F263" s="426"/>
    </row>
    <row r="264" spans="4:6" x14ac:dyDescent="0.35">
      <c r="D264" s="423"/>
      <c r="E264" s="426"/>
      <c r="F264" s="426"/>
    </row>
    <row r="265" spans="4:6" x14ac:dyDescent="0.35">
      <c r="D265" s="423"/>
      <c r="E265" s="426"/>
      <c r="F265" s="426"/>
    </row>
    <row r="266" spans="4:6" x14ac:dyDescent="0.35">
      <c r="D266" s="423"/>
      <c r="E266" s="426"/>
      <c r="F266" s="426"/>
    </row>
    <row r="267" spans="4:6" x14ac:dyDescent="0.35">
      <c r="D267" s="423"/>
      <c r="E267" s="426"/>
      <c r="F267" s="426"/>
    </row>
    <row r="268" spans="4:6" x14ac:dyDescent="0.35">
      <c r="D268" s="423"/>
      <c r="E268" s="426"/>
      <c r="F268" s="426"/>
    </row>
    <row r="269" spans="4:6" x14ac:dyDescent="0.35">
      <c r="D269" s="423"/>
      <c r="E269" s="426"/>
      <c r="F269" s="426"/>
    </row>
    <row r="270" spans="4:6" x14ac:dyDescent="0.35">
      <c r="D270" s="423"/>
      <c r="E270" s="426"/>
      <c r="F270" s="426"/>
    </row>
    <row r="271" spans="4:6" x14ac:dyDescent="0.35">
      <c r="D271" s="423"/>
      <c r="E271" s="426"/>
      <c r="F271" s="426"/>
    </row>
    <row r="272" spans="4:6" x14ac:dyDescent="0.35">
      <c r="D272" s="423"/>
      <c r="E272" s="426"/>
      <c r="F272" s="426"/>
    </row>
    <row r="273" spans="4:6" x14ac:dyDescent="0.35">
      <c r="D273" s="423"/>
      <c r="E273" s="426"/>
      <c r="F273" s="426"/>
    </row>
    <row r="274" spans="4:6" x14ac:dyDescent="0.35">
      <c r="D274" s="423"/>
      <c r="E274" s="426"/>
      <c r="F274" s="426"/>
    </row>
    <row r="275" spans="4:6" x14ac:dyDescent="0.35">
      <c r="D275" s="423"/>
      <c r="E275" s="426"/>
      <c r="F275" s="426"/>
    </row>
    <row r="276" spans="4:6" x14ac:dyDescent="0.35">
      <c r="D276" s="423"/>
      <c r="E276" s="426"/>
      <c r="F276" s="426"/>
    </row>
    <row r="277" spans="4:6" x14ac:dyDescent="0.35">
      <c r="D277" s="423"/>
      <c r="E277" s="426"/>
      <c r="F277" s="426"/>
    </row>
    <row r="278" spans="4:6" x14ac:dyDescent="0.35">
      <c r="D278" s="423"/>
      <c r="E278" s="426"/>
      <c r="F278" s="426"/>
    </row>
    <row r="279" spans="4:6" x14ac:dyDescent="0.35">
      <c r="D279" s="423"/>
      <c r="E279" s="426"/>
      <c r="F279" s="426"/>
    </row>
    <row r="280" spans="4:6" x14ac:dyDescent="0.35">
      <c r="D280" s="423"/>
      <c r="E280" s="426"/>
      <c r="F280" s="426"/>
    </row>
    <row r="281" spans="4:6" x14ac:dyDescent="0.35">
      <c r="D281" s="423"/>
      <c r="E281" s="426"/>
      <c r="F281" s="426"/>
    </row>
    <row r="282" spans="4:6" x14ac:dyDescent="0.35">
      <c r="D282" s="423"/>
      <c r="E282" s="426"/>
      <c r="F282" s="426"/>
    </row>
    <row r="283" spans="4:6" x14ac:dyDescent="0.35">
      <c r="D283" s="423"/>
      <c r="E283" s="426"/>
      <c r="F283" s="426"/>
    </row>
    <row r="284" spans="4:6" x14ac:dyDescent="0.35">
      <c r="D284" s="423"/>
      <c r="E284" s="426"/>
      <c r="F284" s="426"/>
    </row>
    <row r="285" spans="4:6" x14ac:dyDescent="0.35">
      <c r="D285" s="423"/>
      <c r="E285" s="426"/>
      <c r="F285" s="426"/>
    </row>
    <row r="286" spans="4:6" x14ac:dyDescent="0.35">
      <c r="D286" s="423"/>
      <c r="E286" s="426"/>
      <c r="F286" s="426"/>
    </row>
    <row r="287" spans="4:6" x14ac:dyDescent="0.35">
      <c r="D287" s="423"/>
      <c r="E287" s="426"/>
      <c r="F287" s="426"/>
    </row>
    <row r="288" spans="4:6" x14ac:dyDescent="0.35">
      <c r="D288" s="423"/>
      <c r="E288" s="426"/>
      <c r="F288" s="426"/>
    </row>
    <row r="289" spans="4:6" x14ac:dyDescent="0.35">
      <c r="D289" s="423"/>
      <c r="E289" s="426"/>
      <c r="F289" s="426"/>
    </row>
    <row r="290" spans="4:6" x14ac:dyDescent="0.35">
      <c r="D290" s="423"/>
      <c r="E290" s="426"/>
      <c r="F290" s="426"/>
    </row>
    <row r="291" spans="4:6" x14ac:dyDescent="0.35">
      <c r="D291" s="423"/>
      <c r="E291" s="426"/>
      <c r="F291" s="426"/>
    </row>
    <row r="292" spans="4:6" x14ac:dyDescent="0.35">
      <c r="D292" s="423"/>
      <c r="E292" s="426"/>
      <c r="F292" s="426"/>
    </row>
    <row r="293" spans="4:6" x14ac:dyDescent="0.35">
      <c r="D293" s="423"/>
      <c r="E293" s="426"/>
      <c r="F293" s="426"/>
    </row>
    <row r="294" spans="4:6" x14ac:dyDescent="0.35">
      <c r="D294" s="423"/>
      <c r="E294" s="426"/>
      <c r="F294" s="426"/>
    </row>
    <row r="295" spans="4:6" x14ac:dyDescent="0.35">
      <c r="D295" s="423"/>
      <c r="E295" s="426"/>
      <c r="F295" s="426"/>
    </row>
    <row r="296" spans="4:6" x14ac:dyDescent="0.35">
      <c r="D296" s="423"/>
      <c r="E296" s="426"/>
      <c r="F296" s="426"/>
    </row>
    <row r="297" spans="4:6" x14ac:dyDescent="0.35">
      <c r="D297" s="423"/>
      <c r="E297" s="426"/>
      <c r="F297" s="426"/>
    </row>
    <row r="298" spans="4:6" x14ac:dyDescent="0.35">
      <c r="D298" s="423"/>
      <c r="E298" s="426"/>
      <c r="F298" s="426"/>
    </row>
    <row r="299" spans="4:6" x14ac:dyDescent="0.35">
      <c r="D299" s="423"/>
      <c r="E299" s="426"/>
      <c r="F299" s="426"/>
    </row>
    <row r="300" spans="4:6" x14ac:dyDescent="0.35">
      <c r="D300" s="423"/>
      <c r="E300" s="426"/>
      <c r="F300" s="426"/>
    </row>
    <row r="301" spans="4:6" x14ac:dyDescent="0.35">
      <c r="D301" s="423"/>
      <c r="E301" s="426"/>
      <c r="F301" s="426"/>
    </row>
    <row r="302" spans="4:6" x14ac:dyDescent="0.35">
      <c r="D302" s="423"/>
      <c r="E302" s="426"/>
      <c r="F302" s="426"/>
    </row>
    <row r="303" spans="4:6" x14ac:dyDescent="0.35">
      <c r="D303" s="423"/>
      <c r="E303" s="426"/>
      <c r="F303" s="426"/>
    </row>
    <row r="304" spans="4:6" x14ac:dyDescent="0.35">
      <c r="D304" s="423"/>
      <c r="E304" s="426"/>
      <c r="F304" s="426"/>
    </row>
    <row r="305" spans="4:6" x14ac:dyDescent="0.35">
      <c r="D305" s="423"/>
      <c r="E305" s="426"/>
      <c r="F305" s="426"/>
    </row>
    <row r="306" spans="4:6" x14ac:dyDescent="0.35">
      <c r="D306" s="423"/>
      <c r="E306" s="426"/>
      <c r="F306" s="426"/>
    </row>
    <row r="307" spans="4:6" x14ac:dyDescent="0.35">
      <c r="D307" s="423"/>
      <c r="E307" s="426"/>
      <c r="F307" s="426"/>
    </row>
    <row r="308" spans="4:6" x14ac:dyDescent="0.35">
      <c r="D308" s="423"/>
      <c r="E308" s="426"/>
      <c r="F308" s="426"/>
    </row>
    <row r="309" spans="4:6" x14ac:dyDescent="0.35">
      <c r="D309" s="423"/>
      <c r="E309" s="426"/>
      <c r="F309" s="426"/>
    </row>
    <row r="310" spans="4:6" x14ac:dyDescent="0.35">
      <c r="D310" s="423"/>
      <c r="E310" s="426"/>
      <c r="F310" s="426"/>
    </row>
    <row r="311" spans="4:6" x14ac:dyDescent="0.35">
      <c r="D311" s="423"/>
      <c r="E311" s="426"/>
      <c r="F311" s="426"/>
    </row>
    <row r="312" spans="4:6" x14ac:dyDescent="0.35">
      <c r="D312" s="423"/>
      <c r="E312" s="426"/>
      <c r="F312" s="426"/>
    </row>
    <row r="313" spans="4:6" x14ac:dyDescent="0.35">
      <c r="D313" s="423"/>
      <c r="E313" s="426"/>
      <c r="F313" s="426"/>
    </row>
    <row r="314" spans="4:6" x14ac:dyDescent="0.35">
      <c r="D314" s="423"/>
      <c r="E314" s="426"/>
      <c r="F314" s="426"/>
    </row>
    <row r="315" spans="4:6" x14ac:dyDescent="0.35">
      <c r="D315" s="423"/>
      <c r="E315" s="426"/>
      <c r="F315" s="426"/>
    </row>
    <row r="316" spans="4:6" x14ac:dyDescent="0.35">
      <c r="D316" s="423"/>
      <c r="E316" s="426"/>
      <c r="F316" s="426"/>
    </row>
    <row r="317" spans="4:6" x14ac:dyDescent="0.35">
      <c r="D317" s="423"/>
      <c r="E317" s="426"/>
      <c r="F317" s="426"/>
    </row>
    <row r="318" spans="4:6" x14ac:dyDescent="0.35">
      <c r="D318" s="423"/>
      <c r="E318" s="426"/>
      <c r="F318" s="426"/>
    </row>
    <row r="319" spans="4:6" x14ac:dyDescent="0.35">
      <c r="D319" s="423"/>
      <c r="E319" s="426"/>
      <c r="F319" s="426"/>
    </row>
    <row r="320" spans="4:6" x14ac:dyDescent="0.35">
      <c r="D320" s="423"/>
      <c r="E320" s="426"/>
      <c r="F320" s="426"/>
    </row>
    <row r="321" spans="4:6" x14ac:dyDescent="0.35">
      <c r="D321" s="423"/>
      <c r="E321" s="426"/>
      <c r="F321" s="426"/>
    </row>
    <row r="322" spans="4:6" x14ac:dyDescent="0.35">
      <c r="D322" s="423"/>
      <c r="E322" s="426"/>
      <c r="F322" s="426"/>
    </row>
    <row r="323" spans="4:6" x14ac:dyDescent="0.35">
      <c r="D323" s="423"/>
      <c r="E323" s="426"/>
      <c r="F323" s="426"/>
    </row>
    <row r="324" spans="4:6" x14ac:dyDescent="0.35">
      <c r="D324" s="423"/>
      <c r="E324" s="426"/>
      <c r="F324" s="426"/>
    </row>
    <row r="325" spans="4:6" x14ac:dyDescent="0.35">
      <c r="D325" s="423"/>
      <c r="E325" s="426"/>
      <c r="F325" s="426"/>
    </row>
    <row r="326" spans="4:6" x14ac:dyDescent="0.35">
      <c r="D326" s="423"/>
      <c r="E326" s="426"/>
      <c r="F326" s="426"/>
    </row>
    <row r="327" spans="4:6" x14ac:dyDescent="0.35">
      <c r="D327" s="423"/>
      <c r="E327" s="426"/>
      <c r="F327" s="426"/>
    </row>
    <row r="328" spans="4:6" x14ac:dyDescent="0.35">
      <c r="D328" s="423"/>
      <c r="E328" s="426"/>
      <c r="F328" s="426"/>
    </row>
    <row r="329" spans="4:6" x14ac:dyDescent="0.35">
      <c r="D329" s="423"/>
      <c r="E329" s="426"/>
      <c r="F329" s="426"/>
    </row>
    <row r="330" spans="4:6" x14ac:dyDescent="0.35">
      <c r="D330" s="423"/>
      <c r="E330" s="426"/>
      <c r="F330" s="426"/>
    </row>
    <row r="331" spans="4:6" x14ac:dyDescent="0.35">
      <c r="D331" s="423"/>
      <c r="E331" s="426"/>
      <c r="F331" s="426"/>
    </row>
    <row r="332" spans="4:6" x14ac:dyDescent="0.35">
      <c r="D332" s="423"/>
      <c r="E332" s="426"/>
      <c r="F332" s="426"/>
    </row>
    <row r="333" spans="4:6" x14ac:dyDescent="0.35">
      <c r="D333" s="423"/>
      <c r="E333" s="426"/>
      <c r="F333" s="426"/>
    </row>
    <row r="334" spans="4:6" x14ac:dyDescent="0.35">
      <c r="D334" s="423"/>
      <c r="E334" s="426"/>
      <c r="F334" s="426"/>
    </row>
    <row r="335" spans="4:6" x14ac:dyDescent="0.35">
      <c r="D335" s="423"/>
      <c r="E335" s="426"/>
      <c r="F335" s="426"/>
    </row>
    <row r="336" spans="4:6" x14ac:dyDescent="0.35">
      <c r="D336" s="423"/>
      <c r="E336" s="426"/>
      <c r="F336" s="426"/>
    </row>
    <row r="337" spans="4:6" x14ac:dyDescent="0.35">
      <c r="D337" s="423"/>
      <c r="E337" s="426"/>
      <c r="F337" s="426"/>
    </row>
    <row r="338" spans="4:6" x14ac:dyDescent="0.35">
      <c r="D338" s="423"/>
      <c r="E338" s="426"/>
      <c r="F338" s="426"/>
    </row>
    <row r="339" spans="4:6" x14ac:dyDescent="0.35">
      <c r="D339" s="423"/>
      <c r="E339" s="426"/>
      <c r="F339" s="426"/>
    </row>
    <row r="340" spans="4:6" x14ac:dyDescent="0.35">
      <c r="D340" s="423"/>
      <c r="E340" s="426"/>
      <c r="F340" s="426"/>
    </row>
    <row r="341" spans="4:6" x14ac:dyDescent="0.35">
      <c r="D341" s="423"/>
      <c r="E341" s="426"/>
      <c r="F341" s="426"/>
    </row>
    <row r="342" spans="4:6" x14ac:dyDescent="0.35">
      <c r="D342" s="423"/>
      <c r="E342" s="426"/>
      <c r="F342" s="426"/>
    </row>
    <row r="343" spans="4:6" x14ac:dyDescent="0.35">
      <c r="D343" s="423"/>
      <c r="E343" s="426"/>
      <c r="F343" s="426"/>
    </row>
    <row r="344" spans="4:6" x14ac:dyDescent="0.35">
      <c r="D344" s="423"/>
      <c r="E344" s="426"/>
      <c r="F344" s="426"/>
    </row>
    <row r="345" spans="4:6" x14ac:dyDescent="0.35">
      <c r="D345" s="423"/>
      <c r="E345" s="426"/>
      <c r="F345" s="426"/>
    </row>
    <row r="346" spans="4:6" x14ac:dyDescent="0.35">
      <c r="D346" s="423"/>
      <c r="E346" s="426"/>
      <c r="F346" s="426"/>
    </row>
    <row r="347" spans="4:6" x14ac:dyDescent="0.35">
      <c r="D347" s="423"/>
      <c r="E347" s="426"/>
      <c r="F347" s="426"/>
    </row>
    <row r="348" spans="4:6" x14ac:dyDescent="0.35">
      <c r="D348" s="423"/>
      <c r="E348" s="426"/>
      <c r="F348" s="426"/>
    </row>
    <row r="349" spans="4:6" x14ac:dyDescent="0.35">
      <c r="D349" s="423"/>
      <c r="E349" s="426"/>
      <c r="F349" s="426"/>
    </row>
    <row r="350" spans="4:6" x14ac:dyDescent="0.35">
      <c r="D350" s="423"/>
      <c r="E350" s="426"/>
      <c r="F350" s="426"/>
    </row>
    <row r="351" spans="4:6" x14ac:dyDescent="0.35">
      <c r="D351" s="423"/>
      <c r="E351" s="426"/>
      <c r="F351" s="426"/>
    </row>
    <row r="352" spans="4:6" x14ac:dyDescent="0.35">
      <c r="D352" s="423"/>
      <c r="E352" s="426"/>
      <c r="F352" s="426"/>
    </row>
    <row r="353" spans="4:6" x14ac:dyDescent="0.35">
      <c r="D353" s="423"/>
      <c r="E353" s="426"/>
      <c r="F353" s="426"/>
    </row>
    <row r="354" spans="4:6" x14ac:dyDescent="0.35">
      <c r="D354" s="423"/>
      <c r="E354" s="426"/>
      <c r="F354" s="426"/>
    </row>
    <row r="355" spans="4:6" x14ac:dyDescent="0.35">
      <c r="D355" s="423"/>
      <c r="E355" s="426"/>
      <c r="F355" s="426"/>
    </row>
    <row r="356" spans="4:6" x14ac:dyDescent="0.35">
      <c r="D356" s="423"/>
      <c r="E356" s="426"/>
      <c r="F356" s="426"/>
    </row>
    <row r="357" spans="4:6" x14ac:dyDescent="0.35">
      <c r="D357" s="423"/>
      <c r="E357" s="426"/>
      <c r="F357" s="426"/>
    </row>
    <row r="358" spans="4:6" x14ac:dyDescent="0.35">
      <c r="D358" s="423"/>
      <c r="E358" s="426"/>
      <c r="F358" s="426"/>
    </row>
    <row r="359" spans="4:6" x14ac:dyDescent="0.35">
      <c r="D359" s="423"/>
      <c r="E359" s="426"/>
      <c r="F359" s="426"/>
    </row>
    <row r="360" spans="4:6" x14ac:dyDescent="0.35">
      <c r="D360" s="423"/>
      <c r="E360" s="426"/>
      <c r="F360" s="426"/>
    </row>
    <row r="361" spans="4:6" x14ac:dyDescent="0.35">
      <c r="D361" s="423"/>
      <c r="E361" s="426"/>
      <c r="F361" s="426"/>
    </row>
    <row r="362" spans="4:6" x14ac:dyDescent="0.35">
      <c r="D362" s="423"/>
      <c r="E362" s="426"/>
      <c r="F362" s="426"/>
    </row>
    <row r="363" spans="4:6" x14ac:dyDescent="0.35">
      <c r="D363" s="423"/>
      <c r="E363" s="426"/>
      <c r="F363" s="426"/>
    </row>
    <row r="364" spans="4:6" x14ac:dyDescent="0.35">
      <c r="D364" s="423"/>
      <c r="E364" s="426"/>
      <c r="F364" s="426"/>
    </row>
    <row r="365" spans="4:6" x14ac:dyDescent="0.35">
      <c r="D365" s="423"/>
      <c r="E365" s="426"/>
      <c r="F365" s="426"/>
    </row>
    <row r="366" spans="4:6" x14ac:dyDescent="0.35">
      <c r="D366" s="423"/>
      <c r="E366" s="426"/>
      <c r="F366" s="426"/>
    </row>
    <row r="367" spans="4:6" x14ac:dyDescent="0.35">
      <c r="D367" s="423"/>
      <c r="E367" s="426"/>
      <c r="F367" s="426"/>
    </row>
    <row r="368" spans="4:6" x14ac:dyDescent="0.35">
      <c r="D368" s="423"/>
      <c r="E368" s="426"/>
      <c r="F368" s="426"/>
    </row>
    <row r="369" spans="4:6" x14ac:dyDescent="0.35">
      <c r="D369" s="423"/>
      <c r="E369" s="426"/>
      <c r="F369" s="426"/>
    </row>
    <row r="370" spans="4:6" x14ac:dyDescent="0.35">
      <c r="D370" s="423"/>
      <c r="E370" s="426"/>
      <c r="F370" s="426"/>
    </row>
    <row r="371" spans="4:6" x14ac:dyDescent="0.35">
      <c r="D371" s="423"/>
      <c r="E371" s="426"/>
      <c r="F371" s="426"/>
    </row>
    <row r="372" spans="4:6" x14ac:dyDescent="0.35">
      <c r="D372" s="423"/>
      <c r="E372" s="426"/>
      <c r="F372" s="426"/>
    </row>
    <row r="373" spans="4:6" x14ac:dyDescent="0.35">
      <c r="D373" s="423"/>
      <c r="E373" s="426"/>
      <c r="F373" s="426"/>
    </row>
    <row r="374" spans="4:6" x14ac:dyDescent="0.35">
      <c r="D374" s="423"/>
      <c r="E374" s="426"/>
      <c r="F374" s="426"/>
    </row>
    <row r="375" spans="4:6" x14ac:dyDescent="0.35">
      <c r="D375" s="423"/>
      <c r="E375" s="426"/>
      <c r="F375" s="426"/>
    </row>
    <row r="376" spans="4:6" x14ac:dyDescent="0.35">
      <c r="D376" s="423"/>
      <c r="E376" s="426"/>
      <c r="F376" s="426"/>
    </row>
    <row r="377" spans="4:6" x14ac:dyDescent="0.35">
      <c r="D377" s="423"/>
      <c r="E377" s="426"/>
      <c r="F377" s="426"/>
    </row>
    <row r="378" spans="4:6" x14ac:dyDescent="0.35">
      <c r="D378" s="423"/>
      <c r="E378" s="426"/>
      <c r="F378" s="426"/>
    </row>
    <row r="379" spans="4:6" x14ac:dyDescent="0.35">
      <c r="D379" s="423"/>
      <c r="E379" s="426"/>
      <c r="F379" s="426"/>
    </row>
    <row r="380" spans="4:6" x14ac:dyDescent="0.35">
      <c r="D380" s="423"/>
      <c r="E380" s="426"/>
      <c r="F380" s="426"/>
    </row>
    <row r="381" spans="4:6" x14ac:dyDescent="0.35">
      <c r="D381" s="423"/>
      <c r="E381" s="426"/>
      <c r="F381" s="426"/>
    </row>
    <row r="382" spans="4:6" x14ac:dyDescent="0.35">
      <c r="D382" s="423"/>
      <c r="E382" s="426"/>
      <c r="F382" s="426"/>
    </row>
    <row r="383" spans="4:6" x14ac:dyDescent="0.35">
      <c r="D383" s="423"/>
      <c r="E383" s="426"/>
      <c r="F383" s="426"/>
    </row>
    <row r="384" spans="4:6" x14ac:dyDescent="0.35">
      <c r="D384" s="423"/>
      <c r="E384" s="426"/>
      <c r="F384" s="426"/>
    </row>
    <row r="385" spans="4:6" x14ac:dyDescent="0.35">
      <c r="D385" s="423"/>
      <c r="E385" s="426"/>
      <c r="F385" s="426"/>
    </row>
    <row r="386" spans="4:6" x14ac:dyDescent="0.35">
      <c r="D386" s="423"/>
      <c r="E386" s="426"/>
      <c r="F386" s="426"/>
    </row>
    <row r="387" spans="4:6" x14ac:dyDescent="0.35">
      <c r="D387" s="423"/>
      <c r="E387" s="426"/>
      <c r="F387" s="426"/>
    </row>
    <row r="388" spans="4:6" x14ac:dyDescent="0.35">
      <c r="D388" s="423"/>
      <c r="E388" s="426"/>
      <c r="F388" s="426"/>
    </row>
    <row r="389" spans="4:6" x14ac:dyDescent="0.35">
      <c r="D389" s="423"/>
      <c r="E389" s="426"/>
      <c r="F389" s="426"/>
    </row>
    <row r="390" spans="4:6" x14ac:dyDescent="0.35">
      <c r="D390" s="423"/>
      <c r="E390" s="426"/>
      <c r="F390" s="426"/>
    </row>
    <row r="391" spans="4:6" x14ac:dyDescent="0.35">
      <c r="D391" s="423"/>
      <c r="E391" s="426"/>
      <c r="F391" s="426"/>
    </row>
    <row r="392" spans="4:6" x14ac:dyDescent="0.35">
      <c r="D392" s="423"/>
      <c r="E392" s="426"/>
      <c r="F392" s="426"/>
    </row>
    <row r="393" spans="4:6" x14ac:dyDescent="0.35">
      <c r="D393" s="423"/>
      <c r="E393" s="426"/>
      <c r="F393" s="426"/>
    </row>
    <row r="394" spans="4:6" x14ac:dyDescent="0.35">
      <c r="D394" s="423"/>
      <c r="E394" s="426"/>
      <c r="F394" s="426"/>
    </row>
    <row r="395" spans="4:6" x14ac:dyDescent="0.35">
      <c r="D395" s="423"/>
      <c r="E395" s="426"/>
      <c r="F395" s="426"/>
    </row>
    <row r="396" spans="4:6" x14ac:dyDescent="0.35">
      <c r="D396" s="423"/>
      <c r="E396" s="426"/>
      <c r="F396" s="426"/>
    </row>
    <row r="397" spans="4:6" x14ac:dyDescent="0.35">
      <c r="D397" s="423"/>
      <c r="E397" s="426"/>
      <c r="F397" s="426"/>
    </row>
    <row r="398" spans="4:6" x14ac:dyDescent="0.35">
      <c r="D398" s="423"/>
      <c r="E398" s="426"/>
      <c r="F398" s="426"/>
    </row>
    <row r="399" spans="4:6" x14ac:dyDescent="0.35">
      <c r="D399" s="423"/>
      <c r="E399" s="426"/>
      <c r="F399" s="426"/>
    </row>
    <row r="400" spans="4:6" x14ac:dyDescent="0.35">
      <c r="D400" s="423"/>
      <c r="E400" s="426"/>
      <c r="F400" s="426"/>
    </row>
    <row r="401" spans="4:6" x14ac:dyDescent="0.35">
      <c r="D401" s="423"/>
      <c r="E401" s="426"/>
      <c r="F401" s="426"/>
    </row>
    <row r="402" spans="4:6" x14ac:dyDescent="0.35">
      <c r="D402" s="423"/>
      <c r="E402" s="426"/>
      <c r="F402" s="426"/>
    </row>
    <row r="403" spans="4:6" x14ac:dyDescent="0.35">
      <c r="D403" s="423"/>
      <c r="E403" s="426"/>
      <c r="F403" s="426"/>
    </row>
    <row r="404" spans="4:6" x14ac:dyDescent="0.35">
      <c r="D404" s="423"/>
      <c r="E404" s="426"/>
      <c r="F404" s="426"/>
    </row>
    <row r="405" spans="4:6" x14ac:dyDescent="0.35">
      <c r="D405" s="423"/>
      <c r="E405" s="426"/>
      <c r="F405" s="426"/>
    </row>
    <row r="406" spans="4:6" x14ac:dyDescent="0.35">
      <c r="D406" s="423"/>
      <c r="E406" s="426"/>
      <c r="F406" s="426"/>
    </row>
    <row r="407" spans="4:6" x14ac:dyDescent="0.35">
      <c r="D407" s="423"/>
      <c r="E407" s="426"/>
      <c r="F407" s="426"/>
    </row>
    <row r="408" spans="4:6" x14ac:dyDescent="0.35">
      <c r="D408" s="423"/>
      <c r="E408" s="426"/>
      <c r="F408" s="426"/>
    </row>
    <row r="409" spans="4:6" x14ac:dyDescent="0.35">
      <c r="D409" s="423"/>
      <c r="E409" s="426"/>
      <c r="F409" s="426"/>
    </row>
    <row r="410" spans="4:6" x14ac:dyDescent="0.35">
      <c r="D410" s="423"/>
      <c r="E410" s="426"/>
      <c r="F410" s="426"/>
    </row>
    <row r="411" spans="4:6" x14ac:dyDescent="0.35">
      <c r="D411" s="423"/>
      <c r="E411" s="426"/>
      <c r="F411" s="426"/>
    </row>
    <row r="412" spans="4:6" x14ac:dyDescent="0.35">
      <c r="D412" s="423"/>
      <c r="E412" s="426"/>
      <c r="F412" s="426"/>
    </row>
    <row r="413" spans="4:6" x14ac:dyDescent="0.35">
      <c r="D413" s="423"/>
      <c r="E413" s="426"/>
      <c r="F413" s="426"/>
    </row>
    <row r="414" spans="4:6" x14ac:dyDescent="0.35">
      <c r="D414" s="423"/>
      <c r="E414" s="426"/>
      <c r="F414" s="426"/>
    </row>
    <row r="415" spans="4:6" x14ac:dyDescent="0.35">
      <c r="D415" s="423"/>
      <c r="E415" s="426"/>
      <c r="F415" s="426"/>
    </row>
    <row r="416" spans="4:6" x14ac:dyDescent="0.35">
      <c r="D416" s="423"/>
      <c r="E416" s="426"/>
      <c r="F416" s="426"/>
    </row>
    <row r="417" spans="4:6" x14ac:dyDescent="0.35">
      <c r="D417" s="423"/>
      <c r="E417" s="426"/>
      <c r="F417" s="426"/>
    </row>
    <row r="418" spans="4:6" x14ac:dyDescent="0.35">
      <c r="D418" s="423"/>
      <c r="E418" s="426"/>
      <c r="F418" s="426"/>
    </row>
    <row r="419" spans="4:6" x14ac:dyDescent="0.35">
      <c r="D419" s="423"/>
      <c r="E419" s="426"/>
      <c r="F419" s="426"/>
    </row>
    <row r="420" spans="4:6" x14ac:dyDescent="0.35">
      <c r="D420" s="423"/>
      <c r="E420" s="426"/>
      <c r="F420" s="426"/>
    </row>
    <row r="421" spans="4:6" x14ac:dyDescent="0.35">
      <c r="D421" s="423"/>
      <c r="E421" s="426"/>
      <c r="F421" s="426"/>
    </row>
    <row r="422" spans="4:6" x14ac:dyDescent="0.35">
      <c r="D422" s="423"/>
      <c r="E422" s="426"/>
      <c r="F422" s="426"/>
    </row>
    <row r="423" spans="4:6" x14ac:dyDescent="0.35">
      <c r="D423" s="423"/>
      <c r="E423" s="426"/>
      <c r="F423" s="426"/>
    </row>
    <row r="424" spans="4:6" x14ac:dyDescent="0.35">
      <c r="D424" s="423"/>
      <c r="E424" s="426"/>
      <c r="F424" s="426"/>
    </row>
    <row r="425" spans="4:6" x14ac:dyDescent="0.35">
      <c r="D425" s="423"/>
      <c r="E425" s="426"/>
      <c r="F425" s="426"/>
    </row>
    <row r="426" spans="4:6" x14ac:dyDescent="0.35">
      <c r="D426" s="423"/>
      <c r="E426" s="426"/>
      <c r="F426" s="426"/>
    </row>
    <row r="427" spans="4:6" x14ac:dyDescent="0.35">
      <c r="D427" s="423"/>
      <c r="E427" s="426"/>
      <c r="F427" s="426"/>
    </row>
    <row r="428" spans="4:6" x14ac:dyDescent="0.35">
      <c r="D428" s="423"/>
      <c r="E428" s="426"/>
      <c r="F428" s="426"/>
    </row>
    <row r="429" spans="4:6" x14ac:dyDescent="0.35">
      <c r="D429" s="423"/>
      <c r="E429" s="426"/>
      <c r="F429" s="426"/>
    </row>
    <row r="430" spans="4:6" x14ac:dyDescent="0.35">
      <c r="D430" s="423"/>
      <c r="E430" s="426"/>
      <c r="F430" s="426"/>
    </row>
    <row r="431" spans="4:6" x14ac:dyDescent="0.35">
      <c r="D431" s="423"/>
      <c r="E431" s="426"/>
      <c r="F431" s="426"/>
    </row>
    <row r="432" spans="4:6" x14ac:dyDescent="0.35">
      <c r="D432" s="423"/>
      <c r="E432" s="426"/>
      <c r="F432" s="426"/>
    </row>
    <row r="433" spans="4:6" x14ac:dyDescent="0.35">
      <c r="D433" s="423"/>
      <c r="E433" s="426"/>
      <c r="F433" s="426"/>
    </row>
    <row r="434" spans="4:6" x14ac:dyDescent="0.35">
      <c r="D434" s="423"/>
      <c r="E434" s="426"/>
      <c r="F434" s="426"/>
    </row>
    <row r="435" spans="4:6" x14ac:dyDescent="0.35">
      <c r="D435" s="423"/>
      <c r="E435" s="426"/>
      <c r="F435" s="426"/>
    </row>
    <row r="436" spans="4:6" x14ac:dyDescent="0.35">
      <c r="D436" s="423"/>
      <c r="E436" s="426"/>
      <c r="F436" s="426"/>
    </row>
    <row r="437" spans="4:6" x14ac:dyDescent="0.35">
      <c r="D437" s="423"/>
      <c r="E437" s="426"/>
      <c r="F437" s="426"/>
    </row>
    <row r="438" spans="4:6" x14ac:dyDescent="0.35">
      <c r="D438" s="423"/>
      <c r="E438" s="426"/>
      <c r="F438" s="426"/>
    </row>
    <row r="439" spans="4:6" x14ac:dyDescent="0.35">
      <c r="D439" s="423"/>
      <c r="E439" s="426"/>
      <c r="F439" s="426"/>
    </row>
    <row r="440" spans="4:6" x14ac:dyDescent="0.35">
      <c r="D440" s="423"/>
      <c r="E440" s="426"/>
      <c r="F440" s="426"/>
    </row>
    <row r="441" spans="4:6" x14ac:dyDescent="0.35">
      <c r="D441" s="423"/>
      <c r="E441" s="426"/>
      <c r="F441" s="426"/>
    </row>
    <row r="442" spans="4:6" x14ac:dyDescent="0.35">
      <c r="D442" s="423"/>
      <c r="E442" s="426"/>
      <c r="F442" s="426"/>
    </row>
    <row r="443" spans="4:6" x14ac:dyDescent="0.35">
      <c r="D443" s="423"/>
      <c r="E443" s="426"/>
      <c r="F443" s="426"/>
    </row>
    <row r="444" spans="4:6" x14ac:dyDescent="0.35">
      <c r="D444" s="423"/>
      <c r="E444" s="426"/>
      <c r="F444" s="426"/>
    </row>
    <row r="445" spans="4:6" x14ac:dyDescent="0.35">
      <c r="D445" s="423"/>
      <c r="E445" s="426"/>
      <c r="F445" s="426"/>
    </row>
    <row r="446" spans="4:6" x14ac:dyDescent="0.35">
      <c r="D446" s="423"/>
      <c r="E446" s="426"/>
      <c r="F446" s="426"/>
    </row>
    <row r="447" spans="4:6" x14ac:dyDescent="0.35">
      <c r="D447" s="423"/>
      <c r="E447" s="426"/>
      <c r="F447" s="426"/>
    </row>
    <row r="448" spans="4:6" x14ac:dyDescent="0.35">
      <c r="D448" s="423"/>
      <c r="E448" s="426"/>
      <c r="F448" s="426"/>
    </row>
    <row r="449" spans="4:6" x14ac:dyDescent="0.35">
      <c r="D449" s="423"/>
      <c r="E449" s="426"/>
      <c r="F449" s="426"/>
    </row>
    <row r="450" spans="4:6" x14ac:dyDescent="0.35">
      <c r="D450" s="423"/>
      <c r="E450" s="426"/>
      <c r="F450" s="426"/>
    </row>
    <row r="451" spans="4:6" x14ac:dyDescent="0.35">
      <c r="D451" s="423"/>
      <c r="E451" s="426"/>
      <c r="F451" s="426"/>
    </row>
    <row r="452" spans="4:6" x14ac:dyDescent="0.35">
      <c r="D452" s="423"/>
      <c r="E452" s="426"/>
      <c r="F452" s="426"/>
    </row>
    <row r="453" spans="4:6" x14ac:dyDescent="0.35">
      <c r="D453" s="423"/>
      <c r="E453" s="426"/>
      <c r="F453" s="426"/>
    </row>
    <row r="454" spans="4:6" x14ac:dyDescent="0.35">
      <c r="D454" s="423"/>
      <c r="E454" s="426"/>
      <c r="F454" s="426"/>
    </row>
    <row r="455" spans="4:6" x14ac:dyDescent="0.35">
      <c r="D455" s="423"/>
      <c r="E455" s="426"/>
      <c r="F455" s="426"/>
    </row>
    <row r="456" spans="4:6" x14ac:dyDescent="0.35">
      <c r="D456" s="423"/>
      <c r="E456" s="426"/>
      <c r="F456" s="426"/>
    </row>
    <row r="457" spans="4:6" x14ac:dyDescent="0.35">
      <c r="D457" s="423"/>
      <c r="E457" s="426"/>
      <c r="F457" s="426"/>
    </row>
    <row r="458" spans="4:6" x14ac:dyDescent="0.35">
      <c r="D458" s="423"/>
      <c r="E458" s="426"/>
      <c r="F458" s="426"/>
    </row>
    <row r="459" spans="4:6" x14ac:dyDescent="0.35">
      <c r="D459" s="423"/>
      <c r="E459" s="426"/>
      <c r="F459" s="426"/>
    </row>
    <row r="460" spans="4:6" x14ac:dyDescent="0.35">
      <c r="D460" s="423"/>
      <c r="E460" s="426"/>
      <c r="F460" s="426"/>
    </row>
    <row r="461" spans="4:6" x14ac:dyDescent="0.35">
      <c r="D461" s="423"/>
      <c r="E461" s="426"/>
      <c r="F461" s="426"/>
    </row>
    <row r="462" spans="4:6" x14ac:dyDescent="0.35">
      <c r="D462" s="423"/>
      <c r="E462" s="426"/>
      <c r="F462" s="426"/>
    </row>
    <row r="463" spans="4:6" x14ac:dyDescent="0.35">
      <c r="D463" s="423"/>
      <c r="E463" s="426"/>
      <c r="F463" s="426"/>
    </row>
    <row r="464" spans="4:6" x14ac:dyDescent="0.35">
      <c r="D464" s="423"/>
      <c r="E464" s="426"/>
      <c r="F464" s="426"/>
    </row>
    <row r="465" spans="4:6" x14ac:dyDescent="0.35">
      <c r="D465" s="423"/>
      <c r="E465" s="426"/>
      <c r="F465" s="426"/>
    </row>
    <row r="466" spans="4:6" x14ac:dyDescent="0.35">
      <c r="D466" s="423"/>
      <c r="E466" s="426"/>
      <c r="F466" s="426"/>
    </row>
    <row r="467" spans="4:6" x14ac:dyDescent="0.35">
      <c r="D467" s="423"/>
      <c r="E467" s="426"/>
      <c r="F467" s="426"/>
    </row>
    <row r="468" spans="4:6" x14ac:dyDescent="0.35">
      <c r="D468" s="423"/>
      <c r="E468" s="426"/>
      <c r="F468" s="426"/>
    </row>
    <row r="469" spans="4:6" x14ac:dyDescent="0.35">
      <c r="D469" s="423"/>
      <c r="E469" s="426"/>
      <c r="F469" s="426"/>
    </row>
    <row r="470" spans="4:6" x14ac:dyDescent="0.35">
      <c r="D470" s="423"/>
      <c r="E470" s="426"/>
      <c r="F470" s="426"/>
    </row>
    <row r="471" spans="4:6" x14ac:dyDescent="0.35">
      <c r="D471" s="423"/>
      <c r="E471" s="426"/>
      <c r="F471" s="426"/>
    </row>
    <row r="472" spans="4:6" x14ac:dyDescent="0.35">
      <c r="D472" s="423"/>
      <c r="E472" s="426"/>
      <c r="F472" s="426"/>
    </row>
    <row r="473" spans="4:6" x14ac:dyDescent="0.35">
      <c r="D473" s="423"/>
      <c r="E473" s="426"/>
      <c r="F473" s="426"/>
    </row>
    <row r="474" spans="4:6" x14ac:dyDescent="0.35">
      <c r="D474" s="423"/>
      <c r="E474" s="426"/>
      <c r="F474" s="426"/>
    </row>
    <row r="475" spans="4:6" x14ac:dyDescent="0.35">
      <c r="D475" s="423"/>
      <c r="E475" s="426"/>
      <c r="F475" s="426"/>
    </row>
    <row r="476" spans="4:6" x14ac:dyDescent="0.35">
      <c r="D476" s="423"/>
      <c r="E476" s="426"/>
      <c r="F476" s="426"/>
    </row>
    <row r="477" spans="4:6" x14ac:dyDescent="0.35">
      <c r="D477" s="423"/>
      <c r="E477" s="426"/>
      <c r="F477" s="426"/>
    </row>
    <row r="478" spans="4:6" x14ac:dyDescent="0.35">
      <c r="D478" s="423"/>
      <c r="E478" s="426"/>
      <c r="F478" s="426"/>
    </row>
    <row r="479" spans="4:6" x14ac:dyDescent="0.35">
      <c r="D479" s="423"/>
      <c r="E479" s="426"/>
      <c r="F479" s="426"/>
    </row>
    <row r="480" spans="4:6" x14ac:dyDescent="0.35">
      <c r="D480" s="423"/>
      <c r="E480" s="426"/>
      <c r="F480" s="426"/>
    </row>
    <row r="481" spans="4:6" x14ac:dyDescent="0.35">
      <c r="D481" s="423"/>
      <c r="E481" s="426"/>
      <c r="F481" s="426"/>
    </row>
    <row r="482" spans="4:6" x14ac:dyDescent="0.35">
      <c r="D482" s="423"/>
      <c r="E482" s="426"/>
      <c r="F482" s="426"/>
    </row>
    <row r="483" spans="4:6" x14ac:dyDescent="0.35">
      <c r="D483" s="423"/>
      <c r="E483" s="426"/>
      <c r="F483" s="426"/>
    </row>
    <row r="484" spans="4:6" x14ac:dyDescent="0.35">
      <c r="D484" s="423"/>
      <c r="E484" s="426"/>
      <c r="F484" s="426"/>
    </row>
    <row r="485" spans="4:6" x14ac:dyDescent="0.35">
      <c r="D485" s="423"/>
      <c r="E485" s="426"/>
      <c r="F485" s="426"/>
    </row>
    <row r="486" spans="4:6" x14ac:dyDescent="0.35">
      <c r="D486" s="423"/>
      <c r="E486" s="426"/>
      <c r="F486" s="426"/>
    </row>
    <row r="487" spans="4:6" x14ac:dyDescent="0.35">
      <c r="D487" s="423"/>
      <c r="E487" s="426"/>
      <c r="F487" s="426"/>
    </row>
    <row r="488" spans="4:6" x14ac:dyDescent="0.35">
      <c r="D488" s="423"/>
      <c r="E488" s="426"/>
      <c r="F488" s="426"/>
    </row>
    <row r="489" spans="4:6" x14ac:dyDescent="0.35">
      <c r="D489" s="423"/>
      <c r="E489" s="426"/>
      <c r="F489" s="426"/>
    </row>
    <row r="490" spans="4:6" x14ac:dyDescent="0.35">
      <c r="D490" s="423"/>
      <c r="E490" s="426"/>
      <c r="F490" s="426"/>
    </row>
    <row r="491" spans="4:6" x14ac:dyDescent="0.35">
      <c r="D491" s="423"/>
      <c r="E491" s="426"/>
      <c r="F491" s="426"/>
    </row>
    <row r="492" spans="4:6" x14ac:dyDescent="0.35">
      <c r="D492" s="423"/>
      <c r="E492" s="426"/>
      <c r="F492" s="426"/>
    </row>
    <row r="493" spans="4:6" x14ac:dyDescent="0.35">
      <c r="D493" s="423"/>
      <c r="E493" s="426"/>
      <c r="F493" s="426"/>
    </row>
    <row r="494" spans="4:6" x14ac:dyDescent="0.35">
      <c r="D494" s="423"/>
      <c r="E494" s="426"/>
      <c r="F494" s="426"/>
    </row>
    <row r="495" spans="4:6" x14ac:dyDescent="0.35">
      <c r="D495" s="423"/>
      <c r="E495" s="426"/>
      <c r="F495" s="426"/>
    </row>
    <row r="496" spans="4:6" x14ac:dyDescent="0.35">
      <c r="D496" s="423"/>
      <c r="E496" s="426"/>
      <c r="F496" s="426"/>
    </row>
    <row r="497" spans="4:6" x14ac:dyDescent="0.35">
      <c r="D497" s="423"/>
      <c r="E497" s="426"/>
      <c r="F497" s="426"/>
    </row>
    <row r="498" spans="4:6" x14ac:dyDescent="0.35">
      <c r="D498" s="423"/>
      <c r="E498" s="426"/>
      <c r="F498" s="426"/>
    </row>
    <row r="499" spans="4:6" x14ac:dyDescent="0.35">
      <c r="D499" s="423"/>
      <c r="E499" s="426"/>
      <c r="F499" s="426"/>
    </row>
    <row r="500" spans="4:6" x14ac:dyDescent="0.35">
      <c r="D500" s="423"/>
      <c r="E500" s="426"/>
      <c r="F500" s="426"/>
    </row>
    <row r="501" spans="4:6" x14ac:dyDescent="0.35">
      <c r="D501" s="423"/>
      <c r="E501" s="426"/>
      <c r="F501" s="426"/>
    </row>
    <row r="502" spans="4:6" x14ac:dyDescent="0.35">
      <c r="D502" s="423"/>
      <c r="E502" s="426"/>
      <c r="F502" s="426"/>
    </row>
    <row r="503" spans="4:6" x14ac:dyDescent="0.35">
      <c r="D503" s="423"/>
      <c r="E503" s="426"/>
      <c r="F503" s="426"/>
    </row>
    <row r="504" spans="4:6" x14ac:dyDescent="0.35">
      <c r="D504" s="423"/>
      <c r="E504" s="426"/>
      <c r="F504" s="426"/>
    </row>
    <row r="505" spans="4:6" x14ac:dyDescent="0.35">
      <c r="D505" s="423"/>
      <c r="E505" s="426"/>
      <c r="F505" s="426"/>
    </row>
    <row r="506" spans="4:6" x14ac:dyDescent="0.35">
      <c r="D506" s="423"/>
      <c r="E506" s="426"/>
      <c r="F506" s="426"/>
    </row>
    <row r="507" spans="4:6" x14ac:dyDescent="0.35">
      <c r="D507" s="423"/>
      <c r="E507" s="426"/>
      <c r="F507" s="426"/>
    </row>
    <row r="508" spans="4:6" x14ac:dyDescent="0.35">
      <c r="D508" s="423"/>
      <c r="E508" s="426"/>
      <c r="F508" s="426"/>
    </row>
    <row r="509" spans="4:6" x14ac:dyDescent="0.35">
      <c r="D509" s="423"/>
      <c r="E509" s="426"/>
      <c r="F509" s="426"/>
    </row>
    <row r="510" spans="4:6" x14ac:dyDescent="0.35">
      <c r="D510" s="423"/>
      <c r="E510" s="426"/>
      <c r="F510" s="426"/>
    </row>
    <row r="511" spans="4:6" x14ac:dyDescent="0.35">
      <c r="D511" s="423"/>
      <c r="E511" s="426"/>
      <c r="F511" s="426"/>
    </row>
    <row r="512" spans="4:6" x14ac:dyDescent="0.35">
      <c r="D512" s="423"/>
      <c r="E512" s="426"/>
      <c r="F512" s="426"/>
    </row>
    <row r="513" spans="4:6" x14ac:dyDescent="0.35">
      <c r="D513" s="423"/>
      <c r="E513" s="426"/>
      <c r="F513" s="426"/>
    </row>
    <row r="514" spans="4:6" x14ac:dyDescent="0.35">
      <c r="D514" s="423"/>
      <c r="E514" s="426"/>
      <c r="F514" s="426"/>
    </row>
    <row r="515" spans="4:6" x14ac:dyDescent="0.35">
      <c r="D515" s="423"/>
      <c r="E515" s="426"/>
      <c r="F515" s="426"/>
    </row>
    <row r="516" spans="4:6" x14ac:dyDescent="0.35">
      <c r="D516" s="423"/>
      <c r="E516" s="426"/>
      <c r="F516" s="426"/>
    </row>
    <row r="517" spans="4:6" x14ac:dyDescent="0.35">
      <c r="D517" s="423"/>
      <c r="E517" s="426"/>
      <c r="F517" s="426"/>
    </row>
    <row r="518" spans="4:6" x14ac:dyDescent="0.35">
      <c r="D518" s="423"/>
      <c r="E518" s="426"/>
      <c r="F518" s="426"/>
    </row>
    <row r="519" spans="4:6" x14ac:dyDescent="0.35">
      <c r="D519" s="423"/>
      <c r="E519" s="426"/>
      <c r="F519" s="426"/>
    </row>
    <row r="520" spans="4:6" x14ac:dyDescent="0.35">
      <c r="D520" s="423"/>
      <c r="E520" s="426"/>
      <c r="F520" s="426"/>
    </row>
    <row r="521" spans="4:6" x14ac:dyDescent="0.35">
      <c r="D521" s="423"/>
      <c r="E521" s="426"/>
      <c r="F521" s="426"/>
    </row>
    <row r="522" spans="4:6" x14ac:dyDescent="0.35">
      <c r="D522" s="423"/>
      <c r="E522" s="426"/>
      <c r="F522" s="426"/>
    </row>
    <row r="523" spans="4:6" x14ac:dyDescent="0.35">
      <c r="D523" s="423"/>
      <c r="E523" s="426"/>
      <c r="F523" s="426"/>
    </row>
    <row r="524" spans="4:6" x14ac:dyDescent="0.35">
      <c r="D524" s="423"/>
      <c r="E524" s="426"/>
      <c r="F524" s="426"/>
    </row>
    <row r="525" spans="4:6" x14ac:dyDescent="0.35">
      <c r="D525" s="423"/>
      <c r="E525" s="426"/>
      <c r="F525" s="426"/>
    </row>
    <row r="526" spans="4:6" x14ac:dyDescent="0.35">
      <c r="D526" s="423"/>
      <c r="E526" s="426"/>
      <c r="F526" s="426"/>
    </row>
    <row r="527" spans="4:6" x14ac:dyDescent="0.35">
      <c r="D527" s="423"/>
      <c r="E527" s="426"/>
      <c r="F527" s="426"/>
    </row>
    <row r="528" spans="4:6" x14ac:dyDescent="0.35">
      <c r="D528" s="423"/>
      <c r="E528" s="426"/>
      <c r="F528" s="426"/>
    </row>
    <row r="529" spans="4:6" x14ac:dyDescent="0.35">
      <c r="D529" s="423"/>
      <c r="E529" s="426"/>
      <c r="F529" s="426"/>
    </row>
    <row r="530" spans="4:6" x14ac:dyDescent="0.35">
      <c r="D530" s="423"/>
      <c r="E530" s="426"/>
      <c r="F530" s="426"/>
    </row>
    <row r="531" spans="4:6" x14ac:dyDescent="0.35">
      <c r="D531" s="423"/>
      <c r="E531" s="426"/>
      <c r="F531" s="426"/>
    </row>
    <row r="532" spans="4:6" x14ac:dyDescent="0.35">
      <c r="D532" s="423"/>
      <c r="E532" s="426"/>
      <c r="F532" s="426"/>
    </row>
    <row r="533" spans="4:6" x14ac:dyDescent="0.35">
      <c r="D533" s="423"/>
      <c r="E533" s="426"/>
      <c r="F533" s="426"/>
    </row>
    <row r="534" spans="4:6" x14ac:dyDescent="0.35">
      <c r="D534" s="423"/>
      <c r="E534" s="426"/>
      <c r="F534" s="426"/>
    </row>
    <row r="535" spans="4:6" x14ac:dyDescent="0.35">
      <c r="D535" s="423"/>
      <c r="E535" s="426"/>
      <c r="F535" s="426"/>
    </row>
    <row r="536" spans="4:6" x14ac:dyDescent="0.35">
      <c r="D536" s="423"/>
      <c r="E536" s="426"/>
      <c r="F536" s="426"/>
    </row>
    <row r="537" spans="4:6" x14ac:dyDescent="0.35">
      <c r="D537" s="423"/>
      <c r="E537" s="426"/>
      <c r="F537" s="426"/>
    </row>
    <row r="538" spans="4:6" x14ac:dyDescent="0.35">
      <c r="D538" s="423"/>
      <c r="E538" s="426"/>
      <c r="F538" s="426"/>
    </row>
    <row r="539" spans="4:6" x14ac:dyDescent="0.35">
      <c r="D539" s="423"/>
      <c r="E539" s="426"/>
      <c r="F539" s="426"/>
    </row>
    <row r="540" spans="4:6" x14ac:dyDescent="0.35">
      <c r="D540" s="423"/>
      <c r="E540" s="426"/>
      <c r="F540" s="426"/>
    </row>
    <row r="541" spans="4:6" x14ac:dyDescent="0.35">
      <c r="D541" s="423"/>
      <c r="E541" s="426"/>
      <c r="F541" s="426"/>
    </row>
    <row r="542" spans="4:6" x14ac:dyDescent="0.35">
      <c r="D542" s="423"/>
      <c r="E542" s="426"/>
      <c r="F542" s="426"/>
    </row>
    <row r="543" spans="4:6" x14ac:dyDescent="0.35">
      <c r="D543" s="423"/>
      <c r="E543" s="426"/>
      <c r="F543" s="426"/>
    </row>
    <row r="544" spans="4:6" x14ac:dyDescent="0.35">
      <c r="D544" s="423"/>
      <c r="E544" s="426"/>
      <c r="F544" s="426"/>
    </row>
    <row r="545" spans="4:6" x14ac:dyDescent="0.35">
      <c r="D545" s="423"/>
      <c r="E545" s="426"/>
      <c r="F545" s="426"/>
    </row>
    <row r="546" spans="4:6" x14ac:dyDescent="0.35">
      <c r="D546" s="423"/>
      <c r="E546" s="426"/>
      <c r="F546" s="426"/>
    </row>
    <row r="547" spans="4:6" x14ac:dyDescent="0.35">
      <c r="D547" s="423"/>
      <c r="E547" s="426"/>
      <c r="F547" s="426"/>
    </row>
    <row r="548" spans="4:6" x14ac:dyDescent="0.35">
      <c r="D548" s="423"/>
      <c r="E548" s="426"/>
      <c r="F548" s="426"/>
    </row>
    <row r="549" spans="4:6" x14ac:dyDescent="0.35">
      <c r="D549" s="423"/>
      <c r="E549" s="426"/>
      <c r="F549" s="426"/>
    </row>
    <row r="550" spans="4:6" x14ac:dyDescent="0.35">
      <c r="D550" s="423"/>
      <c r="E550" s="426"/>
      <c r="F550" s="426"/>
    </row>
    <row r="551" spans="4:6" x14ac:dyDescent="0.35">
      <c r="D551" s="423"/>
      <c r="E551" s="426"/>
      <c r="F551" s="426"/>
    </row>
    <row r="552" spans="4:6" x14ac:dyDescent="0.35">
      <c r="D552" s="423"/>
      <c r="E552" s="426"/>
      <c r="F552" s="426"/>
    </row>
    <row r="553" spans="4:6" x14ac:dyDescent="0.35">
      <c r="D553" s="423"/>
      <c r="E553" s="426"/>
      <c r="F553" s="426"/>
    </row>
    <row r="554" spans="4:6" x14ac:dyDescent="0.35">
      <c r="D554" s="423"/>
      <c r="E554" s="426"/>
      <c r="F554" s="426"/>
    </row>
    <row r="555" spans="4:6" x14ac:dyDescent="0.35">
      <c r="D555" s="423"/>
      <c r="E555" s="426"/>
      <c r="F555" s="426"/>
    </row>
    <row r="556" spans="4:6" x14ac:dyDescent="0.35">
      <c r="D556" s="423"/>
      <c r="E556" s="426"/>
      <c r="F556" s="426"/>
    </row>
    <row r="557" spans="4:6" x14ac:dyDescent="0.35">
      <c r="D557" s="423"/>
      <c r="E557" s="426"/>
      <c r="F557" s="426"/>
    </row>
    <row r="558" spans="4:6" x14ac:dyDescent="0.35">
      <c r="D558" s="423"/>
      <c r="E558" s="426"/>
      <c r="F558" s="426"/>
    </row>
    <row r="559" spans="4:6" x14ac:dyDescent="0.35">
      <c r="D559" s="423"/>
      <c r="E559" s="426"/>
      <c r="F559" s="426"/>
    </row>
    <row r="560" spans="4:6" x14ac:dyDescent="0.35">
      <c r="D560" s="423"/>
      <c r="E560" s="426"/>
      <c r="F560" s="426"/>
    </row>
    <row r="561" spans="4:6" x14ac:dyDescent="0.35">
      <c r="D561" s="423"/>
      <c r="E561" s="426"/>
      <c r="F561" s="426"/>
    </row>
    <row r="562" spans="4:6" x14ac:dyDescent="0.35">
      <c r="D562" s="423"/>
      <c r="E562" s="426"/>
      <c r="F562" s="426"/>
    </row>
    <row r="563" spans="4:6" x14ac:dyDescent="0.35">
      <c r="D563" s="423"/>
      <c r="E563" s="426"/>
      <c r="F563" s="426"/>
    </row>
    <row r="564" spans="4:6" x14ac:dyDescent="0.35">
      <c r="D564" s="423"/>
      <c r="E564" s="426"/>
      <c r="F564" s="426"/>
    </row>
    <row r="565" spans="4:6" x14ac:dyDescent="0.35">
      <c r="D565" s="423"/>
      <c r="E565" s="426"/>
      <c r="F565" s="426"/>
    </row>
    <row r="566" spans="4:6" x14ac:dyDescent="0.35">
      <c r="D566" s="423"/>
      <c r="E566" s="426"/>
      <c r="F566" s="426"/>
    </row>
    <row r="567" spans="4:6" x14ac:dyDescent="0.35">
      <c r="D567" s="423"/>
      <c r="E567" s="426"/>
      <c r="F567" s="426"/>
    </row>
    <row r="568" spans="4:6" x14ac:dyDescent="0.35">
      <c r="D568" s="423"/>
      <c r="E568" s="426"/>
      <c r="F568" s="426"/>
    </row>
    <row r="569" spans="4:6" x14ac:dyDescent="0.35">
      <c r="D569" s="423"/>
      <c r="E569" s="426"/>
      <c r="F569" s="426"/>
    </row>
    <row r="570" spans="4:6" x14ac:dyDescent="0.35">
      <c r="D570" s="423"/>
      <c r="E570" s="426"/>
      <c r="F570" s="426"/>
    </row>
    <row r="571" spans="4:6" x14ac:dyDescent="0.35">
      <c r="D571" s="423"/>
      <c r="E571" s="426"/>
      <c r="F571" s="426"/>
    </row>
    <row r="572" spans="4:6" x14ac:dyDescent="0.35">
      <c r="D572" s="423"/>
      <c r="E572" s="426"/>
      <c r="F572" s="426"/>
    </row>
    <row r="573" spans="4:6" x14ac:dyDescent="0.35">
      <c r="D573" s="423"/>
      <c r="E573" s="426"/>
      <c r="F573" s="426"/>
    </row>
    <row r="574" spans="4:6" x14ac:dyDescent="0.35">
      <c r="D574" s="423"/>
      <c r="E574" s="426"/>
      <c r="F574" s="426"/>
    </row>
    <row r="575" spans="4:6" x14ac:dyDescent="0.35">
      <c r="D575" s="423"/>
      <c r="E575" s="426"/>
      <c r="F575" s="426"/>
    </row>
    <row r="576" spans="4:6" x14ac:dyDescent="0.35">
      <c r="D576" s="423"/>
      <c r="E576" s="426"/>
      <c r="F576" s="426"/>
    </row>
    <row r="577" spans="4:6" x14ac:dyDescent="0.35">
      <c r="D577" s="423"/>
      <c r="E577" s="426"/>
      <c r="F577" s="426"/>
    </row>
    <row r="578" spans="4:6" x14ac:dyDescent="0.35">
      <c r="D578" s="423"/>
      <c r="E578" s="426"/>
      <c r="F578" s="426"/>
    </row>
    <row r="579" spans="4:6" x14ac:dyDescent="0.35">
      <c r="D579" s="423"/>
      <c r="E579" s="426"/>
      <c r="F579" s="426"/>
    </row>
    <row r="580" spans="4:6" x14ac:dyDescent="0.35">
      <c r="D580" s="423"/>
      <c r="E580" s="426"/>
      <c r="F580" s="426"/>
    </row>
    <row r="581" spans="4:6" x14ac:dyDescent="0.35">
      <c r="D581" s="423"/>
      <c r="E581" s="426"/>
      <c r="F581" s="426"/>
    </row>
    <row r="582" spans="4:6" x14ac:dyDescent="0.35">
      <c r="D582" s="423"/>
      <c r="E582" s="426"/>
      <c r="F582" s="426"/>
    </row>
    <row r="583" spans="4:6" x14ac:dyDescent="0.35">
      <c r="D583" s="423"/>
      <c r="E583" s="426"/>
      <c r="F583" s="426"/>
    </row>
    <row r="584" spans="4:6" x14ac:dyDescent="0.35">
      <c r="D584" s="423"/>
      <c r="E584" s="426"/>
      <c r="F584" s="426"/>
    </row>
    <row r="585" spans="4:6" x14ac:dyDescent="0.35">
      <c r="D585" s="423"/>
      <c r="E585" s="426"/>
      <c r="F585" s="426"/>
    </row>
    <row r="586" spans="4:6" x14ac:dyDescent="0.35">
      <c r="D586" s="423"/>
      <c r="E586" s="426"/>
      <c r="F586" s="426"/>
    </row>
    <row r="587" spans="4:6" x14ac:dyDescent="0.35">
      <c r="D587" s="423"/>
      <c r="E587" s="426"/>
      <c r="F587" s="426"/>
    </row>
    <row r="588" spans="4:6" x14ac:dyDescent="0.35">
      <c r="D588" s="423"/>
      <c r="E588" s="426"/>
      <c r="F588" s="426"/>
    </row>
    <row r="589" spans="4:6" x14ac:dyDescent="0.35">
      <c r="D589" s="423"/>
      <c r="E589" s="426"/>
      <c r="F589" s="426"/>
    </row>
    <row r="590" spans="4:6" x14ac:dyDescent="0.35">
      <c r="D590" s="423"/>
      <c r="E590" s="426"/>
      <c r="F590" s="426"/>
    </row>
    <row r="591" spans="4:6" x14ac:dyDescent="0.35">
      <c r="D591" s="423"/>
      <c r="E591" s="426"/>
      <c r="F591" s="426"/>
    </row>
    <row r="592" spans="4:6" x14ac:dyDescent="0.35">
      <c r="D592" s="423"/>
      <c r="E592" s="426"/>
      <c r="F592" s="426"/>
    </row>
    <row r="593" spans="4:6" x14ac:dyDescent="0.35">
      <c r="D593" s="423"/>
      <c r="E593" s="426"/>
      <c r="F593" s="426"/>
    </row>
    <row r="594" spans="4:6" x14ac:dyDescent="0.35">
      <c r="D594" s="423"/>
      <c r="E594" s="426"/>
      <c r="F594" s="426"/>
    </row>
    <row r="595" spans="4:6" x14ac:dyDescent="0.35">
      <c r="D595" s="423"/>
      <c r="E595" s="426"/>
      <c r="F595" s="426"/>
    </row>
    <row r="596" spans="4:6" x14ac:dyDescent="0.35">
      <c r="D596" s="423"/>
      <c r="E596" s="426"/>
      <c r="F596" s="426"/>
    </row>
    <row r="597" spans="4:6" x14ac:dyDescent="0.35">
      <c r="D597" s="423"/>
      <c r="E597" s="426"/>
      <c r="F597" s="426"/>
    </row>
    <row r="598" spans="4:6" x14ac:dyDescent="0.35">
      <c r="D598" s="423"/>
      <c r="E598" s="426"/>
      <c r="F598" s="426"/>
    </row>
    <row r="599" spans="4:6" x14ac:dyDescent="0.35">
      <c r="D599" s="423"/>
      <c r="E599" s="426"/>
      <c r="F599" s="426"/>
    </row>
    <row r="600" spans="4:6" x14ac:dyDescent="0.35">
      <c r="D600" s="423"/>
      <c r="E600" s="426"/>
      <c r="F600" s="426"/>
    </row>
    <row r="601" spans="4:6" x14ac:dyDescent="0.35">
      <c r="D601" s="423"/>
      <c r="E601" s="426"/>
      <c r="F601" s="426"/>
    </row>
    <row r="602" spans="4:6" x14ac:dyDescent="0.35">
      <c r="D602" s="423"/>
      <c r="E602" s="426"/>
      <c r="F602" s="426"/>
    </row>
    <row r="603" spans="4:6" x14ac:dyDescent="0.35">
      <c r="D603" s="423"/>
      <c r="E603" s="426"/>
      <c r="F603" s="426"/>
    </row>
    <row r="604" spans="4:6" x14ac:dyDescent="0.35">
      <c r="D604" s="423"/>
      <c r="E604" s="426"/>
      <c r="F604" s="426"/>
    </row>
    <row r="605" spans="4:6" x14ac:dyDescent="0.35">
      <c r="D605" s="423"/>
      <c r="E605" s="426"/>
      <c r="F605" s="426"/>
    </row>
    <row r="606" spans="4:6" x14ac:dyDescent="0.35">
      <c r="D606" s="423"/>
      <c r="E606" s="426"/>
      <c r="F606" s="426"/>
    </row>
    <row r="607" spans="4:6" x14ac:dyDescent="0.35">
      <c r="D607" s="423"/>
      <c r="E607" s="426"/>
      <c r="F607" s="426"/>
    </row>
    <row r="608" spans="4:6" x14ac:dyDescent="0.35">
      <c r="D608" s="423"/>
      <c r="E608" s="426"/>
      <c r="F608" s="426"/>
    </row>
    <row r="609" spans="4:6" x14ac:dyDescent="0.35">
      <c r="D609" s="423"/>
      <c r="E609" s="426"/>
      <c r="F609" s="426"/>
    </row>
    <row r="610" spans="4:6" x14ac:dyDescent="0.35">
      <c r="D610" s="423"/>
      <c r="E610" s="426"/>
      <c r="F610" s="426"/>
    </row>
    <row r="611" spans="4:6" x14ac:dyDescent="0.35">
      <c r="D611" s="423"/>
      <c r="E611" s="426"/>
      <c r="F611" s="426"/>
    </row>
    <row r="612" spans="4:6" x14ac:dyDescent="0.35">
      <c r="D612" s="423"/>
      <c r="E612" s="426"/>
      <c r="F612" s="426"/>
    </row>
    <row r="613" spans="4:6" x14ac:dyDescent="0.35">
      <c r="D613" s="423"/>
      <c r="E613" s="426"/>
      <c r="F613" s="426"/>
    </row>
    <row r="614" spans="4:6" x14ac:dyDescent="0.35">
      <c r="D614" s="423"/>
      <c r="E614" s="426"/>
      <c r="F614" s="426"/>
    </row>
    <row r="615" spans="4:6" x14ac:dyDescent="0.35">
      <c r="D615" s="423"/>
      <c r="E615" s="426"/>
      <c r="F615" s="426"/>
    </row>
    <row r="616" spans="4:6" x14ac:dyDescent="0.35">
      <c r="D616" s="423"/>
      <c r="E616" s="426"/>
      <c r="F616" s="426"/>
    </row>
    <row r="617" spans="4:6" x14ac:dyDescent="0.35">
      <c r="D617" s="423"/>
      <c r="E617" s="426"/>
      <c r="F617" s="426"/>
    </row>
    <row r="618" spans="4:6" x14ac:dyDescent="0.35">
      <c r="D618" s="423"/>
      <c r="E618" s="426"/>
      <c r="F618" s="426"/>
    </row>
    <row r="619" spans="4:6" x14ac:dyDescent="0.35">
      <c r="D619" s="423"/>
      <c r="E619" s="426"/>
      <c r="F619" s="426"/>
    </row>
    <row r="620" spans="4:6" x14ac:dyDescent="0.35">
      <c r="D620" s="423"/>
      <c r="E620" s="426"/>
      <c r="F620" s="426"/>
    </row>
    <row r="621" spans="4:6" x14ac:dyDescent="0.35">
      <c r="D621" s="423"/>
      <c r="E621" s="426"/>
      <c r="F621" s="426"/>
    </row>
    <row r="622" spans="4:6" x14ac:dyDescent="0.35">
      <c r="D622" s="423"/>
      <c r="E622" s="426"/>
      <c r="F622" s="426"/>
    </row>
    <row r="623" spans="4:6" x14ac:dyDescent="0.35">
      <c r="D623" s="423"/>
      <c r="E623" s="426"/>
      <c r="F623" s="426"/>
    </row>
    <row r="624" spans="4:6" x14ac:dyDescent="0.35">
      <c r="D624" s="423"/>
      <c r="E624" s="426"/>
      <c r="F624" s="426"/>
    </row>
    <row r="625" spans="4:6" x14ac:dyDescent="0.35">
      <c r="D625" s="423"/>
      <c r="E625" s="426"/>
      <c r="F625" s="426"/>
    </row>
    <row r="626" spans="4:6" x14ac:dyDescent="0.35">
      <c r="D626" s="423"/>
      <c r="E626" s="426"/>
      <c r="F626" s="426"/>
    </row>
    <row r="627" spans="4:6" x14ac:dyDescent="0.35">
      <c r="D627" s="423"/>
      <c r="E627" s="426"/>
      <c r="F627" s="426"/>
    </row>
    <row r="628" spans="4:6" x14ac:dyDescent="0.35">
      <c r="D628" s="423"/>
      <c r="E628" s="426"/>
      <c r="F628" s="426"/>
    </row>
    <row r="629" spans="4:6" x14ac:dyDescent="0.35">
      <c r="D629" s="423"/>
      <c r="E629" s="426"/>
      <c r="F629" s="426"/>
    </row>
    <row r="630" spans="4:6" x14ac:dyDescent="0.35">
      <c r="D630" s="423"/>
      <c r="E630" s="426"/>
      <c r="F630" s="426"/>
    </row>
    <row r="631" spans="4:6" x14ac:dyDescent="0.35">
      <c r="D631" s="423"/>
      <c r="E631" s="426"/>
      <c r="F631" s="426"/>
    </row>
    <row r="632" spans="4:6" x14ac:dyDescent="0.35">
      <c r="D632" s="423"/>
      <c r="E632" s="426"/>
      <c r="F632" s="426"/>
    </row>
    <row r="633" spans="4:6" x14ac:dyDescent="0.35">
      <c r="D633" s="423"/>
      <c r="E633" s="426"/>
      <c r="F633" s="426"/>
    </row>
    <row r="634" spans="4:6" x14ac:dyDescent="0.35">
      <c r="D634" s="423"/>
      <c r="E634" s="426"/>
      <c r="F634" s="426"/>
    </row>
    <row r="635" spans="4:6" x14ac:dyDescent="0.35">
      <c r="D635" s="423"/>
      <c r="E635" s="426"/>
      <c r="F635" s="426"/>
    </row>
    <row r="636" spans="4:6" x14ac:dyDescent="0.35">
      <c r="D636" s="423"/>
      <c r="E636" s="426"/>
      <c r="F636" s="426"/>
    </row>
    <row r="637" spans="4:6" x14ac:dyDescent="0.35">
      <c r="D637" s="423"/>
      <c r="E637" s="426"/>
      <c r="F637" s="426"/>
    </row>
    <row r="638" spans="4:6" x14ac:dyDescent="0.35">
      <c r="D638" s="423"/>
      <c r="E638" s="426"/>
      <c r="F638" s="426"/>
    </row>
    <row r="639" spans="4:6" x14ac:dyDescent="0.35">
      <c r="D639" s="423"/>
      <c r="E639" s="426"/>
      <c r="F639" s="426"/>
    </row>
    <row r="640" spans="4:6" x14ac:dyDescent="0.35">
      <c r="D640" s="423"/>
      <c r="E640" s="426"/>
      <c r="F640" s="426"/>
    </row>
    <row r="641" spans="4:6" x14ac:dyDescent="0.35">
      <c r="D641" s="423"/>
      <c r="E641" s="426"/>
      <c r="F641" s="426"/>
    </row>
    <row r="642" spans="4:6" x14ac:dyDescent="0.35">
      <c r="D642" s="423"/>
      <c r="E642" s="426"/>
      <c r="F642" s="426"/>
    </row>
    <row r="643" spans="4:6" x14ac:dyDescent="0.35">
      <c r="D643" s="423"/>
      <c r="E643" s="426"/>
      <c r="F643" s="426"/>
    </row>
    <row r="644" spans="4:6" x14ac:dyDescent="0.35">
      <c r="D644" s="423"/>
      <c r="E644" s="426"/>
      <c r="F644" s="426"/>
    </row>
    <row r="645" spans="4:6" x14ac:dyDescent="0.35">
      <c r="D645" s="423"/>
      <c r="E645" s="426"/>
      <c r="F645" s="426"/>
    </row>
    <row r="646" spans="4:6" x14ac:dyDescent="0.35">
      <c r="D646" s="423"/>
      <c r="E646" s="426"/>
      <c r="F646" s="426"/>
    </row>
    <row r="647" spans="4:6" x14ac:dyDescent="0.35">
      <c r="D647" s="423"/>
      <c r="E647" s="426"/>
      <c r="F647" s="426"/>
    </row>
    <row r="648" spans="4:6" x14ac:dyDescent="0.35">
      <c r="D648" s="423"/>
      <c r="E648" s="426"/>
      <c r="F648" s="426"/>
    </row>
    <row r="649" spans="4:6" x14ac:dyDescent="0.35">
      <c r="D649" s="423"/>
      <c r="E649" s="426"/>
      <c r="F649" s="426"/>
    </row>
    <row r="650" spans="4:6" x14ac:dyDescent="0.35">
      <c r="D650" s="423"/>
      <c r="E650" s="426"/>
      <c r="F650" s="426"/>
    </row>
    <row r="651" spans="4:6" x14ac:dyDescent="0.35">
      <c r="D651" s="423"/>
      <c r="E651" s="426"/>
      <c r="F651" s="426"/>
    </row>
    <row r="652" spans="4:6" x14ac:dyDescent="0.35">
      <c r="D652" s="423"/>
      <c r="E652" s="426"/>
      <c r="F652" s="426"/>
    </row>
    <row r="653" spans="4:6" x14ac:dyDescent="0.35">
      <c r="D653" s="423"/>
      <c r="E653" s="426"/>
      <c r="F653" s="426"/>
    </row>
    <row r="654" spans="4:6" x14ac:dyDescent="0.35">
      <c r="D654" s="423"/>
      <c r="E654" s="426"/>
      <c r="F654" s="426"/>
    </row>
    <row r="655" spans="4:6" x14ac:dyDescent="0.35">
      <c r="D655" s="423"/>
      <c r="E655" s="426"/>
      <c r="F655" s="426"/>
    </row>
    <row r="656" spans="4:6" x14ac:dyDescent="0.35">
      <c r="D656" s="423"/>
      <c r="E656" s="426"/>
      <c r="F656" s="426"/>
    </row>
    <row r="657" spans="4:6" x14ac:dyDescent="0.35">
      <c r="D657" s="423"/>
      <c r="E657" s="426"/>
      <c r="F657" s="426"/>
    </row>
    <row r="658" spans="4:6" x14ac:dyDescent="0.35">
      <c r="D658" s="423"/>
      <c r="E658" s="426"/>
      <c r="F658" s="426"/>
    </row>
    <row r="659" spans="4:6" x14ac:dyDescent="0.35">
      <c r="D659" s="423"/>
      <c r="E659" s="426"/>
      <c r="F659" s="426"/>
    </row>
    <row r="660" spans="4:6" x14ac:dyDescent="0.35">
      <c r="D660" s="423"/>
      <c r="E660" s="426"/>
      <c r="F660" s="426"/>
    </row>
    <row r="661" spans="4:6" x14ac:dyDescent="0.35">
      <c r="D661" s="423"/>
      <c r="E661" s="426"/>
      <c r="F661" s="426"/>
    </row>
    <row r="662" spans="4:6" x14ac:dyDescent="0.35">
      <c r="D662" s="423"/>
      <c r="E662" s="426"/>
      <c r="F662" s="426"/>
    </row>
    <row r="663" spans="4:6" x14ac:dyDescent="0.35">
      <c r="D663" s="423"/>
      <c r="E663" s="426"/>
      <c r="F663" s="426"/>
    </row>
    <row r="664" spans="4:6" x14ac:dyDescent="0.35">
      <c r="D664" s="423"/>
      <c r="E664" s="426"/>
      <c r="F664" s="426"/>
    </row>
    <row r="665" spans="4:6" x14ac:dyDescent="0.35">
      <c r="D665" s="423"/>
      <c r="E665" s="426"/>
      <c r="F665" s="426"/>
    </row>
    <row r="666" spans="4:6" x14ac:dyDescent="0.35">
      <c r="D666" s="423"/>
      <c r="E666" s="426"/>
      <c r="F666" s="426"/>
    </row>
    <row r="667" spans="4:6" x14ac:dyDescent="0.35">
      <c r="D667" s="423"/>
      <c r="E667" s="426"/>
      <c r="F667" s="426"/>
    </row>
    <row r="668" spans="4:6" x14ac:dyDescent="0.35">
      <c r="D668" s="423"/>
      <c r="E668" s="426"/>
      <c r="F668" s="426"/>
    </row>
    <row r="669" spans="4:6" x14ac:dyDescent="0.35">
      <c r="D669" s="423"/>
      <c r="E669" s="426"/>
      <c r="F669" s="426"/>
    </row>
    <row r="670" spans="4:6" x14ac:dyDescent="0.35">
      <c r="D670" s="423"/>
      <c r="E670" s="426"/>
      <c r="F670" s="426"/>
    </row>
    <row r="671" spans="4:6" x14ac:dyDescent="0.35">
      <c r="D671" s="423"/>
      <c r="E671" s="426"/>
      <c r="F671" s="426"/>
    </row>
    <row r="672" spans="4:6" x14ac:dyDescent="0.35">
      <c r="D672" s="423"/>
      <c r="E672" s="426"/>
      <c r="F672" s="426"/>
    </row>
    <row r="673" spans="4:6" x14ac:dyDescent="0.35">
      <c r="D673" s="423"/>
      <c r="E673" s="426"/>
      <c r="F673" s="426"/>
    </row>
    <row r="674" spans="4:6" x14ac:dyDescent="0.35">
      <c r="D674" s="423"/>
      <c r="E674" s="426"/>
      <c r="F674" s="426"/>
    </row>
    <row r="675" spans="4:6" x14ac:dyDescent="0.35">
      <c r="D675" s="423"/>
      <c r="E675" s="426"/>
      <c r="F675" s="426"/>
    </row>
    <row r="676" spans="4:6" x14ac:dyDescent="0.35">
      <c r="D676" s="423"/>
      <c r="E676" s="426"/>
      <c r="F676" s="426"/>
    </row>
    <row r="677" spans="4:6" x14ac:dyDescent="0.35">
      <c r="D677" s="423"/>
      <c r="E677" s="426"/>
      <c r="F677" s="426"/>
    </row>
    <row r="678" spans="4:6" x14ac:dyDescent="0.35">
      <c r="D678" s="423"/>
      <c r="E678" s="426"/>
      <c r="F678" s="426"/>
    </row>
    <row r="679" spans="4:6" x14ac:dyDescent="0.35">
      <c r="D679" s="423"/>
      <c r="E679" s="426"/>
      <c r="F679" s="426"/>
    </row>
    <row r="680" spans="4:6" x14ac:dyDescent="0.35">
      <c r="D680" s="423"/>
      <c r="E680" s="426"/>
      <c r="F680" s="426"/>
    </row>
    <row r="681" spans="4:6" x14ac:dyDescent="0.35">
      <c r="D681" s="423"/>
      <c r="E681" s="426"/>
      <c r="F681" s="426"/>
    </row>
    <row r="682" spans="4:6" x14ac:dyDescent="0.35">
      <c r="D682" s="423"/>
      <c r="E682" s="426"/>
      <c r="F682" s="426"/>
    </row>
    <row r="683" spans="4:6" x14ac:dyDescent="0.35">
      <c r="D683" s="423"/>
      <c r="E683" s="426"/>
      <c r="F683" s="426"/>
    </row>
    <row r="684" spans="4:6" x14ac:dyDescent="0.35">
      <c r="D684" s="423"/>
      <c r="E684" s="426"/>
      <c r="F684" s="426"/>
    </row>
    <row r="685" spans="4:6" x14ac:dyDescent="0.35">
      <c r="D685" s="423"/>
      <c r="E685" s="426"/>
      <c r="F685" s="426"/>
    </row>
    <row r="686" spans="4:6" x14ac:dyDescent="0.35">
      <c r="D686" s="423"/>
      <c r="E686" s="426"/>
      <c r="F686" s="426"/>
    </row>
    <row r="687" spans="4:6" x14ac:dyDescent="0.35">
      <c r="D687" s="423"/>
      <c r="E687" s="426"/>
      <c r="F687" s="426"/>
    </row>
    <row r="688" spans="4:6" x14ac:dyDescent="0.35">
      <c r="D688" s="423"/>
      <c r="E688" s="426"/>
      <c r="F688" s="426"/>
    </row>
    <row r="689" spans="4:6" x14ac:dyDescent="0.35">
      <c r="D689" s="423"/>
      <c r="E689" s="426"/>
      <c r="F689" s="426"/>
    </row>
    <row r="690" spans="4:6" x14ac:dyDescent="0.35">
      <c r="D690" s="423"/>
      <c r="E690" s="426"/>
      <c r="F690" s="426"/>
    </row>
    <row r="691" spans="4:6" x14ac:dyDescent="0.35">
      <c r="D691" s="423"/>
      <c r="E691" s="426"/>
      <c r="F691" s="426"/>
    </row>
    <row r="692" spans="4:6" x14ac:dyDescent="0.35">
      <c r="D692" s="423"/>
      <c r="E692" s="426"/>
      <c r="F692" s="426"/>
    </row>
    <row r="693" spans="4:6" x14ac:dyDescent="0.35">
      <c r="D693" s="423"/>
      <c r="E693" s="426"/>
      <c r="F693" s="426"/>
    </row>
    <row r="694" spans="4:6" x14ac:dyDescent="0.35">
      <c r="D694" s="423"/>
      <c r="E694" s="426"/>
      <c r="F694" s="426"/>
    </row>
    <row r="695" spans="4:6" x14ac:dyDescent="0.35">
      <c r="D695" s="423"/>
      <c r="E695" s="426"/>
      <c r="F695" s="426"/>
    </row>
    <row r="696" spans="4:6" x14ac:dyDescent="0.35">
      <c r="D696" s="423"/>
      <c r="E696" s="426"/>
      <c r="F696" s="426"/>
    </row>
    <row r="697" spans="4:6" x14ac:dyDescent="0.35">
      <c r="D697" s="423"/>
      <c r="E697" s="426"/>
      <c r="F697" s="426"/>
    </row>
    <row r="698" spans="4:6" x14ac:dyDescent="0.35">
      <c r="D698" s="423"/>
      <c r="E698" s="426"/>
      <c r="F698" s="426"/>
    </row>
    <row r="699" spans="4:6" x14ac:dyDescent="0.35">
      <c r="D699" s="423"/>
      <c r="E699" s="426"/>
      <c r="F699" s="426"/>
    </row>
    <row r="700" spans="4:6" x14ac:dyDescent="0.35">
      <c r="D700" s="423"/>
      <c r="E700" s="426"/>
      <c r="F700" s="426"/>
    </row>
    <row r="701" spans="4:6" x14ac:dyDescent="0.35">
      <c r="D701" s="423"/>
      <c r="E701" s="426"/>
      <c r="F701" s="426"/>
    </row>
    <row r="702" spans="4:6" x14ac:dyDescent="0.35">
      <c r="D702" s="423"/>
      <c r="E702" s="426"/>
      <c r="F702" s="426"/>
    </row>
    <row r="703" spans="4:6" x14ac:dyDescent="0.35">
      <c r="D703" s="423"/>
      <c r="E703" s="426"/>
      <c r="F703" s="426"/>
    </row>
    <row r="704" spans="4:6" x14ac:dyDescent="0.35">
      <c r="D704" s="423"/>
      <c r="E704" s="426"/>
      <c r="F704" s="426"/>
    </row>
    <row r="705" spans="4:6" x14ac:dyDescent="0.35">
      <c r="D705" s="423"/>
      <c r="E705" s="426"/>
      <c r="F705" s="426"/>
    </row>
    <row r="706" spans="4:6" x14ac:dyDescent="0.35">
      <c r="D706" s="423"/>
      <c r="E706" s="426"/>
      <c r="F706" s="426"/>
    </row>
    <row r="707" spans="4:6" x14ac:dyDescent="0.35">
      <c r="D707" s="423"/>
      <c r="E707" s="426"/>
      <c r="F707" s="426"/>
    </row>
    <row r="708" spans="4:6" x14ac:dyDescent="0.35">
      <c r="D708" s="423"/>
      <c r="E708" s="426"/>
      <c r="F708" s="426"/>
    </row>
    <row r="709" spans="4:6" x14ac:dyDescent="0.35">
      <c r="D709" s="423"/>
      <c r="E709" s="426"/>
      <c r="F709" s="426"/>
    </row>
    <row r="710" spans="4:6" x14ac:dyDescent="0.35">
      <c r="D710" s="423"/>
      <c r="E710" s="426"/>
      <c r="F710" s="426"/>
    </row>
    <row r="711" spans="4:6" x14ac:dyDescent="0.35">
      <c r="D711" s="423"/>
      <c r="E711" s="426"/>
      <c r="F711" s="426"/>
    </row>
    <row r="712" spans="4:6" x14ac:dyDescent="0.35">
      <c r="D712" s="423"/>
      <c r="E712" s="426"/>
      <c r="F712" s="426"/>
    </row>
    <row r="713" spans="4:6" x14ac:dyDescent="0.35">
      <c r="D713" s="423"/>
      <c r="E713" s="426"/>
      <c r="F713" s="426"/>
    </row>
    <row r="714" spans="4:6" x14ac:dyDescent="0.35">
      <c r="D714" s="423"/>
      <c r="E714" s="426"/>
      <c r="F714" s="426"/>
    </row>
    <row r="715" spans="4:6" x14ac:dyDescent="0.35">
      <c r="D715" s="423"/>
      <c r="E715" s="426"/>
      <c r="F715" s="426"/>
    </row>
    <row r="716" spans="4:6" x14ac:dyDescent="0.35">
      <c r="D716" s="423"/>
      <c r="E716" s="426"/>
      <c r="F716" s="426"/>
    </row>
    <row r="717" spans="4:6" x14ac:dyDescent="0.35">
      <c r="D717" s="423"/>
      <c r="E717" s="426"/>
      <c r="F717" s="426"/>
    </row>
    <row r="718" spans="4:6" x14ac:dyDescent="0.35">
      <c r="D718" s="423"/>
      <c r="E718" s="426"/>
      <c r="F718" s="426"/>
    </row>
    <row r="719" spans="4:6" x14ac:dyDescent="0.35">
      <c r="D719" s="423"/>
      <c r="E719" s="426"/>
      <c r="F719" s="426"/>
    </row>
    <row r="720" spans="4:6" x14ac:dyDescent="0.35">
      <c r="D720" s="423"/>
      <c r="E720" s="426"/>
      <c r="F720" s="426"/>
    </row>
    <row r="721" spans="4:6" x14ac:dyDescent="0.35">
      <c r="D721" s="423"/>
      <c r="E721" s="426"/>
      <c r="F721" s="426"/>
    </row>
    <row r="722" spans="4:6" x14ac:dyDescent="0.35">
      <c r="D722" s="423"/>
      <c r="E722" s="426"/>
      <c r="F722" s="426"/>
    </row>
    <row r="723" spans="4:6" x14ac:dyDescent="0.35">
      <c r="D723" s="423"/>
      <c r="E723" s="426"/>
      <c r="F723" s="426"/>
    </row>
    <row r="724" spans="4:6" x14ac:dyDescent="0.35">
      <c r="D724" s="423"/>
      <c r="E724" s="426"/>
      <c r="F724" s="426"/>
    </row>
    <row r="725" spans="4:6" x14ac:dyDescent="0.35">
      <c r="D725" s="423"/>
      <c r="E725" s="426"/>
      <c r="F725" s="426"/>
    </row>
    <row r="726" spans="4:6" x14ac:dyDescent="0.35">
      <c r="D726" s="423"/>
      <c r="E726" s="426"/>
      <c r="F726" s="426"/>
    </row>
    <row r="727" spans="4:6" x14ac:dyDescent="0.35">
      <c r="D727" s="423"/>
      <c r="E727" s="426"/>
      <c r="F727" s="426"/>
    </row>
    <row r="728" spans="4:6" x14ac:dyDescent="0.35">
      <c r="D728" s="423"/>
      <c r="E728" s="426"/>
      <c r="F728" s="426"/>
    </row>
    <row r="729" spans="4:6" x14ac:dyDescent="0.35">
      <c r="D729" s="423"/>
      <c r="E729" s="426"/>
      <c r="F729" s="426"/>
    </row>
    <row r="730" spans="4:6" x14ac:dyDescent="0.35">
      <c r="D730" s="423"/>
      <c r="E730" s="426"/>
      <c r="F730" s="426"/>
    </row>
    <row r="731" spans="4:6" x14ac:dyDescent="0.35">
      <c r="D731" s="423"/>
      <c r="E731" s="426"/>
      <c r="F731" s="426"/>
    </row>
    <row r="732" spans="4:6" x14ac:dyDescent="0.35">
      <c r="D732" s="423"/>
      <c r="E732" s="426"/>
      <c r="F732" s="426"/>
    </row>
    <row r="733" spans="4:6" x14ac:dyDescent="0.35">
      <c r="D733" s="423"/>
      <c r="E733" s="426"/>
      <c r="F733" s="426"/>
    </row>
    <row r="734" spans="4:6" x14ac:dyDescent="0.35">
      <c r="D734" s="423"/>
      <c r="E734" s="426"/>
      <c r="F734" s="426"/>
    </row>
    <row r="735" spans="4:6" x14ac:dyDescent="0.35">
      <c r="D735" s="423"/>
      <c r="E735" s="426"/>
      <c r="F735" s="426"/>
    </row>
    <row r="736" spans="4:6" x14ac:dyDescent="0.35">
      <c r="D736" s="423"/>
      <c r="E736" s="426"/>
      <c r="F736" s="426"/>
    </row>
    <row r="737" spans="4:6" x14ac:dyDescent="0.35">
      <c r="D737" s="423"/>
      <c r="E737" s="426"/>
      <c r="F737" s="426"/>
    </row>
    <row r="738" spans="4:6" x14ac:dyDescent="0.35">
      <c r="D738" s="423"/>
      <c r="E738" s="426"/>
      <c r="F738" s="426"/>
    </row>
    <row r="739" spans="4:6" x14ac:dyDescent="0.35">
      <c r="D739" s="423"/>
      <c r="E739" s="426"/>
      <c r="F739" s="426"/>
    </row>
    <row r="740" spans="4:6" x14ac:dyDescent="0.35">
      <c r="D740" s="423"/>
      <c r="E740" s="426"/>
      <c r="F740" s="426"/>
    </row>
    <row r="741" spans="4:6" x14ac:dyDescent="0.35">
      <c r="D741" s="423"/>
      <c r="E741" s="426"/>
      <c r="F741" s="426"/>
    </row>
    <row r="742" spans="4:6" x14ac:dyDescent="0.35">
      <c r="D742" s="423"/>
      <c r="E742" s="426"/>
      <c r="F742" s="426"/>
    </row>
    <row r="743" spans="4:6" x14ac:dyDescent="0.35">
      <c r="D743" s="423"/>
      <c r="E743" s="426"/>
      <c r="F743" s="426"/>
    </row>
    <row r="744" spans="4:6" x14ac:dyDescent="0.35">
      <c r="D744" s="423"/>
      <c r="E744" s="426"/>
      <c r="F744" s="426"/>
    </row>
    <row r="745" spans="4:6" x14ac:dyDescent="0.35">
      <c r="D745" s="423"/>
      <c r="E745" s="426"/>
      <c r="F745" s="426"/>
    </row>
    <row r="746" spans="4:6" x14ac:dyDescent="0.35">
      <c r="D746" s="423"/>
      <c r="E746" s="426"/>
      <c r="F746" s="426"/>
    </row>
    <row r="747" spans="4:6" x14ac:dyDescent="0.35">
      <c r="D747" s="423"/>
      <c r="E747" s="426"/>
      <c r="F747" s="426"/>
    </row>
    <row r="748" spans="4:6" x14ac:dyDescent="0.35">
      <c r="D748" s="423"/>
      <c r="E748" s="426"/>
      <c r="F748" s="426"/>
    </row>
    <row r="749" spans="4:6" x14ac:dyDescent="0.35">
      <c r="D749" s="423"/>
      <c r="E749" s="426"/>
      <c r="F749" s="426"/>
    </row>
    <row r="750" spans="4:6" x14ac:dyDescent="0.35">
      <c r="D750" s="423"/>
      <c r="E750" s="426"/>
      <c r="F750" s="426"/>
    </row>
    <row r="751" spans="4:6" x14ac:dyDescent="0.35">
      <c r="D751" s="423"/>
      <c r="E751" s="426"/>
      <c r="F751" s="426"/>
    </row>
    <row r="752" spans="4:6" x14ac:dyDescent="0.35">
      <c r="D752" s="423"/>
      <c r="E752" s="426"/>
      <c r="F752" s="426"/>
    </row>
    <row r="753" spans="4:6" x14ac:dyDescent="0.35">
      <c r="D753" s="423"/>
      <c r="E753" s="426"/>
      <c r="F753" s="426"/>
    </row>
    <row r="754" spans="4:6" x14ac:dyDescent="0.35">
      <c r="D754" s="423"/>
      <c r="E754" s="426"/>
      <c r="F754" s="426"/>
    </row>
    <row r="755" spans="4:6" x14ac:dyDescent="0.35">
      <c r="D755" s="423"/>
      <c r="E755" s="426"/>
      <c r="F755" s="426"/>
    </row>
    <row r="756" spans="4:6" x14ac:dyDescent="0.35">
      <c r="D756" s="423"/>
      <c r="E756" s="426"/>
      <c r="F756" s="426"/>
    </row>
    <row r="757" spans="4:6" x14ac:dyDescent="0.35">
      <c r="D757" s="423"/>
      <c r="E757" s="426"/>
      <c r="F757" s="426"/>
    </row>
    <row r="758" spans="4:6" x14ac:dyDescent="0.35">
      <c r="D758" s="423"/>
      <c r="E758" s="426"/>
      <c r="F758" s="426"/>
    </row>
    <row r="759" spans="4:6" x14ac:dyDescent="0.35">
      <c r="D759" s="423"/>
      <c r="E759" s="426"/>
      <c r="F759" s="426"/>
    </row>
    <row r="760" spans="4:6" x14ac:dyDescent="0.35">
      <c r="D760" s="423"/>
      <c r="E760" s="426"/>
      <c r="F760" s="426"/>
    </row>
    <row r="761" spans="4:6" x14ac:dyDescent="0.35">
      <c r="D761" s="423"/>
      <c r="E761" s="426"/>
      <c r="F761" s="426"/>
    </row>
    <row r="762" spans="4:6" x14ac:dyDescent="0.35">
      <c r="D762" s="423"/>
      <c r="E762" s="426"/>
      <c r="F762" s="426"/>
    </row>
    <row r="763" spans="4:6" x14ac:dyDescent="0.35">
      <c r="D763" s="423"/>
      <c r="E763" s="426"/>
      <c r="F763" s="426"/>
    </row>
    <row r="764" spans="4:6" x14ac:dyDescent="0.35">
      <c r="D764" s="423"/>
      <c r="E764" s="426"/>
      <c r="F764" s="426"/>
    </row>
    <row r="765" spans="4:6" x14ac:dyDescent="0.35">
      <c r="D765" s="423"/>
      <c r="E765" s="426"/>
      <c r="F765" s="426"/>
    </row>
    <row r="766" spans="4:6" x14ac:dyDescent="0.35">
      <c r="D766" s="423"/>
      <c r="E766" s="426"/>
      <c r="F766" s="426"/>
    </row>
    <row r="767" spans="4:6" x14ac:dyDescent="0.35">
      <c r="D767" s="423"/>
      <c r="E767" s="426"/>
      <c r="F767" s="426"/>
    </row>
    <row r="768" spans="4:6" x14ac:dyDescent="0.35">
      <c r="D768" s="423"/>
      <c r="E768" s="426"/>
      <c r="F768" s="426"/>
    </row>
    <row r="769" spans="4:6" x14ac:dyDescent="0.35">
      <c r="D769" s="423"/>
      <c r="E769" s="426"/>
      <c r="F769" s="426"/>
    </row>
    <row r="770" spans="4:6" x14ac:dyDescent="0.35">
      <c r="D770" s="423"/>
      <c r="E770" s="426"/>
      <c r="F770" s="426"/>
    </row>
    <row r="771" spans="4:6" x14ac:dyDescent="0.35">
      <c r="D771" s="423"/>
      <c r="E771" s="426"/>
      <c r="F771" s="426"/>
    </row>
    <row r="772" spans="4:6" x14ac:dyDescent="0.35">
      <c r="D772" s="423"/>
      <c r="E772" s="426"/>
      <c r="F772" s="426"/>
    </row>
    <row r="773" spans="4:6" x14ac:dyDescent="0.35">
      <c r="D773" s="423"/>
      <c r="E773" s="426"/>
      <c r="F773" s="426"/>
    </row>
    <row r="774" spans="4:6" x14ac:dyDescent="0.35">
      <c r="D774" s="423"/>
      <c r="E774" s="426"/>
      <c r="F774" s="426"/>
    </row>
    <row r="775" spans="4:6" x14ac:dyDescent="0.35">
      <c r="D775" s="423"/>
      <c r="E775" s="426"/>
      <c r="F775" s="426"/>
    </row>
    <row r="776" spans="4:6" x14ac:dyDescent="0.35">
      <c r="D776" s="423"/>
      <c r="E776" s="426"/>
      <c r="F776" s="426"/>
    </row>
    <row r="777" spans="4:6" x14ac:dyDescent="0.35">
      <c r="D777" s="423"/>
      <c r="E777" s="426"/>
      <c r="F777" s="426"/>
    </row>
    <row r="778" spans="4:6" x14ac:dyDescent="0.35">
      <c r="D778" s="423"/>
      <c r="E778" s="426"/>
      <c r="F778" s="426"/>
    </row>
    <row r="779" spans="4:6" x14ac:dyDescent="0.35">
      <c r="D779" s="423"/>
      <c r="E779" s="426"/>
      <c r="F779" s="426"/>
    </row>
    <row r="780" spans="4:6" x14ac:dyDescent="0.35">
      <c r="D780" s="423"/>
      <c r="E780" s="426"/>
      <c r="F780" s="426"/>
    </row>
    <row r="781" spans="4:6" x14ac:dyDescent="0.35">
      <c r="D781" s="423"/>
      <c r="E781" s="426"/>
      <c r="F781" s="426"/>
    </row>
    <row r="782" spans="4:6" x14ac:dyDescent="0.35">
      <c r="D782" s="423"/>
      <c r="E782" s="426"/>
      <c r="F782" s="426"/>
    </row>
    <row r="783" spans="4:6" x14ac:dyDescent="0.35">
      <c r="D783" s="423"/>
      <c r="E783" s="426"/>
      <c r="F783" s="426"/>
    </row>
    <row r="784" spans="4:6" x14ac:dyDescent="0.35">
      <c r="D784" s="423"/>
      <c r="E784" s="426"/>
      <c r="F784" s="426"/>
    </row>
    <row r="785" spans="4:6" x14ac:dyDescent="0.35">
      <c r="D785" s="423"/>
      <c r="E785" s="426"/>
      <c r="F785" s="426"/>
    </row>
    <row r="786" spans="4:6" x14ac:dyDescent="0.35">
      <c r="D786" s="423"/>
      <c r="E786" s="426"/>
      <c r="F786" s="426"/>
    </row>
    <row r="787" spans="4:6" x14ac:dyDescent="0.35">
      <c r="D787" s="423"/>
      <c r="E787" s="426"/>
      <c r="F787" s="426"/>
    </row>
    <row r="788" spans="4:6" x14ac:dyDescent="0.35">
      <c r="D788" s="423"/>
      <c r="E788" s="426"/>
      <c r="F788" s="426"/>
    </row>
    <row r="789" spans="4:6" x14ac:dyDescent="0.35">
      <c r="D789" s="423"/>
      <c r="E789" s="426"/>
      <c r="F789" s="426"/>
    </row>
    <row r="790" spans="4:6" x14ac:dyDescent="0.35">
      <c r="D790" s="423"/>
      <c r="E790" s="426"/>
      <c r="F790" s="426"/>
    </row>
    <row r="791" spans="4:6" x14ac:dyDescent="0.35">
      <c r="D791" s="423"/>
      <c r="E791" s="426"/>
      <c r="F791" s="426"/>
    </row>
    <row r="792" spans="4:6" x14ac:dyDescent="0.35">
      <c r="D792" s="423"/>
      <c r="E792" s="426"/>
      <c r="F792" s="426"/>
    </row>
    <row r="793" spans="4:6" x14ac:dyDescent="0.35">
      <c r="D793" s="423"/>
      <c r="E793" s="426"/>
      <c r="F793" s="426"/>
    </row>
    <row r="794" spans="4:6" x14ac:dyDescent="0.35">
      <c r="D794" s="423"/>
      <c r="E794" s="426"/>
      <c r="F794" s="426"/>
    </row>
    <row r="795" spans="4:6" x14ac:dyDescent="0.35">
      <c r="D795" s="423"/>
      <c r="E795" s="426"/>
      <c r="F795" s="426"/>
    </row>
    <row r="796" spans="4:6" x14ac:dyDescent="0.35">
      <c r="D796" s="423"/>
      <c r="E796" s="426"/>
      <c r="F796" s="426"/>
    </row>
    <row r="797" spans="4:6" x14ac:dyDescent="0.35">
      <c r="D797" s="423"/>
      <c r="E797" s="426"/>
      <c r="F797" s="426"/>
    </row>
    <row r="798" spans="4:6" x14ac:dyDescent="0.35">
      <c r="D798" s="423"/>
      <c r="E798" s="426"/>
      <c r="F798" s="426"/>
    </row>
    <row r="799" spans="4:6" x14ac:dyDescent="0.35">
      <c r="D799" s="423"/>
      <c r="E799" s="426"/>
      <c r="F799" s="426"/>
    </row>
    <row r="800" spans="4:6" x14ac:dyDescent="0.35">
      <c r="D800" s="423"/>
      <c r="E800" s="426"/>
      <c r="F800" s="426"/>
    </row>
    <row r="801" spans="4:6" x14ac:dyDescent="0.35">
      <c r="D801" s="423"/>
      <c r="E801" s="426"/>
      <c r="F801" s="426"/>
    </row>
    <row r="802" spans="4:6" x14ac:dyDescent="0.35">
      <c r="D802" s="423"/>
      <c r="E802" s="426"/>
      <c r="F802" s="426"/>
    </row>
    <row r="803" spans="4:6" x14ac:dyDescent="0.35">
      <c r="D803" s="423"/>
      <c r="E803" s="426"/>
      <c r="F803" s="426"/>
    </row>
    <row r="804" spans="4:6" x14ac:dyDescent="0.35">
      <c r="D804" s="423"/>
      <c r="E804" s="426"/>
      <c r="F804" s="426"/>
    </row>
    <row r="805" spans="4:6" x14ac:dyDescent="0.35">
      <c r="D805" s="423"/>
      <c r="E805" s="426"/>
      <c r="F805" s="426"/>
    </row>
    <row r="806" spans="4:6" x14ac:dyDescent="0.35">
      <c r="D806" s="423"/>
      <c r="E806" s="426"/>
      <c r="F806" s="426"/>
    </row>
    <row r="807" spans="4:6" x14ac:dyDescent="0.35">
      <c r="D807" s="423"/>
      <c r="E807" s="426"/>
      <c r="F807" s="426"/>
    </row>
    <row r="808" spans="4:6" x14ac:dyDescent="0.35">
      <c r="D808" s="423"/>
      <c r="E808" s="426"/>
      <c r="F808" s="426"/>
    </row>
    <row r="809" spans="4:6" x14ac:dyDescent="0.35">
      <c r="D809" s="423"/>
      <c r="E809" s="426"/>
      <c r="F809" s="426"/>
    </row>
    <row r="810" spans="4:6" x14ac:dyDescent="0.35">
      <c r="D810" s="423"/>
      <c r="E810" s="426"/>
      <c r="F810" s="426"/>
    </row>
    <row r="811" spans="4:6" x14ac:dyDescent="0.35">
      <c r="D811" s="423"/>
      <c r="E811" s="426"/>
      <c r="F811" s="426"/>
    </row>
    <row r="812" spans="4:6" x14ac:dyDescent="0.35">
      <c r="D812" s="423"/>
      <c r="E812" s="426"/>
      <c r="F812" s="426"/>
    </row>
    <row r="813" spans="4:6" x14ac:dyDescent="0.35">
      <c r="D813" s="423"/>
      <c r="E813" s="426"/>
      <c r="F813" s="426"/>
    </row>
    <row r="814" spans="4:6" x14ac:dyDescent="0.35">
      <c r="D814" s="423"/>
      <c r="E814" s="426"/>
      <c r="F814" s="426"/>
    </row>
    <row r="815" spans="4:6" x14ac:dyDescent="0.35">
      <c r="D815" s="423"/>
      <c r="E815" s="426"/>
      <c r="F815" s="426"/>
    </row>
    <row r="816" spans="4:6" x14ac:dyDescent="0.35">
      <c r="D816" s="423"/>
      <c r="E816" s="426"/>
      <c r="F816" s="426"/>
    </row>
    <row r="817" spans="4:6" x14ac:dyDescent="0.35">
      <c r="D817" s="423"/>
      <c r="E817" s="426"/>
      <c r="F817" s="426"/>
    </row>
    <row r="818" spans="4:6" x14ac:dyDescent="0.35">
      <c r="D818" s="423"/>
      <c r="E818" s="426"/>
      <c r="F818" s="426"/>
    </row>
    <row r="819" spans="4:6" x14ac:dyDescent="0.35">
      <c r="D819" s="423"/>
      <c r="E819" s="426"/>
      <c r="F819" s="426"/>
    </row>
    <row r="820" spans="4:6" x14ac:dyDescent="0.35">
      <c r="D820" s="423"/>
      <c r="E820" s="426"/>
      <c r="F820" s="426"/>
    </row>
    <row r="821" spans="4:6" x14ac:dyDescent="0.35">
      <c r="D821" s="423"/>
      <c r="E821" s="426"/>
      <c r="F821" s="426"/>
    </row>
    <row r="822" spans="4:6" x14ac:dyDescent="0.35">
      <c r="D822" s="423"/>
      <c r="E822" s="426"/>
      <c r="F822" s="426"/>
    </row>
    <row r="823" spans="4:6" x14ac:dyDescent="0.35">
      <c r="D823" s="423"/>
      <c r="E823" s="426"/>
      <c r="F823" s="426"/>
    </row>
    <row r="824" spans="4:6" x14ac:dyDescent="0.35">
      <c r="D824" s="423"/>
      <c r="E824" s="426"/>
      <c r="F824" s="426"/>
    </row>
    <row r="825" spans="4:6" x14ac:dyDescent="0.35">
      <c r="D825" s="423"/>
      <c r="E825" s="426"/>
      <c r="F825" s="426"/>
    </row>
    <row r="826" spans="4:6" x14ac:dyDescent="0.35">
      <c r="D826" s="423"/>
      <c r="E826" s="426"/>
      <c r="F826" s="426"/>
    </row>
    <row r="827" spans="4:6" x14ac:dyDescent="0.35">
      <c r="D827" s="423"/>
      <c r="E827" s="426"/>
      <c r="F827" s="426"/>
    </row>
    <row r="828" spans="4:6" x14ac:dyDescent="0.35">
      <c r="D828" s="423"/>
      <c r="E828" s="426"/>
      <c r="F828" s="426"/>
    </row>
    <row r="829" spans="4:6" x14ac:dyDescent="0.35">
      <c r="D829" s="423"/>
      <c r="E829" s="426"/>
      <c r="F829" s="426"/>
    </row>
    <row r="830" spans="4:6" x14ac:dyDescent="0.35">
      <c r="D830" s="423"/>
      <c r="E830" s="426"/>
      <c r="F830" s="426"/>
    </row>
    <row r="831" spans="4:6" x14ac:dyDescent="0.35">
      <c r="D831" s="423"/>
      <c r="E831" s="426"/>
      <c r="F831" s="426"/>
    </row>
    <row r="832" spans="4:6" x14ac:dyDescent="0.35">
      <c r="D832" s="423"/>
      <c r="E832" s="426"/>
      <c r="F832" s="426"/>
    </row>
    <row r="833" spans="4:6" x14ac:dyDescent="0.35">
      <c r="D833" s="423"/>
      <c r="E833" s="426"/>
      <c r="F833" s="426"/>
    </row>
    <row r="834" spans="4:6" x14ac:dyDescent="0.35">
      <c r="D834" s="423"/>
      <c r="E834" s="426"/>
      <c r="F834" s="426"/>
    </row>
    <row r="835" spans="4:6" x14ac:dyDescent="0.35">
      <c r="D835" s="423"/>
      <c r="E835" s="426"/>
      <c r="F835" s="426"/>
    </row>
    <row r="836" spans="4:6" x14ac:dyDescent="0.35">
      <c r="D836" s="423"/>
      <c r="E836" s="426"/>
      <c r="F836" s="426"/>
    </row>
    <row r="837" spans="4:6" x14ac:dyDescent="0.35">
      <c r="D837" s="423"/>
      <c r="E837" s="426"/>
      <c r="F837" s="426"/>
    </row>
    <row r="838" spans="4:6" x14ac:dyDescent="0.35">
      <c r="D838" s="423"/>
      <c r="E838" s="426"/>
      <c r="F838" s="426"/>
    </row>
    <row r="839" spans="4:6" x14ac:dyDescent="0.35">
      <c r="D839" s="423"/>
      <c r="E839" s="426"/>
      <c r="F839" s="426"/>
    </row>
    <row r="840" spans="4:6" x14ac:dyDescent="0.35">
      <c r="D840" s="423"/>
      <c r="E840" s="426"/>
      <c r="F840" s="426"/>
    </row>
    <row r="841" spans="4:6" x14ac:dyDescent="0.35">
      <c r="D841" s="423"/>
      <c r="E841" s="426"/>
      <c r="F841" s="426"/>
    </row>
    <row r="842" spans="4:6" x14ac:dyDescent="0.35">
      <c r="D842" s="423"/>
      <c r="E842" s="426"/>
      <c r="F842" s="426"/>
    </row>
    <row r="843" spans="4:6" x14ac:dyDescent="0.35">
      <c r="D843" s="423"/>
      <c r="E843" s="426"/>
      <c r="F843" s="426"/>
    </row>
    <row r="844" spans="4:6" x14ac:dyDescent="0.35">
      <c r="D844" s="423"/>
      <c r="E844" s="426"/>
      <c r="F844" s="426"/>
    </row>
    <row r="845" spans="4:6" x14ac:dyDescent="0.35">
      <c r="D845" s="423"/>
      <c r="E845" s="426"/>
      <c r="F845" s="426"/>
    </row>
    <row r="846" spans="4:6" x14ac:dyDescent="0.35">
      <c r="D846" s="423"/>
      <c r="E846" s="426"/>
      <c r="F846" s="426"/>
    </row>
    <row r="847" spans="4:6" x14ac:dyDescent="0.35">
      <c r="D847" s="423"/>
      <c r="E847" s="426"/>
      <c r="F847" s="426"/>
    </row>
    <row r="848" spans="4:6" x14ac:dyDescent="0.35">
      <c r="D848" s="423"/>
      <c r="E848" s="426"/>
      <c r="F848" s="426"/>
    </row>
    <row r="849" spans="4:6" x14ac:dyDescent="0.35">
      <c r="D849" s="423"/>
      <c r="E849" s="426"/>
      <c r="F849" s="426"/>
    </row>
    <row r="850" spans="4:6" x14ac:dyDescent="0.35">
      <c r="D850" s="423"/>
      <c r="E850" s="426"/>
      <c r="F850" s="426"/>
    </row>
    <row r="851" spans="4:6" x14ac:dyDescent="0.35">
      <c r="D851" s="423"/>
      <c r="E851" s="426"/>
      <c r="F851" s="426"/>
    </row>
    <row r="852" spans="4:6" x14ac:dyDescent="0.35">
      <c r="D852" s="423"/>
      <c r="E852" s="426"/>
      <c r="F852" s="426"/>
    </row>
    <row r="853" spans="4:6" x14ac:dyDescent="0.35">
      <c r="D853" s="423"/>
      <c r="E853" s="426"/>
      <c r="F853" s="426"/>
    </row>
    <row r="854" spans="4:6" x14ac:dyDescent="0.35">
      <c r="D854" s="423"/>
      <c r="E854" s="426"/>
      <c r="F854" s="426"/>
    </row>
    <row r="855" spans="4:6" x14ac:dyDescent="0.35">
      <c r="D855" s="423"/>
      <c r="E855" s="426"/>
      <c r="F855" s="426"/>
    </row>
    <row r="856" spans="4:6" x14ac:dyDescent="0.35">
      <c r="D856" s="423"/>
      <c r="E856" s="426"/>
      <c r="F856" s="426"/>
    </row>
    <row r="857" spans="4:6" x14ac:dyDescent="0.35">
      <c r="D857" s="423"/>
      <c r="E857" s="426"/>
      <c r="F857" s="426"/>
    </row>
    <row r="858" spans="4:6" x14ac:dyDescent="0.35">
      <c r="D858" s="423"/>
      <c r="E858" s="426"/>
      <c r="F858" s="426"/>
    </row>
    <row r="859" spans="4:6" x14ac:dyDescent="0.35">
      <c r="D859" s="423"/>
      <c r="E859" s="426"/>
      <c r="F859" s="426"/>
    </row>
    <row r="860" spans="4:6" x14ac:dyDescent="0.35">
      <c r="D860" s="423"/>
      <c r="E860" s="426"/>
      <c r="F860" s="426"/>
    </row>
    <row r="861" spans="4:6" x14ac:dyDescent="0.35">
      <c r="D861" s="423"/>
      <c r="E861" s="426"/>
      <c r="F861" s="426"/>
    </row>
    <row r="862" spans="4:6" x14ac:dyDescent="0.35">
      <c r="D862" s="423"/>
      <c r="E862" s="426"/>
      <c r="F862" s="426"/>
    </row>
    <row r="863" spans="4:6" x14ac:dyDescent="0.35">
      <c r="D863" s="423"/>
      <c r="E863" s="426"/>
      <c r="F863" s="426"/>
    </row>
    <row r="864" spans="4:6" x14ac:dyDescent="0.35">
      <c r="D864" s="423"/>
      <c r="E864" s="426"/>
      <c r="F864" s="426"/>
    </row>
    <row r="865" spans="4:6" x14ac:dyDescent="0.35">
      <c r="D865" s="423"/>
      <c r="E865" s="426"/>
      <c r="F865" s="426"/>
    </row>
    <row r="866" spans="4:6" x14ac:dyDescent="0.35">
      <c r="D866" s="423"/>
      <c r="E866" s="426"/>
      <c r="F866" s="426"/>
    </row>
    <row r="867" spans="4:6" x14ac:dyDescent="0.35">
      <c r="D867" s="423"/>
      <c r="E867" s="426"/>
      <c r="F867" s="426"/>
    </row>
    <row r="868" spans="4:6" x14ac:dyDescent="0.35">
      <c r="D868" s="423"/>
      <c r="E868" s="426"/>
      <c r="F868" s="426"/>
    </row>
    <row r="869" spans="4:6" x14ac:dyDescent="0.35">
      <c r="D869" s="423"/>
      <c r="E869" s="426"/>
      <c r="F869" s="426"/>
    </row>
    <row r="870" spans="4:6" x14ac:dyDescent="0.35">
      <c r="D870" s="423"/>
      <c r="E870" s="426"/>
      <c r="F870" s="426"/>
    </row>
    <row r="871" spans="4:6" x14ac:dyDescent="0.35">
      <c r="D871" s="423"/>
      <c r="E871" s="426"/>
      <c r="F871" s="426"/>
    </row>
    <row r="872" spans="4:6" x14ac:dyDescent="0.35">
      <c r="D872" s="423"/>
      <c r="E872" s="426"/>
      <c r="F872" s="426"/>
    </row>
    <row r="873" spans="4:6" x14ac:dyDescent="0.35">
      <c r="D873" s="423"/>
      <c r="E873" s="426"/>
      <c r="F873" s="426"/>
    </row>
    <row r="874" spans="4:6" x14ac:dyDescent="0.35">
      <c r="D874" s="423"/>
      <c r="E874" s="426"/>
      <c r="F874" s="426"/>
    </row>
    <row r="875" spans="4:6" x14ac:dyDescent="0.35">
      <c r="D875" s="423"/>
      <c r="E875" s="426"/>
      <c r="F875" s="426"/>
    </row>
    <row r="876" spans="4:6" x14ac:dyDescent="0.35">
      <c r="D876" s="423"/>
      <c r="E876" s="426"/>
      <c r="F876" s="426"/>
    </row>
    <row r="877" spans="4:6" x14ac:dyDescent="0.35">
      <c r="D877" s="423"/>
      <c r="E877" s="426"/>
      <c r="F877" s="426"/>
    </row>
    <row r="878" spans="4:6" x14ac:dyDescent="0.35">
      <c r="D878" s="423"/>
      <c r="E878" s="426"/>
      <c r="F878" s="426"/>
    </row>
    <row r="879" spans="4:6" x14ac:dyDescent="0.35">
      <c r="D879" s="423"/>
      <c r="E879" s="426"/>
      <c r="F879" s="426"/>
    </row>
    <row r="880" spans="4:6" x14ac:dyDescent="0.35">
      <c r="D880" s="423"/>
      <c r="E880" s="426"/>
      <c r="F880" s="426"/>
    </row>
    <row r="881" spans="4:6" x14ac:dyDescent="0.35">
      <c r="D881" s="423"/>
      <c r="E881" s="426"/>
      <c r="F881" s="426"/>
    </row>
    <row r="882" spans="4:6" x14ac:dyDescent="0.35">
      <c r="D882" s="423"/>
      <c r="E882" s="426"/>
      <c r="F882" s="426"/>
    </row>
    <row r="883" spans="4:6" x14ac:dyDescent="0.35">
      <c r="D883" s="423"/>
      <c r="E883" s="426"/>
      <c r="F883" s="426"/>
    </row>
    <row r="884" spans="4:6" x14ac:dyDescent="0.35">
      <c r="D884" s="423"/>
      <c r="E884" s="426"/>
      <c r="F884" s="426"/>
    </row>
    <row r="885" spans="4:6" x14ac:dyDescent="0.35">
      <c r="D885" s="423"/>
      <c r="E885" s="426"/>
      <c r="F885" s="426"/>
    </row>
    <row r="886" spans="4:6" x14ac:dyDescent="0.35">
      <c r="D886" s="423"/>
      <c r="E886" s="426"/>
      <c r="F886" s="426"/>
    </row>
    <row r="887" spans="4:6" x14ac:dyDescent="0.35">
      <c r="D887" s="423"/>
      <c r="E887" s="426"/>
      <c r="F887" s="426"/>
    </row>
    <row r="888" spans="4:6" x14ac:dyDescent="0.35">
      <c r="D888" s="423"/>
      <c r="E888" s="426"/>
      <c r="F888" s="426"/>
    </row>
    <row r="889" spans="4:6" x14ac:dyDescent="0.35">
      <c r="D889" s="423"/>
      <c r="E889" s="426"/>
      <c r="F889" s="426"/>
    </row>
    <row r="890" spans="4:6" x14ac:dyDescent="0.35">
      <c r="D890" s="423"/>
      <c r="E890" s="426"/>
      <c r="F890" s="426"/>
    </row>
    <row r="891" spans="4:6" x14ac:dyDescent="0.35">
      <c r="D891" s="423"/>
      <c r="E891" s="426"/>
      <c r="F891" s="426"/>
    </row>
    <row r="892" spans="4:6" x14ac:dyDescent="0.35">
      <c r="D892" s="423"/>
      <c r="E892" s="426"/>
      <c r="F892" s="426"/>
    </row>
    <row r="893" spans="4:6" x14ac:dyDescent="0.35">
      <c r="D893" s="423"/>
      <c r="E893" s="426"/>
      <c r="F893" s="426"/>
    </row>
    <row r="894" spans="4:6" x14ac:dyDescent="0.35">
      <c r="D894" s="423"/>
      <c r="E894" s="426"/>
      <c r="F894" s="426"/>
    </row>
    <row r="895" spans="4:6" x14ac:dyDescent="0.35">
      <c r="D895" s="423"/>
      <c r="E895" s="426"/>
      <c r="F895" s="426"/>
    </row>
    <row r="896" spans="4:6" x14ac:dyDescent="0.35">
      <c r="D896" s="423"/>
      <c r="E896" s="426"/>
      <c r="F896" s="426"/>
    </row>
    <row r="897" spans="4:6" x14ac:dyDescent="0.35">
      <c r="D897" s="423"/>
      <c r="E897" s="426"/>
      <c r="F897" s="426"/>
    </row>
    <row r="898" spans="4:6" x14ac:dyDescent="0.35">
      <c r="D898" s="423"/>
      <c r="E898" s="426"/>
      <c r="F898" s="426"/>
    </row>
    <row r="899" spans="4:6" x14ac:dyDescent="0.35">
      <c r="D899" s="423"/>
      <c r="E899" s="426"/>
      <c r="F899" s="426"/>
    </row>
    <row r="900" spans="4:6" x14ac:dyDescent="0.35">
      <c r="D900" s="423"/>
      <c r="E900" s="426"/>
      <c r="F900" s="426"/>
    </row>
    <row r="901" spans="4:6" x14ac:dyDescent="0.35">
      <c r="D901" s="423"/>
      <c r="E901" s="426"/>
      <c r="F901" s="426"/>
    </row>
    <row r="902" spans="4:6" x14ac:dyDescent="0.35">
      <c r="D902" s="423"/>
      <c r="E902" s="426"/>
      <c r="F902" s="426"/>
    </row>
    <row r="903" spans="4:6" x14ac:dyDescent="0.35">
      <c r="D903" s="423"/>
      <c r="E903" s="426"/>
      <c r="F903" s="426"/>
    </row>
    <row r="904" spans="4:6" x14ac:dyDescent="0.35">
      <c r="D904" s="423"/>
      <c r="E904" s="426"/>
      <c r="F904" s="426"/>
    </row>
    <row r="905" spans="4:6" x14ac:dyDescent="0.35">
      <c r="D905" s="423"/>
      <c r="E905" s="426"/>
      <c r="F905" s="426"/>
    </row>
    <row r="906" spans="4:6" x14ac:dyDescent="0.35">
      <c r="D906" s="423"/>
      <c r="E906" s="426"/>
      <c r="F906" s="426"/>
    </row>
    <row r="907" spans="4:6" x14ac:dyDescent="0.35">
      <c r="D907" s="423"/>
      <c r="E907" s="426"/>
      <c r="F907" s="426"/>
    </row>
    <row r="908" spans="4:6" x14ac:dyDescent="0.35">
      <c r="D908" s="423"/>
      <c r="E908" s="426"/>
      <c r="F908" s="426"/>
    </row>
    <row r="909" spans="4:6" x14ac:dyDescent="0.35">
      <c r="D909" s="423"/>
      <c r="E909" s="426"/>
      <c r="F909" s="426"/>
    </row>
    <row r="910" spans="4:6" x14ac:dyDescent="0.35">
      <c r="D910" s="423"/>
      <c r="E910" s="426"/>
      <c r="F910" s="426"/>
    </row>
    <row r="911" spans="4:6" x14ac:dyDescent="0.35">
      <c r="D911" s="423"/>
      <c r="E911" s="426"/>
      <c r="F911" s="426"/>
    </row>
    <row r="912" spans="4:6" x14ac:dyDescent="0.35">
      <c r="D912" s="423"/>
      <c r="E912" s="426"/>
      <c r="F912" s="426"/>
    </row>
    <row r="913" spans="4:6" x14ac:dyDescent="0.35">
      <c r="D913" s="423"/>
      <c r="E913" s="426"/>
      <c r="F913" s="426"/>
    </row>
    <row r="914" spans="4:6" x14ac:dyDescent="0.35">
      <c r="D914" s="423"/>
      <c r="E914" s="426"/>
      <c r="F914" s="426"/>
    </row>
    <row r="915" spans="4:6" x14ac:dyDescent="0.35">
      <c r="D915" s="423"/>
      <c r="E915" s="426"/>
      <c r="F915" s="426"/>
    </row>
    <row r="916" spans="4:6" x14ac:dyDescent="0.35">
      <c r="D916" s="423"/>
      <c r="E916" s="426"/>
      <c r="F916" s="426"/>
    </row>
    <row r="917" spans="4:6" x14ac:dyDescent="0.35">
      <c r="D917" s="423"/>
      <c r="E917" s="426"/>
      <c r="F917" s="426"/>
    </row>
    <row r="918" spans="4:6" x14ac:dyDescent="0.35">
      <c r="D918" s="423"/>
      <c r="E918" s="426"/>
      <c r="F918" s="426"/>
    </row>
    <row r="919" spans="4:6" x14ac:dyDescent="0.35">
      <c r="D919" s="423"/>
      <c r="E919" s="426"/>
      <c r="F919" s="426"/>
    </row>
    <row r="920" spans="4:6" x14ac:dyDescent="0.35">
      <c r="D920" s="423"/>
      <c r="E920" s="426"/>
      <c r="F920" s="426"/>
    </row>
    <row r="921" spans="4:6" x14ac:dyDescent="0.35">
      <c r="D921" s="423"/>
      <c r="E921" s="426"/>
      <c r="F921" s="426"/>
    </row>
    <row r="922" spans="4:6" x14ac:dyDescent="0.35">
      <c r="D922" s="423"/>
      <c r="E922" s="426"/>
      <c r="F922" s="426"/>
    </row>
    <row r="923" spans="4:6" x14ac:dyDescent="0.35">
      <c r="D923" s="423"/>
      <c r="E923" s="426"/>
      <c r="F923" s="426"/>
    </row>
    <row r="924" spans="4:6" x14ac:dyDescent="0.35">
      <c r="D924" s="423"/>
      <c r="E924" s="426"/>
      <c r="F924" s="426"/>
    </row>
    <row r="925" spans="4:6" x14ac:dyDescent="0.35">
      <c r="D925" s="423"/>
      <c r="E925" s="426"/>
      <c r="F925" s="426"/>
    </row>
    <row r="926" spans="4:6" x14ac:dyDescent="0.35">
      <c r="D926" s="423"/>
      <c r="E926" s="426"/>
      <c r="F926" s="426"/>
    </row>
    <row r="927" spans="4:6" x14ac:dyDescent="0.35">
      <c r="D927" s="423"/>
      <c r="E927" s="426"/>
      <c r="F927" s="426"/>
    </row>
    <row r="928" spans="4:6" x14ac:dyDescent="0.35">
      <c r="D928" s="423"/>
      <c r="E928" s="426"/>
      <c r="F928" s="426"/>
    </row>
    <row r="929" spans="4:6" x14ac:dyDescent="0.35">
      <c r="D929" s="423"/>
      <c r="E929" s="426"/>
      <c r="F929" s="426"/>
    </row>
    <row r="930" spans="4:6" x14ac:dyDescent="0.35">
      <c r="D930" s="423"/>
      <c r="E930" s="426"/>
      <c r="F930" s="426"/>
    </row>
    <row r="931" spans="4:6" x14ac:dyDescent="0.35">
      <c r="D931" s="423"/>
      <c r="E931" s="426"/>
      <c r="F931" s="426"/>
    </row>
    <row r="932" spans="4:6" x14ac:dyDescent="0.35">
      <c r="D932" s="423"/>
      <c r="E932" s="426"/>
      <c r="F932" s="426"/>
    </row>
    <row r="933" spans="4:6" x14ac:dyDescent="0.35">
      <c r="D933" s="423"/>
      <c r="E933" s="426"/>
      <c r="F933" s="426"/>
    </row>
    <row r="934" spans="4:6" x14ac:dyDescent="0.35">
      <c r="D934" s="423"/>
      <c r="E934" s="426"/>
      <c r="F934" s="426"/>
    </row>
    <row r="935" spans="4:6" x14ac:dyDescent="0.35">
      <c r="D935" s="423"/>
      <c r="E935" s="426"/>
      <c r="F935" s="426"/>
    </row>
    <row r="936" spans="4:6" x14ac:dyDescent="0.35">
      <c r="D936" s="423"/>
      <c r="E936" s="426"/>
      <c r="F936" s="426"/>
    </row>
    <row r="937" spans="4:6" x14ac:dyDescent="0.35">
      <c r="D937" s="423"/>
      <c r="E937" s="426"/>
      <c r="F937" s="426"/>
    </row>
    <row r="938" spans="4:6" x14ac:dyDescent="0.35">
      <c r="D938" s="423"/>
      <c r="E938" s="426"/>
      <c r="F938" s="426"/>
    </row>
    <row r="939" spans="4:6" x14ac:dyDescent="0.35">
      <c r="D939" s="423"/>
      <c r="E939" s="426"/>
      <c r="F939" s="426"/>
    </row>
    <row r="940" spans="4:6" x14ac:dyDescent="0.35">
      <c r="D940" s="423"/>
      <c r="E940" s="426"/>
      <c r="F940" s="426"/>
    </row>
    <row r="941" spans="4:6" x14ac:dyDescent="0.35">
      <c r="D941" s="423"/>
      <c r="E941" s="426"/>
      <c r="F941" s="426"/>
    </row>
    <row r="942" spans="4:6" x14ac:dyDescent="0.35">
      <c r="D942" s="423"/>
      <c r="E942" s="426"/>
      <c r="F942" s="426"/>
    </row>
    <row r="943" spans="4:6" x14ac:dyDescent="0.35">
      <c r="D943" s="423"/>
      <c r="E943" s="426"/>
      <c r="F943" s="426"/>
    </row>
    <row r="944" spans="4:6" x14ac:dyDescent="0.35">
      <c r="D944" s="423"/>
      <c r="E944" s="426"/>
      <c r="F944" s="426"/>
    </row>
    <row r="945" spans="4:6" x14ac:dyDescent="0.35">
      <c r="D945" s="423"/>
      <c r="E945" s="426"/>
      <c r="F945" s="426"/>
    </row>
    <row r="946" spans="4:6" x14ac:dyDescent="0.35">
      <c r="D946" s="423"/>
      <c r="E946" s="426"/>
      <c r="F946" s="426"/>
    </row>
    <row r="947" spans="4:6" x14ac:dyDescent="0.35">
      <c r="D947" s="423"/>
      <c r="E947" s="426"/>
      <c r="F947" s="426"/>
    </row>
    <row r="948" spans="4:6" x14ac:dyDescent="0.35">
      <c r="D948" s="423"/>
      <c r="E948" s="426"/>
      <c r="F948" s="426"/>
    </row>
    <row r="949" spans="4:6" x14ac:dyDescent="0.35">
      <c r="D949" s="423"/>
      <c r="E949" s="426"/>
      <c r="F949" s="426"/>
    </row>
    <row r="950" spans="4:6" x14ac:dyDescent="0.35">
      <c r="D950" s="423"/>
      <c r="E950" s="426"/>
      <c r="F950" s="426"/>
    </row>
    <row r="951" spans="4:6" x14ac:dyDescent="0.35">
      <c r="D951" s="423"/>
      <c r="E951" s="426"/>
      <c r="F951" s="426"/>
    </row>
    <row r="952" spans="4:6" x14ac:dyDescent="0.35">
      <c r="D952" s="423"/>
      <c r="E952" s="426"/>
      <c r="F952" s="426"/>
    </row>
    <row r="953" spans="4:6" x14ac:dyDescent="0.35">
      <c r="D953" s="423"/>
      <c r="E953" s="426"/>
      <c r="F953" s="426"/>
    </row>
    <row r="954" spans="4:6" x14ac:dyDescent="0.35">
      <c r="D954" s="423"/>
      <c r="E954" s="426"/>
      <c r="F954" s="426"/>
    </row>
    <row r="955" spans="4:6" x14ac:dyDescent="0.35">
      <c r="D955" s="423"/>
      <c r="E955" s="426"/>
      <c r="F955" s="426"/>
    </row>
    <row r="956" spans="4:6" x14ac:dyDescent="0.35">
      <c r="D956" s="423"/>
      <c r="E956" s="426"/>
      <c r="F956" s="426"/>
    </row>
    <row r="957" spans="4:6" x14ac:dyDescent="0.35">
      <c r="D957" s="423"/>
      <c r="E957" s="426"/>
      <c r="F957" s="426"/>
    </row>
    <row r="958" spans="4:6" x14ac:dyDescent="0.35">
      <c r="D958" s="423"/>
      <c r="E958" s="426"/>
      <c r="F958" s="426"/>
    </row>
    <row r="959" spans="4:6" x14ac:dyDescent="0.35">
      <c r="D959" s="423"/>
      <c r="E959" s="426"/>
      <c r="F959" s="426"/>
    </row>
    <row r="960" spans="4:6" x14ac:dyDescent="0.35">
      <c r="D960" s="423"/>
      <c r="E960" s="426"/>
      <c r="F960" s="426"/>
    </row>
    <row r="961" spans="4:6" x14ac:dyDescent="0.35">
      <c r="D961" s="423"/>
      <c r="E961" s="426"/>
      <c r="F961" s="426"/>
    </row>
    <row r="962" spans="4:6" x14ac:dyDescent="0.35">
      <c r="D962" s="423"/>
      <c r="E962" s="426"/>
      <c r="F962" s="426"/>
    </row>
    <row r="963" spans="4:6" x14ac:dyDescent="0.35">
      <c r="D963" s="423"/>
      <c r="E963" s="426"/>
      <c r="F963" s="426"/>
    </row>
    <row r="964" spans="4:6" x14ac:dyDescent="0.35">
      <c r="D964" s="423"/>
      <c r="E964" s="426"/>
      <c r="F964" s="426"/>
    </row>
    <row r="965" spans="4:6" x14ac:dyDescent="0.35">
      <c r="D965" s="423"/>
      <c r="E965" s="426"/>
      <c r="F965" s="426"/>
    </row>
    <row r="966" spans="4:6" x14ac:dyDescent="0.35">
      <c r="D966" s="423"/>
      <c r="E966" s="426"/>
      <c r="F966" s="426"/>
    </row>
    <row r="967" spans="4:6" x14ac:dyDescent="0.35">
      <c r="D967" s="423"/>
      <c r="E967" s="426"/>
      <c r="F967" s="426"/>
    </row>
    <row r="968" spans="4:6" x14ac:dyDescent="0.35">
      <c r="D968" s="423"/>
      <c r="E968" s="426"/>
      <c r="F968" s="426"/>
    </row>
    <row r="969" spans="4:6" x14ac:dyDescent="0.35">
      <c r="D969" s="423"/>
      <c r="E969" s="426"/>
      <c r="F969" s="426"/>
    </row>
    <row r="970" spans="4:6" x14ac:dyDescent="0.35">
      <c r="D970" s="423"/>
      <c r="E970" s="426"/>
      <c r="F970" s="426"/>
    </row>
    <row r="971" spans="4:6" x14ac:dyDescent="0.35">
      <c r="D971" s="423"/>
      <c r="E971" s="426"/>
      <c r="F971" s="426"/>
    </row>
    <row r="972" spans="4:6" x14ac:dyDescent="0.35">
      <c r="D972" s="423"/>
      <c r="E972" s="426"/>
      <c r="F972" s="426"/>
    </row>
    <row r="973" spans="4:6" x14ac:dyDescent="0.35">
      <c r="D973" s="423"/>
      <c r="E973" s="426"/>
      <c r="F973" s="426"/>
    </row>
    <row r="974" spans="4:6" x14ac:dyDescent="0.35">
      <c r="D974" s="423"/>
      <c r="E974" s="426"/>
      <c r="F974" s="426"/>
    </row>
    <row r="975" spans="4:6" x14ac:dyDescent="0.35">
      <c r="D975" s="423"/>
      <c r="E975" s="426"/>
      <c r="F975" s="426"/>
    </row>
    <row r="976" spans="4:6" x14ac:dyDescent="0.35">
      <c r="D976" s="423"/>
      <c r="E976" s="426"/>
      <c r="F976" s="426"/>
    </row>
    <row r="977" spans="4:6" x14ac:dyDescent="0.35">
      <c r="D977" s="423"/>
      <c r="E977" s="426"/>
      <c r="F977" s="426"/>
    </row>
    <row r="978" spans="4:6" x14ac:dyDescent="0.35">
      <c r="D978" s="423"/>
      <c r="E978" s="426"/>
      <c r="F978" s="426"/>
    </row>
    <row r="979" spans="4:6" x14ac:dyDescent="0.35">
      <c r="D979" s="423"/>
      <c r="E979" s="426"/>
      <c r="F979" s="426"/>
    </row>
    <row r="980" spans="4:6" x14ac:dyDescent="0.35">
      <c r="D980" s="423"/>
      <c r="E980" s="426"/>
      <c r="F980" s="426"/>
    </row>
    <row r="981" spans="4:6" x14ac:dyDescent="0.35">
      <c r="D981" s="423"/>
      <c r="E981" s="426"/>
      <c r="F981" s="426"/>
    </row>
    <row r="982" spans="4:6" x14ac:dyDescent="0.35">
      <c r="D982" s="423"/>
      <c r="E982" s="426"/>
      <c r="F982" s="426"/>
    </row>
    <row r="983" spans="4:6" x14ac:dyDescent="0.35">
      <c r="D983" s="423"/>
      <c r="E983" s="426"/>
      <c r="F983" s="426"/>
    </row>
    <row r="984" spans="4:6" x14ac:dyDescent="0.35">
      <c r="D984" s="423"/>
      <c r="E984" s="426"/>
      <c r="F984" s="426"/>
    </row>
    <row r="985" spans="4:6" x14ac:dyDescent="0.35">
      <c r="D985" s="423"/>
      <c r="E985" s="426"/>
      <c r="F985" s="426"/>
    </row>
    <row r="986" spans="4:6" x14ac:dyDescent="0.35">
      <c r="D986" s="423"/>
      <c r="E986" s="426"/>
      <c r="F986" s="426"/>
    </row>
    <row r="987" spans="4:6" x14ac:dyDescent="0.35">
      <c r="D987" s="423"/>
      <c r="E987" s="426"/>
      <c r="F987" s="426"/>
    </row>
    <row r="988" spans="4:6" x14ac:dyDescent="0.35">
      <c r="D988" s="423"/>
      <c r="E988" s="426"/>
      <c r="F988" s="426"/>
    </row>
    <row r="989" spans="4:6" x14ac:dyDescent="0.35">
      <c r="D989" s="423"/>
      <c r="E989" s="426"/>
      <c r="F989" s="426"/>
    </row>
    <row r="990" spans="4:6" x14ac:dyDescent="0.35">
      <c r="D990" s="423"/>
      <c r="E990" s="426"/>
      <c r="F990" s="426"/>
    </row>
    <row r="991" spans="4:6" x14ac:dyDescent="0.35">
      <c r="D991" s="423"/>
      <c r="E991" s="426"/>
      <c r="F991" s="426"/>
    </row>
    <row r="992" spans="4:6" x14ac:dyDescent="0.35">
      <c r="D992" s="423"/>
      <c r="E992" s="426"/>
      <c r="F992" s="426"/>
    </row>
    <row r="993" spans="4:6" x14ac:dyDescent="0.35">
      <c r="D993" s="423"/>
      <c r="E993" s="426"/>
      <c r="F993" s="426"/>
    </row>
    <row r="994" spans="4:6" x14ac:dyDescent="0.35">
      <c r="D994" s="423"/>
      <c r="E994" s="426"/>
      <c r="F994" s="426"/>
    </row>
    <row r="995" spans="4:6" x14ac:dyDescent="0.35">
      <c r="D995" s="423"/>
      <c r="E995" s="426"/>
      <c r="F995" s="426"/>
    </row>
    <row r="996" spans="4:6" x14ac:dyDescent="0.35">
      <c r="D996" s="423"/>
      <c r="E996" s="426"/>
      <c r="F996" s="426"/>
    </row>
    <row r="997" spans="4:6" x14ac:dyDescent="0.35">
      <c r="D997" s="423"/>
      <c r="E997" s="426"/>
      <c r="F997" s="426"/>
    </row>
    <row r="998" spans="4:6" x14ac:dyDescent="0.35">
      <c r="D998" s="423"/>
      <c r="E998" s="426"/>
      <c r="F998" s="426"/>
    </row>
    <row r="999" spans="4:6" x14ac:dyDescent="0.35">
      <c r="D999" s="423"/>
      <c r="E999" s="426"/>
      <c r="F999" s="426"/>
    </row>
    <row r="1000" spans="4:6" x14ac:dyDescent="0.35">
      <c r="D1000" s="423"/>
      <c r="E1000" s="426"/>
      <c r="F1000" s="426"/>
    </row>
    <row r="1001" spans="4:6" x14ac:dyDescent="0.35">
      <c r="D1001" s="423"/>
      <c r="E1001" s="426"/>
      <c r="F1001" s="426"/>
    </row>
    <row r="1002" spans="4:6" x14ac:dyDescent="0.35">
      <c r="D1002" s="423"/>
      <c r="E1002" s="426"/>
      <c r="F1002" s="426"/>
    </row>
    <row r="1003" spans="4:6" x14ac:dyDescent="0.35">
      <c r="D1003" s="423"/>
      <c r="E1003" s="426"/>
      <c r="F1003" s="426"/>
    </row>
    <row r="1004" spans="4:6" x14ac:dyDescent="0.35">
      <c r="D1004" s="423"/>
      <c r="E1004" s="426"/>
      <c r="F1004" s="426"/>
    </row>
    <row r="1005" spans="4:6" x14ac:dyDescent="0.35">
      <c r="D1005" s="423"/>
      <c r="E1005" s="426"/>
      <c r="F1005" s="426"/>
    </row>
    <row r="1006" spans="4:6" x14ac:dyDescent="0.35">
      <c r="D1006" s="423"/>
      <c r="E1006" s="426"/>
      <c r="F1006" s="426"/>
    </row>
    <row r="1007" spans="4:6" x14ac:dyDescent="0.35">
      <c r="D1007" s="423"/>
      <c r="E1007" s="426"/>
      <c r="F1007" s="426"/>
    </row>
    <row r="1008" spans="4:6" x14ac:dyDescent="0.35">
      <c r="D1008" s="423"/>
      <c r="E1008" s="426"/>
      <c r="F1008" s="426"/>
    </row>
    <row r="1009" spans="4:6" x14ac:dyDescent="0.35">
      <c r="D1009" s="423"/>
      <c r="E1009" s="426"/>
      <c r="F1009" s="426"/>
    </row>
    <row r="1010" spans="4:6" x14ac:dyDescent="0.35">
      <c r="D1010" s="423"/>
      <c r="E1010" s="426"/>
      <c r="F1010" s="426"/>
    </row>
    <row r="1011" spans="4:6" x14ac:dyDescent="0.35">
      <c r="D1011" s="423"/>
      <c r="E1011" s="426"/>
      <c r="F1011" s="426"/>
    </row>
    <row r="1012" spans="4:6" x14ac:dyDescent="0.35">
      <c r="D1012" s="423"/>
      <c r="E1012" s="426"/>
      <c r="F1012" s="426"/>
    </row>
    <row r="1013" spans="4:6" x14ac:dyDescent="0.35">
      <c r="D1013" s="423"/>
      <c r="E1013" s="426"/>
      <c r="F1013" s="426"/>
    </row>
    <row r="1014" spans="4:6" x14ac:dyDescent="0.35">
      <c r="D1014" s="423"/>
      <c r="E1014" s="426"/>
      <c r="F1014" s="426"/>
    </row>
    <row r="1015" spans="4:6" x14ac:dyDescent="0.35">
      <c r="D1015" s="423"/>
      <c r="E1015" s="426"/>
      <c r="F1015" s="426"/>
    </row>
    <row r="1016" spans="4:6" x14ac:dyDescent="0.35">
      <c r="D1016" s="423"/>
      <c r="E1016" s="426"/>
      <c r="F1016" s="426"/>
    </row>
    <row r="1017" spans="4:6" x14ac:dyDescent="0.35">
      <c r="D1017" s="423"/>
      <c r="E1017" s="426"/>
      <c r="F1017" s="426"/>
    </row>
    <row r="1018" spans="4:6" x14ac:dyDescent="0.35">
      <c r="D1018" s="423"/>
      <c r="E1018" s="426"/>
      <c r="F1018" s="426"/>
    </row>
    <row r="1019" spans="4:6" x14ac:dyDescent="0.35">
      <c r="D1019" s="423"/>
      <c r="E1019" s="426"/>
      <c r="F1019" s="426"/>
    </row>
    <row r="1020" spans="4:6" x14ac:dyDescent="0.35">
      <c r="D1020" s="423"/>
      <c r="E1020" s="426"/>
      <c r="F1020" s="426"/>
    </row>
    <row r="1021" spans="4:6" x14ac:dyDescent="0.35">
      <c r="D1021" s="423"/>
      <c r="E1021" s="426"/>
      <c r="F1021" s="426"/>
    </row>
    <row r="1022" spans="4:6" x14ac:dyDescent="0.35">
      <c r="D1022" s="423"/>
      <c r="E1022" s="426"/>
      <c r="F1022" s="426"/>
    </row>
    <row r="1023" spans="4:6" x14ac:dyDescent="0.35">
      <c r="D1023" s="423"/>
      <c r="E1023" s="426"/>
      <c r="F1023" s="426"/>
    </row>
    <row r="1024" spans="4:6" x14ac:dyDescent="0.35">
      <c r="D1024" s="423"/>
      <c r="E1024" s="426"/>
      <c r="F1024" s="426"/>
    </row>
    <row r="1025" spans="4:6" x14ac:dyDescent="0.35">
      <c r="D1025" s="423"/>
      <c r="E1025" s="426"/>
      <c r="F1025" s="426"/>
    </row>
    <row r="1026" spans="4:6" x14ac:dyDescent="0.35">
      <c r="D1026" s="423"/>
      <c r="E1026" s="426"/>
      <c r="F1026" s="426"/>
    </row>
    <row r="1027" spans="4:6" x14ac:dyDescent="0.35">
      <c r="D1027" s="423"/>
      <c r="E1027" s="426"/>
      <c r="F1027" s="426"/>
    </row>
    <row r="1028" spans="4:6" x14ac:dyDescent="0.35">
      <c r="D1028" s="423"/>
      <c r="E1028" s="426"/>
      <c r="F1028" s="426"/>
    </row>
    <row r="1029" spans="4:6" x14ac:dyDescent="0.35">
      <c r="D1029" s="423"/>
      <c r="E1029" s="426"/>
      <c r="F1029" s="426"/>
    </row>
    <row r="1030" spans="4:6" x14ac:dyDescent="0.35">
      <c r="D1030" s="423"/>
      <c r="E1030" s="426"/>
      <c r="F1030" s="426"/>
    </row>
    <row r="1031" spans="4:6" x14ac:dyDescent="0.35">
      <c r="D1031" s="423"/>
      <c r="E1031" s="426"/>
      <c r="F1031" s="426"/>
    </row>
    <row r="1032" spans="4:6" x14ac:dyDescent="0.35">
      <c r="D1032" s="423"/>
      <c r="E1032" s="426"/>
      <c r="F1032" s="426"/>
    </row>
    <row r="1033" spans="4:6" x14ac:dyDescent="0.35">
      <c r="D1033" s="423"/>
      <c r="E1033" s="426"/>
      <c r="F1033" s="426"/>
    </row>
    <row r="1034" spans="4:6" x14ac:dyDescent="0.35">
      <c r="D1034" s="423"/>
      <c r="E1034" s="426"/>
      <c r="F1034" s="426"/>
    </row>
    <row r="1035" spans="4:6" x14ac:dyDescent="0.35">
      <c r="D1035" s="423"/>
      <c r="E1035" s="426"/>
      <c r="F1035" s="426"/>
    </row>
    <row r="1036" spans="4:6" x14ac:dyDescent="0.35">
      <c r="D1036" s="423"/>
      <c r="E1036" s="426"/>
      <c r="F1036" s="426"/>
    </row>
    <row r="1037" spans="4:6" x14ac:dyDescent="0.35">
      <c r="D1037" s="423"/>
      <c r="E1037" s="426"/>
      <c r="F1037" s="426"/>
    </row>
    <row r="1038" spans="4:6" x14ac:dyDescent="0.35">
      <c r="D1038" s="423"/>
      <c r="E1038" s="426"/>
      <c r="F1038" s="426"/>
    </row>
    <row r="1039" spans="4:6" x14ac:dyDescent="0.35">
      <c r="D1039" s="423"/>
      <c r="E1039" s="426"/>
      <c r="F1039" s="426"/>
    </row>
    <row r="1040" spans="4:6" x14ac:dyDescent="0.35">
      <c r="D1040" s="423"/>
      <c r="E1040" s="426"/>
      <c r="F1040" s="426"/>
    </row>
    <row r="1041" spans="4:6" x14ac:dyDescent="0.35">
      <c r="D1041" s="423"/>
      <c r="E1041" s="426"/>
      <c r="F1041" s="426"/>
    </row>
    <row r="1042" spans="4:6" x14ac:dyDescent="0.35">
      <c r="D1042" s="423"/>
      <c r="E1042" s="426"/>
      <c r="F1042" s="426"/>
    </row>
    <row r="1043" spans="4:6" x14ac:dyDescent="0.35">
      <c r="D1043" s="423"/>
      <c r="E1043" s="426"/>
      <c r="F1043" s="426"/>
    </row>
    <row r="1044" spans="4:6" x14ac:dyDescent="0.35">
      <c r="D1044" s="423"/>
      <c r="E1044" s="426"/>
      <c r="F1044" s="426"/>
    </row>
    <row r="1045" spans="4:6" x14ac:dyDescent="0.35">
      <c r="D1045" s="423"/>
      <c r="E1045" s="426"/>
      <c r="F1045" s="426"/>
    </row>
    <row r="1046" spans="4:6" x14ac:dyDescent="0.35">
      <c r="D1046" s="423"/>
      <c r="E1046" s="426"/>
      <c r="F1046" s="426"/>
    </row>
    <row r="1047" spans="4:6" x14ac:dyDescent="0.35">
      <c r="D1047" s="423"/>
      <c r="E1047" s="426"/>
      <c r="F1047" s="426"/>
    </row>
    <row r="1048" spans="4:6" x14ac:dyDescent="0.35">
      <c r="D1048" s="423"/>
      <c r="E1048" s="426"/>
      <c r="F1048" s="426"/>
    </row>
    <row r="1049" spans="4:6" x14ac:dyDescent="0.35">
      <c r="D1049" s="423"/>
      <c r="E1049" s="426"/>
      <c r="F1049" s="426"/>
    </row>
    <row r="1050" spans="4:6" x14ac:dyDescent="0.35">
      <c r="D1050" s="423"/>
      <c r="E1050" s="426"/>
      <c r="F1050" s="426"/>
    </row>
    <row r="1051" spans="4:6" x14ac:dyDescent="0.35">
      <c r="D1051" s="423"/>
      <c r="E1051" s="426"/>
      <c r="F1051" s="426"/>
    </row>
    <row r="1052" spans="4:6" x14ac:dyDescent="0.35">
      <c r="D1052" s="423"/>
      <c r="E1052" s="426"/>
      <c r="F1052" s="426"/>
    </row>
    <row r="1053" spans="4:6" x14ac:dyDescent="0.35">
      <c r="D1053" s="423"/>
      <c r="E1053" s="426"/>
      <c r="F1053" s="426"/>
    </row>
    <row r="1054" spans="4:6" x14ac:dyDescent="0.35">
      <c r="D1054" s="423"/>
      <c r="E1054" s="426"/>
      <c r="F1054" s="426"/>
    </row>
    <row r="1055" spans="4:6" x14ac:dyDescent="0.35">
      <c r="D1055" s="423"/>
      <c r="E1055" s="426"/>
      <c r="F1055" s="426"/>
    </row>
    <row r="1056" spans="4:6" x14ac:dyDescent="0.35">
      <c r="D1056" s="423"/>
      <c r="E1056" s="426"/>
      <c r="F1056" s="426"/>
    </row>
    <row r="1057" spans="4:6" x14ac:dyDescent="0.35">
      <c r="D1057" s="423"/>
      <c r="E1057" s="426"/>
      <c r="F1057" s="426"/>
    </row>
    <row r="1058" spans="4:6" x14ac:dyDescent="0.35">
      <c r="D1058" s="423"/>
      <c r="E1058" s="426"/>
      <c r="F1058" s="426"/>
    </row>
    <row r="1059" spans="4:6" x14ac:dyDescent="0.35">
      <c r="D1059" s="423"/>
      <c r="E1059" s="426"/>
      <c r="F1059" s="426"/>
    </row>
    <row r="1060" spans="4:6" x14ac:dyDescent="0.35">
      <c r="D1060" s="423"/>
      <c r="E1060" s="426"/>
      <c r="F1060" s="426"/>
    </row>
    <row r="1061" spans="4:6" x14ac:dyDescent="0.35">
      <c r="D1061" s="423"/>
      <c r="E1061" s="426"/>
      <c r="F1061" s="426"/>
    </row>
    <row r="1062" spans="4:6" x14ac:dyDescent="0.35">
      <c r="D1062" s="423"/>
      <c r="E1062" s="426"/>
      <c r="F1062" s="426"/>
    </row>
    <row r="1063" spans="4:6" x14ac:dyDescent="0.35">
      <c r="D1063" s="423"/>
      <c r="E1063" s="426"/>
      <c r="F1063" s="426"/>
    </row>
    <row r="1064" spans="4:6" x14ac:dyDescent="0.35">
      <c r="D1064" s="423"/>
      <c r="E1064" s="426"/>
      <c r="F1064" s="426"/>
    </row>
    <row r="1065" spans="4:6" x14ac:dyDescent="0.35">
      <c r="D1065" s="423"/>
      <c r="E1065" s="426"/>
      <c r="F1065" s="426"/>
    </row>
    <row r="1066" spans="4:6" x14ac:dyDescent="0.35">
      <c r="D1066" s="423"/>
      <c r="E1066" s="426"/>
      <c r="F1066" s="426"/>
    </row>
    <row r="1067" spans="4:6" x14ac:dyDescent="0.35">
      <c r="D1067" s="423"/>
      <c r="E1067" s="426"/>
      <c r="F1067" s="426"/>
    </row>
    <row r="1068" spans="4:6" x14ac:dyDescent="0.35">
      <c r="D1068" s="423"/>
      <c r="E1068" s="426"/>
      <c r="F1068" s="426"/>
    </row>
    <row r="1069" spans="4:6" x14ac:dyDescent="0.35">
      <c r="D1069" s="423"/>
      <c r="E1069" s="426"/>
      <c r="F1069" s="426"/>
    </row>
    <row r="1070" spans="4:6" x14ac:dyDescent="0.35">
      <c r="D1070" s="423"/>
      <c r="E1070" s="426"/>
      <c r="F1070" s="426"/>
    </row>
    <row r="1071" spans="4:6" x14ac:dyDescent="0.35">
      <c r="D1071" s="423"/>
      <c r="E1071" s="426"/>
      <c r="F1071" s="426"/>
    </row>
    <row r="1072" spans="4:6" x14ac:dyDescent="0.35">
      <c r="D1072" s="423"/>
      <c r="E1072" s="426"/>
      <c r="F1072" s="426"/>
    </row>
    <row r="1073" spans="4:6" x14ac:dyDescent="0.35">
      <c r="D1073" s="423"/>
      <c r="E1073" s="426"/>
      <c r="F1073" s="426"/>
    </row>
    <row r="1074" spans="4:6" x14ac:dyDescent="0.35">
      <c r="D1074" s="423"/>
      <c r="E1074" s="426"/>
      <c r="F1074" s="426"/>
    </row>
    <row r="1075" spans="4:6" x14ac:dyDescent="0.35">
      <c r="D1075" s="423"/>
      <c r="E1075" s="426"/>
      <c r="F1075" s="426"/>
    </row>
    <row r="1076" spans="4:6" x14ac:dyDescent="0.35">
      <c r="D1076" s="423"/>
      <c r="E1076" s="426"/>
      <c r="F1076" s="426"/>
    </row>
    <row r="1077" spans="4:6" x14ac:dyDescent="0.35">
      <c r="D1077" s="423"/>
      <c r="E1077" s="426"/>
      <c r="F1077" s="426"/>
    </row>
    <row r="1078" spans="4:6" x14ac:dyDescent="0.35">
      <c r="D1078" s="423"/>
      <c r="E1078" s="426"/>
      <c r="F1078" s="426"/>
    </row>
    <row r="1079" spans="4:6" x14ac:dyDescent="0.35">
      <c r="D1079" s="423"/>
      <c r="E1079" s="426"/>
      <c r="F1079" s="426"/>
    </row>
    <row r="1080" spans="4:6" x14ac:dyDescent="0.35">
      <c r="D1080" s="423"/>
      <c r="E1080" s="426"/>
      <c r="F1080" s="426"/>
    </row>
    <row r="1081" spans="4:6" x14ac:dyDescent="0.35">
      <c r="D1081" s="423"/>
      <c r="E1081" s="426"/>
      <c r="F1081" s="426"/>
    </row>
    <row r="1082" spans="4:6" x14ac:dyDescent="0.35">
      <c r="D1082" s="423"/>
      <c r="E1082" s="426"/>
      <c r="F1082" s="426"/>
    </row>
    <row r="1083" spans="4:6" x14ac:dyDescent="0.35">
      <c r="D1083" s="423"/>
      <c r="E1083" s="426"/>
      <c r="F1083" s="426"/>
    </row>
    <row r="1084" spans="4:6" x14ac:dyDescent="0.35">
      <c r="D1084" s="423"/>
      <c r="E1084" s="426"/>
      <c r="F1084" s="426"/>
    </row>
    <row r="1085" spans="4:6" x14ac:dyDescent="0.35">
      <c r="D1085" s="423"/>
      <c r="E1085" s="426"/>
      <c r="F1085" s="426"/>
    </row>
    <row r="1086" spans="4:6" x14ac:dyDescent="0.35">
      <c r="D1086" s="423"/>
      <c r="E1086" s="426"/>
      <c r="F1086" s="426"/>
    </row>
    <row r="1087" spans="4:6" x14ac:dyDescent="0.35">
      <c r="D1087" s="423"/>
      <c r="E1087" s="426"/>
      <c r="F1087" s="426"/>
    </row>
    <row r="1088" spans="4:6" x14ac:dyDescent="0.35">
      <c r="D1088" s="423"/>
      <c r="E1088" s="426"/>
      <c r="F1088" s="426"/>
    </row>
    <row r="1089" spans="4:6" x14ac:dyDescent="0.35">
      <c r="D1089" s="423"/>
      <c r="E1089" s="426"/>
      <c r="F1089" s="426"/>
    </row>
    <row r="1090" spans="4:6" x14ac:dyDescent="0.35">
      <c r="D1090" s="423"/>
      <c r="E1090" s="426"/>
      <c r="F1090" s="426"/>
    </row>
    <row r="1091" spans="4:6" x14ac:dyDescent="0.35">
      <c r="D1091" s="423"/>
      <c r="E1091" s="426"/>
      <c r="F1091" s="426"/>
    </row>
    <row r="1092" spans="4:6" x14ac:dyDescent="0.35">
      <c r="D1092" s="423"/>
      <c r="E1092" s="426"/>
      <c r="F1092" s="426"/>
    </row>
    <row r="1093" spans="4:6" x14ac:dyDescent="0.35">
      <c r="D1093" s="423"/>
      <c r="E1093" s="426"/>
      <c r="F1093" s="426"/>
    </row>
    <row r="1094" spans="4:6" x14ac:dyDescent="0.35">
      <c r="D1094" s="423"/>
      <c r="E1094" s="426"/>
      <c r="F1094" s="426"/>
    </row>
    <row r="1095" spans="4:6" x14ac:dyDescent="0.35">
      <c r="D1095" s="423"/>
      <c r="E1095" s="426"/>
      <c r="F1095" s="426"/>
    </row>
    <row r="1096" spans="4:6" x14ac:dyDescent="0.35">
      <c r="D1096" s="423"/>
      <c r="E1096" s="426"/>
      <c r="F1096" s="426"/>
    </row>
    <row r="1097" spans="4:6" x14ac:dyDescent="0.35">
      <c r="D1097" s="423"/>
      <c r="E1097" s="426"/>
      <c r="F1097" s="426"/>
    </row>
    <row r="1098" spans="4:6" x14ac:dyDescent="0.35">
      <c r="D1098" s="423"/>
      <c r="E1098" s="426"/>
      <c r="F1098" s="426"/>
    </row>
    <row r="1099" spans="4:6" x14ac:dyDescent="0.35">
      <c r="D1099" s="423"/>
      <c r="E1099" s="426"/>
      <c r="F1099" s="426"/>
    </row>
    <row r="1100" spans="4:6" x14ac:dyDescent="0.35">
      <c r="D1100" s="423"/>
      <c r="E1100" s="426"/>
      <c r="F1100" s="426"/>
    </row>
    <row r="1101" spans="4:6" x14ac:dyDescent="0.35">
      <c r="D1101" s="423"/>
      <c r="E1101" s="426"/>
      <c r="F1101" s="426"/>
    </row>
    <row r="1102" spans="4:6" x14ac:dyDescent="0.35">
      <c r="D1102" s="423"/>
      <c r="E1102" s="426"/>
      <c r="F1102" s="426"/>
    </row>
    <row r="1103" spans="4:6" x14ac:dyDescent="0.35">
      <c r="D1103" s="423"/>
      <c r="E1103" s="426"/>
      <c r="F1103" s="426"/>
    </row>
    <row r="1104" spans="4:6" x14ac:dyDescent="0.35">
      <c r="D1104" s="423"/>
      <c r="E1104" s="426"/>
      <c r="F1104" s="426"/>
    </row>
    <row r="1105" spans="4:6" x14ac:dyDescent="0.35">
      <c r="D1105" s="423"/>
      <c r="E1105" s="426"/>
      <c r="F1105" s="426"/>
    </row>
    <row r="1106" spans="4:6" x14ac:dyDescent="0.35">
      <c r="D1106" s="423"/>
      <c r="E1106" s="426"/>
      <c r="F1106" s="426"/>
    </row>
    <row r="1107" spans="4:6" x14ac:dyDescent="0.35">
      <c r="D1107" s="423"/>
      <c r="E1107" s="426"/>
      <c r="F1107" s="426"/>
    </row>
    <row r="1108" spans="4:6" x14ac:dyDescent="0.35">
      <c r="D1108" s="423"/>
      <c r="E1108" s="426"/>
      <c r="F1108" s="426"/>
    </row>
    <row r="1109" spans="4:6" x14ac:dyDescent="0.35">
      <c r="D1109" s="423"/>
      <c r="E1109" s="426"/>
      <c r="F1109" s="426"/>
    </row>
    <row r="1110" spans="4:6" x14ac:dyDescent="0.35">
      <c r="D1110" s="423"/>
      <c r="E1110" s="426"/>
      <c r="F1110" s="426"/>
    </row>
    <row r="1111" spans="4:6" x14ac:dyDescent="0.35">
      <c r="D1111" s="423"/>
      <c r="E1111" s="426"/>
      <c r="F1111" s="426"/>
    </row>
    <row r="1112" spans="4:6" x14ac:dyDescent="0.35">
      <c r="D1112" s="423"/>
      <c r="E1112" s="426"/>
      <c r="F1112" s="426"/>
    </row>
    <row r="1113" spans="4:6" x14ac:dyDescent="0.35">
      <c r="D1113" s="423"/>
      <c r="E1113" s="426"/>
      <c r="F1113" s="426"/>
    </row>
    <row r="1114" spans="4:6" x14ac:dyDescent="0.35">
      <c r="D1114" s="423"/>
      <c r="E1114" s="426"/>
      <c r="F1114" s="426"/>
    </row>
    <row r="1115" spans="4:6" x14ac:dyDescent="0.35">
      <c r="D1115" s="423"/>
      <c r="E1115" s="426"/>
      <c r="F1115" s="426"/>
    </row>
    <row r="1116" spans="4:6" x14ac:dyDescent="0.35">
      <c r="D1116" s="423"/>
      <c r="E1116" s="426"/>
      <c r="F1116" s="426"/>
    </row>
    <row r="1117" spans="4:6" x14ac:dyDescent="0.35">
      <c r="D1117" s="423"/>
      <c r="E1117" s="426"/>
      <c r="F1117" s="426"/>
    </row>
    <row r="1118" spans="4:6" x14ac:dyDescent="0.35">
      <c r="D1118" s="423"/>
      <c r="E1118" s="426"/>
      <c r="F1118" s="426"/>
    </row>
    <row r="1119" spans="4:6" x14ac:dyDescent="0.35">
      <c r="D1119" s="423"/>
      <c r="E1119" s="426"/>
      <c r="F1119" s="426"/>
    </row>
    <row r="1120" spans="4:6" x14ac:dyDescent="0.35">
      <c r="D1120" s="423"/>
      <c r="E1120" s="426"/>
      <c r="F1120" s="426"/>
    </row>
    <row r="1121" spans="4:6" x14ac:dyDescent="0.35">
      <c r="D1121" s="423"/>
      <c r="E1121" s="426"/>
      <c r="F1121" s="426"/>
    </row>
    <row r="1122" spans="4:6" x14ac:dyDescent="0.35">
      <c r="D1122" s="423"/>
      <c r="E1122" s="426"/>
      <c r="F1122" s="426"/>
    </row>
    <row r="1123" spans="4:6" x14ac:dyDescent="0.35">
      <c r="D1123" s="423"/>
      <c r="E1123" s="426"/>
      <c r="F1123" s="426"/>
    </row>
    <row r="1124" spans="4:6" x14ac:dyDescent="0.35">
      <c r="D1124" s="423"/>
      <c r="E1124" s="426"/>
      <c r="F1124" s="426"/>
    </row>
    <row r="1125" spans="4:6" x14ac:dyDescent="0.35">
      <c r="D1125" s="423"/>
      <c r="E1125" s="426"/>
      <c r="F1125" s="426"/>
    </row>
    <row r="1126" spans="4:6" x14ac:dyDescent="0.35">
      <c r="D1126" s="423"/>
      <c r="E1126" s="426"/>
      <c r="F1126" s="426"/>
    </row>
    <row r="1127" spans="4:6" x14ac:dyDescent="0.35">
      <c r="D1127" s="423"/>
      <c r="E1127" s="426"/>
      <c r="F1127" s="426"/>
    </row>
    <row r="1128" spans="4:6" x14ac:dyDescent="0.35">
      <c r="D1128" s="423"/>
      <c r="E1128" s="426"/>
      <c r="F1128" s="426"/>
    </row>
    <row r="1129" spans="4:6" x14ac:dyDescent="0.35">
      <c r="D1129" s="423"/>
      <c r="E1129" s="426"/>
      <c r="F1129" s="426"/>
    </row>
    <row r="1130" spans="4:6" x14ac:dyDescent="0.35">
      <c r="D1130" s="423"/>
      <c r="E1130" s="426"/>
      <c r="F1130" s="426"/>
    </row>
    <row r="1131" spans="4:6" x14ac:dyDescent="0.35">
      <c r="D1131" s="423"/>
      <c r="E1131" s="426"/>
      <c r="F1131" s="426"/>
    </row>
    <row r="1132" spans="4:6" x14ac:dyDescent="0.35">
      <c r="D1132" s="423"/>
      <c r="E1132" s="426"/>
      <c r="F1132" s="426"/>
    </row>
    <row r="1133" spans="4:6" x14ac:dyDescent="0.35">
      <c r="D1133" s="423"/>
      <c r="E1133" s="426"/>
      <c r="F1133" s="426"/>
    </row>
    <row r="1134" spans="4:6" x14ac:dyDescent="0.35">
      <c r="D1134" s="423"/>
      <c r="E1134" s="426"/>
      <c r="F1134" s="426"/>
    </row>
    <row r="1135" spans="4:6" x14ac:dyDescent="0.35">
      <c r="D1135" s="423"/>
      <c r="E1135" s="426"/>
      <c r="F1135" s="426"/>
    </row>
    <row r="1136" spans="4:6" x14ac:dyDescent="0.35">
      <c r="D1136" s="423"/>
      <c r="E1136" s="426"/>
      <c r="F1136" s="426"/>
    </row>
    <row r="1137" spans="4:6" x14ac:dyDescent="0.35">
      <c r="D1137" s="423"/>
      <c r="E1137" s="426"/>
      <c r="F1137" s="426"/>
    </row>
    <row r="1138" spans="4:6" x14ac:dyDescent="0.35">
      <c r="D1138" s="423"/>
      <c r="E1138" s="426"/>
      <c r="F1138" s="426"/>
    </row>
    <row r="1139" spans="4:6" x14ac:dyDescent="0.35">
      <c r="D1139" s="423"/>
      <c r="E1139" s="426"/>
      <c r="F1139" s="426"/>
    </row>
    <row r="1140" spans="4:6" x14ac:dyDescent="0.35">
      <c r="D1140" s="423"/>
      <c r="E1140" s="426"/>
      <c r="F1140" s="426"/>
    </row>
    <row r="1141" spans="4:6" x14ac:dyDescent="0.35">
      <c r="D1141" s="423"/>
      <c r="E1141" s="426"/>
      <c r="F1141" s="426"/>
    </row>
    <row r="1142" spans="4:6" x14ac:dyDescent="0.35">
      <c r="D1142" s="423"/>
      <c r="E1142" s="426"/>
      <c r="F1142" s="426"/>
    </row>
    <row r="1143" spans="4:6" x14ac:dyDescent="0.35">
      <c r="D1143" s="423"/>
      <c r="E1143" s="426"/>
      <c r="F1143" s="426"/>
    </row>
    <row r="1144" spans="4:6" x14ac:dyDescent="0.35">
      <c r="D1144" s="423"/>
      <c r="E1144" s="426"/>
      <c r="F1144" s="426"/>
    </row>
    <row r="1145" spans="4:6" x14ac:dyDescent="0.35">
      <c r="D1145" s="423"/>
      <c r="E1145" s="426"/>
      <c r="F1145" s="426"/>
    </row>
    <row r="1146" spans="4:6" x14ac:dyDescent="0.35">
      <c r="D1146" s="423"/>
      <c r="E1146" s="426"/>
      <c r="F1146" s="426"/>
    </row>
    <row r="1147" spans="4:6" x14ac:dyDescent="0.35">
      <c r="D1147" s="423"/>
      <c r="E1147" s="426"/>
      <c r="F1147" s="426"/>
    </row>
    <row r="1148" spans="4:6" x14ac:dyDescent="0.35">
      <c r="D1148" s="423"/>
      <c r="E1148" s="426"/>
      <c r="F1148" s="426"/>
    </row>
    <row r="1149" spans="4:6" x14ac:dyDescent="0.35">
      <c r="D1149" s="423"/>
      <c r="E1149" s="426"/>
      <c r="F1149" s="426"/>
    </row>
    <row r="1150" spans="4:6" x14ac:dyDescent="0.35">
      <c r="D1150" s="423"/>
      <c r="E1150" s="426"/>
      <c r="F1150" s="426"/>
    </row>
    <row r="1151" spans="4:6" x14ac:dyDescent="0.35">
      <c r="D1151" s="423"/>
      <c r="E1151" s="426"/>
      <c r="F1151" s="426"/>
    </row>
    <row r="1152" spans="4:6" x14ac:dyDescent="0.35">
      <c r="D1152" s="423"/>
      <c r="E1152" s="426"/>
      <c r="F1152" s="426"/>
    </row>
    <row r="1153" spans="4:6" x14ac:dyDescent="0.35">
      <c r="D1153" s="423"/>
      <c r="E1153" s="426"/>
      <c r="F1153" s="426"/>
    </row>
    <row r="1154" spans="4:6" x14ac:dyDescent="0.35">
      <c r="D1154" s="423"/>
      <c r="E1154" s="426"/>
      <c r="F1154" s="426"/>
    </row>
    <row r="1155" spans="4:6" x14ac:dyDescent="0.35">
      <c r="D1155" s="423"/>
      <c r="E1155" s="426"/>
      <c r="F1155" s="426"/>
    </row>
    <row r="1156" spans="4:6" x14ac:dyDescent="0.35">
      <c r="D1156" s="423"/>
      <c r="E1156" s="426"/>
      <c r="F1156" s="426"/>
    </row>
    <row r="1157" spans="4:6" x14ac:dyDescent="0.35">
      <c r="D1157" s="423"/>
      <c r="E1157" s="426"/>
      <c r="F1157" s="426"/>
    </row>
    <row r="1158" spans="4:6" x14ac:dyDescent="0.35">
      <c r="D1158" s="423"/>
      <c r="E1158" s="426"/>
      <c r="F1158" s="426"/>
    </row>
    <row r="1159" spans="4:6" x14ac:dyDescent="0.35">
      <c r="D1159" s="423"/>
      <c r="E1159" s="426"/>
      <c r="F1159" s="426"/>
    </row>
    <row r="1160" spans="4:6" x14ac:dyDescent="0.35">
      <c r="D1160" s="423"/>
      <c r="E1160" s="426"/>
      <c r="F1160" s="426"/>
    </row>
    <row r="1161" spans="4:6" x14ac:dyDescent="0.35">
      <c r="D1161" s="423"/>
      <c r="E1161" s="426"/>
      <c r="F1161" s="426"/>
    </row>
    <row r="1162" spans="4:6" x14ac:dyDescent="0.35">
      <c r="D1162" s="423"/>
      <c r="E1162" s="426"/>
      <c r="F1162" s="426"/>
    </row>
    <row r="1163" spans="4:6" x14ac:dyDescent="0.35">
      <c r="D1163" s="423"/>
      <c r="E1163" s="426"/>
      <c r="F1163" s="426"/>
    </row>
    <row r="1164" spans="4:6" x14ac:dyDescent="0.35">
      <c r="D1164" s="423"/>
      <c r="E1164" s="426"/>
      <c r="F1164" s="426"/>
    </row>
    <row r="1165" spans="4:6" x14ac:dyDescent="0.35">
      <c r="D1165" s="423"/>
      <c r="E1165" s="426"/>
      <c r="F1165" s="426"/>
    </row>
    <row r="1166" spans="4:6" x14ac:dyDescent="0.35">
      <c r="D1166" s="423"/>
      <c r="E1166" s="426"/>
      <c r="F1166" s="426"/>
    </row>
    <row r="1167" spans="4:6" x14ac:dyDescent="0.35">
      <c r="D1167" s="423"/>
      <c r="E1167" s="426"/>
      <c r="F1167" s="426"/>
    </row>
    <row r="1168" spans="4:6" x14ac:dyDescent="0.35">
      <c r="D1168" s="423"/>
      <c r="E1168" s="426"/>
      <c r="F1168" s="426"/>
    </row>
    <row r="1169" spans="4:6" x14ac:dyDescent="0.35">
      <c r="D1169" s="423"/>
      <c r="E1169" s="426"/>
      <c r="F1169" s="426"/>
    </row>
    <row r="1170" spans="4:6" x14ac:dyDescent="0.35">
      <c r="D1170" s="423"/>
      <c r="E1170" s="426"/>
      <c r="F1170" s="426"/>
    </row>
    <row r="1171" spans="4:6" x14ac:dyDescent="0.35">
      <c r="D1171" s="423"/>
      <c r="E1171" s="426"/>
      <c r="F1171" s="426"/>
    </row>
    <row r="1172" spans="4:6" x14ac:dyDescent="0.35">
      <c r="D1172" s="423"/>
      <c r="E1172" s="426"/>
      <c r="F1172" s="426"/>
    </row>
    <row r="1173" spans="4:6" x14ac:dyDescent="0.35">
      <c r="D1173" s="423"/>
      <c r="E1173" s="426"/>
      <c r="F1173" s="426"/>
    </row>
    <row r="1174" spans="4:6" x14ac:dyDescent="0.35">
      <c r="D1174" s="423"/>
      <c r="E1174" s="426"/>
      <c r="F1174" s="426"/>
    </row>
    <row r="1175" spans="4:6" x14ac:dyDescent="0.35">
      <c r="D1175" s="423"/>
      <c r="E1175" s="426"/>
      <c r="F1175" s="426"/>
    </row>
    <row r="1176" spans="4:6" x14ac:dyDescent="0.35">
      <c r="D1176" s="423"/>
      <c r="E1176" s="426"/>
      <c r="F1176" s="426"/>
    </row>
    <row r="1177" spans="4:6" x14ac:dyDescent="0.35">
      <c r="D1177" s="423"/>
      <c r="E1177" s="426"/>
      <c r="F1177" s="426"/>
    </row>
    <row r="1178" spans="4:6" x14ac:dyDescent="0.35">
      <c r="D1178" s="423"/>
      <c r="E1178" s="426"/>
      <c r="F1178" s="426"/>
    </row>
    <row r="1179" spans="4:6" x14ac:dyDescent="0.35">
      <c r="D1179" s="423"/>
      <c r="E1179" s="426"/>
      <c r="F1179" s="426"/>
    </row>
    <row r="1180" spans="4:6" x14ac:dyDescent="0.35">
      <c r="D1180" s="423"/>
      <c r="E1180" s="426"/>
      <c r="F1180" s="426"/>
    </row>
    <row r="1181" spans="4:6" x14ac:dyDescent="0.35">
      <c r="D1181" s="423"/>
      <c r="E1181" s="426"/>
      <c r="F1181" s="426"/>
    </row>
    <row r="1182" spans="4:6" x14ac:dyDescent="0.35">
      <c r="D1182" s="423"/>
      <c r="E1182" s="426"/>
      <c r="F1182" s="426"/>
    </row>
    <row r="1183" spans="4:6" x14ac:dyDescent="0.35">
      <c r="D1183" s="423"/>
      <c r="E1183" s="426"/>
      <c r="F1183" s="426"/>
    </row>
    <row r="1184" spans="4:6" x14ac:dyDescent="0.35">
      <c r="D1184" s="423"/>
      <c r="E1184" s="426"/>
      <c r="F1184" s="426"/>
    </row>
    <row r="1185" spans="4:6" x14ac:dyDescent="0.35">
      <c r="D1185" s="423"/>
      <c r="E1185" s="426"/>
      <c r="F1185" s="426"/>
    </row>
    <row r="1186" spans="4:6" x14ac:dyDescent="0.35">
      <c r="D1186" s="423"/>
      <c r="E1186" s="426"/>
      <c r="F1186" s="426"/>
    </row>
    <row r="1187" spans="4:6" x14ac:dyDescent="0.35">
      <c r="D1187" s="423"/>
      <c r="E1187" s="426"/>
      <c r="F1187" s="426"/>
    </row>
    <row r="1188" spans="4:6" x14ac:dyDescent="0.35">
      <c r="D1188" s="423"/>
      <c r="E1188" s="426"/>
      <c r="F1188" s="426"/>
    </row>
    <row r="1189" spans="4:6" x14ac:dyDescent="0.35">
      <c r="D1189" s="423"/>
      <c r="E1189" s="426"/>
      <c r="F1189" s="426"/>
    </row>
    <row r="1190" spans="4:6" x14ac:dyDescent="0.35">
      <c r="D1190" s="423"/>
      <c r="E1190" s="426"/>
      <c r="F1190" s="426"/>
    </row>
    <row r="1191" spans="4:6" x14ac:dyDescent="0.35">
      <c r="D1191" s="423"/>
      <c r="E1191" s="426"/>
      <c r="F1191" s="426"/>
    </row>
    <row r="1192" spans="4:6" x14ac:dyDescent="0.35">
      <c r="D1192" s="423"/>
      <c r="E1192" s="426"/>
      <c r="F1192" s="426"/>
    </row>
    <row r="1193" spans="4:6" x14ac:dyDescent="0.35">
      <c r="D1193" s="423"/>
      <c r="E1193" s="426"/>
      <c r="F1193" s="426"/>
    </row>
    <row r="1194" spans="4:6" x14ac:dyDescent="0.35">
      <c r="D1194" s="423"/>
      <c r="E1194" s="426"/>
      <c r="F1194" s="426"/>
    </row>
    <row r="1195" spans="4:6" x14ac:dyDescent="0.35">
      <c r="D1195" s="423"/>
      <c r="E1195" s="426"/>
      <c r="F1195" s="426"/>
    </row>
    <row r="1196" spans="4:6" x14ac:dyDescent="0.35">
      <c r="D1196" s="423"/>
      <c r="E1196" s="426"/>
      <c r="F1196" s="426"/>
    </row>
    <row r="1197" spans="4:6" x14ac:dyDescent="0.35">
      <c r="D1197" s="423"/>
      <c r="E1197" s="426"/>
      <c r="F1197" s="426"/>
    </row>
    <row r="1198" spans="4:6" x14ac:dyDescent="0.35">
      <c r="D1198" s="423"/>
      <c r="E1198" s="426"/>
      <c r="F1198" s="426"/>
    </row>
    <row r="1199" spans="4:6" x14ac:dyDescent="0.35">
      <c r="D1199" s="423"/>
      <c r="E1199" s="426"/>
      <c r="F1199" s="426"/>
    </row>
    <row r="1200" spans="4:6" x14ac:dyDescent="0.35">
      <c r="D1200" s="423"/>
      <c r="E1200" s="426"/>
      <c r="F1200" s="426"/>
    </row>
    <row r="1201" spans="4:6" x14ac:dyDescent="0.35">
      <c r="D1201" s="423"/>
      <c r="E1201" s="426"/>
      <c r="F1201" s="426"/>
    </row>
    <row r="1202" spans="4:6" x14ac:dyDescent="0.35">
      <c r="D1202" s="423"/>
      <c r="E1202" s="426"/>
      <c r="F1202" s="426"/>
    </row>
    <row r="1203" spans="4:6" x14ac:dyDescent="0.35">
      <c r="D1203" s="423"/>
      <c r="E1203" s="426"/>
      <c r="F1203" s="426"/>
    </row>
    <row r="1204" spans="4:6" x14ac:dyDescent="0.35">
      <c r="D1204" s="423"/>
      <c r="E1204" s="426"/>
      <c r="F1204" s="426"/>
    </row>
    <row r="1205" spans="4:6" x14ac:dyDescent="0.35">
      <c r="D1205" s="423"/>
      <c r="E1205" s="426"/>
      <c r="F1205" s="426"/>
    </row>
    <row r="1206" spans="4:6" x14ac:dyDescent="0.35">
      <c r="D1206" s="423"/>
      <c r="E1206" s="426"/>
      <c r="F1206" s="426"/>
    </row>
    <row r="1207" spans="4:6" x14ac:dyDescent="0.35">
      <c r="D1207" s="423"/>
      <c r="E1207" s="426"/>
      <c r="F1207" s="426"/>
    </row>
    <row r="1208" spans="4:6" x14ac:dyDescent="0.35">
      <c r="D1208" s="423"/>
      <c r="E1208" s="426"/>
      <c r="F1208" s="426"/>
    </row>
    <row r="1209" spans="4:6" x14ac:dyDescent="0.35">
      <c r="D1209" s="423"/>
      <c r="E1209" s="426"/>
      <c r="F1209" s="426"/>
    </row>
    <row r="1210" spans="4:6" x14ac:dyDescent="0.35">
      <c r="D1210" s="423"/>
      <c r="E1210" s="426"/>
      <c r="F1210" s="426"/>
    </row>
    <row r="1211" spans="4:6" x14ac:dyDescent="0.35">
      <c r="D1211" s="423"/>
      <c r="E1211" s="426"/>
      <c r="F1211" s="426"/>
    </row>
    <row r="1212" spans="4:6" x14ac:dyDescent="0.35">
      <c r="D1212" s="423"/>
      <c r="E1212" s="426"/>
      <c r="F1212" s="426"/>
    </row>
    <row r="1213" spans="4:6" x14ac:dyDescent="0.35">
      <c r="D1213" s="423"/>
      <c r="E1213" s="426"/>
      <c r="F1213" s="426"/>
    </row>
    <row r="1214" spans="4:6" x14ac:dyDescent="0.35">
      <c r="D1214" s="423"/>
      <c r="E1214" s="426"/>
      <c r="F1214" s="426"/>
    </row>
    <row r="1215" spans="4:6" x14ac:dyDescent="0.35">
      <c r="D1215" s="423"/>
      <c r="E1215" s="426"/>
      <c r="F1215" s="426"/>
    </row>
    <row r="1216" spans="4:6" x14ac:dyDescent="0.35">
      <c r="D1216" s="423"/>
      <c r="E1216" s="426"/>
      <c r="F1216" s="426"/>
    </row>
    <row r="1217" spans="4:6" x14ac:dyDescent="0.35">
      <c r="D1217" s="423"/>
      <c r="E1217" s="426"/>
      <c r="F1217" s="426"/>
    </row>
    <row r="1218" spans="4:6" x14ac:dyDescent="0.35">
      <c r="D1218" s="423"/>
      <c r="E1218" s="426"/>
      <c r="F1218" s="426"/>
    </row>
    <row r="1219" spans="4:6" x14ac:dyDescent="0.35">
      <c r="D1219" s="423"/>
      <c r="E1219" s="426"/>
      <c r="F1219" s="426"/>
    </row>
    <row r="1220" spans="4:6" x14ac:dyDescent="0.35">
      <c r="D1220" s="423"/>
      <c r="E1220" s="426"/>
      <c r="F1220" s="426"/>
    </row>
    <row r="1221" spans="4:6" x14ac:dyDescent="0.35">
      <c r="D1221" s="423"/>
      <c r="E1221" s="426"/>
      <c r="F1221" s="426"/>
    </row>
    <row r="1222" spans="4:6" x14ac:dyDescent="0.35">
      <c r="D1222" s="423"/>
      <c r="E1222" s="426"/>
      <c r="F1222" s="426"/>
    </row>
    <row r="1223" spans="4:6" x14ac:dyDescent="0.35">
      <c r="D1223" s="423"/>
      <c r="E1223" s="426"/>
      <c r="F1223" s="426"/>
    </row>
    <row r="1224" spans="4:6" x14ac:dyDescent="0.35">
      <c r="D1224" s="423"/>
      <c r="E1224" s="426"/>
      <c r="F1224" s="426"/>
    </row>
    <row r="1225" spans="4:6" x14ac:dyDescent="0.35">
      <c r="D1225" s="423"/>
      <c r="E1225" s="426"/>
      <c r="F1225" s="426"/>
    </row>
    <row r="1226" spans="4:6" x14ac:dyDescent="0.35">
      <c r="D1226" s="423"/>
      <c r="E1226" s="426"/>
      <c r="F1226" s="426"/>
    </row>
    <row r="1227" spans="4:6" x14ac:dyDescent="0.35">
      <c r="D1227" s="423"/>
      <c r="E1227" s="426"/>
      <c r="F1227" s="426"/>
    </row>
    <row r="1228" spans="4:6" x14ac:dyDescent="0.35">
      <c r="D1228" s="423"/>
      <c r="E1228" s="426"/>
      <c r="F1228" s="426"/>
    </row>
    <row r="1229" spans="4:6" x14ac:dyDescent="0.35">
      <c r="D1229" s="423"/>
      <c r="E1229" s="426"/>
      <c r="F1229" s="426"/>
    </row>
    <row r="1230" spans="4:6" x14ac:dyDescent="0.35">
      <c r="D1230" s="423"/>
      <c r="E1230" s="426"/>
      <c r="F1230" s="426"/>
    </row>
    <row r="1231" spans="4:6" x14ac:dyDescent="0.35">
      <c r="D1231" s="423"/>
      <c r="E1231" s="426"/>
      <c r="F1231" s="426"/>
    </row>
    <row r="1232" spans="4:6" x14ac:dyDescent="0.35">
      <c r="D1232" s="423"/>
      <c r="E1232" s="426"/>
      <c r="F1232" s="426"/>
    </row>
    <row r="1233" spans="4:6" x14ac:dyDescent="0.35">
      <c r="D1233" s="423"/>
      <c r="E1233" s="426"/>
      <c r="F1233" s="426"/>
    </row>
    <row r="1234" spans="4:6" x14ac:dyDescent="0.35">
      <c r="D1234" s="423"/>
      <c r="E1234" s="426"/>
      <c r="F1234" s="426"/>
    </row>
    <row r="1235" spans="4:6" x14ac:dyDescent="0.35">
      <c r="D1235" s="423"/>
      <c r="E1235" s="426"/>
      <c r="F1235" s="426"/>
    </row>
    <row r="1236" spans="4:6" x14ac:dyDescent="0.35">
      <c r="D1236" s="423"/>
      <c r="E1236" s="426"/>
      <c r="F1236" s="426"/>
    </row>
    <row r="1237" spans="4:6" x14ac:dyDescent="0.35">
      <c r="D1237" s="423"/>
      <c r="E1237" s="426"/>
      <c r="F1237" s="426"/>
    </row>
    <row r="1238" spans="4:6" x14ac:dyDescent="0.35">
      <c r="D1238" s="423"/>
      <c r="E1238" s="426"/>
      <c r="F1238" s="426"/>
    </row>
    <row r="1239" spans="4:6" x14ac:dyDescent="0.35">
      <c r="D1239" s="423"/>
      <c r="E1239" s="426"/>
      <c r="F1239" s="426"/>
    </row>
    <row r="1240" spans="4:6" x14ac:dyDescent="0.35">
      <c r="D1240" s="423"/>
      <c r="E1240" s="426"/>
      <c r="F1240" s="426"/>
    </row>
    <row r="1241" spans="4:6" x14ac:dyDescent="0.35">
      <c r="D1241" s="423"/>
      <c r="E1241" s="426"/>
      <c r="F1241" s="426"/>
    </row>
    <row r="1242" spans="4:6" x14ac:dyDescent="0.35">
      <c r="D1242" s="423"/>
      <c r="E1242" s="426"/>
      <c r="F1242" s="426"/>
    </row>
    <row r="1243" spans="4:6" x14ac:dyDescent="0.35">
      <c r="D1243" s="423"/>
      <c r="E1243" s="426"/>
      <c r="F1243" s="426"/>
    </row>
    <row r="1244" spans="4:6" x14ac:dyDescent="0.35">
      <c r="D1244" s="423"/>
      <c r="E1244" s="426"/>
      <c r="F1244" s="426"/>
    </row>
    <row r="1245" spans="4:6" x14ac:dyDescent="0.35">
      <c r="D1245" s="423"/>
      <c r="E1245" s="426"/>
      <c r="F1245" s="426"/>
    </row>
    <row r="1246" spans="4:6" x14ac:dyDescent="0.35">
      <c r="D1246" s="423"/>
      <c r="E1246" s="426"/>
      <c r="F1246" s="426"/>
    </row>
    <row r="1247" spans="4:6" x14ac:dyDescent="0.35">
      <c r="D1247" s="423"/>
      <c r="E1247" s="426"/>
      <c r="F1247" s="426"/>
    </row>
    <row r="1248" spans="4:6" x14ac:dyDescent="0.35">
      <c r="D1248" s="423"/>
      <c r="E1248" s="426"/>
      <c r="F1248" s="426"/>
    </row>
    <row r="1249" spans="4:6" x14ac:dyDescent="0.35">
      <c r="D1249" s="423"/>
      <c r="E1249" s="426"/>
      <c r="F1249" s="426"/>
    </row>
    <row r="1250" spans="4:6" x14ac:dyDescent="0.35">
      <c r="D1250" s="423"/>
      <c r="E1250" s="426"/>
      <c r="F1250" s="426"/>
    </row>
    <row r="1251" spans="4:6" x14ac:dyDescent="0.35">
      <c r="D1251" s="423"/>
      <c r="E1251" s="426"/>
      <c r="F1251" s="426"/>
    </row>
    <row r="1252" spans="4:6" x14ac:dyDescent="0.35">
      <c r="D1252" s="423"/>
      <c r="E1252" s="426"/>
      <c r="F1252" s="426"/>
    </row>
    <row r="1253" spans="4:6" x14ac:dyDescent="0.35">
      <c r="D1253" s="423"/>
      <c r="E1253" s="426"/>
      <c r="F1253" s="426"/>
    </row>
    <row r="1254" spans="4:6" x14ac:dyDescent="0.35">
      <c r="D1254" s="423"/>
      <c r="E1254" s="426"/>
      <c r="F1254" s="426"/>
    </row>
    <row r="1255" spans="4:6" x14ac:dyDescent="0.35">
      <c r="D1255" s="423"/>
      <c r="E1255" s="426"/>
      <c r="F1255" s="426"/>
    </row>
    <row r="1256" spans="4:6" x14ac:dyDescent="0.35">
      <c r="D1256" s="423"/>
      <c r="E1256" s="426"/>
      <c r="F1256" s="426"/>
    </row>
    <row r="1257" spans="4:6" x14ac:dyDescent="0.35">
      <c r="D1257" s="423"/>
      <c r="E1257" s="426"/>
      <c r="F1257" s="426"/>
    </row>
    <row r="1258" spans="4:6" x14ac:dyDescent="0.35">
      <c r="D1258" s="423"/>
      <c r="E1258" s="426"/>
      <c r="F1258" s="426"/>
    </row>
    <row r="1259" spans="4:6" x14ac:dyDescent="0.35">
      <c r="D1259" s="423"/>
      <c r="E1259" s="426"/>
      <c r="F1259" s="426"/>
    </row>
    <row r="1260" spans="4:6" x14ac:dyDescent="0.35">
      <c r="D1260" s="423"/>
      <c r="E1260" s="426"/>
      <c r="F1260" s="426"/>
    </row>
    <row r="1261" spans="4:6" x14ac:dyDescent="0.35">
      <c r="D1261" s="423"/>
      <c r="E1261" s="426"/>
      <c r="F1261" s="426"/>
    </row>
    <row r="1262" spans="4:6" x14ac:dyDescent="0.35">
      <c r="D1262" s="423"/>
      <c r="E1262" s="426"/>
      <c r="F1262" s="426"/>
    </row>
    <row r="1263" spans="4:6" x14ac:dyDescent="0.35">
      <c r="D1263" s="423"/>
      <c r="E1263" s="426"/>
      <c r="F1263" s="426"/>
    </row>
    <row r="1264" spans="4:6" x14ac:dyDescent="0.35">
      <c r="D1264" s="423"/>
      <c r="E1264" s="426"/>
      <c r="F1264" s="426"/>
    </row>
    <row r="1265" spans="4:6" x14ac:dyDescent="0.35">
      <c r="D1265" s="423"/>
      <c r="E1265" s="426"/>
      <c r="F1265" s="426"/>
    </row>
    <row r="1266" spans="4:6" x14ac:dyDescent="0.35">
      <c r="D1266" s="423"/>
      <c r="E1266" s="426"/>
      <c r="F1266" s="426"/>
    </row>
    <row r="1267" spans="4:6" x14ac:dyDescent="0.35">
      <c r="D1267" s="423"/>
      <c r="E1267" s="426"/>
      <c r="F1267" s="426"/>
    </row>
    <row r="1268" spans="4:6" x14ac:dyDescent="0.35">
      <c r="D1268" s="423"/>
      <c r="E1268" s="426"/>
      <c r="F1268" s="426"/>
    </row>
    <row r="1269" spans="4:6" x14ac:dyDescent="0.35">
      <c r="D1269" s="423"/>
      <c r="E1269" s="426"/>
      <c r="F1269" s="426"/>
    </row>
    <row r="1270" spans="4:6" x14ac:dyDescent="0.35">
      <c r="D1270" s="423"/>
      <c r="E1270" s="426"/>
      <c r="F1270" s="426"/>
    </row>
    <row r="1271" spans="4:6" x14ac:dyDescent="0.35">
      <c r="D1271" s="423"/>
      <c r="E1271" s="426"/>
      <c r="F1271" s="426"/>
    </row>
    <row r="1272" spans="4:6" x14ac:dyDescent="0.35">
      <c r="D1272" s="423"/>
      <c r="E1272" s="426"/>
      <c r="F1272" s="426"/>
    </row>
    <row r="1273" spans="4:6" x14ac:dyDescent="0.35">
      <c r="D1273" s="423"/>
      <c r="E1273" s="426"/>
      <c r="F1273" s="426"/>
    </row>
    <row r="1274" spans="4:6" x14ac:dyDescent="0.35">
      <c r="D1274" s="423"/>
      <c r="E1274" s="426"/>
      <c r="F1274" s="426"/>
    </row>
    <row r="1275" spans="4:6" x14ac:dyDescent="0.35">
      <c r="D1275" s="423"/>
      <c r="E1275" s="426"/>
      <c r="F1275" s="426"/>
    </row>
    <row r="1276" spans="4:6" x14ac:dyDescent="0.35">
      <c r="D1276" s="423"/>
      <c r="E1276" s="426"/>
      <c r="F1276" s="426"/>
    </row>
    <row r="1277" spans="4:6" x14ac:dyDescent="0.35">
      <c r="D1277" s="423"/>
      <c r="E1277" s="426"/>
      <c r="F1277" s="426"/>
    </row>
    <row r="1278" spans="4:6" x14ac:dyDescent="0.35">
      <c r="D1278" s="423"/>
      <c r="E1278" s="426"/>
      <c r="F1278" s="426"/>
    </row>
    <row r="1279" spans="4:6" x14ac:dyDescent="0.35">
      <c r="D1279" s="423"/>
      <c r="E1279" s="426"/>
      <c r="F1279" s="426"/>
    </row>
    <row r="1280" spans="4:6" x14ac:dyDescent="0.35">
      <c r="D1280" s="423"/>
      <c r="E1280" s="426"/>
      <c r="F1280" s="426"/>
    </row>
    <row r="1281" spans="4:6" x14ac:dyDescent="0.35">
      <c r="D1281" s="423"/>
      <c r="E1281" s="426"/>
      <c r="F1281" s="426"/>
    </row>
    <row r="1282" spans="4:6" x14ac:dyDescent="0.35">
      <c r="D1282" s="423"/>
      <c r="E1282" s="426"/>
      <c r="F1282" s="426"/>
    </row>
    <row r="1283" spans="4:6" x14ac:dyDescent="0.35">
      <c r="D1283" s="423"/>
      <c r="E1283" s="426"/>
      <c r="F1283" s="426"/>
    </row>
    <row r="1284" spans="4:6" x14ac:dyDescent="0.35">
      <c r="D1284" s="423"/>
      <c r="E1284" s="426"/>
      <c r="F1284" s="426"/>
    </row>
    <row r="1285" spans="4:6" x14ac:dyDescent="0.35">
      <c r="D1285" s="423"/>
      <c r="E1285" s="426"/>
      <c r="F1285" s="426"/>
    </row>
    <row r="1286" spans="4:6" x14ac:dyDescent="0.35">
      <c r="D1286" s="423"/>
      <c r="E1286" s="426"/>
      <c r="F1286" s="426"/>
    </row>
    <row r="1287" spans="4:6" x14ac:dyDescent="0.35">
      <c r="D1287" s="423"/>
      <c r="E1287" s="426"/>
      <c r="F1287" s="426"/>
    </row>
    <row r="1288" spans="4:6" x14ac:dyDescent="0.35">
      <c r="D1288" s="423"/>
      <c r="E1288" s="426"/>
      <c r="F1288" s="426"/>
    </row>
    <row r="1289" spans="4:6" x14ac:dyDescent="0.35">
      <c r="D1289" s="423"/>
      <c r="E1289" s="426"/>
      <c r="F1289" s="426"/>
    </row>
    <row r="1290" spans="4:6" x14ac:dyDescent="0.35">
      <c r="D1290" s="423"/>
      <c r="E1290" s="426"/>
      <c r="F1290" s="426"/>
    </row>
    <row r="1291" spans="4:6" x14ac:dyDescent="0.35">
      <c r="D1291" s="423"/>
      <c r="E1291" s="426"/>
      <c r="F1291" s="426"/>
    </row>
    <row r="1292" spans="4:6" x14ac:dyDescent="0.35">
      <c r="D1292" s="423"/>
      <c r="E1292" s="426"/>
      <c r="F1292" s="426"/>
    </row>
    <row r="1293" spans="4:6" x14ac:dyDescent="0.35">
      <c r="D1293" s="423"/>
      <c r="E1293" s="426"/>
      <c r="F1293" s="426"/>
    </row>
    <row r="1294" spans="4:6" x14ac:dyDescent="0.35">
      <c r="D1294" s="423"/>
      <c r="E1294" s="426"/>
      <c r="F1294" s="426"/>
    </row>
    <row r="1295" spans="4:6" x14ac:dyDescent="0.35">
      <c r="D1295" s="423"/>
      <c r="E1295" s="426"/>
      <c r="F1295" s="426"/>
    </row>
    <row r="1296" spans="4:6" x14ac:dyDescent="0.35">
      <c r="D1296" s="423"/>
      <c r="E1296" s="426"/>
      <c r="F1296" s="426"/>
    </row>
    <row r="1297" spans="4:6" x14ac:dyDescent="0.35">
      <c r="D1297" s="423"/>
      <c r="E1297" s="426"/>
      <c r="F1297" s="426"/>
    </row>
    <row r="1298" spans="4:6" x14ac:dyDescent="0.35">
      <c r="D1298" s="423"/>
      <c r="E1298" s="426"/>
      <c r="F1298" s="426"/>
    </row>
    <row r="1299" spans="4:6" x14ac:dyDescent="0.35">
      <c r="D1299" s="423"/>
      <c r="E1299" s="426"/>
      <c r="F1299" s="426"/>
    </row>
    <row r="1300" spans="4:6" x14ac:dyDescent="0.35">
      <c r="D1300" s="423"/>
      <c r="E1300" s="426"/>
      <c r="F1300" s="426"/>
    </row>
    <row r="1301" spans="4:6" x14ac:dyDescent="0.35">
      <c r="D1301" s="423"/>
      <c r="E1301" s="426"/>
      <c r="F1301" s="426"/>
    </row>
    <row r="1302" spans="4:6" x14ac:dyDescent="0.35">
      <c r="D1302" s="423"/>
      <c r="E1302" s="426"/>
      <c r="F1302" s="426"/>
    </row>
    <row r="1303" spans="4:6" x14ac:dyDescent="0.35">
      <c r="D1303" s="423"/>
      <c r="E1303" s="426"/>
      <c r="F1303" s="426"/>
    </row>
    <row r="1304" spans="4:6" x14ac:dyDescent="0.35">
      <c r="D1304" s="423"/>
      <c r="E1304" s="426"/>
      <c r="F1304" s="426"/>
    </row>
    <row r="1305" spans="4:6" x14ac:dyDescent="0.35">
      <c r="D1305" s="423"/>
      <c r="E1305" s="426"/>
      <c r="F1305" s="426"/>
    </row>
    <row r="1306" spans="4:6" x14ac:dyDescent="0.35">
      <c r="D1306" s="423"/>
      <c r="E1306" s="426"/>
      <c r="F1306" s="426"/>
    </row>
    <row r="1307" spans="4:6" x14ac:dyDescent="0.35">
      <c r="D1307" s="423"/>
      <c r="E1307" s="426"/>
      <c r="F1307" s="426"/>
    </row>
    <row r="1308" spans="4:6" x14ac:dyDescent="0.35">
      <c r="D1308" s="423"/>
      <c r="E1308" s="426"/>
      <c r="F1308" s="426"/>
    </row>
    <row r="1309" spans="4:6" x14ac:dyDescent="0.35">
      <c r="D1309" s="423"/>
      <c r="E1309" s="426"/>
      <c r="F1309" s="426"/>
    </row>
    <row r="1310" spans="4:6" x14ac:dyDescent="0.35">
      <c r="D1310" s="423"/>
      <c r="E1310" s="426"/>
      <c r="F1310" s="426"/>
    </row>
    <row r="1311" spans="4:6" x14ac:dyDescent="0.35">
      <c r="D1311" s="423"/>
      <c r="E1311" s="426"/>
      <c r="F1311" s="426"/>
    </row>
    <row r="1312" spans="4:6" x14ac:dyDescent="0.35">
      <c r="D1312" s="423"/>
      <c r="E1312" s="426"/>
      <c r="F1312" s="426"/>
    </row>
    <row r="1313" spans="4:6" x14ac:dyDescent="0.35">
      <c r="D1313" s="423"/>
      <c r="E1313" s="426"/>
      <c r="F1313" s="426"/>
    </row>
    <row r="1314" spans="4:6" x14ac:dyDescent="0.35">
      <c r="D1314" s="423"/>
      <c r="E1314" s="426"/>
      <c r="F1314" s="426"/>
    </row>
    <row r="1315" spans="4:6" x14ac:dyDescent="0.35">
      <c r="D1315" s="423"/>
      <c r="E1315" s="426"/>
      <c r="F1315" s="426"/>
    </row>
  </sheetData>
  <mergeCells count="1">
    <mergeCell ref="E12:F14"/>
  </mergeCells>
  <hyperlinks>
    <hyperlink ref="E45" location="'Nature Connection-Waves 5 and 6'!A1" display="Feelings of nature connection" xr:uid="{00000000-0004-0000-0000-000000000000}"/>
    <hyperlink ref="E48" location="'Well-being- Waves 5 and 6'!A1" display="Well-being" xr:uid="{00000000-0004-0000-0000-000001000000}"/>
    <hyperlink ref="E53" location="'Env Attitudes- Waves 5 and 6'!A1" display="Environmental attitudes" xr:uid="{00000000-0004-0000-0000-000002000000}"/>
    <hyperlink ref="E58" location="'Env Behaviours- Waves 5 and 6'!A1" display="Environmental behaviours and social action for the environment" xr:uid="{00000000-0004-0000-0000-000003000000}"/>
    <hyperlink ref="E33" location="'Access Outdoors- Waves 5 and 6'!A1" display="Access to the outdoors" xr:uid="{00000000-0004-0000-0000-000004000000}"/>
    <hyperlink ref="E36" location="'Time Outside- Waves 5 and 6'!A1" display="Time spent outside (when not at school)" xr:uid="{00000000-0004-0000-0000-000005000000}"/>
    <hyperlink ref="E41" location="'Time Outside School - Wave 6'!A1" display="Time spent outside at school" xr:uid="{00000000-0004-0000-0000-000006000000}"/>
    <hyperlink ref="E23" location="'Weighting and methodology'!A1" display="Weighting" xr:uid="{00000000-0004-0000-0000-000007000000}"/>
    <hyperlink ref="E25" location="Demographics!A1" display="Demographics" xr:uid="{00000000-0004-0000-0000-000008000000}"/>
    <hyperlink ref="E17" r:id="rId1" xr:uid="{00000000-0004-0000-0000-000009000000}"/>
    <hyperlink ref="E18" r:id="rId2" xr:uid="{00000000-0004-0000-0000-00000A000000}"/>
    <hyperlink ref="E19" r:id="rId3" xr:uid="{00000000-0004-0000-0000-00000B000000}"/>
    <hyperlink ref="E60" location="'Countryside Code- Waves 5 and 6'!A1" display="Countryside Code" xr:uid="{00000000-0004-0000-0000-00000C000000}"/>
    <hyperlink ref="E64" location="'Quality- Waves 5 and 6'!A1" display="Quality" xr:uid="{00000000-0004-0000-0000-00000D000000}"/>
    <hyperlink ref="E70" location="'Co-developed Q- Waves 5 and 6'!A1" display="Co-developed Q" xr:uid="{00000000-0004-0000-0000-00000E000000}"/>
  </hyperlinks>
  <pageMargins left="0.7" right="0.7" top="0.75" bottom="0.75" header="0.3" footer="0.3"/>
  <pageSetup paperSize="9" orientation="portrait"/>
  <drawing r:id="rId4"/>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Y541"/>
  <sheetViews>
    <sheetView zoomScaleNormal="100" workbookViewId="0"/>
  </sheetViews>
  <sheetFormatPr defaultColWidth="10.90625" defaultRowHeight="14.5" x14ac:dyDescent="0.35"/>
  <cols>
    <col min="1" max="1" width="10.90625" style="426"/>
    <col min="2" max="2" width="27" customWidth="1"/>
    <col min="3" max="3" width="28.1796875" customWidth="1"/>
    <col min="4" max="4" width="33.1796875" customWidth="1"/>
    <col min="12" max="12" width="7.26953125" customWidth="1"/>
    <col min="13" max="17" width="9.1796875" hidden="1" customWidth="1"/>
    <col min="18" max="25" width="10.90625" style="426"/>
  </cols>
  <sheetData>
    <row r="1" spans="2:17" ht="48" customHeight="1" x14ac:dyDescent="0.35">
      <c r="B1" s="441" t="s">
        <v>55</v>
      </c>
      <c r="C1" s="442"/>
      <c r="D1" s="442"/>
      <c r="E1" s="442"/>
      <c r="F1" s="442"/>
      <c r="G1" s="442"/>
      <c r="H1" s="442"/>
      <c r="I1" s="442"/>
      <c r="J1" s="442"/>
      <c r="K1" s="442"/>
      <c r="L1" s="442"/>
      <c r="M1" s="442"/>
      <c r="N1" s="442"/>
      <c r="O1" s="442"/>
      <c r="P1" s="442"/>
      <c r="Q1" s="442"/>
    </row>
    <row r="2" spans="2:17" ht="95.25" customHeight="1" x14ac:dyDescent="0.35">
      <c r="B2" s="441" t="s">
        <v>350</v>
      </c>
      <c r="C2" s="442"/>
      <c r="D2" s="442"/>
      <c r="E2" s="442"/>
      <c r="F2" s="442"/>
      <c r="G2" s="442"/>
      <c r="H2" s="442"/>
      <c r="I2" s="442"/>
      <c r="J2" s="442"/>
      <c r="K2" s="442"/>
      <c r="L2" s="442"/>
      <c r="M2" s="442"/>
      <c r="N2" s="442"/>
      <c r="O2" s="442"/>
      <c r="P2" s="442"/>
      <c r="Q2" s="442"/>
    </row>
    <row r="3" spans="2:17" ht="42" customHeight="1" x14ac:dyDescent="0.35">
      <c r="B3" s="443" t="s">
        <v>367</v>
      </c>
      <c r="C3" s="442"/>
      <c r="D3" s="442"/>
      <c r="E3" s="442"/>
      <c r="F3" s="442"/>
      <c r="G3" s="442"/>
      <c r="H3" s="442"/>
      <c r="I3" s="442"/>
      <c r="J3" s="442"/>
      <c r="K3" s="442"/>
      <c r="L3" s="442"/>
      <c r="M3" s="442"/>
      <c r="N3" s="442"/>
      <c r="O3" s="442"/>
      <c r="P3" s="442"/>
      <c r="Q3" s="442"/>
    </row>
    <row r="4" spans="2:17" ht="171" customHeight="1" x14ac:dyDescent="0.35">
      <c r="B4" s="29" t="s">
        <v>351</v>
      </c>
      <c r="C4" s="29" t="s">
        <v>352</v>
      </c>
      <c r="D4" s="29" t="s">
        <v>353</v>
      </c>
      <c r="E4" s="444" t="s">
        <v>354</v>
      </c>
      <c r="F4" s="445"/>
      <c r="G4" s="445"/>
      <c r="H4" s="445"/>
      <c r="I4" s="445"/>
      <c r="J4" s="445"/>
      <c r="K4" s="445"/>
      <c r="L4" s="445"/>
      <c r="M4" s="445"/>
      <c r="N4" s="445"/>
      <c r="O4" s="445"/>
      <c r="P4" s="445"/>
      <c r="Q4" s="445"/>
    </row>
    <row r="5" spans="2:17" ht="10.5" customHeight="1" x14ac:dyDescent="0.35">
      <c r="B5" s="29"/>
      <c r="C5" s="29"/>
      <c r="D5" s="29"/>
      <c r="E5" s="30"/>
      <c r="F5" s="31"/>
      <c r="G5" s="31"/>
      <c r="H5" s="31"/>
      <c r="I5" s="31"/>
      <c r="J5" s="31"/>
      <c r="K5" s="31"/>
      <c r="L5" s="31"/>
      <c r="M5" s="31"/>
      <c r="N5" s="31"/>
      <c r="O5" s="31"/>
      <c r="P5" s="31"/>
      <c r="Q5" s="31"/>
    </row>
    <row r="6" spans="2:17" ht="212.25" customHeight="1" x14ac:dyDescent="0.35">
      <c r="B6" s="441" t="s">
        <v>56</v>
      </c>
      <c r="C6" s="442"/>
      <c r="D6" s="442"/>
      <c r="E6" s="442"/>
      <c r="F6" s="442"/>
      <c r="G6" s="442"/>
      <c r="H6" s="442"/>
      <c r="I6" s="442"/>
      <c r="J6" s="442"/>
      <c r="K6" s="442"/>
      <c r="L6" s="442"/>
      <c r="M6" s="442"/>
      <c r="N6" s="442"/>
      <c r="O6" s="442"/>
      <c r="P6" s="442"/>
      <c r="Q6" s="442"/>
    </row>
    <row r="7" spans="2:17" ht="199.5" customHeight="1" x14ac:dyDescent="0.35">
      <c r="B7" s="441" t="s">
        <v>57</v>
      </c>
      <c r="C7" s="442"/>
      <c r="D7" s="442"/>
      <c r="E7" s="442"/>
      <c r="F7" s="442"/>
      <c r="G7" s="442"/>
      <c r="H7" s="442"/>
      <c r="I7" s="442"/>
      <c r="J7" s="442"/>
      <c r="K7" s="442"/>
      <c r="L7" s="442"/>
      <c r="M7" s="442"/>
      <c r="N7" s="442"/>
      <c r="O7" s="442"/>
      <c r="P7" s="442"/>
      <c r="Q7" s="442"/>
    </row>
    <row r="8" spans="2:17" ht="409.15" customHeight="1" x14ac:dyDescent="0.35">
      <c r="B8" s="441" t="s">
        <v>369</v>
      </c>
      <c r="C8" s="442"/>
      <c r="D8" s="442"/>
      <c r="E8" s="442"/>
      <c r="F8" s="442"/>
      <c r="G8" s="442"/>
      <c r="H8" s="442"/>
      <c r="I8" s="442"/>
      <c r="J8" s="442"/>
      <c r="K8" s="442"/>
      <c r="L8" s="442"/>
      <c r="M8" s="442"/>
      <c r="N8" s="442"/>
      <c r="O8" s="442"/>
      <c r="P8" s="442"/>
      <c r="Q8" s="442"/>
    </row>
    <row r="9" spans="2:17" ht="409.15" customHeight="1" x14ac:dyDescent="0.35">
      <c r="B9" s="441" t="s">
        <v>356</v>
      </c>
      <c r="C9" s="442"/>
      <c r="D9" s="442"/>
      <c r="E9" s="442"/>
      <c r="F9" s="442"/>
      <c r="G9" s="442"/>
      <c r="H9" s="442"/>
      <c r="I9" s="442"/>
      <c r="J9" s="442"/>
      <c r="K9" s="442"/>
      <c r="L9" s="442"/>
      <c r="M9" s="442"/>
      <c r="N9" s="442"/>
      <c r="O9" s="442"/>
      <c r="P9" s="442"/>
      <c r="Q9" s="442"/>
    </row>
    <row r="10" spans="2:17" ht="286.14999999999998" customHeight="1" x14ac:dyDescent="0.35">
      <c r="B10" s="441" t="s">
        <v>357</v>
      </c>
      <c r="C10" s="442"/>
      <c r="D10" s="442"/>
      <c r="E10" s="442"/>
      <c r="F10" s="442"/>
      <c r="G10" s="442"/>
      <c r="H10" s="442"/>
      <c r="I10" s="442"/>
      <c r="J10" s="442"/>
      <c r="K10" s="442"/>
      <c r="L10" s="442"/>
      <c r="M10" s="442"/>
      <c r="N10" s="442"/>
      <c r="O10" s="442"/>
      <c r="P10" s="442"/>
      <c r="Q10" s="442"/>
    </row>
    <row r="11" spans="2:17" x14ac:dyDescent="0.35">
      <c r="B11" s="423"/>
      <c r="C11" s="423"/>
      <c r="D11" s="424"/>
      <c r="E11" s="423"/>
      <c r="F11" s="423"/>
      <c r="G11" s="423"/>
      <c r="H11" s="423"/>
      <c r="I11" s="423"/>
      <c r="J11" s="423"/>
      <c r="K11" s="423"/>
      <c r="L11" s="423"/>
    </row>
    <row r="12" spans="2:17" x14ac:dyDescent="0.35">
      <c r="B12" s="423"/>
      <c r="C12" s="423"/>
      <c r="D12" s="424"/>
      <c r="E12" s="423"/>
      <c r="F12" s="423"/>
      <c r="G12" s="423"/>
      <c r="H12" s="423"/>
      <c r="I12" s="423"/>
      <c r="J12" s="423"/>
      <c r="K12" s="423"/>
      <c r="L12" s="423"/>
    </row>
    <row r="13" spans="2:17" x14ac:dyDescent="0.35">
      <c r="B13" s="423"/>
      <c r="C13" s="423"/>
      <c r="D13" s="424"/>
      <c r="E13" s="423"/>
      <c r="F13" s="423"/>
      <c r="G13" s="423"/>
      <c r="H13" s="423"/>
      <c r="I13" s="423"/>
      <c r="J13" s="423"/>
      <c r="K13" s="423"/>
      <c r="L13" s="423"/>
    </row>
    <row r="14" spans="2:17" x14ac:dyDescent="0.35">
      <c r="B14" s="423"/>
      <c r="C14" s="423"/>
      <c r="D14" s="424"/>
      <c r="E14" s="423"/>
      <c r="F14" s="423"/>
      <c r="G14" s="423"/>
      <c r="H14" s="423"/>
      <c r="I14" s="423"/>
      <c r="J14" s="423"/>
      <c r="K14" s="423"/>
      <c r="L14" s="423"/>
    </row>
    <row r="15" spans="2:17" x14ac:dyDescent="0.35">
      <c r="B15" s="423"/>
      <c r="C15" s="423"/>
      <c r="D15" s="424"/>
      <c r="E15" s="423"/>
      <c r="F15" s="423"/>
      <c r="G15" s="423"/>
      <c r="H15" s="423"/>
      <c r="I15" s="423"/>
      <c r="J15" s="423"/>
      <c r="K15" s="423"/>
      <c r="L15" s="423"/>
    </row>
    <row r="16" spans="2:17" x14ac:dyDescent="0.35">
      <c r="B16" s="423"/>
      <c r="C16" s="423"/>
      <c r="D16" s="424"/>
      <c r="E16" s="423"/>
      <c r="F16" s="423"/>
      <c r="G16" s="423"/>
      <c r="H16" s="423"/>
      <c r="I16" s="423"/>
      <c r="J16" s="423"/>
      <c r="K16" s="423"/>
      <c r="L16" s="423"/>
    </row>
    <row r="17" spans="2:12" x14ac:dyDescent="0.35">
      <c r="B17" s="423"/>
      <c r="C17" s="423"/>
      <c r="D17" s="424"/>
      <c r="E17" s="423"/>
      <c r="F17" s="423"/>
      <c r="G17" s="423"/>
      <c r="H17" s="423"/>
      <c r="I17" s="423"/>
      <c r="J17" s="423"/>
      <c r="K17" s="423"/>
      <c r="L17" s="423"/>
    </row>
    <row r="18" spans="2:12" x14ac:dyDescent="0.35">
      <c r="B18" s="423"/>
      <c r="C18" s="423"/>
      <c r="D18" s="424"/>
      <c r="E18" s="423"/>
      <c r="F18" s="423"/>
      <c r="G18" s="423"/>
      <c r="H18" s="423"/>
      <c r="I18" s="423"/>
      <c r="J18" s="423"/>
      <c r="K18" s="423"/>
      <c r="L18" s="423"/>
    </row>
    <row r="19" spans="2:12" x14ac:dyDescent="0.35">
      <c r="B19" s="423"/>
      <c r="C19" s="423"/>
      <c r="D19" s="424"/>
      <c r="E19" s="423"/>
      <c r="F19" s="423"/>
      <c r="G19" s="423"/>
      <c r="H19" s="423"/>
      <c r="I19" s="423"/>
      <c r="J19" s="423"/>
      <c r="K19" s="423"/>
      <c r="L19" s="423"/>
    </row>
    <row r="20" spans="2:12" x14ac:dyDescent="0.35">
      <c r="B20" s="423"/>
      <c r="C20" s="423"/>
      <c r="D20" s="424"/>
      <c r="E20" s="423"/>
      <c r="F20" s="423"/>
      <c r="G20" s="423"/>
      <c r="H20" s="423"/>
      <c r="I20" s="423"/>
      <c r="J20" s="423"/>
      <c r="K20" s="423"/>
      <c r="L20" s="423"/>
    </row>
    <row r="21" spans="2:12" x14ac:dyDescent="0.35">
      <c r="B21" s="423"/>
      <c r="C21" s="423"/>
      <c r="D21" s="424"/>
      <c r="E21" s="423"/>
      <c r="F21" s="423"/>
      <c r="G21" s="423"/>
      <c r="H21" s="423"/>
      <c r="I21" s="423"/>
      <c r="J21" s="423"/>
      <c r="K21" s="423"/>
      <c r="L21" s="423"/>
    </row>
    <row r="22" spans="2:12" x14ac:dyDescent="0.35">
      <c r="B22" s="423"/>
      <c r="C22" s="423"/>
      <c r="D22" s="424"/>
      <c r="E22" s="423"/>
      <c r="F22" s="423"/>
      <c r="G22" s="423"/>
      <c r="H22" s="423"/>
      <c r="I22" s="423"/>
      <c r="J22" s="423"/>
      <c r="K22" s="423"/>
      <c r="L22" s="423"/>
    </row>
    <row r="23" spans="2:12" x14ac:dyDescent="0.35">
      <c r="B23" s="423"/>
      <c r="C23" s="423"/>
      <c r="D23" s="424"/>
      <c r="E23" s="423"/>
      <c r="F23" s="423"/>
      <c r="G23" s="423"/>
      <c r="H23" s="423"/>
      <c r="I23" s="423"/>
      <c r="J23" s="423"/>
      <c r="K23" s="423"/>
      <c r="L23" s="423"/>
    </row>
    <row r="24" spans="2:12" x14ac:dyDescent="0.35">
      <c r="B24" s="423"/>
      <c r="C24" s="423"/>
      <c r="D24" s="424"/>
      <c r="E24" s="423"/>
      <c r="F24" s="423"/>
      <c r="G24" s="423"/>
      <c r="H24" s="423"/>
      <c r="I24" s="423"/>
      <c r="J24" s="423"/>
      <c r="K24" s="423"/>
      <c r="L24" s="423"/>
    </row>
    <row r="25" spans="2:12" x14ac:dyDescent="0.35">
      <c r="B25" s="423"/>
      <c r="C25" s="423"/>
      <c r="D25" s="424"/>
      <c r="E25" s="423"/>
      <c r="F25" s="423"/>
      <c r="G25" s="423"/>
      <c r="H25" s="423"/>
      <c r="I25" s="423"/>
      <c r="J25" s="423"/>
      <c r="K25" s="423"/>
      <c r="L25" s="423"/>
    </row>
    <row r="26" spans="2:12" x14ac:dyDescent="0.35">
      <c r="B26" s="423"/>
      <c r="C26" s="423"/>
      <c r="D26" s="424"/>
      <c r="E26" s="423"/>
      <c r="F26" s="423"/>
      <c r="G26" s="423"/>
      <c r="H26" s="423"/>
      <c r="I26" s="423"/>
      <c r="J26" s="423"/>
      <c r="K26" s="423"/>
      <c r="L26" s="423"/>
    </row>
    <row r="27" spans="2:12" x14ac:dyDescent="0.35">
      <c r="B27" s="423"/>
      <c r="C27" s="423"/>
      <c r="D27" s="424"/>
      <c r="E27" s="423"/>
      <c r="F27" s="423"/>
      <c r="G27" s="423"/>
      <c r="H27" s="423"/>
      <c r="I27" s="423"/>
      <c r="J27" s="423"/>
      <c r="K27" s="423"/>
      <c r="L27" s="423"/>
    </row>
    <row r="28" spans="2:12" x14ac:dyDescent="0.35">
      <c r="B28" s="423"/>
      <c r="C28" s="423"/>
      <c r="D28" s="424"/>
      <c r="E28" s="423"/>
      <c r="F28" s="423"/>
      <c r="G28" s="423"/>
      <c r="H28" s="423"/>
      <c r="I28" s="423"/>
      <c r="J28" s="423"/>
      <c r="K28" s="423"/>
      <c r="L28" s="423"/>
    </row>
    <row r="29" spans="2:12" x14ac:dyDescent="0.35">
      <c r="B29" s="423"/>
      <c r="C29" s="423"/>
      <c r="D29" s="424"/>
      <c r="E29" s="423"/>
      <c r="F29" s="423"/>
      <c r="G29" s="423"/>
      <c r="H29" s="423"/>
      <c r="I29" s="423"/>
      <c r="J29" s="423"/>
      <c r="K29" s="423"/>
      <c r="L29" s="423"/>
    </row>
    <row r="30" spans="2:12" x14ac:dyDescent="0.35">
      <c r="B30" s="423"/>
      <c r="C30" s="423"/>
      <c r="D30" s="424"/>
      <c r="E30" s="423"/>
      <c r="F30" s="423"/>
      <c r="G30" s="423"/>
      <c r="H30" s="423"/>
      <c r="I30" s="423"/>
      <c r="J30" s="423"/>
      <c r="K30" s="423"/>
      <c r="L30" s="423"/>
    </row>
    <row r="31" spans="2:12" x14ac:dyDescent="0.35">
      <c r="B31" s="423"/>
      <c r="C31" s="423"/>
      <c r="D31" s="424"/>
      <c r="E31" s="423"/>
      <c r="F31" s="423"/>
      <c r="G31" s="423"/>
      <c r="H31" s="423"/>
      <c r="I31" s="423"/>
      <c r="J31" s="423"/>
      <c r="K31" s="423"/>
      <c r="L31" s="423"/>
    </row>
    <row r="32" spans="2:12" x14ac:dyDescent="0.35">
      <c r="B32" s="423"/>
      <c r="C32" s="423"/>
      <c r="D32" s="424"/>
      <c r="E32" s="423"/>
      <c r="F32" s="423"/>
      <c r="G32" s="423"/>
      <c r="H32" s="423"/>
      <c r="I32" s="423"/>
      <c r="J32" s="423"/>
      <c r="K32" s="423"/>
      <c r="L32" s="423"/>
    </row>
    <row r="33" spans="2:12" x14ac:dyDescent="0.35">
      <c r="B33" s="423"/>
      <c r="C33" s="423"/>
      <c r="D33" s="424"/>
      <c r="E33" s="423"/>
      <c r="F33" s="423"/>
      <c r="G33" s="423"/>
      <c r="H33" s="423"/>
      <c r="I33" s="423"/>
      <c r="J33" s="423"/>
      <c r="K33" s="423"/>
      <c r="L33" s="423"/>
    </row>
    <row r="34" spans="2:12" x14ac:dyDescent="0.35">
      <c r="B34" s="423"/>
      <c r="C34" s="423"/>
      <c r="D34" s="424"/>
      <c r="E34" s="423"/>
      <c r="F34" s="423"/>
      <c r="G34" s="423"/>
      <c r="H34" s="423"/>
      <c r="I34" s="423"/>
      <c r="J34" s="423"/>
      <c r="K34" s="423"/>
      <c r="L34" s="423"/>
    </row>
    <row r="35" spans="2:12" x14ac:dyDescent="0.35">
      <c r="B35" s="423"/>
      <c r="C35" s="423"/>
      <c r="D35" s="424"/>
      <c r="E35" s="423"/>
      <c r="F35" s="423"/>
      <c r="G35" s="423"/>
      <c r="H35" s="423"/>
      <c r="I35" s="423"/>
      <c r="J35" s="423"/>
      <c r="K35" s="423"/>
      <c r="L35" s="423"/>
    </row>
    <row r="36" spans="2:12" x14ac:dyDescent="0.35">
      <c r="B36" s="423"/>
      <c r="C36" s="423"/>
      <c r="D36" s="424"/>
      <c r="E36" s="423"/>
      <c r="F36" s="423"/>
      <c r="G36" s="423"/>
      <c r="H36" s="423"/>
      <c r="I36" s="423"/>
      <c r="J36" s="423"/>
      <c r="K36" s="423"/>
      <c r="L36" s="423"/>
    </row>
    <row r="37" spans="2:12" x14ac:dyDescent="0.35">
      <c r="B37" s="423"/>
      <c r="C37" s="423"/>
      <c r="D37" s="424"/>
      <c r="E37" s="423"/>
      <c r="F37" s="423"/>
      <c r="G37" s="423"/>
      <c r="H37" s="423"/>
      <c r="I37" s="423"/>
      <c r="J37" s="423"/>
      <c r="K37" s="423"/>
      <c r="L37" s="423"/>
    </row>
    <row r="38" spans="2:12" x14ac:dyDescent="0.35">
      <c r="B38" s="423"/>
      <c r="C38" s="423"/>
      <c r="D38" s="424"/>
      <c r="E38" s="423"/>
      <c r="F38" s="423"/>
      <c r="G38" s="423"/>
      <c r="H38" s="423"/>
      <c r="I38" s="423"/>
      <c r="J38" s="423"/>
      <c r="K38" s="423"/>
      <c r="L38" s="423"/>
    </row>
    <row r="39" spans="2:12" x14ac:dyDescent="0.35">
      <c r="B39" s="423"/>
      <c r="C39" s="423"/>
      <c r="D39" s="424"/>
      <c r="E39" s="423"/>
      <c r="F39" s="423"/>
      <c r="G39" s="423"/>
      <c r="H39" s="423"/>
      <c r="I39" s="423"/>
      <c r="J39" s="423"/>
      <c r="K39" s="423"/>
      <c r="L39" s="423"/>
    </row>
    <row r="40" spans="2:12" x14ac:dyDescent="0.35">
      <c r="B40" s="423"/>
      <c r="C40" s="423"/>
      <c r="D40" s="424"/>
      <c r="E40" s="423"/>
      <c r="F40" s="423"/>
      <c r="G40" s="423"/>
      <c r="H40" s="423"/>
      <c r="I40" s="423"/>
      <c r="J40" s="423"/>
      <c r="K40" s="423"/>
      <c r="L40" s="423"/>
    </row>
    <row r="41" spans="2:12" x14ac:dyDescent="0.35">
      <c r="B41" s="423"/>
      <c r="C41" s="423"/>
      <c r="D41" s="424"/>
      <c r="E41" s="423"/>
      <c r="F41" s="423"/>
      <c r="G41" s="423"/>
      <c r="H41" s="423"/>
      <c r="I41" s="423"/>
      <c r="J41" s="423"/>
      <c r="K41" s="423"/>
      <c r="L41" s="423"/>
    </row>
    <row r="42" spans="2:12" x14ac:dyDescent="0.35">
      <c r="B42" s="423"/>
      <c r="C42" s="423"/>
      <c r="D42" s="424"/>
      <c r="E42" s="423"/>
      <c r="F42" s="423"/>
      <c r="G42" s="423"/>
      <c r="H42" s="423"/>
      <c r="I42" s="423"/>
      <c r="J42" s="423"/>
      <c r="K42" s="423"/>
      <c r="L42" s="423"/>
    </row>
    <row r="43" spans="2:12" x14ac:dyDescent="0.35">
      <c r="B43" s="423"/>
      <c r="C43" s="423"/>
      <c r="D43" s="424"/>
      <c r="E43" s="423"/>
      <c r="F43" s="423"/>
      <c r="G43" s="423"/>
      <c r="H43" s="423"/>
      <c r="I43" s="423"/>
      <c r="J43" s="423"/>
      <c r="K43" s="423"/>
      <c r="L43" s="423"/>
    </row>
    <row r="44" spans="2:12" x14ac:dyDescent="0.35">
      <c r="B44" s="423"/>
      <c r="C44" s="423"/>
      <c r="D44" s="424"/>
      <c r="E44" s="423"/>
      <c r="F44" s="423"/>
      <c r="G44" s="423"/>
      <c r="H44" s="423"/>
      <c r="I44" s="423"/>
      <c r="J44" s="423"/>
      <c r="K44" s="423"/>
      <c r="L44" s="423"/>
    </row>
    <row r="45" spans="2:12" x14ac:dyDescent="0.35">
      <c r="B45" s="423"/>
      <c r="C45" s="423"/>
      <c r="D45" s="424"/>
      <c r="E45" s="423"/>
      <c r="F45" s="423"/>
      <c r="G45" s="423"/>
      <c r="H45" s="423"/>
      <c r="I45" s="423"/>
      <c r="J45" s="423"/>
      <c r="K45" s="423"/>
      <c r="L45" s="423"/>
    </row>
    <row r="46" spans="2:12" x14ac:dyDescent="0.35">
      <c r="B46" s="423"/>
      <c r="C46" s="423"/>
      <c r="D46" s="424"/>
      <c r="E46" s="423"/>
      <c r="F46" s="423"/>
      <c r="G46" s="423"/>
      <c r="H46" s="423"/>
      <c r="I46" s="423"/>
      <c r="J46" s="423"/>
      <c r="K46" s="423"/>
      <c r="L46" s="423"/>
    </row>
    <row r="47" spans="2:12" x14ac:dyDescent="0.35">
      <c r="B47" s="423"/>
      <c r="C47" s="423"/>
      <c r="D47" s="424"/>
      <c r="E47" s="423"/>
      <c r="F47" s="423"/>
      <c r="G47" s="423"/>
      <c r="H47" s="423"/>
      <c r="I47" s="423"/>
      <c r="J47" s="423"/>
      <c r="K47" s="423"/>
      <c r="L47" s="423"/>
    </row>
    <row r="48" spans="2:12" x14ac:dyDescent="0.35">
      <c r="B48" s="423"/>
      <c r="C48" s="423"/>
      <c r="D48" s="424"/>
      <c r="E48" s="423"/>
      <c r="F48" s="423"/>
      <c r="G48" s="423"/>
      <c r="H48" s="423"/>
      <c r="I48" s="423"/>
      <c r="J48" s="423"/>
      <c r="K48" s="423"/>
      <c r="L48" s="423"/>
    </row>
    <row r="49" spans="2:12" x14ac:dyDescent="0.35">
      <c r="B49" s="423"/>
      <c r="C49" s="423"/>
      <c r="D49" s="424"/>
      <c r="E49" s="423"/>
      <c r="F49" s="423"/>
      <c r="G49" s="423"/>
      <c r="H49" s="423"/>
      <c r="I49" s="423"/>
      <c r="J49" s="423"/>
      <c r="K49" s="423"/>
      <c r="L49" s="423"/>
    </row>
    <row r="50" spans="2:12" x14ac:dyDescent="0.35">
      <c r="B50" s="423"/>
      <c r="C50" s="423"/>
      <c r="D50" s="424"/>
      <c r="E50" s="423"/>
      <c r="F50" s="423"/>
      <c r="G50" s="423"/>
      <c r="H50" s="423"/>
      <c r="I50" s="423"/>
      <c r="J50" s="423"/>
      <c r="K50" s="423"/>
      <c r="L50" s="423"/>
    </row>
    <row r="51" spans="2:12" x14ac:dyDescent="0.35">
      <c r="B51" s="423"/>
      <c r="C51" s="423"/>
      <c r="D51" s="424"/>
      <c r="E51" s="423"/>
      <c r="F51" s="423"/>
      <c r="G51" s="423"/>
      <c r="H51" s="423"/>
      <c r="I51" s="423"/>
      <c r="J51" s="423"/>
      <c r="K51" s="423"/>
      <c r="L51" s="423"/>
    </row>
    <row r="52" spans="2:12" x14ac:dyDescent="0.35">
      <c r="B52" s="423"/>
      <c r="C52" s="423"/>
      <c r="D52" s="424"/>
      <c r="E52" s="423"/>
      <c r="F52" s="423"/>
      <c r="G52" s="423"/>
      <c r="H52" s="423"/>
      <c r="I52" s="423"/>
      <c r="J52" s="423"/>
      <c r="K52" s="423"/>
      <c r="L52" s="423"/>
    </row>
    <row r="53" spans="2:12" x14ac:dyDescent="0.35">
      <c r="B53" s="423"/>
      <c r="C53" s="423"/>
      <c r="D53" s="424"/>
      <c r="E53" s="423"/>
      <c r="F53" s="423"/>
      <c r="G53" s="423"/>
      <c r="H53" s="423"/>
      <c r="I53" s="423"/>
      <c r="J53" s="423"/>
      <c r="K53" s="423"/>
      <c r="L53" s="423"/>
    </row>
    <row r="54" spans="2:12" x14ac:dyDescent="0.35">
      <c r="B54" s="423"/>
      <c r="C54" s="423"/>
      <c r="D54" s="424"/>
      <c r="E54" s="423"/>
      <c r="F54" s="423"/>
      <c r="G54" s="423"/>
      <c r="H54" s="423"/>
      <c r="I54" s="423"/>
      <c r="J54" s="423"/>
      <c r="K54" s="423"/>
      <c r="L54" s="423"/>
    </row>
    <row r="55" spans="2:12" x14ac:dyDescent="0.35">
      <c r="B55" s="423"/>
      <c r="C55" s="423"/>
      <c r="D55" s="424"/>
      <c r="E55" s="423"/>
      <c r="F55" s="423"/>
      <c r="G55" s="423"/>
      <c r="H55" s="423"/>
      <c r="I55" s="423"/>
      <c r="J55" s="423"/>
      <c r="K55" s="423"/>
      <c r="L55" s="423"/>
    </row>
    <row r="56" spans="2:12" x14ac:dyDescent="0.35">
      <c r="B56" s="423"/>
      <c r="C56" s="423"/>
      <c r="D56" s="424"/>
      <c r="E56" s="423"/>
      <c r="F56" s="423"/>
      <c r="G56" s="423"/>
      <c r="H56" s="423"/>
      <c r="I56" s="423"/>
      <c r="J56" s="423"/>
      <c r="K56" s="423"/>
      <c r="L56" s="423"/>
    </row>
    <row r="57" spans="2:12" x14ac:dyDescent="0.35">
      <c r="B57" s="423"/>
      <c r="C57" s="423"/>
      <c r="D57" s="424"/>
      <c r="E57" s="423"/>
      <c r="F57" s="423"/>
      <c r="G57" s="423"/>
      <c r="H57" s="423"/>
      <c r="I57" s="423"/>
      <c r="J57" s="423"/>
      <c r="K57" s="423"/>
      <c r="L57" s="423"/>
    </row>
    <row r="58" spans="2:12" x14ac:dyDescent="0.35">
      <c r="B58" s="423"/>
      <c r="C58" s="423"/>
      <c r="D58" s="424"/>
      <c r="E58" s="423"/>
      <c r="F58" s="423"/>
      <c r="G58" s="423"/>
      <c r="H58" s="423"/>
      <c r="I58" s="423"/>
      <c r="J58" s="423"/>
      <c r="K58" s="423"/>
      <c r="L58" s="423"/>
    </row>
    <row r="59" spans="2:12" x14ac:dyDescent="0.35">
      <c r="B59" s="423"/>
      <c r="C59" s="423"/>
      <c r="D59" s="424"/>
      <c r="E59" s="423"/>
      <c r="F59" s="423"/>
      <c r="G59" s="423"/>
      <c r="H59" s="423"/>
      <c r="I59" s="423"/>
      <c r="J59" s="423"/>
      <c r="K59" s="423"/>
      <c r="L59" s="423"/>
    </row>
    <row r="60" spans="2:12" x14ac:dyDescent="0.35">
      <c r="B60" s="423"/>
      <c r="C60" s="423"/>
      <c r="D60" s="424"/>
      <c r="E60" s="423"/>
      <c r="F60" s="423"/>
      <c r="G60" s="423"/>
      <c r="H60" s="423"/>
      <c r="I60" s="423"/>
      <c r="J60" s="423"/>
      <c r="K60" s="423"/>
      <c r="L60" s="423"/>
    </row>
    <row r="61" spans="2:12" x14ac:dyDescent="0.35">
      <c r="B61" s="423"/>
      <c r="C61" s="423"/>
      <c r="D61" s="424"/>
      <c r="E61" s="423"/>
      <c r="F61" s="423"/>
      <c r="G61" s="423"/>
      <c r="H61" s="423"/>
      <c r="I61" s="423"/>
      <c r="J61" s="423"/>
      <c r="K61" s="423"/>
      <c r="L61" s="423"/>
    </row>
    <row r="62" spans="2:12" x14ac:dyDescent="0.35">
      <c r="B62" s="423"/>
      <c r="C62" s="423"/>
      <c r="D62" s="424"/>
      <c r="E62" s="423"/>
      <c r="F62" s="423"/>
      <c r="G62" s="423"/>
      <c r="H62" s="423"/>
      <c r="I62" s="423"/>
      <c r="J62" s="423"/>
      <c r="K62" s="423"/>
      <c r="L62" s="423"/>
    </row>
    <row r="63" spans="2:12" x14ac:dyDescent="0.35">
      <c r="B63" s="423"/>
      <c r="C63" s="423"/>
      <c r="D63" s="424"/>
      <c r="E63" s="423"/>
      <c r="F63" s="423"/>
      <c r="G63" s="423"/>
      <c r="H63" s="423"/>
      <c r="I63" s="423"/>
      <c r="J63" s="423"/>
      <c r="K63" s="423"/>
      <c r="L63" s="423"/>
    </row>
    <row r="64" spans="2:12" x14ac:dyDescent="0.35">
      <c r="B64" s="423"/>
      <c r="C64" s="423"/>
      <c r="D64" s="424"/>
      <c r="E64" s="423"/>
      <c r="F64" s="423"/>
      <c r="G64" s="423"/>
      <c r="H64" s="423"/>
      <c r="I64" s="423"/>
      <c r="J64" s="423"/>
      <c r="K64" s="423"/>
      <c r="L64" s="423"/>
    </row>
    <row r="65" spans="2:12" x14ac:dyDescent="0.35">
      <c r="B65" s="423"/>
      <c r="C65" s="423"/>
      <c r="D65" s="424"/>
      <c r="E65" s="423"/>
      <c r="F65" s="423"/>
      <c r="G65" s="423"/>
      <c r="H65" s="423"/>
      <c r="I65" s="423"/>
      <c r="J65" s="423"/>
      <c r="K65" s="423"/>
      <c r="L65" s="423"/>
    </row>
    <row r="66" spans="2:12" x14ac:dyDescent="0.35">
      <c r="B66" s="423"/>
      <c r="C66" s="423"/>
      <c r="D66" s="424"/>
      <c r="E66" s="423"/>
      <c r="F66" s="423"/>
      <c r="G66" s="423"/>
      <c r="H66" s="423"/>
      <c r="I66" s="423"/>
      <c r="J66" s="423"/>
      <c r="K66" s="423"/>
      <c r="L66" s="423"/>
    </row>
    <row r="67" spans="2:12" x14ac:dyDescent="0.35">
      <c r="B67" s="423"/>
      <c r="C67" s="423"/>
      <c r="D67" s="424"/>
      <c r="E67" s="423"/>
      <c r="F67" s="423"/>
      <c r="G67" s="423"/>
      <c r="H67" s="423"/>
      <c r="I67" s="423"/>
      <c r="J67" s="423"/>
      <c r="K67" s="423"/>
      <c r="L67" s="423"/>
    </row>
    <row r="68" spans="2:12" x14ac:dyDescent="0.35">
      <c r="B68" s="423"/>
      <c r="C68" s="423"/>
      <c r="D68" s="424"/>
      <c r="E68" s="423"/>
      <c r="F68" s="423"/>
      <c r="G68" s="423"/>
      <c r="H68" s="423"/>
      <c r="I68" s="423"/>
      <c r="J68" s="423"/>
      <c r="K68" s="423"/>
      <c r="L68" s="423"/>
    </row>
    <row r="69" spans="2:12" x14ac:dyDescent="0.35">
      <c r="B69" s="423"/>
      <c r="C69" s="423"/>
      <c r="D69" s="424"/>
      <c r="E69" s="423"/>
      <c r="F69" s="423"/>
      <c r="G69" s="423"/>
      <c r="H69" s="423"/>
      <c r="I69" s="423"/>
      <c r="J69" s="423"/>
      <c r="K69" s="423"/>
      <c r="L69" s="423"/>
    </row>
    <row r="70" spans="2:12" x14ac:dyDescent="0.35">
      <c r="B70" s="423"/>
      <c r="C70" s="423"/>
      <c r="D70" s="424"/>
      <c r="E70" s="423"/>
      <c r="F70" s="423"/>
      <c r="G70" s="423"/>
      <c r="H70" s="423"/>
      <c r="I70" s="423"/>
      <c r="J70" s="423"/>
      <c r="K70" s="423"/>
      <c r="L70" s="423"/>
    </row>
    <row r="71" spans="2:12" x14ac:dyDescent="0.35">
      <c r="B71" s="423"/>
      <c r="C71" s="423"/>
      <c r="D71" s="424"/>
      <c r="E71" s="423"/>
      <c r="F71" s="423"/>
      <c r="G71" s="423"/>
      <c r="H71" s="423"/>
      <c r="I71" s="423"/>
      <c r="J71" s="423"/>
      <c r="K71" s="423"/>
      <c r="L71" s="423"/>
    </row>
    <row r="72" spans="2:12" x14ac:dyDescent="0.35">
      <c r="B72" s="423"/>
      <c r="C72" s="423"/>
      <c r="D72" s="424"/>
      <c r="E72" s="423"/>
      <c r="F72" s="423"/>
      <c r="G72" s="423"/>
      <c r="H72" s="423"/>
      <c r="I72" s="423"/>
      <c r="J72" s="423"/>
      <c r="K72" s="423"/>
      <c r="L72" s="423"/>
    </row>
    <row r="73" spans="2:12" x14ac:dyDescent="0.35">
      <c r="B73" s="423"/>
      <c r="C73" s="423"/>
      <c r="D73" s="424"/>
      <c r="E73" s="423"/>
      <c r="F73" s="423"/>
      <c r="G73" s="423"/>
      <c r="H73" s="423"/>
      <c r="I73" s="423"/>
      <c r="J73" s="423"/>
      <c r="K73" s="423"/>
      <c r="L73" s="423"/>
    </row>
    <row r="74" spans="2:12" x14ac:dyDescent="0.35">
      <c r="B74" s="423"/>
      <c r="C74" s="423"/>
      <c r="D74" s="424"/>
      <c r="E74" s="423"/>
      <c r="F74" s="423"/>
      <c r="G74" s="423"/>
      <c r="H74" s="423"/>
      <c r="I74" s="423"/>
      <c r="J74" s="423"/>
      <c r="K74" s="423"/>
      <c r="L74" s="423"/>
    </row>
    <row r="75" spans="2:12" x14ac:dyDescent="0.35">
      <c r="B75" s="423"/>
      <c r="C75" s="423"/>
      <c r="D75" s="424"/>
      <c r="E75" s="423"/>
      <c r="F75" s="423"/>
      <c r="G75" s="423"/>
      <c r="H75" s="423"/>
      <c r="I75" s="423"/>
      <c r="J75" s="423"/>
      <c r="K75" s="423"/>
      <c r="L75" s="423"/>
    </row>
    <row r="76" spans="2:12" x14ac:dyDescent="0.35">
      <c r="B76" s="423"/>
      <c r="C76" s="423"/>
      <c r="D76" s="424"/>
      <c r="E76" s="423"/>
      <c r="F76" s="423"/>
      <c r="G76" s="423"/>
      <c r="H76" s="423"/>
      <c r="I76" s="423"/>
      <c r="J76" s="423"/>
      <c r="K76" s="423"/>
      <c r="L76" s="423"/>
    </row>
    <row r="77" spans="2:12" x14ac:dyDescent="0.35">
      <c r="B77" s="423"/>
      <c r="C77" s="423"/>
      <c r="D77" s="424"/>
      <c r="E77" s="423"/>
      <c r="F77" s="423"/>
      <c r="G77" s="423"/>
      <c r="H77" s="423"/>
      <c r="I77" s="423"/>
      <c r="J77" s="423"/>
      <c r="K77" s="423"/>
      <c r="L77" s="423"/>
    </row>
    <row r="78" spans="2:12" x14ac:dyDescent="0.35">
      <c r="B78" s="423"/>
      <c r="C78" s="423"/>
      <c r="D78" s="424"/>
      <c r="E78" s="423"/>
      <c r="F78" s="423"/>
      <c r="G78" s="423"/>
      <c r="H78" s="423"/>
      <c r="I78" s="423"/>
      <c r="J78" s="423"/>
      <c r="K78" s="423"/>
      <c r="L78" s="423"/>
    </row>
    <row r="79" spans="2:12" x14ac:dyDescent="0.35">
      <c r="B79" s="423"/>
      <c r="C79" s="423"/>
      <c r="D79" s="424"/>
      <c r="E79" s="423"/>
      <c r="F79" s="423"/>
      <c r="G79" s="423"/>
      <c r="H79" s="423"/>
      <c r="I79" s="423"/>
      <c r="J79" s="423"/>
      <c r="K79" s="423"/>
      <c r="L79" s="423"/>
    </row>
    <row r="80" spans="2:12" x14ac:dyDescent="0.35">
      <c r="B80" s="423"/>
      <c r="C80" s="423"/>
      <c r="D80" s="424"/>
      <c r="E80" s="423"/>
      <c r="F80" s="423"/>
      <c r="G80" s="423"/>
      <c r="H80" s="423"/>
      <c r="I80" s="423"/>
      <c r="J80" s="423"/>
      <c r="K80" s="423"/>
      <c r="L80" s="423"/>
    </row>
    <row r="81" spans="2:12" x14ac:dyDescent="0.35">
      <c r="B81" s="423"/>
      <c r="C81" s="423"/>
      <c r="D81" s="424"/>
      <c r="E81" s="423"/>
      <c r="F81" s="423"/>
      <c r="G81" s="423"/>
      <c r="H81" s="423"/>
      <c r="I81" s="423"/>
      <c r="J81" s="423"/>
      <c r="K81" s="423"/>
      <c r="L81" s="423"/>
    </row>
    <row r="82" spans="2:12" x14ac:dyDescent="0.35">
      <c r="B82" s="423"/>
      <c r="C82" s="423"/>
      <c r="D82" s="424"/>
      <c r="E82" s="423"/>
      <c r="F82" s="423"/>
      <c r="G82" s="423"/>
      <c r="H82" s="423"/>
      <c r="I82" s="423"/>
      <c r="J82" s="423"/>
      <c r="K82" s="423"/>
      <c r="L82" s="423"/>
    </row>
    <row r="83" spans="2:12" x14ac:dyDescent="0.35">
      <c r="B83" s="423"/>
      <c r="C83" s="423"/>
      <c r="D83" s="424"/>
      <c r="E83" s="423"/>
      <c r="F83" s="423"/>
      <c r="G83" s="423"/>
      <c r="H83" s="423"/>
      <c r="I83" s="423"/>
      <c r="J83" s="423"/>
      <c r="K83" s="423"/>
      <c r="L83" s="423"/>
    </row>
    <row r="84" spans="2:12" x14ac:dyDescent="0.35">
      <c r="B84" s="423"/>
      <c r="C84" s="423"/>
      <c r="D84" s="424"/>
      <c r="E84" s="423"/>
      <c r="F84" s="423"/>
      <c r="G84" s="423"/>
      <c r="H84" s="423"/>
      <c r="I84" s="423"/>
      <c r="J84" s="423"/>
      <c r="K84" s="423"/>
      <c r="L84" s="423"/>
    </row>
    <row r="85" spans="2:12" x14ac:dyDescent="0.35">
      <c r="B85" s="423"/>
      <c r="C85" s="423"/>
      <c r="D85" s="424"/>
      <c r="E85" s="423"/>
      <c r="F85" s="423"/>
      <c r="G85" s="423"/>
      <c r="H85" s="423"/>
      <c r="I85" s="423"/>
      <c r="J85" s="423"/>
      <c r="K85" s="423"/>
      <c r="L85" s="423"/>
    </row>
    <row r="86" spans="2:12" x14ac:dyDescent="0.35">
      <c r="B86" s="423"/>
      <c r="C86" s="423"/>
      <c r="D86" s="424"/>
      <c r="E86" s="423"/>
      <c r="F86" s="423"/>
      <c r="G86" s="423"/>
      <c r="H86" s="423"/>
      <c r="I86" s="423"/>
      <c r="J86" s="423"/>
      <c r="K86" s="423"/>
      <c r="L86" s="423"/>
    </row>
    <row r="87" spans="2:12" x14ac:dyDescent="0.35">
      <c r="B87" s="423"/>
      <c r="C87" s="423"/>
      <c r="D87" s="424"/>
      <c r="E87" s="423"/>
      <c r="F87" s="423"/>
      <c r="G87" s="423"/>
      <c r="H87" s="423"/>
      <c r="I87" s="423"/>
      <c r="J87" s="423"/>
      <c r="K87" s="423"/>
      <c r="L87" s="423"/>
    </row>
    <row r="88" spans="2:12" x14ac:dyDescent="0.35">
      <c r="B88" s="423"/>
      <c r="C88" s="423"/>
      <c r="D88" s="424"/>
      <c r="E88" s="423"/>
      <c r="F88" s="423"/>
      <c r="G88" s="423"/>
      <c r="H88" s="423"/>
      <c r="I88" s="423"/>
      <c r="J88" s="423"/>
      <c r="K88" s="423"/>
      <c r="L88" s="423"/>
    </row>
    <row r="89" spans="2:12" x14ac:dyDescent="0.35">
      <c r="B89" s="423"/>
      <c r="C89" s="423"/>
      <c r="D89" s="424"/>
      <c r="E89" s="423"/>
      <c r="F89" s="423"/>
      <c r="G89" s="423"/>
      <c r="H89" s="423"/>
      <c r="I89" s="423"/>
      <c r="J89" s="423"/>
      <c r="K89" s="423"/>
      <c r="L89" s="423"/>
    </row>
    <row r="90" spans="2:12" x14ac:dyDescent="0.35">
      <c r="B90" s="423"/>
      <c r="C90" s="423"/>
      <c r="D90" s="424"/>
      <c r="E90" s="423"/>
      <c r="F90" s="423"/>
      <c r="G90" s="423"/>
      <c r="H90" s="423"/>
      <c r="I90" s="423"/>
      <c r="J90" s="423"/>
      <c r="K90" s="423"/>
      <c r="L90" s="423"/>
    </row>
    <row r="91" spans="2:12" x14ac:dyDescent="0.35">
      <c r="B91" s="423"/>
      <c r="C91" s="423"/>
      <c r="D91" s="424"/>
      <c r="E91" s="423"/>
      <c r="F91" s="423"/>
      <c r="G91" s="423"/>
      <c r="H91" s="423"/>
      <c r="I91" s="423"/>
      <c r="J91" s="423"/>
      <c r="K91" s="423"/>
      <c r="L91" s="423"/>
    </row>
    <row r="92" spans="2:12" x14ac:dyDescent="0.35">
      <c r="B92" s="423"/>
      <c r="C92" s="423"/>
      <c r="D92" s="424"/>
      <c r="E92" s="423"/>
      <c r="F92" s="423"/>
      <c r="G92" s="423"/>
      <c r="H92" s="423"/>
      <c r="I92" s="423"/>
      <c r="J92" s="423"/>
      <c r="K92" s="423"/>
      <c r="L92" s="423"/>
    </row>
    <row r="93" spans="2:12" x14ac:dyDescent="0.35">
      <c r="B93" s="423"/>
      <c r="C93" s="423"/>
      <c r="D93" s="424"/>
      <c r="E93" s="423"/>
      <c r="F93" s="423"/>
      <c r="G93" s="423"/>
      <c r="H93" s="423"/>
      <c r="I93" s="423"/>
      <c r="J93" s="423"/>
      <c r="K93" s="423"/>
      <c r="L93" s="423"/>
    </row>
    <row r="94" spans="2:12" x14ac:dyDescent="0.35">
      <c r="B94" s="423"/>
      <c r="C94" s="423"/>
      <c r="D94" s="424"/>
      <c r="E94" s="423"/>
      <c r="F94" s="423"/>
      <c r="G94" s="423"/>
      <c r="H94" s="423"/>
      <c r="I94" s="423"/>
      <c r="J94" s="423"/>
      <c r="K94" s="423"/>
      <c r="L94" s="423"/>
    </row>
    <row r="95" spans="2:12" x14ac:dyDescent="0.35">
      <c r="B95" s="423"/>
      <c r="C95" s="423"/>
      <c r="D95" s="424"/>
      <c r="E95" s="423"/>
      <c r="F95" s="423"/>
      <c r="G95" s="423"/>
      <c r="H95" s="423"/>
      <c r="I95" s="423"/>
      <c r="J95" s="423"/>
      <c r="K95" s="423"/>
      <c r="L95" s="423"/>
    </row>
    <row r="96" spans="2:12" x14ac:dyDescent="0.35">
      <c r="B96" s="423"/>
      <c r="C96" s="423"/>
      <c r="D96" s="424"/>
      <c r="E96" s="423"/>
      <c r="F96" s="423"/>
      <c r="G96" s="423"/>
      <c r="H96" s="423"/>
      <c r="I96" s="423"/>
      <c r="J96" s="423"/>
      <c r="K96" s="423"/>
      <c r="L96" s="423"/>
    </row>
    <row r="97" spans="2:12" x14ac:dyDescent="0.35">
      <c r="B97" s="423"/>
      <c r="C97" s="423"/>
      <c r="D97" s="424"/>
      <c r="E97" s="423"/>
      <c r="F97" s="423"/>
      <c r="G97" s="423"/>
      <c r="H97" s="423"/>
      <c r="I97" s="423"/>
      <c r="J97" s="423"/>
      <c r="K97" s="423"/>
      <c r="L97" s="423"/>
    </row>
    <row r="98" spans="2:12" x14ac:dyDescent="0.35">
      <c r="B98" s="423"/>
      <c r="C98" s="423"/>
      <c r="D98" s="424"/>
      <c r="E98" s="423"/>
      <c r="F98" s="423"/>
      <c r="G98" s="423"/>
      <c r="H98" s="423"/>
      <c r="I98" s="423"/>
      <c r="J98" s="423"/>
      <c r="K98" s="423"/>
      <c r="L98" s="423"/>
    </row>
    <row r="99" spans="2:12" x14ac:dyDescent="0.35">
      <c r="B99" s="423"/>
      <c r="C99" s="423"/>
      <c r="D99" s="424"/>
      <c r="E99" s="423"/>
      <c r="F99" s="423"/>
      <c r="G99" s="423"/>
      <c r="H99" s="423"/>
      <c r="I99" s="423"/>
      <c r="J99" s="423"/>
      <c r="K99" s="423"/>
      <c r="L99" s="423"/>
    </row>
    <row r="100" spans="2:12" x14ac:dyDescent="0.35">
      <c r="B100" s="423"/>
      <c r="C100" s="423"/>
      <c r="D100" s="424"/>
      <c r="E100" s="423"/>
      <c r="F100" s="423"/>
      <c r="G100" s="423"/>
      <c r="H100" s="423"/>
      <c r="I100" s="423"/>
      <c r="J100" s="423"/>
      <c r="K100" s="423"/>
      <c r="L100" s="423"/>
    </row>
    <row r="101" spans="2:12" x14ac:dyDescent="0.35">
      <c r="B101" s="423"/>
      <c r="C101" s="423"/>
      <c r="D101" s="424"/>
      <c r="E101" s="423"/>
      <c r="F101" s="423"/>
      <c r="G101" s="423"/>
      <c r="H101" s="423"/>
      <c r="I101" s="423"/>
      <c r="J101" s="423"/>
      <c r="K101" s="423"/>
      <c r="L101" s="423"/>
    </row>
    <row r="102" spans="2:12" x14ac:dyDescent="0.35">
      <c r="B102" s="423"/>
      <c r="C102" s="423"/>
      <c r="D102" s="424"/>
      <c r="E102" s="423"/>
      <c r="F102" s="423"/>
      <c r="G102" s="423"/>
      <c r="H102" s="423"/>
      <c r="I102" s="423"/>
      <c r="J102" s="423"/>
      <c r="K102" s="423"/>
      <c r="L102" s="423"/>
    </row>
    <row r="103" spans="2:12" x14ac:dyDescent="0.35">
      <c r="B103" s="423"/>
      <c r="C103" s="423"/>
      <c r="D103" s="424"/>
      <c r="E103" s="423"/>
      <c r="F103" s="423"/>
      <c r="G103" s="423"/>
      <c r="H103" s="423"/>
      <c r="I103" s="423"/>
      <c r="J103" s="423"/>
      <c r="K103" s="423"/>
      <c r="L103" s="423"/>
    </row>
    <row r="104" spans="2:12" x14ac:dyDescent="0.35">
      <c r="B104" s="423"/>
      <c r="C104" s="423"/>
      <c r="D104" s="424"/>
      <c r="E104" s="423"/>
      <c r="F104" s="423"/>
      <c r="G104" s="423"/>
      <c r="H104" s="423"/>
      <c r="I104" s="423"/>
      <c r="J104" s="423"/>
      <c r="K104" s="423"/>
      <c r="L104" s="423"/>
    </row>
    <row r="105" spans="2:12" x14ac:dyDescent="0.35">
      <c r="B105" s="423"/>
      <c r="C105" s="423"/>
      <c r="D105" s="424"/>
      <c r="E105" s="423"/>
      <c r="F105" s="423"/>
      <c r="G105" s="423"/>
      <c r="H105" s="423"/>
      <c r="I105" s="423"/>
      <c r="J105" s="423"/>
      <c r="K105" s="423"/>
      <c r="L105" s="423"/>
    </row>
    <row r="106" spans="2:12" x14ac:dyDescent="0.35">
      <c r="B106" s="423"/>
      <c r="C106" s="423"/>
      <c r="D106" s="424"/>
      <c r="E106" s="423"/>
      <c r="F106" s="423"/>
      <c r="G106" s="423"/>
      <c r="H106" s="423"/>
      <c r="I106" s="423"/>
      <c r="J106" s="423"/>
      <c r="K106" s="423"/>
      <c r="L106" s="423"/>
    </row>
    <row r="107" spans="2:12" x14ac:dyDescent="0.35">
      <c r="B107" s="423"/>
      <c r="C107" s="423"/>
      <c r="D107" s="424"/>
      <c r="E107" s="423"/>
      <c r="F107" s="423"/>
      <c r="G107" s="423"/>
      <c r="H107" s="423"/>
      <c r="I107" s="423"/>
      <c r="J107" s="423"/>
      <c r="K107" s="423"/>
      <c r="L107" s="423"/>
    </row>
    <row r="108" spans="2:12" x14ac:dyDescent="0.35">
      <c r="B108" s="423"/>
      <c r="C108" s="423"/>
      <c r="D108" s="424"/>
      <c r="E108" s="423"/>
      <c r="F108" s="423"/>
      <c r="G108" s="423"/>
      <c r="H108" s="423"/>
      <c r="I108" s="423"/>
      <c r="J108" s="423"/>
      <c r="K108" s="423"/>
      <c r="L108" s="423"/>
    </row>
    <row r="109" spans="2:12" x14ac:dyDescent="0.35">
      <c r="B109" s="423"/>
      <c r="C109" s="423"/>
      <c r="D109" s="424"/>
      <c r="E109" s="423"/>
      <c r="F109" s="423"/>
      <c r="G109" s="423"/>
      <c r="H109" s="423"/>
      <c r="I109" s="423"/>
      <c r="J109" s="423"/>
      <c r="K109" s="423"/>
      <c r="L109" s="423"/>
    </row>
    <row r="110" spans="2:12" x14ac:dyDescent="0.35">
      <c r="B110" s="423"/>
      <c r="C110" s="423"/>
      <c r="D110" s="424"/>
      <c r="E110" s="423"/>
      <c r="F110" s="423"/>
      <c r="G110" s="423"/>
      <c r="H110" s="423"/>
      <c r="I110" s="423"/>
      <c r="J110" s="423"/>
      <c r="K110" s="423"/>
      <c r="L110" s="423"/>
    </row>
    <row r="111" spans="2:12" x14ac:dyDescent="0.35">
      <c r="B111" s="423"/>
      <c r="C111" s="423"/>
      <c r="D111" s="424"/>
      <c r="E111" s="423"/>
      <c r="F111" s="423"/>
      <c r="G111" s="423"/>
      <c r="H111" s="423"/>
      <c r="I111" s="423"/>
      <c r="J111" s="423"/>
      <c r="K111" s="423"/>
      <c r="L111" s="423"/>
    </row>
    <row r="112" spans="2:12" x14ac:dyDescent="0.35">
      <c r="B112" s="423"/>
      <c r="C112" s="423"/>
      <c r="D112" s="424"/>
      <c r="E112" s="423"/>
      <c r="F112" s="423"/>
      <c r="G112" s="423"/>
      <c r="H112" s="423"/>
      <c r="I112" s="423"/>
      <c r="J112" s="423"/>
      <c r="K112" s="423"/>
      <c r="L112" s="423"/>
    </row>
    <row r="113" spans="2:12" x14ac:dyDescent="0.35">
      <c r="B113" s="423"/>
      <c r="C113" s="423"/>
      <c r="D113" s="424"/>
      <c r="E113" s="423"/>
      <c r="F113" s="423"/>
      <c r="G113" s="423"/>
      <c r="H113" s="423"/>
      <c r="I113" s="423"/>
      <c r="J113" s="423"/>
      <c r="K113" s="423"/>
      <c r="L113" s="423"/>
    </row>
    <row r="114" spans="2:12" x14ac:dyDescent="0.35">
      <c r="B114" s="423"/>
      <c r="C114" s="423"/>
      <c r="D114" s="424"/>
      <c r="E114" s="423"/>
      <c r="F114" s="423"/>
      <c r="G114" s="423"/>
      <c r="H114" s="423"/>
      <c r="I114" s="423"/>
      <c r="J114" s="423"/>
      <c r="K114" s="423"/>
      <c r="L114" s="423"/>
    </row>
    <row r="115" spans="2:12" x14ac:dyDescent="0.35">
      <c r="B115" s="423"/>
      <c r="C115" s="423"/>
      <c r="D115" s="424"/>
      <c r="E115" s="423"/>
      <c r="F115" s="423"/>
      <c r="G115" s="423"/>
      <c r="H115" s="423"/>
      <c r="I115" s="423"/>
      <c r="J115" s="423"/>
      <c r="K115" s="423"/>
      <c r="L115" s="423"/>
    </row>
    <row r="116" spans="2:12" x14ac:dyDescent="0.35">
      <c r="B116" s="423"/>
      <c r="C116" s="423"/>
      <c r="D116" s="424"/>
      <c r="E116" s="423"/>
      <c r="F116" s="423"/>
      <c r="G116" s="423"/>
      <c r="H116" s="423"/>
      <c r="I116" s="423"/>
      <c r="J116" s="423"/>
      <c r="K116" s="423"/>
      <c r="L116" s="423"/>
    </row>
    <row r="117" spans="2:12" x14ac:dyDescent="0.35">
      <c r="B117" s="423"/>
      <c r="C117" s="423"/>
      <c r="D117" s="424"/>
      <c r="E117" s="423"/>
      <c r="F117" s="423"/>
      <c r="G117" s="423"/>
      <c r="H117" s="423"/>
      <c r="I117" s="423"/>
      <c r="J117" s="423"/>
      <c r="K117" s="423"/>
      <c r="L117" s="423"/>
    </row>
    <row r="118" spans="2:12" x14ac:dyDescent="0.35">
      <c r="B118" s="423"/>
      <c r="C118" s="423"/>
      <c r="D118" s="424"/>
      <c r="E118" s="423"/>
      <c r="F118" s="423"/>
      <c r="G118" s="423"/>
      <c r="H118" s="423"/>
      <c r="I118" s="423"/>
      <c r="J118" s="423"/>
      <c r="K118" s="423"/>
      <c r="L118" s="423"/>
    </row>
    <row r="119" spans="2:12" x14ac:dyDescent="0.35">
      <c r="B119" s="423"/>
      <c r="C119" s="423"/>
      <c r="D119" s="424"/>
      <c r="E119" s="423"/>
      <c r="F119" s="423"/>
      <c r="G119" s="423"/>
      <c r="H119" s="423"/>
      <c r="I119" s="423"/>
      <c r="J119" s="423"/>
      <c r="K119" s="423"/>
      <c r="L119" s="423"/>
    </row>
    <row r="120" spans="2:12" x14ac:dyDescent="0.35">
      <c r="B120" s="423"/>
      <c r="C120" s="423"/>
      <c r="D120" s="424"/>
      <c r="E120" s="423"/>
      <c r="F120" s="423"/>
      <c r="G120" s="423"/>
      <c r="H120" s="423"/>
      <c r="I120" s="423"/>
      <c r="J120" s="423"/>
      <c r="K120" s="423"/>
      <c r="L120" s="423"/>
    </row>
    <row r="121" spans="2:12" x14ac:dyDescent="0.35">
      <c r="B121" s="423"/>
      <c r="C121" s="423"/>
      <c r="D121" s="424"/>
      <c r="E121" s="423"/>
      <c r="F121" s="423"/>
      <c r="G121" s="423"/>
      <c r="H121" s="423"/>
      <c r="I121" s="423"/>
      <c r="J121" s="423"/>
      <c r="K121" s="423"/>
      <c r="L121" s="423"/>
    </row>
    <row r="122" spans="2:12" x14ac:dyDescent="0.35">
      <c r="B122" s="423"/>
      <c r="C122" s="423"/>
      <c r="D122" s="424"/>
      <c r="E122" s="423"/>
      <c r="F122" s="423"/>
      <c r="G122" s="423"/>
      <c r="H122" s="423"/>
      <c r="I122" s="423"/>
      <c r="J122" s="423"/>
      <c r="K122" s="423"/>
      <c r="L122" s="423"/>
    </row>
    <row r="123" spans="2:12" x14ac:dyDescent="0.35">
      <c r="B123" s="423"/>
      <c r="C123" s="423"/>
      <c r="D123" s="424"/>
      <c r="E123" s="423"/>
      <c r="F123" s="423"/>
      <c r="G123" s="423"/>
      <c r="H123" s="423"/>
      <c r="I123" s="423"/>
      <c r="J123" s="423"/>
      <c r="K123" s="423"/>
      <c r="L123" s="423"/>
    </row>
    <row r="124" spans="2:12" x14ac:dyDescent="0.35">
      <c r="B124" s="423"/>
      <c r="C124" s="423"/>
      <c r="D124" s="424"/>
      <c r="E124" s="423"/>
      <c r="F124" s="423"/>
      <c r="G124" s="423"/>
      <c r="H124" s="423"/>
      <c r="I124" s="423"/>
      <c r="J124" s="423"/>
      <c r="K124" s="423"/>
      <c r="L124" s="423"/>
    </row>
    <row r="125" spans="2:12" x14ac:dyDescent="0.35">
      <c r="B125" s="423"/>
      <c r="C125" s="423"/>
      <c r="D125" s="424"/>
      <c r="E125" s="423"/>
      <c r="F125" s="423"/>
      <c r="G125" s="423"/>
      <c r="H125" s="423"/>
      <c r="I125" s="423"/>
      <c r="J125" s="423"/>
      <c r="K125" s="423"/>
      <c r="L125" s="423"/>
    </row>
    <row r="126" spans="2:12" x14ac:dyDescent="0.35">
      <c r="B126" s="423"/>
      <c r="C126" s="423"/>
      <c r="D126" s="424"/>
      <c r="E126" s="423"/>
      <c r="F126" s="423"/>
      <c r="G126" s="423"/>
      <c r="H126" s="423"/>
      <c r="I126" s="423"/>
      <c r="J126" s="423"/>
      <c r="K126" s="423"/>
      <c r="L126" s="423"/>
    </row>
    <row r="127" spans="2:12" x14ac:dyDescent="0.35">
      <c r="B127" s="423"/>
      <c r="C127" s="423"/>
      <c r="D127" s="424"/>
      <c r="E127" s="423"/>
      <c r="F127" s="423"/>
      <c r="G127" s="423"/>
      <c r="H127" s="423"/>
      <c r="I127" s="423"/>
      <c r="J127" s="423"/>
      <c r="K127" s="423"/>
      <c r="L127" s="423"/>
    </row>
    <row r="128" spans="2:12" x14ac:dyDescent="0.35">
      <c r="B128" s="423"/>
      <c r="C128" s="423"/>
      <c r="D128" s="424"/>
      <c r="E128" s="423"/>
      <c r="F128" s="423"/>
      <c r="G128" s="423"/>
      <c r="H128" s="423"/>
      <c r="I128" s="423"/>
      <c r="J128" s="423"/>
      <c r="K128" s="423"/>
      <c r="L128" s="423"/>
    </row>
    <row r="129" spans="2:12" x14ac:dyDescent="0.35">
      <c r="B129" s="423"/>
      <c r="C129" s="423"/>
      <c r="D129" s="424"/>
      <c r="E129" s="423"/>
      <c r="F129" s="423"/>
      <c r="G129" s="423"/>
      <c r="H129" s="423"/>
      <c r="I129" s="423"/>
      <c r="J129" s="423"/>
      <c r="K129" s="423"/>
      <c r="L129" s="423"/>
    </row>
    <row r="130" spans="2:12" x14ac:dyDescent="0.35">
      <c r="B130" s="423"/>
      <c r="C130" s="423"/>
      <c r="D130" s="424"/>
      <c r="E130" s="423"/>
      <c r="F130" s="423"/>
      <c r="G130" s="423"/>
      <c r="H130" s="423"/>
      <c r="I130" s="423"/>
      <c r="J130" s="423"/>
      <c r="K130" s="423"/>
      <c r="L130" s="423"/>
    </row>
    <row r="131" spans="2:12" x14ac:dyDescent="0.35">
      <c r="B131" s="423"/>
      <c r="C131" s="423"/>
      <c r="D131" s="424"/>
      <c r="E131" s="423"/>
      <c r="F131" s="423"/>
      <c r="G131" s="423"/>
      <c r="H131" s="423"/>
      <c r="I131" s="423"/>
      <c r="J131" s="423"/>
      <c r="K131" s="423"/>
      <c r="L131" s="423"/>
    </row>
    <row r="132" spans="2:12" x14ac:dyDescent="0.35">
      <c r="B132" s="423"/>
      <c r="C132" s="423"/>
      <c r="D132" s="424"/>
      <c r="E132" s="423"/>
      <c r="F132" s="423"/>
      <c r="G132" s="423"/>
      <c r="H132" s="423"/>
      <c r="I132" s="423"/>
      <c r="J132" s="423"/>
      <c r="K132" s="423"/>
      <c r="L132" s="423"/>
    </row>
    <row r="133" spans="2:12" x14ac:dyDescent="0.35">
      <c r="B133" s="423"/>
      <c r="C133" s="423"/>
      <c r="D133" s="424"/>
      <c r="E133" s="423"/>
      <c r="F133" s="423"/>
      <c r="G133" s="423"/>
      <c r="H133" s="423"/>
      <c r="I133" s="423"/>
      <c r="J133" s="423"/>
      <c r="K133" s="423"/>
      <c r="L133" s="423"/>
    </row>
    <row r="134" spans="2:12" x14ac:dyDescent="0.35">
      <c r="B134" s="423"/>
      <c r="C134" s="423"/>
      <c r="D134" s="424"/>
      <c r="E134" s="423"/>
      <c r="F134" s="423"/>
      <c r="G134" s="423"/>
      <c r="H134" s="423"/>
      <c r="I134" s="423"/>
      <c r="J134" s="423"/>
      <c r="K134" s="423"/>
      <c r="L134" s="423"/>
    </row>
    <row r="135" spans="2:12" x14ac:dyDescent="0.35">
      <c r="B135" s="423"/>
      <c r="C135" s="423"/>
      <c r="D135" s="424"/>
      <c r="E135" s="423"/>
      <c r="F135" s="423"/>
      <c r="G135" s="423"/>
      <c r="H135" s="423"/>
      <c r="I135" s="423"/>
      <c r="J135" s="423"/>
      <c r="K135" s="423"/>
      <c r="L135" s="423"/>
    </row>
    <row r="136" spans="2:12" x14ac:dyDescent="0.35">
      <c r="B136" s="423"/>
      <c r="C136" s="423"/>
      <c r="D136" s="424"/>
      <c r="E136" s="423"/>
      <c r="F136" s="423"/>
      <c r="G136" s="423"/>
      <c r="H136" s="423"/>
      <c r="I136" s="423"/>
      <c r="J136" s="423"/>
      <c r="K136" s="423"/>
      <c r="L136" s="423"/>
    </row>
    <row r="137" spans="2:12" x14ac:dyDescent="0.35">
      <c r="B137" s="423"/>
      <c r="C137" s="423"/>
      <c r="D137" s="424"/>
      <c r="E137" s="423"/>
      <c r="F137" s="423"/>
      <c r="G137" s="423"/>
      <c r="H137" s="423"/>
      <c r="I137" s="423"/>
      <c r="J137" s="423"/>
      <c r="K137" s="423"/>
      <c r="L137" s="423"/>
    </row>
    <row r="138" spans="2:12" x14ac:dyDescent="0.35">
      <c r="B138" s="423"/>
      <c r="C138" s="423"/>
      <c r="D138" s="424"/>
      <c r="E138" s="423"/>
      <c r="F138" s="423"/>
      <c r="G138" s="423"/>
      <c r="H138" s="423"/>
      <c r="I138" s="423"/>
      <c r="J138" s="423"/>
      <c r="K138" s="423"/>
      <c r="L138" s="423"/>
    </row>
    <row r="139" spans="2:12" x14ac:dyDescent="0.35">
      <c r="B139" s="423"/>
      <c r="C139" s="423"/>
      <c r="D139" s="424"/>
      <c r="E139" s="423"/>
      <c r="F139" s="423"/>
      <c r="G139" s="423"/>
      <c r="H139" s="423"/>
      <c r="I139" s="423"/>
      <c r="J139" s="423"/>
      <c r="K139" s="423"/>
      <c r="L139" s="423"/>
    </row>
    <row r="140" spans="2:12" x14ac:dyDescent="0.35">
      <c r="B140" s="423"/>
      <c r="C140" s="423"/>
      <c r="D140" s="424"/>
      <c r="E140" s="423"/>
      <c r="F140" s="423"/>
      <c r="G140" s="423"/>
      <c r="H140" s="423"/>
      <c r="I140" s="423"/>
      <c r="J140" s="423"/>
      <c r="K140" s="423"/>
      <c r="L140" s="423"/>
    </row>
    <row r="141" spans="2:12" x14ac:dyDescent="0.35">
      <c r="B141" s="423"/>
      <c r="C141" s="423"/>
      <c r="D141" s="424"/>
      <c r="E141" s="423"/>
      <c r="F141" s="423"/>
      <c r="G141" s="423"/>
      <c r="H141" s="423"/>
      <c r="I141" s="423"/>
      <c r="J141" s="423"/>
      <c r="K141" s="423"/>
      <c r="L141" s="423"/>
    </row>
    <row r="142" spans="2:12" x14ac:dyDescent="0.35">
      <c r="B142" s="423"/>
      <c r="C142" s="423"/>
      <c r="D142" s="424"/>
      <c r="E142" s="423"/>
      <c r="F142" s="423"/>
      <c r="G142" s="423"/>
      <c r="H142" s="423"/>
      <c r="I142" s="423"/>
      <c r="J142" s="423"/>
      <c r="K142" s="423"/>
      <c r="L142" s="423"/>
    </row>
    <row r="143" spans="2:12" x14ac:dyDescent="0.35">
      <c r="B143" s="423"/>
      <c r="C143" s="423"/>
      <c r="D143" s="424"/>
      <c r="E143" s="423"/>
      <c r="F143" s="423"/>
      <c r="G143" s="423"/>
      <c r="H143" s="423"/>
      <c r="I143" s="423"/>
      <c r="J143" s="423"/>
      <c r="K143" s="423"/>
      <c r="L143" s="423"/>
    </row>
    <row r="144" spans="2:12" x14ac:dyDescent="0.35">
      <c r="B144" s="423"/>
      <c r="C144" s="423"/>
      <c r="D144" s="424"/>
      <c r="E144" s="423"/>
      <c r="F144" s="423"/>
      <c r="G144" s="423"/>
      <c r="H144" s="423"/>
      <c r="I144" s="423"/>
      <c r="J144" s="423"/>
      <c r="K144" s="423"/>
      <c r="L144" s="423"/>
    </row>
    <row r="145" spans="2:12" x14ac:dyDescent="0.35">
      <c r="B145" s="423"/>
      <c r="C145" s="423"/>
      <c r="D145" s="424"/>
      <c r="E145" s="423"/>
      <c r="F145" s="423"/>
      <c r="G145" s="423"/>
      <c r="H145" s="423"/>
      <c r="I145" s="423"/>
      <c r="J145" s="423"/>
      <c r="K145" s="423"/>
      <c r="L145" s="423"/>
    </row>
    <row r="146" spans="2:12" x14ac:dyDescent="0.35">
      <c r="B146" s="423"/>
      <c r="C146" s="423"/>
      <c r="D146" s="424"/>
      <c r="E146" s="423"/>
      <c r="F146" s="423"/>
      <c r="G146" s="423"/>
      <c r="H146" s="423"/>
      <c r="I146" s="423"/>
      <c r="J146" s="423"/>
      <c r="K146" s="423"/>
      <c r="L146" s="423"/>
    </row>
    <row r="147" spans="2:12" x14ac:dyDescent="0.35">
      <c r="B147" s="423"/>
      <c r="C147" s="423"/>
      <c r="D147" s="424"/>
      <c r="E147" s="423"/>
      <c r="F147" s="423"/>
      <c r="G147" s="423"/>
      <c r="H147" s="423"/>
      <c r="I147" s="423"/>
      <c r="J147" s="423"/>
      <c r="K147" s="423"/>
      <c r="L147" s="423"/>
    </row>
    <row r="148" spans="2:12" x14ac:dyDescent="0.35">
      <c r="B148" s="423"/>
      <c r="C148" s="423"/>
      <c r="D148" s="424"/>
      <c r="E148" s="423"/>
      <c r="F148" s="423"/>
      <c r="G148" s="423"/>
      <c r="H148" s="423"/>
      <c r="I148" s="423"/>
      <c r="J148" s="423"/>
      <c r="K148" s="423"/>
      <c r="L148" s="423"/>
    </row>
    <row r="149" spans="2:12" x14ac:dyDescent="0.35">
      <c r="B149" s="423"/>
      <c r="C149" s="423"/>
      <c r="D149" s="424"/>
      <c r="E149" s="423"/>
      <c r="F149" s="423"/>
      <c r="G149" s="423"/>
      <c r="H149" s="423"/>
      <c r="I149" s="423"/>
      <c r="J149" s="423"/>
      <c r="K149" s="423"/>
      <c r="L149" s="423"/>
    </row>
    <row r="150" spans="2:12" x14ac:dyDescent="0.35">
      <c r="B150" s="423"/>
      <c r="C150" s="423"/>
      <c r="D150" s="424"/>
      <c r="E150" s="423"/>
      <c r="F150" s="423"/>
      <c r="G150" s="423"/>
      <c r="H150" s="423"/>
      <c r="I150" s="423"/>
      <c r="J150" s="423"/>
      <c r="K150" s="423"/>
      <c r="L150" s="423"/>
    </row>
    <row r="151" spans="2:12" x14ac:dyDescent="0.35">
      <c r="B151" s="423"/>
      <c r="C151" s="423"/>
      <c r="D151" s="424"/>
      <c r="E151" s="423"/>
      <c r="F151" s="423"/>
      <c r="G151" s="423"/>
      <c r="H151" s="423"/>
      <c r="I151" s="423"/>
      <c r="J151" s="423"/>
      <c r="K151" s="423"/>
      <c r="L151" s="423"/>
    </row>
    <row r="152" spans="2:12" x14ac:dyDescent="0.35">
      <c r="B152" s="423"/>
      <c r="C152" s="423"/>
      <c r="D152" s="424"/>
      <c r="E152" s="423"/>
      <c r="F152" s="423"/>
      <c r="G152" s="423"/>
      <c r="H152" s="423"/>
      <c r="I152" s="423"/>
      <c r="J152" s="423"/>
      <c r="K152" s="423"/>
      <c r="L152" s="423"/>
    </row>
    <row r="153" spans="2:12" x14ac:dyDescent="0.35">
      <c r="B153" s="423"/>
      <c r="C153" s="423"/>
      <c r="D153" s="424"/>
      <c r="E153" s="423"/>
      <c r="F153" s="423"/>
      <c r="G153" s="423"/>
      <c r="H153" s="423"/>
      <c r="I153" s="423"/>
      <c r="J153" s="423"/>
      <c r="K153" s="423"/>
      <c r="L153" s="423"/>
    </row>
    <row r="154" spans="2:12" x14ac:dyDescent="0.35">
      <c r="B154" s="423"/>
      <c r="C154" s="423"/>
      <c r="D154" s="424"/>
      <c r="E154" s="423"/>
      <c r="F154" s="423"/>
      <c r="G154" s="423"/>
      <c r="H154" s="423"/>
      <c r="I154" s="423"/>
      <c r="J154" s="423"/>
      <c r="K154" s="423"/>
      <c r="L154" s="423"/>
    </row>
    <row r="155" spans="2:12" x14ac:dyDescent="0.35">
      <c r="B155" s="423"/>
      <c r="C155" s="423"/>
      <c r="D155" s="424"/>
      <c r="E155" s="423"/>
      <c r="F155" s="423"/>
      <c r="G155" s="423"/>
      <c r="H155" s="423"/>
      <c r="I155" s="423"/>
      <c r="J155" s="423"/>
      <c r="K155" s="423"/>
      <c r="L155" s="423"/>
    </row>
    <row r="156" spans="2:12" x14ac:dyDescent="0.35">
      <c r="B156" s="423"/>
      <c r="C156" s="423"/>
      <c r="D156" s="424"/>
      <c r="E156" s="423"/>
      <c r="F156" s="423"/>
      <c r="G156" s="423"/>
      <c r="H156" s="423"/>
      <c r="I156" s="423"/>
      <c r="J156" s="423"/>
      <c r="K156" s="423"/>
      <c r="L156" s="423"/>
    </row>
    <row r="157" spans="2:12" x14ac:dyDescent="0.35">
      <c r="B157" s="423"/>
      <c r="C157" s="423"/>
      <c r="D157" s="424"/>
      <c r="E157" s="423"/>
      <c r="F157" s="423"/>
      <c r="G157" s="423"/>
      <c r="H157" s="423"/>
      <c r="I157" s="423"/>
      <c r="J157" s="423"/>
      <c r="K157" s="423"/>
      <c r="L157" s="423"/>
    </row>
    <row r="158" spans="2:12" x14ac:dyDescent="0.35">
      <c r="B158" s="423"/>
      <c r="C158" s="423"/>
      <c r="D158" s="424"/>
      <c r="E158" s="423"/>
      <c r="F158" s="423"/>
      <c r="G158" s="423"/>
      <c r="H158" s="423"/>
      <c r="I158" s="423"/>
      <c r="J158" s="423"/>
      <c r="K158" s="423"/>
      <c r="L158" s="423"/>
    </row>
    <row r="159" spans="2:12" x14ac:dyDescent="0.35">
      <c r="B159" s="423"/>
      <c r="C159" s="423"/>
      <c r="D159" s="424"/>
      <c r="E159" s="423"/>
      <c r="F159" s="423"/>
      <c r="G159" s="423"/>
      <c r="H159" s="423"/>
      <c r="I159" s="423"/>
      <c r="J159" s="423"/>
      <c r="K159" s="423"/>
      <c r="L159" s="423"/>
    </row>
    <row r="160" spans="2:12" x14ac:dyDescent="0.35">
      <c r="B160" s="423"/>
      <c r="C160" s="423"/>
      <c r="D160" s="424"/>
      <c r="E160" s="423"/>
      <c r="F160" s="423"/>
      <c r="G160" s="423"/>
      <c r="H160" s="423"/>
      <c r="I160" s="423"/>
      <c r="J160" s="423"/>
      <c r="K160" s="423"/>
      <c r="L160" s="423"/>
    </row>
    <row r="161" spans="2:12" x14ac:dyDescent="0.35">
      <c r="B161" s="423"/>
      <c r="C161" s="423"/>
      <c r="D161" s="424"/>
      <c r="E161" s="423"/>
      <c r="F161" s="423"/>
      <c r="G161" s="423"/>
      <c r="H161" s="423"/>
      <c r="I161" s="423"/>
      <c r="J161" s="423"/>
      <c r="K161" s="423"/>
      <c r="L161" s="423"/>
    </row>
    <row r="162" spans="2:12" x14ac:dyDescent="0.35">
      <c r="B162" s="423"/>
      <c r="C162" s="423"/>
      <c r="D162" s="424"/>
      <c r="E162" s="423"/>
      <c r="F162" s="423"/>
      <c r="G162" s="423"/>
      <c r="H162" s="423"/>
      <c r="I162" s="423"/>
      <c r="J162" s="423"/>
      <c r="K162" s="423"/>
      <c r="L162" s="423"/>
    </row>
    <row r="163" spans="2:12" x14ac:dyDescent="0.35">
      <c r="B163" s="423"/>
      <c r="C163" s="423"/>
      <c r="D163" s="424"/>
      <c r="E163" s="423"/>
      <c r="F163" s="423"/>
      <c r="G163" s="423"/>
      <c r="H163" s="423"/>
      <c r="I163" s="423"/>
      <c r="J163" s="423"/>
      <c r="K163" s="423"/>
      <c r="L163" s="423"/>
    </row>
    <row r="164" spans="2:12" x14ac:dyDescent="0.35">
      <c r="B164" s="423"/>
      <c r="C164" s="423"/>
      <c r="D164" s="424"/>
      <c r="E164" s="423"/>
      <c r="F164" s="423"/>
      <c r="G164" s="423"/>
      <c r="H164" s="423"/>
      <c r="I164" s="423"/>
      <c r="J164" s="423"/>
      <c r="K164" s="423"/>
      <c r="L164" s="423"/>
    </row>
    <row r="165" spans="2:12" x14ac:dyDescent="0.35">
      <c r="B165" s="423"/>
      <c r="C165" s="423"/>
      <c r="D165" s="424"/>
      <c r="E165" s="423"/>
      <c r="F165" s="423"/>
      <c r="G165" s="423"/>
      <c r="H165" s="423"/>
      <c r="I165" s="423"/>
      <c r="J165" s="423"/>
      <c r="K165" s="423"/>
      <c r="L165" s="423"/>
    </row>
    <row r="166" spans="2:12" x14ac:dyDescent="0.35">
      <c r="B166" s="423"/>
      <c r="C166" s="423"/>
      <c r="D166" s="424"/>
      <c r="E166" s="423"/>
      <c r="F166" s="423"/>
      <c r="G166" s="423"/>
      <c r="H166" s="423"/>
      <c r="I166" s="423"/>
      <c r="J166" s="423"/>
      <c r="K166" s="423"/>
      <c r="L166" s="423"/>
    </row>
    <row r="167" spans="2:12" x14ac:dyDescent="0.35">
      <c r="B167" s="423"/>
      <c r="C167" s="423"/>
      <c r="D167" s="424"/>
      <c r="E167" s="423"/>
      <c r="F167" s="423"/>
      <c r="G167" s="423"/>
      <c r="H167" s="423"/>
      <c r="I167" s="423"/>
      <c r="J167" s="423"/>
      <c r="K167" s="423"/>
      <c r="L167" s="423"/>
    </row>
    <row r="168" spans="2:12" x14ac:dyDescent="0.35">
      <c r="B168" s="423"/>
      <c r="C168" s="423"/>
      <c r="D168" s="424"/>
      <c r="E168" s="423"/>
      <c r="F168" s="423"/>
      <c r="G168" s="423"/>
      <c r="H168" s="423"/>
      <c r="I168" s="423"/>
      <c r="J168" s="423"/>
      <c r="K168" s="423"/>
      <c r="L168" s="423"/>
    </row>
    <row r="169" spans="2:12" x14ac:dyDescent="0.35">
      <c r="B169" s="423"/>
      <c r="C169" s="423"/>
      <c r="D169" s="424"/>
      <c r="E169" s="423"/>
      <c r="F169" s="423"/>
      <c r="G169" s="423"/>
      <c r="H169" s="423"/>
      <c r="I169" s="423"/>
      <c r="J169" s="423"/>
      <c r="K169" s="423"/>
      <c r="L169" s="423"/>
    </row>
    <row r="170" spans="2:12" x14ac:dyDescent="0.35">
      <c r="B170" s="423"/>
      <c r="C170" s="423"/>
      <c r="D170" s="424"/>
      <c r="E170" s="423"/>
      <c r="F170" s="423"/>
      <c r="G170" s="423"/>
      <c r="H170" s="423"/>
      <c r="I170" s="423"/>
      <c r="J170" s="423"/>
      <c r="K170" s="423"/>
      <c r="L170" s="423"/>
    </row>
    <row r="171" spans="2:12" x14ac:dyDescent="0.35">
      <c r="B171" s="423"/>
      <c r="C171" s="423"/>
      <c r="D171" s="424"/>
      <c r="E171" s="423"/>
      <c r="F171" s="423"/>
      <c r="G171" s="423"/>
      <c r="H171" s="423"/>
      <c r="I171" s="423"/>
      <c r="J171" s="423"/>
      <c r="K171" s="423"/>
      <c r="L171" s="423"/>
    </row>
    <row r="172" spans="2:12" x14ac:dyDescent="0.35">
      <c r="B172" s="423"/>
      <c r="C172" s="423"/>
      <c r="D172" s="424"/>
      <c r="E172" s="423"/>
      <c r="F172" s="423"/>
      <c r="G172" s="423"/>
      <c r="H172" s="423"/>
      <c r="I172" s="423"/>
      <c r="J172" s="423"/>
      <c r="K172" s="423"/>
      <c r="L172" s="423"/>
    </row>
    <row r="173" spans="2:12" x14ac:dyDescent="0.35">
      <c r="B173" s="423"/>
      <c r="C173" s="423"/>
      <c r="D173" s="424"/>
      <c r="E173" s="423"/>
      <c r="F173" s="423"/>
      <c r="G173" s="423"/>
      <c r="H173" s="423"/>
      <c r="I173" s="423"/>
      <c r="J173" s="423"/>
      <c r="K173" s="423"/>
      <c r="L173" s="423"/>
    </row>
    <row r="174" spans="2:12" x14ac:dyDescent="0.35">
      <c r="B174" s="423"/>
      <c r="C174" s="423"/>
      <c r="D174" s="424"/>
      <c r="E174" s="423"/>
      <c r="F174" s="423"/>
      <c r="G174" s="423"/>
      <c r="H174" s="423"/>
      <c r="I174" s="423"/>
      <c r="J174" s="423"/>
      <c r="K174" s="423"/>
      <c r="L174" s="423"/>
    </row>
    <row r="175" spans="2:12" x14ac:dyDescent="0.35">
      <c r="B175" s="423"/>
      <c r="C175" s="423"/>
      <c r="D175" s="424"/>
      <c r="E175" s="423"/>
      <c r="F175" s="423"/>
      <c r="G175" s="423"/>
      <c r="H175" s="423"/>
      <c r="I175" s="423"/>
      <c r="J175" s="423"/>
      <c r="K175" s="423"/>
      <c r="L175" s="423"/>
    </row>
    <row r="176" spans="2:12" x14ac:dyDescent="0.35">
      <c r="B176" s="423"/>
      <c r="C176" s="423"/>
      <c r="D176" s="424"/>
      <c r="E176" s="423"/>
      <c r="F176" s="423"/>
      <c r="G176" s="423"/>
      <c r="H176" s="423"/>
      <c r="I176" s="423"/>
      <c r="J176" s="423"/>
      <c r="K176" s="423"/>
      <c r="L176" s="423"/>
    </row>
    <row r="177" spans="2:12" x14ac:dyDescent="0.35">
      <c r="B177" s="423"/>
      <c r="C177" s="423"/>
      <c r="D177" s="424"/>
      <c r="E177" s="423"/>
      <c r="F177" s="423"/>
      <c r="G177" s="423"/>
      <c r="H177" s="423"/>
      <c r="I177" s="423"/>
      <c r="J177" s="423"/>
      <c r="K177" s="423"/>
      <c r="L177" s="423"/>
    </row>
    <row r="178" spans="2:12" x14ac:dyDescent="0.35">
      <c r="B178" s="423"/>
      <c r="C178" s="423"/>
      <c r="D178" s="424"/>
      <c r="E178" s="423"/>
      <c r="F178" s="423"/>
      <c r="G178" s="423"/>
      <c r="H178" s="423"/>
      <c r="I178" s="423"/>
      <c r="J178" s="423"/>
      <c r="K178" s="423"/>
      <c r="L178" s="423"/>
    </row>
    <row r="179" spans="2:12" x14ac:dyDescent="0.35">
      <c r="B179" s="423"/>
      <c r="C179" s="423"/>
      <c r="D179" s="424"/>
      <c r="E179" s="423"/>
      <c r="F179" s="423"/>
      <c r="G179" s="423"/>
      <c r="H179" s="423"/>
      <c r="I179" s="423"/>
      <c r="J179" s="423"/>
      <c r="K179" s="423"/>
      <c r="L179" s="423"/>
    </row>
    <row r="180" spans="2:12" x14ac:dyDescent="0.35">
      <c r="B180" s="423"/>
      <c r="C180" s="423"/>
      <c r="D180" s="424"/>
      <c r="E180" s="423"/>
      <c r="F180" s="423"/>
      <c r="G180" s="423"/>
      <c r="H180" s="423"/>
      <c r="I180" s="423"/>
      <c r="J180" s="423"/>
      <c r="K180" s="423"/>
      <c r="L180" s="423"/>
    </row>
    <row r="181" spans="2:12" x14ac:dyDescent="0.35">
      <c r="B181" s="423"/>
      <c r="C181" s="423"/>
      <c r="D181" s="424"/>
      <c r="E181" s="423"/>
      <c r="F181" s="423"/>
      <c r="G181" s="423"/>
      <c r="H181" s="423"/>
      <c r="I181" s="423"/>
      <c r="J181" s="423"/>
      <c r="K181" s="423"/>
      <c r="L181" s="423"/>
    </row>
    <row r="182" spans="2:12" x14ac:dyDescent="0.35">
      <c r="B182" s="423"/>
      <c r="C182" s="423"/>
      <c r="D182" s="424"/>
      <c r="E182" s="423"/>
      <c r="F182" s="423"/>
      <c r="G182" s="423"/>
      <c r="H182" s="423"/>
      <c r="I182" s="423"/>
      <c r="J182" s="423"/>
      <c r="K182" s="423"/>
      <c r="L182" s="423"/>
    </row>
    <row r="183" spans="2:12" x14ac:dyDescent="0.35">
      <c r="B183" s="423"/>
      <c r="C183" s="423"/>
      <c r="D183" s="424"/>
      <c r="E183" s="423"/>
      <c r="F183" s="423"/>
      <c r="G183" s="423"/>
      <c r="H183" s="423"/>
      <c r="I183" s="423"/>
      <c r="J183" s="423"/>
      <c r="K183" s="423"/>
      <c r="L183" s="423"/>
    </row>
    <row r="184" spans="2:12" x14ac:dyDescent="0.35">
      <c r="B184" s="423"/>
      <c r="C184" s="423"/>
      <c r="D184" s="424"/>
      <c r="E184" s="423"/>
      <c r="F184" s="423"/>
      <c r="G184" s="423"/>
      <c r="H184" s="423"/>
      <c r="I184" s="423"/>
      <c r="J184" s="423"/>
      <c r="K184" s="423"/>
      <c r="L184" s="423"/>
    </row>
    <row r="185" spans="2:12" x14ac:dyDescent="0.35">
      <c r="B185" s="423"/>
      <c r="C185" s="423"/>
      <c r="D185" s="424"/>
      <c r="E185" s="423"/>
      <c r="F185" s="423"/>
      <c r="G185" s="423"/>
      <c r="H185" s="423"/>
      <c r="I185" s="423"/>
      <c r="J185" s="423"/>
      <c r="K185" s="423"/>
      <c r="L185" s="423"/>
    </row>
    <row r="186" spans="2:12" x14ac:dyDescent="0.35">
      <c r="B186" s="423"/>
      <c r="C186" s="423"/>
      <c r="D186" s="424"/>
      <c r="E186" s="423"/>
      <c r="F186" s="423"/>
      <c r="G186" s="423"/>
      <c r="H186" s="423"/>
      <c r="I186" s="423"/>
      <c r="J186" s="423"/>
      <c r="K186" s="423"/>
      <c r="L186" s="423"/>
    </row>
    <row r="187" spans="2:12" x14ac:dyDescent="0.35">
      <c r="B187" s="423"/>
      <c r="C187" s="423"/>
      <c r="D187" s="424"/>
      <c r="E187" s="423"/>
      <c r="F187" s="423"/>
      <c r="G187" s="423"/>
      <c r="H187" s="423"/>
      <c r="I187" s="423"/>
      <c r="J187" s="423"/>
      <c r="K187" s="423"/>
      <c r="L187" s="423"/>
    </row>
    <row r="188" spans="2:12" x14ac:dyDescent="0.35">
      <c r="B188" s="423"/>
      <c r="C188" s="423"/>
      <c r="D188" s="424"/>
      <c r="E188" s="423"/>
      <c r="F188" s="423"/>
      <c r="G188" s="423"/>
      <c r="H188" s="423"/>
      <c r="I188" s="423"/>
      <c r="J188" s="423"/>
      <c r="K188" s="423"/>
      <c r="L188" s="423"/>
    </row>
    <row r="189" spans="2:12" x14ac:dyDescent="0.35">
      <c r="B189" s="423"/>
      <c r="C189" s="423"/>
      <c r="D189" s="424"/>
      <c r="E189" s="423"/>
      <c r="F189" s="423"/>
      <c r="G189" s="423"/>
      <c r="H189" s="423"/>
      <c r="I189" s="423"/>
      <c r="J189" s="423"/>
      <c r="K189" s="423"/>
      <c r="L189" s="423"/>
    </row>
    <row r="190" spans="2:12" x14ac:dyDescent="0.35">
      <c r="B190" s="423"/>
      <c r="C190" s="423"/>
      <c r="D190" s="424"/>
      <c r="E190" s="423"/>
      <c r="F190" s="423"/>
      <c r="G190" s="423"/>
      <c r="H190" s="423"/>
      <c r="I190" s="423"/>
      <c r="J190" s="423"/>
      <c r="K190" s="423"/>
      <c r="L190" s="423"/>
    </row>
    <row r="191" spans="2:12" x14ac:dyDescent="0.35">
      <c r="B191" s="423"/>
      <c r="C191" s="423"/>
      <c r="D191" s="424"/>
      <c r="E191" s="423"/>
      <c r="F191" s="423"/>
      <c r="G191" s="423"/>
      <c r="H191" s="423"/>
      <c r="I191" s="423"/>
      <c r="J191" s="423"/>
      <c r="K191" s="423"/>
      <c r="L191" s="423"/>
    </row>
    <row r="192" spans="2:12" x14ac:dyDescent="0.35">
      <c r="B192" s="423"/>
      <c r="C192" s="423"/>
      <c r="D192" s="424"/>
      <c r="E192" s="423"/>
      <c r="F192" s="423"/>
      <c r="G192" s="423"/>
      <c r="H192" s="423"/>
      <c r="I192" s="423"/>
      <c r="J192" s="423"/>
      <c r="K192" s="423"/>
      <c r="L192" s="423"/>
    </row>
    <row r="193" spans="2:12" x14ac:dyDescent="0.35">
      <c r="B193" s="423"/>
      <c r="C193" s="423"/>
      <c r="D193" s="424"/>
      <c r="E193" s="423"/>
      <c r="F193" s="423"/>
      <c r="G193" s="423"/>
      <c r="H193" s="423"/>
      <c r="I193" s="423"/>
      <c r="J193" s="423"/>
      <c r="K193" s="423"/>
      <c r="L193" s="423"/>
    </row>
    <row r="194" spans="2:12" x14ac:dyDescent="0.35">
      <c r="B194" s="423"/>
      <c r="C194" s="423"/>
      <c r="D194" s="424"/>
      <c r="E194" s="423"/>
      <c r="F194" s="423"/>
      <c r="G194" s="423"/>
      <c r="H194" s="423"/>
      <c r="I194" s="423"/>
      <c r="J194" s="423"/>
      <c r="K194" s="423"/>
      <c r="L194" s="423"/>
    </row>
    <row r="195" spans="2:12" x14ac:dyDescent="0.35">
      <c r="B195" s="423"/>
      <c r="C195" s="423"/>
      <c r="D195" s="424"/>
      <c r="E195" s="423"/>
      <c r="F195" s="423"/>
      <c r="G195" s="423"/>
      <c r="H195" s="423"/>
      <c r="I195" s="423"/>
      <c r="J195" s="423"/>
      <c r="K195" s="423"/>
      <c r="L195" s="423"/>
    </row>
    <row r="196" spans="2:12" x14ac:dyDescent="0.35">
      <c r="B196" s="423"/>
      <c r="C196" s="423"/>
      <c r="D196" s="424"/>
      <c r="E196" s="423"/>
      <c r="F196" s="423"/>
      <c r="G196" s="423"/>
      <c r="H196" s="423"/>
      <c r="I196" s="423"/>
      <c r="J196" s="423"/>
      <c r="K196" s="423"/>
      <c r="L196" s="423"/>
    </row>
    <row r="197" spans="2:12" x14ac:dyDescent="0.35">
      <c r="B197" s="423"/>
      <c r="C197" s="423"/>
      <c r="D197" s="424"/>
      <c r="E197" s="423"/>
      <c r="F197" s="423"/>
      <c r="G197" s="423"/>
      <c r="H197" s="423"/>
      <c r="I197" s="423"/>
      <c r="J197" s="423"/>
      <c r="K197" s="423"/>
      <c r="L197" s="423"/>
    </row>
    <row r="198" spans="2:12" x14ac:dyDescent="0.35">
      <c r="B198" s="423"/>
      <c r="C198" s="423"/>
      <c r="D198" s="424"/>
      <c r="E198" s="423"/>
      <c r="F198" s="423"/>
      <c r="G198" s="423"/>
      <c r="H198" s="423"/>
      <c r="I198" s="423"/>
      <c r="J198" s="423"/>
      <c r="K198" s="423"/>
      <c r="L198" s="423"/>
    </row>
    <row r="199" spans="2:12" x14ac:dyDescent="0.35">
      <c r="B199" s="423"/>
      <c r="C199" s="423"/>
      <c r="D199" s="424"/>
      <c r="E199" s="423"/>
      <c r="F199" s="423"/>
      <c r="G199" s="423"/>
      <c r="H199" s="423"/>
      <c r="I199" s="423"/>
      <c r="J199" s="423"/>
      <c r="K199" s="423"/>
      <c r="L199" s="423"/>
    </row>
    <row r="200" spans="2:12" x14ac:dyDescent="0.35">
      <c r="B200" s="423"/>
      <c r="C200" s="423"/>
      <c r="D200" s="424"/>
      <c r="E200" s="423"/>
      <c r="F200" s="423"/>
      <c r="G200" s="423"/>
      <c r="H200" s="423"/>
      <c r="I200" s="423"/>
      <c r="J200" s="423"/>
      <c r="K200" s="423"/>
      <c r="L200" s="423"/>
    </row>
    <row r="201" spans="2:12" x14ac:dyDescent="0.35">
      <c r="B201" s="423"/>
      <c r="C201" s="423"/>
      <c r="D201" s="424"/>
      <c r="E201" s="423"/>
      <c r="F201" s="423"/>
      <c r="G201" s="423"/>
      <c r="H201" s="423"/>
      <c r="I201" s="423"/>
      <c r="J201" s="423"/>
      <c r="K201" s="423"/>
      <c r="L201" s="423"/>
    </row>
    <row r="202" spans="2:12" x14ac:dyDescent="0.35">
      <c r="B202" s="423"/>
      <c r="C202" s="423"/>
      <c r="D202" s="424"/>
      <c r="E202" s="423"/>
      <c r="F202" s="423"/>
      <c r="G202" s="423"/>
      <c r="H202" s="423"/>
      <c r="I202" s="423"/>
      <c r="J202" s="423"/>
      <c r="K202" s="423"/>
      <c r="L202" s="423"/>
    </row>
    <row r="203" spans="2:12" x14ac:dyDescent="0.35">
      <c r="B203" s="423"/>
      <c r="C203" s="423"/>
      <c r="D203" s="424"/>
      <c r="E203" s="423"/>
      <c r="F203" s="423"/>
      <c r="G203" s="423"/>
      <c r="H203" s="423"/>
      <c r="I203" s="423"/>
      <c r="J203" s="423"/>
      <c r="K203" s="423"/>
      <c r="L203" s="423"/>
    </row>
    <row r="204" spans="2:12" x14ac:dyDescent="0.35">
      <c r="B204" s="423"/>
      <c r="C204" s="423"/>
      <c r="D204" s="424"/>
      <c r="E204" s="423"/>
      <c r="F204" s="423"/>
      <c r="G204" s="423"/>
      <c r="H204" s="423"/>
      <c r="I204" s="423"/>
      <c r="J204" s="423"/>
      <c r="K204" s="423"/>
      <c r="L204" s="423"/>
    </row>
    <row r="205" spans="2:12" x14ac:dyDescent="0.35">
      <c r="B205" s="423"/>
      <c r="C205" s="423"/>
      <c r="D205" s="424"/>
      <c r="E205" s="423"/>
      <c r="F205" s="423"/>
      <c r="G205" s="423"/>
      <c r="H205" s="423"/>
      <c r="I205" s="423"/>
      <c r="J205" s="423"/>
      <c r="K205" s="423"/>
      <c r="L205" s="423"/>
    </row>
    <row r="206" spans="2:12" x14ac:dyDescent="0.35">
      <c r="B206" s="423"/>
      <c r="C206" s="423"/>
      <c r="D206" s="424"/>
      <c r="E206" s="423"/>
      <c r="F206" s="423"/>
      <c r="G206" s="423"/>
      <c r="H206" s="423"/>
      <c r="I206" s="423"/>
      <c r="J206" s="423"/>
      <c r="K206" s="423"/>
      <c r="L206" s="423"/>
    </row>
    <row r="207" spans="2:12" x14ac:dyDescent="0.35">
      <c r="B207" s="423"/>
      <c r="C207" s="423"/>
      <c r="D207" s="424"/>
      <c r="E207" s="423"/>
      <c r="F207" s="423"/>
      <c r="G207" s="423"/>
      <c r="H207" s="423"/>
      <c r="I207" s="423"/>
      <c r="J207" s="423"/>
      <c r="K207" s="423"/>
      <c r="L207" s="423"/>
    </row>
    <row r="208" spans="2:12" x14ac:dyDescent="0.35">
      <c r="B208" s="423"/>
      <c r="C208" s="423"/>
      <c r="D208" s="424"/>
      <c r="E208" s="423"/>
      <c r="F208" s="423"/>
      <c r="G208" s="423"/>
      <c r="H208" s="423"/>
      <c r="I208" s="423"/>
      <c r="J208" s="423"/>
      <c r="K208" s="423"/>
      <c r="L208" s="423"/>
    </row>
    <row r="209" spans="2:12" x14ac:dyDescent="0.35">
      <c r="B209" s="423"/>
      <c r="C209" s="423"/>
      <c r="D209" s="424"/>
      <c r="E209" s="423"/>
      <c r="F209" s="423"/>
      <c r="G209" s="423"/>
      <c r="H209" s="423"/>
      <c r="I209" s="423"/>
      <c r="J209" s="423"/>
      <c r="K209" s="423"/>
      <c r="L209" s="423"/>
    </row>
    <row r="210" spans="2:12" x14ac:dyDescent="0.35">
      <c r="B210" s="423"/>
      <c r="C210" s="423"/>
      <c r="D210" s="424"/>
      <c r="E210" s="423"/>
      <c r="F210" s="423"/>
      <c r="G210" s="423"/>
      <c r="H210" s="423"/>
      <c r="I210" s="423"/>
      <c r="J210" s="423"/>
      <c r="K210" s="423"/>
      <c r="L210" s="423"/>
    </row>
    <row r="211" spans="2:12" x14ac:dyDescent="0.35">
      <c r="B211" s="423"/>
      <c r="C211" s="423"/>
      <c r="D211" s="424"/>
      <c r="E211" s="423"/>
      <c r="F211" s="423"/>
      <c r="G211" s="423"/>
      <c r="H211" s="423"/>
      <c r="I211" s="423"/>
      <c r="J211" s="423"/>
      <c r="K211" s="423"/>
      <c r="L211" s="423"/>
    </row>
    <row r="212" spans="2:12" x14ac:dyDescent="0.35">
      <c r="B212" s="423"/>
      <c r="C212" s="423"/>
      <c r="D212" s="424"/>
      <c r="E212" s="423"/>
      <c r="F212" s="423"/>
      <c r="G212" s="423"/>
      <c r="H212" s="423"/>
      <c r="I212" s="423"/>
      <c r="J212" s="423"/>
      <c r="K212" s="423"/>
      <c r="L212" s="423"/>
    </row>
    <row r="213" spans="2:12" x14ac:dyDescent="0.35">
      <c r="B213" s="423"/>
      <c r="C213" s="423"/>
      <c r="D213" s="424"/>
      <c r="E213" s="423"/>
      <c r="F213" s="423"/>
      <c r="G213" s="423"/>
      <c r="H213" s="423"/>
      <c r="I213" s="423"/>
      <c r="J213" s="423"/>
      <c r="K213" s="423"/>
      <c r="L213" s="423"/>
    </row>
    <row r="214" spans="2:12" x14ac:dyDescent="0.35">
      <c r="B214" s="423"/>
      <c r="C214" s="423"/>
      <c r="D214" s="424"/>
      <c r="E214" s="423"/>
      <c r="F214" s="423"/>
      <c r="G214" s="423"/>
      <c r="H214" s="423"/>
      <c r="I214" s="423"/>
      <c r="J214" s="423"/>
      <c r="K214" s="423"/>
      <c r="L214" s="423"/>
    </row>
    <row r="215" spans="2:12" x14ac:dyDescent="0.35">
      <c r="B215" s="423"/>
      <c r="C215" s="423"/>
      <c r="D215" s="424"/>
      <c r="E215" s="423"/>
      <c r="F215" s="423"/>
      <c r="G215" s="423"/>
      <c r="H215" s="423"/>
      <c r="I215" s="423"/>
      <c r="J215" s="423"/>
      <c r="K215" s="423"/>
      <c r="L215" s="423"/>
    </row>
    <row r="216" spans="2:12" x14ac:dyDescent="0.35">
      <c r="B216" s="423"/>
      <c r="C216" s="423"/>
      <c r="D216" s="424"/>
      <c r="E216" s="423"/>
      <c r="F216" s="423"/>
      <c r="G216" s="423"/>
      <c r="H216" s="423"/>
      <c r="I216" s="423"/>
      <c r="J216" s="423"/>
      <c r="K216" s="423"/>
      <c r="L216" s="423"/>
    </row>
    <row r="217" spans="2:12" x14ac:dyDescent="0.35">
      <c r="B217" s="423"/>
      <c r="C217" s="423"/>
      <c r="D217" s="424"/>
      <c r="E217" s="423"/>
      <c r="F217" s="423"/>
      <c r="G217" s="423"/>
      <c r="H217" s="423"/>
      <c r="I217" s="423"/>
      <c r="J217" s="423"/>
      <c r="K217" s="423"/>
      <c r="L217" s="423"/>
    </row>
    <row r="218" spans="2:12" x14ac:dyDescent="0.35">
      <c r="B218" s="423"/>
      <c r="C218" s="423"/>
      <c r="D218" s="424"/>
      <c r="E218" s="423"/>
      <c r="F218" s="423"/>
      <c r="G218" s="423"/>
      <c r="H218" s="423"/>
      <c r="I218" s="423"/>
      <c r="J218" s="423"/>
      <c r="K218" s="423"/>
      <c r="L218" s="423"/>
    </row>
    <row r="219" spans="2:12" x14ac:dyDescent="0.35">
      <c r="B219" s="423"/>
      <c r="C219" s="423"/>
      <c r="D219" s="424"/>
      <c r="E219" s="423"/>
      <c r="F219" s="423"/>
      <c r="G219" s="423"/>
      <c r="H219" s="423"/>
      <c r="I219" s="423"/>
      <c r="J219" s="423"/>
      <c r="K219" s="423"/>
      <c r="L219" s="423"/>
    </row>
    <row r="220" spans="2:12" x14ac:dyDescent="0.35">
      <c r="B220" s="423"/>
      <c r="C220" s="423"/>
      <c r="D220" s="424"/>
      <c r="E220" s="423"/>
      <c r="F220" s="423"/>
      <c r="G220" s="423"/>
      <c r="H220" s="423"/>
      <c r="I220" s="423"/>
      <c r="J220" s="423"/>
      <c r="K220" s="423"/>
      <c r="L220" s="423"/>
    </row>
    <row r="221" spans="2:12" x14ac:dyDescent="0.35">
      <c r="B221" s="423"/>
      <c r="C221" s="423"/>
      <c r="D221" s="424"/>
      <c r="E221" s="423"/>
      <c r="F221" s="423"/>
      <c r="G221" s="423"/>
      <c r="H221" s="423"/>
      <c r="I221" s="423"/>
      <c r="J221" s="423"/>
      <c r="K221" s="423"/>
      <c r="L221" s="423"/>
    </row>
    <row r="222" spans="2:12" x14ac:dyDescent="0.35">
      <c r="B222" s="423"/>
      <c r="C222" s="423"/>
      <c r="D222" s="424"/>
      <c r="E222" s="423"/>
      <c r="F222" s="423"/>
      <c r="G222" s="423"/>
      <c r="H222" s="423"/>
      <c r="I222" s="423"/>
      <c r="J222" s="423"/>
      <c r="K222" s="423"/>
      <c r="L222" s="423"/>
    </row>
    <row r="223" spans="2:12" x14ac:dyDescent="0.35">
      <c r="B223" s="423"/>
      <c r="C223" s="423"/>
      <c r="D223" s="424"/>
      <c r="E223" s="423"/>
      <c r="F223" s="423"/>
      <c r="G223" s="423"/>
      <c r="H223" s="423"/>
      <c r="I223" s="423"/>
      <c r="J223" s="423"/>
      <c r="K223" s="423"/>
      <c r="L223" s="423"/>
    </row>
    <row r="224" spans="2:12" x14ac:dyDescent="0.35">
      <c r="B224" s="423"/>
      <c r="C224" s="423"/>
      <c r="D224" s="424"/>
      <c r="E224" s="423"/>
      <c r="F224" s="423"/>
      <c r="G224" s="423"/>
      <c r="H224" s="423"/>
      <c r="I224" s="423"/>
      <c r="J224" s="423"/>
      <c r="K224" s="423"/>
      <c r="L224" s="423"/>
    </row>
    <row r="225" spans="2:12" x14ac:dyDescent="0.35">
      <c r="B225" s="423"/>
      <c r="C225" s="423"/>
      <c r="D225" s="424"/>
      <c r="E225" s="423"/>
      <c r="F225" s="423"/>
      <c r="G225" s="423"/>
      <c r="H225" s="423"/>
      <c r="I225" s="423"/>
      <c r="J225" s="423"/>
      <c r="K225" s="423"/>
      <c r="L225" s="423"/>
    </row>
    <row r="226" spans="2:12" x14ac:dyDescent="0.35">
      <c r="B226" s="423"/>
      <c r="C226" s="423"/>
      <c r="D226" s="424"/>
      <c r="E226" s="423"/>
      <c r="F226" s="423"/>
      <c r="G226" s="423"/>
      <c r="H226" s="423"/>
      <c r="I226" s="423"/>
      <c r="J226" s="423"/>
      <c r="K226" s="423"/>
      <c r="L226" s="423"/>
    </row>
    <row r="227" spans="2:12" x14ac:dyDescent="0.35">
      <c r="B227" s="423"/>
      <c r="C227" s="423"/>
      <c r="D227" s="424"/>
      <c r="E227" s="423"/>
      <c r="F227" s="423"/>
      <c r="G227" s="423"/>
      <c r="H227" s="423"/>
      <c r="I227" s="423"/>
      <c r="J227" s="423"/>
      <c r="K227" s="423"/>
      <c r="L227" s="423"/>
    </row>
    <row r="228" spans="2:12" x14ac:dyDescent="0.35">
      <c r="B228" s="423"/>
      <c r="C228" s="423"/>
      <c r="D228" s="424"/>
      <c r="E228" s="423"/>
      <c r="F228" s="423"/>
      <c r="G228" s="423"/>
      <c r="H228" s="423"/>
      <c r="I228" s="423"/>
      <c r="J228" s="423"/>
      <c r="K228" s="423"/>
      <c r="L228" s="423"/>
    </row>
    <row r="229" spans="2:12" x14ac:dyDescent="0.35">
      <c r="B229" s="423"/>
      <c r="C229" s="423"/>
      <c r="D229" s="424"/>
      <c r="E229" s="423"/>
      <c r="F229" s="423"/>
      <c r="G229" s="423"/>
      <c r="H229" s="423"/>
      <c r="I229" s="423"/>
      <c r="J229" s="423"/>
      <c r="K229" s="423"/>
      <c r="L229" s="423"/>
    </row>
    <row r="230" spans="2:12" x14ac:dyDescent="0.35">
      <c r="B230" s="423"/>
      <c r="C230" s="423"/>
      <c r="D230" s="424"/>
      <c r="E230" s="423"/>
      <c r="F230" s="423"/>
      <c r="G230" s="423"/>
      <c r="H230" s="423"/>
      <c r="I230" s="423"/>
      <c r="J230" s="423"/>
      <c r="K230" s="423"/>
      <c r="L230" s="423"/>
    </row>
    <row r="231" spans="2:12" x14ac:dyDescent="0.35">
      <c r="B231" s="423"/>
      <c r="C231" s="423"/>
      <c r="D231" s="424"/>
      <c r="E231" s="423"/>
      <c r="F231" s="423"/>
      <c r="G231" s="423"/>
      <c r="H231" s="423"/>
      <c r="I231" s="423"/>
      <c r="J231" s="423"/>
      <c r="K231" s="423"/>
      <c r="L231" s="423"/>
    </row>
    <row r="232" spans="2:12" x14ac:dyDescent="0.35">
      <c r="B232" s="423"/>
      <c r="C232" s="423"/>
      <c r="D232" s="424"/>
      <c r="E232" s="423"/>
      <c r="F232" s="423"/>
      <c r="G232" s="423"/>
      <c r="H232" s="423"/>
      <c r="I232" s="423"/>
      <c r="J232" s="423"/>
      <c r="K232" s="423"/>
      <c r="L232" s="423"/>
    </row>
    <row r="233" spans="2:12" x14ac:dyDescent="0.35">
      <c r="B233" s="423"/>
      <c r="C233" s="423"/>
      <c r="D233" s="424"/>
      <c r="E233" s="423"/>
      <c r="F233" s="423"/>
      <c r="G233" s="423"/>
      <c r="H233" s="423"/>
      <c r="I233" s="423"/>
      <c r="J233" s="423"/>
      <c r="K233" s="423"/>
      <c r="L233" s="423"/>
    </row>
    <row r="234" spans="2:12" x14ac:dyDescent="0.35">
      <c r="B234" s="423"/>
      <c r="C234" s="423"/>
      <c r="D234" s="424"/>
      <c r="E234" s="423"/>
      <c r="F234" s="423"/>
      <c r="G234" s="423"/>
      <c r="H234" s="423"/>
      <c r="I234" s="423"/>
      <c r="J234" s="423"/>
      <c r="K234" s="423"/>
      <c r="L234" s="423"/>
    </row>
    <row r="235" spans="2:12" x14ac:dyDescent="0.35">
      <c r="B235" s="423"/>
      <c r="C235" s="423"/>
      <c r="D235" s="424"/>
      <c r="E235" s="423"/>
      <c r="F235" s="423"/>
      <c r="G235" s="423"/>
      <c r="H235" s="423"/>
      <c r="I235" s="423"/>
      <c r="J235" s="423"/>
      <c r="K235" s="423"/>
      <c r="L235" s="423"/>
    </row>
    <row r="236" spans="2:12" x14ac:dyDescent="0.35">
      <c r="B236" s="423"/>
      <c r="C236" s="423"/>
      <c r="D236" s="424"/>
      <c r="E236" s="423"/>
      <c r="F236" s="423"/>
      <c r="G236" s="423"/>
      <c r="H236" s="423"/>
      <c r="I236" s="423"/>
      <c r="J236" s="423"/>
      <c r="K236" s="423"/>
      <c r="L236" s="423"/>
    </row>
    <row r="237" spans="2:12" x14ac:dyDescent="0.35">
      <c r="B237" s="423"/>
      <c r="C237" s="423"/>
      <c r="D237" s="424"/>
      <c r="E237" s="423"/>
      <c r="F237" s="423"/>
      <c r="G237" s="423"/>
      <c r="H237" s="423"/>
      <c r="I237" s="423"/>
      <c r="J237" s="423"/>
      <c r="K237" s="423"/>
      <c r="L237" s="423"/>
    </row>
    <row r="238" spans="2:12" x14ac:dyDescent="0.35">
      <c r="B238" s="423"/>
      <c r="C238" s="423"/>
      <c r="D238" s="424"/>
      <c r="E238" s="423"/>
      <c r="F238" s="423"/>
      <c r="G238" s="423"/>
      <c r="H238" s="423"/>
      <c r="I238" s="423"/>
      <c r="J238" s="423"/>
      <c r="K238" s="423"/>
      <c r="L238" s="423"/>
    </row>
    <row r="239" spans="2:12" x14ac:dyDescent="0.35">
      <c r="B239" s="423"/>
      <c r="C239" s="423"/>
      <c r="D239" s="424"/>
      <c r="E239" s="423"/>
      <c r="F239" s="423"/>
      <c r="G239" s="423"/>
      <c r="H239" s="423"/>
      <c r="I239" s="423"/>
      <c r="J239" s="423"/>
      <c r="K239" s="423"/>
      <c r="L239" s="423"/>
    </row>
    <row r="240" spans="2:12" x14ac:dyDescent="0.35">
      <c r="B240" s="423"/>
      <c r="C240" s="423"/>
      <c r="D240" s="424"/>
      <c r="E240" s="423"/>
      <c r="F240" s="423"/>
      <c r="G240" s="423"/>
      <c r="H240" s="423"/>
      <c r="I240" s="423"/>
      <c r="J240" s="423"/>
      <c r="K240" s="423"/>
      <c r="L240" s="423"/>
    </row>
    <row r="241" spans="2:12" x14ac:dyDescent="0.35">
      <c r="B241" s="423"/>
      <c r="C241" s="423"/>
      <c r="D241" s="424"/>
      <c r="E241" s="423"/>
      <c r="F241" s="423"/>
      <c r="G241" s="423"/>
      <c r="H241" s="423"/>
      <c r="I241" s="423"/>
      <c r="J241" s="423"/>
      <c r="K241" s="423"/>
      <c r="L241" s="423"/>
    </row>
    <row r="242" spans="2:12" x14ac:dyDescent="0.35">
      <c r="B242" s="423"/>
      <c r="C242" s="423"/>
      <c r="D242" s="424"/>
      <c r="E242" s="423"/>
      <c r="F242" s="423"/>
      <c r="G242" s="423"/>
      <c r="H242" s="423"/>
      <c r="I242" s="423"/>
      <c r="J242" s="423"/>
      <c r="K242" s="423"/>
      <c r="L242" s="423"/>
    </row>
    <row r="243" spans="2:12" x14ac:dyDescent="0.35">
      <c r="B243" s="423"/>
      <c r="C243" s="423"/>
      <c r="D243" s="424"/>
      <c r="E243" s="423"/>
      <c r="F243" s="423"/>
      <c r="G243" s="423"/>
      <c r="H243" s="423"/>
      <c r="I243" s="423"/>
      <c r="J243" s="423"/>
      <c r="K243" s="423"/>
      <c r="L243" s="423"/>
    </row>
    <row r="244" spans="2:12" x14ac:dyDescent="0.35">
      <c r="B244" s="423"/>
      <c r="C244" s="423"/>
      <c r="D244" s="424"/>
      <c r="E244" s="423"/>
      <c r="F244" s="423"/>
      <c r="G244" s="423"/>
      <c r="H244" s="423"/>
      <c r="I244" s="423"/>
      <c r="J244" s="423"/>
      <c r="K244" s="423"/>
      <c r="L244" s="423"/>
    </row>
    <row r="245" spans="2:12" x14ac:dyDescent="0.35">
      <c r="B245" s="423"/>
      <c r="C245" s="423"/>
      <c r="D245" s="424"/>
      <c r="E245" s="423"/>
      <c r="F245" s="423"/>
      <c r="G245" s="423"/>
      <c r="H245" s="423"/>
      <c r="I245" s="423"/>
      <c r="J245" s="423"/>
      <c r="K245" s="423"/>
      <c r="L245" s="423"/>
    </row>
    <row r="246" spans="2:12" x14ac:dyDescent="0.35">
      <c r="B246" s="423"/>
      <c r="C246" s="423"/>
      <c r="D246" s="424"/>
      <c r="E246" s="423"/>
      <c r="F246" s="423"/>
      <c r="G246" s="423"/>
      <c r="H246" s="423"/>
      <c r="I246" s="423"/>
      <c r="J246" s="423"/>
      <c r="K246" s="423"/>
      <c r="L246" s="423"/>
    </row>
    <row r="247" spans="2:12" x14ac:dyDescent="0.35">
      <c r="B247" s="423"/>
      <c r="C247" s="423"/>
      <c r="D247" s="424"/>
      <c r="E247" s="423"/>
      <c r="F247" s="423"/>
      <c r="G247" s="423"/>
      <c r="H247" s="423"/>
      <c r="I247" s="423"/>
      <c r="J247" s="423"/>
      <c r="K247" s="423"/>
      <c r="L247" s="423"/>
    </row>
    <row r="248" spans="2:12" x14ac:dyDescent="0.35">
      <c r="B248" s="423"/>
      <c r="C248" s="423"/>
      <c r="D248" s="424"/>
      <c r="E248" s="423"/>
      <c r="F248" s="423"/>
      <c r="G248" s="423"/>
      <c r="H248" s="423"/>
      <c r="I248" s="423"/>
      <c r="J248" s="423"/>
      <c r="K248" s="423"/>
      <c r="L248" s="423"/>
    </row>
    <row r="249" spans="2:12" x14ac:dyDescent="0.35">
      <c r="B249" s="423"/>
      <c r="C249" s="423"/>
      <c r="D249" s="424"/>
      <c r="E249" s="423"/>
      <c r="F249" s="423"/>
      <c r="G249" s="423"/>
      <c r="H249" s="423"/>
      <c r="I249" s="423"/>
      <c r="J249" s="423"/>
      <c r="K249" s="423"/>
      <c r="L249" s="423"/>
    </row>
    <row r="250" spans="2:12" x14ac:dyDescent="0.35">
      <c r="B250" s="423"/>
      <c r="C250" s="423"/>
      <c r="D250" s="424"/>
      <c r="E250" s="423"/>
      <c r="F250" s="423"/>
      <c r="G250" s="423"/>
      <c r="H250" s="423"/>
      <c r="I250" s="423"/>
      <c r="J250" s="423"/>
      <c r="K250" s="423"/>
      <c r="L250" s="423"/>
    </row>
    <row r="251" spans="2:12" x14ac:dyDescent="0.35">
      <c r="B251" s="423"/>
      <c r="C251" s="423"/>
      <c r="D251" s="424"/>
      <c r="E251" s="423"/>
      <c r="F251" s="423"/>
      <c r="G251" s="423"/>
      <c r="H251" s="423"/>
      <c r="I251" s="423"/>
      <c r="J251" s="423"/>
      <c r="K251" s="423"/>
      <c r="L251" s="423"/>
    </row>
    <row r="252" spans="2:12" x14ac:dyDescent="0.35">
      <c r="B252" s="423"/>
      <c r="C252" s="423"/>
      <c r="D252" s="424"/>
      <c r="E252" s="423"/>
      <c r="F252" s="423"/>
      <c r="G252" s="423"/>
      <c r="H252" s="423"/>
      <c r="I252" s="423"/>
      <c r="J252" s="423"/>
      <c r="K252" s="423"/>
      <c r="L252" s="423"/>
    </row>
    <row r="253" spans="2:12" x14ac:dyDescent="0.35">
      <c r="B253" s="423"/>
      <c r="C253" s="423"/>
      <c r="D253" s="424"/>
      <c r="E253" s="423"/>
      <c r="F253" s="423"/>
      <c r="G253" s="423"/>
      <c r="H253" s="423"/>
      <c r="I253" s="423"/>
      <c r="J253" s="423"/>
      <c r="K253" s="423"/>
      <c r="L253" s="423"/>
    </row>
    <row r="254" spans="2:12" x14ac:dyDescent="0.35">
      <c r="B254" s="423"/>
      <c r="C254" s="423"/>
      <c r="D254" s="424"/>
      <c r="E254" s="423"/>
      <c r="F254" s="423"/>
      <c r="G254" s="423"/>
      <c r="H254" s="423"/>
      <c r="I254" s="423"/>
      <c r="J254" s="423"/>
      <c r="K254" s="423"/>
      <c r="L254" s="423"/>
    </row>
    <row r="255" spans="2:12" x14ac:dyDescent="0.35">
      <c r="B255" s="423"/>
      <c r="C255" s="423"/>
      <c r="D255" s="424"/>
      <c r="E255" s="423"/>
      <c r="F255" s="423"/>
      <c r="G255" s="423"/>
      <c r="H255" s="423"/>
      <c r="I255" s="423"/>
      <c r="J255" s="423"/>
      <c r="K255" s="423"/>
      <c r="L255" s="423"/>
    </row>
    <row r="256" spans="2:12" x14ac:dyDescent="0.35">
      <c r="B256" s="423"/>
      <c r="C256" s="423"/>
      <c r="D256" s="424"/>
      <c r="E256" s="423"/>
      <c r="F256" s="423"/>
      <c r="G256" s="423"/>
      <c r="H256" s="423"/>
      <c r="I256" s="423"/>
      <c r="J256" s="423"/>
      <c r="K256" s="423"/>
      <c r="L256" s="423"/>
    </row>
    <row r="257" spans="2:12" x14ac:dyDescent="0.35">
      <c r="B257" s="423"/>
      <c r="C257" s="423"/>
      <c r="D257" s="424"/>
      <c r="E257" s="423"/>
      <c r="F257" s="423"/>
      <c r="G257" s="423"/>
      <c r="H257" s="423"/>
      <c r="I257" s="423"/>
      <c r="J257" s="423"/>
      <c r="K257" s="423"/>
      <c r="L257" s="423"/>
    </row>
    <row r="258" spans="2:12" x14ac:dyDescent="0.35">
      <c r="B258" s="423"/>
      <c r="C258" s="423"/>
      <c r="D258" s="424"/>
      <c r="E258" s="423"/>
      <c r="F258" s="423"/>
      <c r="G258" s="423"/>
      <c r="H258" s="423"/>
      <c r="I258" s="423"/>
      <c r="J258" s="423"/>
      <c r="K258" s="423"/>
      <c r="L258" s="423"/>
    </row>
    <row r="259" spans="2:12" x14ac:dyDescent="0.35">
      <c r="B259" s="423"/>
      <c r="C259" s="423"/>
      <c r="D259" s="424"/>
      <c r="E259" s="423"/>
      <c r="F259" s="423"/>
      <c r="G259" s="423"/>
      <c r="H259" s="423"/>
      <c r="I259" s="423"/>
      <c r="J259" s="423"/>
      <c r="K259" s="423"/>
      <c r="L259" s="423"/>
    </row>
    <row r="260" spans="2:12" x14ac:dyDescent="0.35">
      <c r="B260" s="423"/>
      <c r="C260" s="423"/>
      <c r="D260" s="424"/>
      <c r="E260" s="423"/>
      <c r="F260" s="423"/>
      <c r="G260" s="423"/>
      <c r="H260" s="423"/>
      <c r="I260" s="423"/>
      <c r="J260" s="423"/>
      <c r="K260" s="423"/>
      <c r="L260" s="423"/>
    </row>
    <row r="261" spans="2:12" x14ac:dyDescent="0.35">
      <c r="B261" s="423"/>
      <c r="C261" s="423"/>
      <c r="D261" s="424"/>
      <c r="E261" s="423"/>
      <c r="F261" s="423"/>
      <c r="G261" s="423"/>
      <c r="H261" s="423"/>
      <c r="I261" s="423"/>
      <c r="J261" s="423"/>
      <c r="K261" s="423"/>
      <c r="L261" s="423"/>
    </row>
    <row r="262" spans="2:12" x14ac:dyDescent="0.35">
      <c r="B262" s="423"/>
      <c r="C262" s="423"/>
      <c r="D262" s="424"/>
      <c r="E262" s="423"/>
      <c r="F262" s="423"/>
      <c r="G262" s="423"/>
      <c r="H262" s="423"/>
      <c r="I262" s="423"/>
      <c r="J262" s="423"/>
      <c r="K262" s="423"/>
      <c r="L262" s="423"/>
    </row>
    <row r="263" spans="2:12" x14ac:dyDescent="0.35">
      <c r="B263" s="423"/>
      <c r="C263" s="423"/>
      <c r="D263" s="424"/>
      <c r="E263" s="423"/>
      <c r="F263" s="423"/>
      <c r="G263" s="423"/>
      <c r="H263" s="423"/>
      <c r="I263" s="423"/>
      <c r="J263" s="423"/>
      <c r="K263" s="423"/>
      <c r="L263" s="423"/>
    </row>
    <row r="264" spans="2:12" x14ac:dyDescent="0.35">
      <c r="B264" s="423"/>
      <c r="C264" s="423"/>
      <c r="D264" s="424"/>
      <c r="E264" s="423"/>
      <c r="F264" s="423"/>
      <c r="G264" s="423"/>
      <c r="H264" s="423"/>
      <c r="I264" s="423"/>
      <c r="J264" s="423"/>
      <c r="K264" s="423"/>
      <c r="L264" s="423"/>
    </row>
    <row r="265" spans="2:12" x14ac:dyDescent="0.35">
      <c r="B265" s="423"/>
      <c r="C265" s="423"/>
      <c r="D265" s="424"/>
      <c r="E265" s="423"/>
      <c r="F265" s="423"/>
      <c r="G265" s="423"/>
      <c r="H265" s="423"/>
      <c r="I265" s="423"/>
      <c r="J265" s="423"/>
      <c r="K265" s="423"/>
      <c r="L265" s="423"/>
    </row>
    <row r="266" spans="2:12" x14ac:dyDescent="0.35">
      <c r="B266" s="423"/>
      <c r="C266" s="423"/>
      <c r="D266" s="424"/>
      <c r="E266" s="423"/>
      <c r="F266" s="423"/>
      <c r="G266" s="423"/>
      <c r="H266" s="423"/>
      <c r="I266" s="423"/>
      <c r="J266" s="423"/>
      <c r="K266" s="423"/>
      <c r="L266" s="423"/>
    </row>
    <row r="267" spans="2:12" x14ac:dyDescent="0.35">
      <c r="B267" s="423"/>
      <c r="C267" s="423"/>
      <c r="D267" s="424"/>
      <c r="E267" s="423"/>
      <c r="F267" s="423"/>
      <c r="G267" s="423"/>
      <c r="H267" s="423"/>
      <c r="I267" s="423"/>
      <c r="J267" s="423"/>
      <c r="K267" s="423"/>
      <c r="L267" s="423"/>
    </row>
    <row r="268" spans="2:12" x14ac:dyDescent="0.35">
      <c r="B268" s="423"/>
      <c r="C268" s="423"/>
      <c r="D268" s="424"/>
      <c r="E268" s="423"/>
      <c r="F268" s="423"/>
      <c r="G268" s="423"/>
      <c r="H268" s="423"/>
      <c r="I268" s="423"/>
      <c r="J268" s="423"/>
      <c r="K268" s="423"/>
      <c r="L268" s="423"/>
    </row>
    <row r="269" spans="2:12" x14ac:dyDescent="0.35">
      <c r="B269" s="423"/>
      <c r="C269" s="423"/>
      <c r="D269" s="424"/>
      <c r="E269" s="423"/>
      <c r="F269" s="423"/>
      <c r="G269" s="423"/>
      <c r="H269" s="423"/>
      <c r="I269" s="423"/>
      <c r="J269" s="423"/>
      <c r="K269" s="423"/>
      <c r="L269" s="423"/>
    </row>
    <row r="270" spans="2:12" x14ac:dyDescent="0.35">
      <c r="B270" s="423"/>
      <c r="C270" s="423"/>
      <c r="D270" s="424"/>
      <c r="E270" s="423"/>
      <c r="F270" s="423"/>
      <c r="G270" s="423"/>
      <c r="H270" s="423"/>
      <c r="I270" s="423"/>
      <c r="J270" s="423"/>
      <c r="K270" s="423"/>
      <c r="L270" s="423"/>
    </row>
    <row r="271" spans="2:12" x14ac:dyDescent="0.35">
      <c r="B271" s="423"/>
      <c r="C271" s="423"/>
      <c r="D271" s="424"/>
      <c r="E271" s="423"/>
      <c r="F271" s="423"/>
      <c r="G271" s="423"/>
      <c r="H271" s="423"/>
      <c r="I271" s="423"/>
      <c r="J271" s="423"/>
      <c r="K271" s="423"/>
      <c r="L271" s="423"/>
    </row>
    <row r="272" spans="2:12" x14ac:dyDescent="0.35">
      <c r="B272" s="423"/>
      <c r="C272" s="423"/>
      <c r="D272" s="424"/>
      <c r="E272" s="423"/>
      <c r="F272" s="423"/>
      <c r="G272" s="423"/>
      <c r="H272" s="423"/>
      <c r="I272" s="423"/>
      <c r="J272" s="423"/>
      <c r="K272" s="423"/>
      <c r="L272" s="423"/>
    </row>
    <row r="273" spans="2:12" x14ac:dyDescent="0.35">
      <c r="B273" s="423"/>
      <c r="C273" s="423"/>
      <c r="D273" s="424"/>
      <c r="E273" s="423"/>
      <c r="F273" s="423"/>
      <c r="G273" s="423"/>
      <c r="H273" s="423"/>
      <c r="I273" s="423"/>
      <c r="J273" s="423"/>
      <c r="K273" s="423"/>
      <c r="L273" s="423"/>
    </row>
    <row r="274" spans="2:12" x14ac:dyDescent="0.35">
      <c r="B274" s="423"/>
      <c r="C274" s="423"/>
      <c r="D274" s="424"/>
      <c r="E274" s="423"/>
      <c r="F274" s="423"/>
      <c r="G274" s="423"/>
      <c r="H274" s="423"/>
      <c r="I274" s="423"/>
      <c r="J274" s="423"/>
      <c r="K274" s="423"/>
      <c r="L274" s="423"/>
    </row>
    <row r="275" spans="2:12" x14ac:dyDescent="0.35">
      <c r="B275" s="423"/>
      <c r="C275" s="423"/>
      <c r="D275" s="424"/>
      <c r="E275" s="423"/>
      <c r="F275" s="423"/>
      <c r="G275" s="423"/>
      <c r="H275" s="423"/>
      <c r="I275" s="423"/>
      <c r="J275" s="423"/>
      <c r="K275" s="423"/>
      <c r="L275" s="423"/>
    </row>
    <row r="276" spans="2:12" x14ac:dyDescent="0.35">
      <c r="B276" s="423"/>
      <c r="C276" s="423"/>
      <c r="D276" s="424"/>
      <c r="E276" s="423"/>
      <c r="F276" s="423"/>
      <c r="G276" s="423"/>
      <c r="H276" s="423"/>
      <c r="I276" s="423"/>
      <c r="J276" s="423"/>
      <c r="K276" s="423"/>
      <c r="L276" s="423"/>
    </row>
    <row r="277" spans="2:12" x14ac:dyDescent="0.35">
      <c r="B277" s="423"/>
      <c r="C277" s="423"/>
      <c r="D277" s="424"/>
      <c r="E277" s="423"/>
      <c r="F277" s="423"/>
      <c r="G277" s="423"/>
      <c r="H277" s="423"/>
      <c r="I277" s="423"/>
      <c r="J277" s="423"/>
      <c r="K277" s="423"/>
      <c r="L277" s="423"/>
    </row>
    <row r="278" spans="2:12" x14ac:dyDescent="0.35">
      <c r="B278" s="423"/>
      <c r="C278" s="423"/>
      <c r="D278" s="424"/>
      <c r="E278" s="423"/>
      <c r="F278" s="423"/>
      <c r="G278" s="423"/>
      <c r="H278" s="423"/>
      <c r="I278" s="423"/>
      <c r="J278" s="423"/>
      <c r="K278" s="423"/>
      <c r="L278" s="423"/>
    </row>
    <row r="279" spans="2:12" x14ac:dyDescent="0.35">
      <c r="B279" s="423"/>
      <c r="C279" s="423"/>
      <c r="D279" s="424"/>
      <c r="E279" s="423"/>
      <c r="F279" s="423"/>
      <c r="G279" s="423"/>
      <c r="H279" s="423"/>
      <c r="I279" s="423"/>
      <c r="J279" s="423"/>
      <c r="K279" s="423"/>
      <c r="L279" s="423"/>
    </row>
    <row r="280" spans="2:12" x14ac:dyDescent="0.35">
      <c r="B280" s="423"/>
      <c r="C280" s="423"/>
      <c r="D280" s="424"/>
      <c r="E280" s="423"/>
      <c r="F280" s="423"/>
      <c r="G280" s="423"/>
      <c r="H280" s="423"/>
      <c r="I280" s="423"/>
      <c r="J280" s="423"/>
      <c r="K280" s="423"/>
      <c r="L280" s="423"/>
    </row>
    <row r="281" spans="2:12" x14ac:dyDescent="0.35">
      <c r="B281" s="423"/>
      <c r="C281" s="423"/>
      <c r="D281" s="424"/>
      <c r="E281" s="423"/>
      <c r="F281" s="423"/>
      <c r="G281" s="423"/>
      <c r="H281" s="423"/>
      <c r="I281" s="423"/>
      <c r="J281" s="423"/>
      <c r="K281" s="423"/>
      <c r="L281" s="423"/>
    </row>
    <row r="282" spans="2:12" x14ac:dyDescent="0.35">
      <c r="B282" s="423"/>
      <c r="C282" s="423"/>
      <c r="D282" s="424"/>
      <c r="E282" s="423"/>
      <c r="F282" s="423"/>
      <c r="G282" s="423"/>
      <c r="H282" s="423"/>
      <c r="I282" s="423"/>
      <c r="J282" s="423"/>
      <c r="K282" s="423"/>
      <c r="L282" s="423"/>
    </row>
    <row r="283" spans="2:12" x14ac:dyDescent="0.35">
      <c r="B283" s="423"/>
      <c r="C283" s="423"/>
      <c r="D283" s="424"/>
      <c r="E283" s="423"/>
      <c r="F283" s="423"/>
      <c r="G283" s="423"/>
      <c r="H283" s="423"/>
      <c r="I283" s="423"/>
      <c r="J283" s="423"/>
      <c r="K283" s="423"/>
      <c r="L283" s="423"/>
    </row>
    <row r="284" spans="2:12" x14ac:dyDescent="0.35">
      <c r="B284" s="423"/>
      <c r="C284" s="423"/>
      <c r="D284" s="424"/>
      <c r="E284" s="423"/>
      <c r="F284" s="423"/>
      <c r="G284" s="423"/>
      <c r="H284" s="423"/>
      <c r="I284" s="423"/>
      <c r="J284" s="423"/>
      <c r="K284" s="423"/>
      <c r="L284" s="423"/>
    </row>
    <row r="285" spans="2:12" x14ac:dyDescent="0.35">
      <c r="B285" s="423"/>
      <c r="C285" s="423"/>
      <c r="D285" s="424"/>
      <c r="E285" s="423"/>
      <c r="F285" s="423"/>
      <c r="G285" s="423"/>
      <c r="H285" s="423"/>
      <c r="I285" s="423"/>
      <c r="J285" s="423"/>
      <c r="K285" s="423"/>
      <c r="L285" s="423"/>
    </row>
    <row r="286" spans="2:12" x14ac:dyDescent="0.35">
      <c r="B286" s="423"/>
      <c r="C286" s="423"/>
      <c r="D286" s="424"/>
      <c r="E286" s="423"/>
      <c r="F286" s="423"/>
      <c r="G286" s="423"/>
      <c r="H286" s="423"/>
      <c r="I286" s="423"/>
      <c r="J286" s="423"/>
      <c r="K286" s="423"/>
      <c r="L286" s="423"/>
    </row>
    <row r="287" spans="2:12" x14ac:dyDescent="0.35">
      <c r="B287" s="423"/>
      <c r="C287" s="423"/>
      <c r="D287" s="424"/>
      <c r="E287" s="423"/>
      <c r="F287" s="423"/>
      <c r="G287" s="423"/>
      <c r="H287" s="423"/>
      <c r="I287" s="423"/>
      <c r="J287" s="423"/>
      <c r="K287" s="423"/>
      <c r="L287" s="423"/>
    </row>
    <row r="288" spans="2:12" x14ac:dyDescent="0.35">
      <c r="B288" s="423"/>
      <c r="C288" s="423"/>
      <c r="D288" s="424"/>
      <c r="E288" s="423"/>
      <c r="F288" s="423"/>
      <c r="G288" s="423"/>
      <c r="H288" s="423"/>
      <c r="I288" s="423"/>
      <c r="J288" s="423"/>
      <c r="K288" s="423"/>
      <c r="L288" s="423"/>
    </row>
    <row r="289" spans="2:12" x14ac:dyDescent="0.35">
      <c r="B289" s="423"/>
      <c r="C289" s="423"/>
      <c r="D289" s="424"/>
      <c r="E289" s="423"/>
      <c r="F289" s="423"/>
      <c r="G289" s="423"/>
      <c r="H289" s="423"/>
      <c r="I289" s="423"/>
      <c r="J289" s="423"/>
      <c r="K289" s="423"/>
      <c r="L289" s="423"/>
    </row>
    <row r="290" spans="2:12" x14ac:dyDescent="0.35">
      <c r="B290" s="423"/>
      <c r="C290" s="423"/>
      <c r="D290" s="424"/>
      <c r="E290" s="423"/>
      <c r="F290" s="423"/>
      <c r="G290" s="423"/>
      <c r="H290" s="423"/>
      <c r="I290" s="423"/>
      <c r="J290" s="423"/>
      <c r="K290" s="423"/>
      <c r="L290" s="423"/>
    </row>
    <row r="291" spans="2:12" x14ac:dyDescent="0.35">
      <c r="B291" s="423"/>
      <c r="C291" s="423"/>
      <c r="D291" s="424"/>
      <c r="E291" s="423"/>
      <c r="F291" s="423"/>
      <c r="G291" s="423"/>
      <c r="H291" s="423"/>
      <c r="I291" s="423"/>
      <c r="J291" s="423"/>
      <c r="K291" s="423"/>
      <c r="L291" s="423"/>
    </row>
    <row r="292" spans="2:12" x14ac:dyDescent="0.35">
      <c r="B292" s="423"/>
      <c r="C292" s="423"/>
      <c r="D292" s="424"/>
      <c r="E292" s="423"/>
      <c r="F292" s="423"/>
      <c r="G292" s="423"/>
      <c r="H292" s="423"/>
      <c r="I292" s="423"/>
      <c r="J292" s="423"/>
      <c r="K292" s="423"/>
      <c r="L292" s="423"/>
    </row>
    <row r="293" spans="2:12" x14ac:dyDescent="0.35">
      <c r="B293" s="423"/>
      <c r="C293" s="423"/>
      <c r="D293" s="424"/>
      <c r="E293" s="423"/>
      <c r="F293" s="423"/>
      <c r="G293" s="423"/>
      <c r="H293" s="423"/>
      <c r="I293" s="423"/>
      <c r="J293" s="423"/>
      <c r="K293" s="423"/>
      <c r="L293" s="423"/>
    </row>
    <row r="294" spans="2:12" x14ac:dyDescent="0.35">
      <c r="B294" s="423"/>
      <c r="C294" s="423"/>
      <c r="D294" s="424"/>
      <c r="E294" s="423"/>
      <c r="F294" s="423"/>
      <c r="G294" s="423"/>
      <c r="H294" s="423"/>
      <c r="I294" s="423"/>
      <c r="J294" s="423"/>
      <c r="K294" s="423"/>
      <c r="L294" s="423"/>
    </row>
    <row r="295" spans="2:12" x14ac:dyDescent="0.35">
      <c r="B295" s="423"/>
      <c r="C295" s="423"/>
      <c r="D295" s="424"/>
      <c r="E295" s="423"/>
      <c r="F295" s="423"/>
      <c r="G295" s="423"/>
      <c r="H295" s="423"/>
      <c r="I295" s="423"/>
      <c r="J295" s="423"/>
      <c r="K295" s="423"/>
      <c r="L295" s="423"/>
    </row>
    <row r="296" spans="2:12" x14ac:dyDescent="0.35">
      <c r="B296" s="423"/>
      <c r="C296" s="423"/>
      <c r="D296" s="424"/>
      <c r="E296" s="423"/>
      <c r="F296" s="423"/>
      <c r="G296" s="423"/>
      <c r="H296" s="423"/>
      <c r="I296" s="423"/>
      <c r="J296" s="423"/>
      <c r="K296" s="423"/>
      <c r="L296" s="423"/>
    </row>
    <row r="297" spans="2:12" x14ac:dyDescent="0.35">
      <c r="B297" s="423"/>
      <c r="C297" s="423"/>
      <c r="D297" s="424"/>
      <c r="E297" s="423"/>
      <c r="F297" s="423"/>
      <c r="G297" s="423"/>
      <c r="H297" s="423"/>
      <c r="I297" s="423"/>
      <c r="J297" s="423"/>
      <c r="K297" s="423"/>
      <c r="L297" s="423"/>
    </row>
    <row r="298" spans="2:12" x14ac:dyDescent="0.35">
      <c r="B298" s="423"/>
      <c r="C298" s="423"/>
      <c r="D298" s="424"/>
      <c r="E298" s="423"/>
      <c r="F298" s="423"/>
      <c r="G298" s="423"/>
      <c r="H298" s="423"/>
      <c r="I298" s="423"/>
      <c r="J298" s="423"/>
      <c r="K298" s="423"/>
      <c r="L298" s="423"/>
    </row>
    <row r="299" spans="2:12" x14ac:dyDescent="0.35">
      <c r="B299" s="423"/>
      <c r="C299" s="423"/>
      <c r="D299" s="424"/>
      <c r="E299" s="423"/>
      <c r="F299" s="423"/>
      <c r="G299" s="423"/>
      <c r="H299" s="423"/>
      <c r="I299" s="423"/>
      <c r="J299" s="423"/>
      <c r="K299" s="423"/>
      <c r="L299" s="423"/>
    </row>
    <row r="300" spans="2:12" x14ac:dyDescent="0.35">
      <c r="B300" s="423"/>
      <c r="C300" s="423"/>
      <c r="D300" s="424"/>
      <c r="E300" s="423"/>
      <c r="F300" s="423"/>
      <c r="G300" s="423"/>
      <c r="H300" s="423"/>
      <c r="I300" s="423"/>
      <c r="J300" s="423"/>
      <c r="K300" s="423"/>
      <c r="L300" s="423"/>
    </row>
    <row r="301" spans="2:12" x14ac:dyDescent="0.35">
      <c r="B301" s="423"/>
      <c r="C301" s="423"/>
      <c r="D301" s="424"/>
      <c r="E301" s="423"/>
      <c r="F301" s="423"/>
      <c r="G301" s="423"/>
      <c r="H301" s="423"/>
      <c r="I301" s="423"/>
      <c r="J301" s="423"/>
      <c r="K301" s="423"/>
      <c r="L301" s="423"/>
    </row>
    <row r="302" spans="2:12" x14ac:dyDescent="0.35">
      <c r="B302" s="423"/>
      <c r="C302" s="423"/>
      <c r="D302" s="424"/>
      <c r="E302" s="423"/>
      <c r="F302" s="423"/>
      <c r="G302" s="423"/>
      <c r="H302" s="423"/>
      <c r="I302" s="423"/>
      <c r="J302" s="423"/>
      <c r="K302" s="423"/>
      <c r="L302" s="423"/>
    </row>
    <row r="303" spans="2:12" x14ac:dyDescent="0.35">
      <c r="B303" s="423"/>
      <c r="C303" s="423"/>
      <c r="D303" s="424"/>
      <c r="E303" s="423"/>
      <c r="F303" s="423"/>
      <c r="G303" s="423"/>
      <c r="H303" s="423"/>
      <c r="I303" s="423"/>
      <c r="J303" s="423"/>
      <c r="K303" s="423"/>
      <c r="L303" s="423"/>
    </row>
    <row r="304" spans="2:12" x14ac:dyDescent="0.35">
      <c r="B304" s="423"/>
      <c r="C304" s="423"/>
      <c r="D304" s="424"/>
      <c r="E304" s="423"/>
      <c r="F304" s="423"/>
      <c r="G304" s="423"/>
      <c r="H304" s="423"/>
      <c r="I304" s="423"/>
      <c r="J304" s="423"/>
      <c r="K304" s="423"/>
      <c r="L304" s="423"/>
    </row>
    <row r="305" spans="2:12" x14ac:dyDescent="0.35">
      <c r="B305" s="423"/>
      <c r="C305" s="423"/>
      <c r="D305" s="424"/>
      <c r="E305" s="423"/>
      <c r="F305" s="423"/>
      <c r="G305" s="423"/>
      <c r="H305" s="423"/>
      <c r="I305" s="423"/>
      <c r="J305" s="423"/>
      <c r="K305" s="423"/>
      <c r="L305" s="423"/>
    </row>
    <row r="306" spans="2:12" x14ac:dyDescent="0.35">
      <c r="B306" s="423"/>
      <c r="C306" s="423"/>
      <c r="D306" s="424"/>
      <c r="E306" s="423"/>
      <c r="F306" s="423"/>
      <c r="G306" s="423"/>
      <c r="H306" s="423"/>
      <c r="I306" s="423"/>
      <c r="J306" s="423"/>
      <c r="K306" s="423"/>
      <c r="L306" s="423"/>
    </row>
    <row r="307" spans="2:12" x14ac:dyDescent="0.35">
      <c r="B307" s="423"/>
      <c r="C307" s="423"/>
      <c r="D307" s="424"/>
      <c r="E307" s="423"/>
      <c r="F307" s="423"/>
      <c r="G307" s="423"/>
      <c r="H307" s="423"/>
      <c r="I307" s="423"/>
      <c r="J307" s="423"/>
      <c r="K307" s="423"/>
      <c r="L307" s="423"/>
    </row>
    <row r="308" spans="2:12" x14ac:dyDescent="0.35">
      <c r="B308" s="423"/>
      <c r="C308" s="423"/>
      <c r="D308" s="424"/>
      <c r="E308" s="423"/>
      <c r="F308" s="423"/>
      <c r="G308" s="423"/>
      <c r="H308" s="423"/>
      <c r="I308" s="423"/>
      <c r="J308" s="423"/>
      <c r="K308" s="423"/>
      <c r="L308" s="423"/>
    </row>
    <row r="309" spans="2:12" x14ac:dyDescent="0.35">
      <c r="B309" s="423"/>
      <c r="C309" s="423"/>
      <c r="D309" s="424"/>
      <c r="E309" s="423"/>
      <c r="F309" s="423"/>
      <c r="G309" s="423"/>
      <c r="H309" s="423"/>
      <c r="I309" s="423"/>
      <c r="J309" s="423"/>
      <c r="K309" s="423"/>
      <c r="L309" s="423"/>
    </row>
    <row r="310" spans="2:12" x14ac:dyDescent="0.35">
      <c r="B310" s="423"/>
      <c r="C310" s="423"/>
      <c r="D310" s="424"/>
      <c r="E310" s="423"/>
      <c r="F310" s="423"/>
      <c r="G310" s="423"/>
      <c r="H310" s="423"/>
      <c r="I310" s="423"/>
      <c r="J310" s="423"/>
      <c r="K310" s="423"/>
      <c r="L310" s="423"/>
    </row>
    <row r="311" spans="2:12" x14ac:dyDescent="0.35">
      <c r="B311" s="423"/>
      <c r="C311" s="423"/>
      <c r="D311" s="424"/>
      <c r="E311" s="423"/>
      <c r="F311" s="423"/>
      <c r="G311" s="423"/>
      <c r="H311" s="423"/>
      <c r="I311" s="423"/>
      <c r="J311" s="423"/>
      <c r="K311" s="423"/>
      <c r="L311" s="423"/>
    </row>
    <row r="312" spans="2:12" x14ac:dyDescent="0.35">
      <c r="B312" s="423"/>
      <c r="C312" s="423"/>
      <c r="D312" s="424"/>
      <c r="E312" s="423"/>
      <c r="F312" s="423"/>
      <c r="G312" s="423"/>
      <c r="H312" s="423"/>
      <c r="I312" s="423"/>
      <c r="J312" s="423"/>
      <c r="K312" s="423"/>
      <c r="L312" s="423"/>
    </row>
    <row r="313" spans="2:12" x14ac:dyDescent="0.35">
      <c r="B313" s="423"/>
      <c r="C313" s="423"/>
      <c r="D313" s="424"/>
      <c r="E313" s="423"/>
      <c r="F313" s="423"/>
      <c r="G313" s="423"/>
      <c r="H313" s="423"/>
      <c r="I313" s="423"/>
      <c r="J313" s="423"/>
      <c r="K313" s="423"/>
      <c r="L313" s="423"/>
    </row>
    <row r="314" spans="2:12" x14ac:dyDescent="0.35">
      <c r="B314" s="423"/>
      <c r="C314" s="423"/>
      <c r="D314" s="424"/>
      <c r="E314" s="423"/>
      <c r="F314" s="423"/>
      <c r="G314" s="423"/>
      <c r="H314" s="423"/>
      <c r="I314" s="423"/>
      <c r="J314" s="423"/>
      <c r="K314" s="423"/>
      <c r="L314" s="423"/>
    </row>
    <row r="315" spans="2:12" x14ac:dyDescent="0.35">
      <c r="B315" s="423"/>
      <c r="C315" s="423"/>
      <c r="D315" s="424"/>
      <c r="E315" s="423"/>
      <c r="F315" s="423"/>
      <c r="G315" s="423"/>
      <c r="H315" s="423"/>
      <c r="I315" s="423"/>
      <c r="J315" s="423"/>
      <c r="K315" s="423"/>
      <c r="L315" s="423"/>
    </row>
    <row r="316" spans="2:12" x14ac:dyDescent="0.35">
      <c r="B316" s="423"/>
      <c r="C316" s="423"/>
      <c r="D316" s="424"/>
      <c r="E316" s="423"/>
      <c r="F316" s="423"/>
      <c r="G316" s="423"/>
      <c r="H316" s="423"/>
      <c r="I316" s="423"/>
      <c r="J316" s="423"/>
      <c r="K316" s="423"/>
      <c r="L316" s="423"/>
    </row>
    <row r="317" spans="2:12" x14ac:dyDescent="0.35">
      <c r="B317" s="423"/>
      <c r="C317" s="423"/>
      <c r="D317" s="424"/>
      <c r="E317" s="423"/>
      <c r="F317" s="423"/>
      <c r="G317" s="423"/>
      <c r="H317" s="423"/>
      <c r="I317" s="423"/>
      <c r="J317" s="423"/>
      <c r="K317" s="423"/>
      <c r="L317" s="423"/>
    </row>
    <row r="318" spans="2:12" x14ac:dyDescent="0.35">
      <c r="B318" s="423"/>
      <c r="C318" s="423"/>
      <c r="D318" s="424"/>
      <c r="E318" s="423"/>
      <c r="F318" s="423"/>
      <c r="G318" s="423"/>
      <c r="H318" s="423"/>
      <c r="I318" s="423"/>
      <c r="J318" s="423"/>
      <c r="K318" s="423"/>
      <c r="L318" s="423"/>
    </row>
    <row r="319" spans="2:12" x14ac:dyDescent="0.35">
      <c r="B319" s="423"/>
      <c r="C319" s="423"/>
      <c r="D319" s="424"/>
      <c r="E319" s="423"/>
      <c r="F319" s="423"/>
      <c r="G319" s="423"/>
      <c r="H319" s="423"/>
      <c r="I319" s="423"/>
      <c r="J319" s="423"/>
      <c r="K319" s="423"/>
      <c r="L319" s="423"/>
    </row>
    <row r="320" spans="2:12" x14ac:dyDescent="0.35">
      <c r="B320" s="423"/>
      <c r="C320" s="423"/>
      <c r="D320" s="424"/>
      <c r="E320" s="423"/>
      <c r="F320" s="423"/>
      <c r="G320" s="423"/>
      <c r="H320" s="423"/>
      <c r="I320" s="423"/>
      <c r="J320" s="423"/>
      <c r="K320" s="423"/>
      <c r="L320" s="423"/>
    </row>
    <row r="321" spans="2:12" x14ac:dyDescent="0.35">
      <c r="B321" s="423"/>
      <c r="C321" s="423"/>
      <c r="D321" s="424"/>
      <c r="E321" s="423"/>
      <c r="F321" s="423"/>
      <c r="G321" s="423"/>
      <c r="H321" s="423"/>
      <c r="I321" s="423"/>
      <c r="J321" s="423"/>
      <c r="K321" s="423"/>
      <c r="L321" s="423"/>
    </row>
    <row r="322" spans="2:12" x14ac:dyDescent="0.35">
      <c r="B322" s="423"/>
      <c r="C322" s="423"/>
      <c r="D322" s="424"/>
      <c r="E322" s="423"/>
      <c r="F322" s="423"/>
      <c r="G322" s="423"/>
      <c r="H322" s="423"/>
      <c r="I322" s="423"/>
      <c r="J322" s="423"/>
      <c r="K322" s="423"/>
      <c r="L322" s="423"/>
    </row>
    <row r="323" spans="2:12" x14ac:dyDescent="0.35">
      <c r="B323" s="423"/>
      <c r="C323" s="423"/>
      <c r="D323" s="424"/>
      <c r="E323" s="423"/>
      <c r="F323" s="423"/>
      <c r="G323" s="423"/>
      <c r="H323" s="423"/>
      <c r="I323" s="423"/>
      <c r="J323" s="423"/>
      <c r="K323" s="423"/>
      <c r="L323" s="423"/>
    </row>
    <row r="324" spans="2:12" x14ac:dyDescent="0.35">
      <c r="B324" s="423"/>
      <c r="C324" s="423"/>
      <c r="D324" s="424"/>
      <c r="E324" s="423"/>
      <c r="F324" s="423"/>
      <c r="G324" s="423"/>
      <c r="H324" s="423"/>
      <c r="I324" s="423"/>
      <c r="J324" s="423"/>
      <c r="K324" s="423"/>
      <c r="L324" s="423"/>
    </row>
    <row r="325" spans="2:12" x14ac:dyDescent="0.35">
      <c r="B325" s="423"/>
      <c r="C325" s="423"/>
      <c r="D325" s="424"/>
      <c r="E325" s="423"/>
      <c r="F325" s="423"/>
      <c r="G325" s="423"/>
      <c r="H325" s="423"/>
      <c r="I325" s="423"/>
      <c r="J325" s="423"/>
      <c r="K325" s="423"/>
      <c r="L325" s="423"/>
    </row>
    <row r="326" spans="2:12" x14ac:dyDescent="0.35">
      <c r="B326" s="423"/>
      <c r="C326" s="423"/>
      <c r="D326" s="424"/>
      <c r="E326" s="423"/>
      <c r="F326" s="423"/>
      <c r="G326" s="423"/>
      <c r="H326" s="423"/>
      <c r="I326" s="423"/>
      <c r="J326" s="423"/>
      <c r="K326" s="423"/>
      <c r="L326" s="423"/>
    </row>
    <row r="327" spans="2:12" x14ac:dyDescent="0.35">
      <c r="B327" s="423"/>
      <c r="C327" s="423"/>
      <c r="D327" s="424"/>
      <c r="E327" s="423"/>
      <c r="F327" s="423"/>
      <c r="G327" s="423"/>
      <c r="H327" s="423"/>
      <c r="I327" s="423"/>
      <c r="J327" s="423"/>
      <c r="K327" s="423"/>
      <c r="L327" s="423"/>
    </row>
    <row r="328" spans="2:12" x14ac:dyDescent="0.35">
      <c r="B328" s="423"/>
      <c r="C328" s="423"/>
      <c r="D328" s="424"/>
      <c r="E328" s="423"/>
      <c r="F328" s="423"/>
      <c r="G328" s="423"/>
      <c r="H328" s="423"/>
      <c r="I328" s="423"/>
      <c r="J328" s="423"/>
      <c r="K328" s="423"/>
      <c r="L328" s="423"/>
    </row>
    <row r="329" spans="2:12" x14ac:dyDescent="0.35">
      <c r="B329" s="423"/>
      <c r="C329" s="423"/>
      <c r="D329" s="424"/>
      <c r="E329" s="423"/>
      <c r="F329" s="423"/>
      <c r="G329" s="423"/>
      <c r="H329" s="423"/>
      <c r="I329" s="423"/>
      <c r="J329" s="423"/>
      <c r="K329" s="423"/>
      <c r="L329" s="423"/>
    </row>
    <row r="330" spans="2:12" x14ac:dyDescent="0.35">
      <c r="B330" s="423"/>
      <c r="C330" s="423"/>
      <c r="D330" s="424"/>
      <c r="E330" s="423"/>
      <c r="F330" s="423"/>
      <c r="G330" s="423"/>
      <c r="H330" s="423"/>
      <c r="I330" s="423"/>
      <c r="J330" s="423"/>
      <c r="K330" s="423"/>
      <c r="L330" s="423"/>
    </row>
    <row r="331" spans="2:12" x14ac:dyDescent="0.35">
      <c r="B331" s="423"/>
      <c r="C331" s="423"/>
      <c r="D331" s="424"/>
      <c r="E331" s="423"/>
      <c r="F331" s="423"/>
      <c r="G331" s="423"/>
      <c r="H331" s="423"/>
      <c r="I331" s="423"/>
      <c r="J331" s="423"/>
      <c r="K331" s="423"/>
      <c r="L331" s="423"/>
    </row>
    <row r="332" spans="2:12" x14ac:dyDescent="0.35">
      <c r="B332" s="423"/>
      <c r="C332" s="423"/>
      <c r="D332" s="424"/>
      <c r="E332" s="423"/>
      <c r="F332" s="423"/>
      <c r="G332" s="423"/>
      <c r="H332" s="423"/>
      <c r="I332" s="423"/>
      <c r="J332" s="423"/>
      <c r="K332" s="423"/>
      <c r="L332" s="423"/>
    </row>
    <row r="333" spans="2:12" x14ac:dyDescent="0.35">
      <c r="B333" s="423"/>
      <c r="C333" s="423"/>
      <c r="D333" s="424"/>
      <c r="E333" s="423"/>
      <c r="F333" s="423"/>
      <c r="G333" s="423"/>
      <c r="H333" s="423"/>
      <c r="I333" s="423"/>
      <c r="J333" s="423"/>
      <c r="K333" s="423"/>
      <c r="L333" s="423"/>
    </row>
    <row r="334" spans="2:12" x14ac:dyDescent="0.35">
      <c r="B334" s="423"/>
      <c r="C334" s="423"/>
      <c r="D334" s="424"/>
      <c r="E334" s="423"/>
      <c r="F334" s="423"/>
      <c r="G334" s="423"/>
      <c r="H334" s="423"/>
      <c r="I334" s="423"/>
      <c r="J334" s="423"/>
      <c r="K334" s="423"/>
      <c r="L334" s="423"/>
    </row>
    <row r="335" spans="2:12" x14ac:dyDescent="0.35">
      <c r="B335" s="423"/>
      <c r="C335" s="423"/>
      <c r="D335" s="424"/>
      <c r="E335" s="423"/>
      <c r="F335" s="423"/>
      <c r="G335" s="423"/>
      <c r="H335" s="423"/>
      <c r="I335" s="423"/>
      <c r="J335" s="423"/>
      <c r="K335" s="423"/>
      <c r="L335" s="423"/>
    </row>
    <row r="336" spans="2:12" x14ac:dyDescent="0.35">
      <c r="B336" s="423"/>
      <c r="C336" s="423"/>
      <c r="D336" s="424"/>
      <c r="E336" s="423"/>
      <c r="F336" s="423"/>
      <c r="G336" s="423"/>
      <c r="H336" s="423"/>
      <c r="I336" s="423"/>
      <c r="J336" s="423"/>
      <c r="K336" s="423"/>
      <c r="L336" s="423"/>
    </row>
    <row r="337" spans="2:12" x14ac:dyDescent="0.35">
      <c r="B337" s="423"/>
      <c r="C337" s="423"/>
      <c r="D337" s="424"/>
      <c r="E337" s="423"/>
      <c r="F337" s="423"/>
      <c r="G337" s="423"/>
      <c r="H337" s="423"/>
      <c r="I337" s="423"/>
      <c r="J337" s="423"/>
      <c r="K337" s="423"/>
      <c r="L337" s="423"/>
    </row>
    <row r="338" spans="2:12" x14ac:dyDescent="0.35">
      <c r="B338" s="423"/>
      <c r="C338" s="423"/>
      <c r="D338" s="424"/>
      <c r="E338" s="423"/>
      <c r="F338" s="423"/>
      <c r="G338" s="423"/>
      <c r="H338" s="423"/>
      <c r="I338" s="423"/>
      <c r="J338" s="423"/>
      <c r="K338" s="423"/>
      <c r="L338" s="423"/>
    </row>
    <row r="339" spans="2:12" x14ac:dyDescent="0.35">
      <c r="B339" s="423"/>
      <c r="C339" s="423"/>
      <c r="D339" s="424"/>
      <c r="E339" s="423"/>
      <c r="F339" s="423"/>
      <c r="G339" s="423"/>
      <c r="H339" s="423"/>
      <c r="I339" s="423"/>
      <c r="J339" s="423"/>
      <c r="K339" s="423"/>
      <c r="L339" s="423"/>
    </row>
    <row r="340" spans="2:12" x14ac:dyDescent="0.35">
      <c r="B340" s="423"/>
      <c r="C340" s="423"/>
      <c r="D340" s="424"/>
      <c r="E340" s="423"/>
      <c r="F340" s="423"/>
      <c r="G340" s="423"/>
      <c r="H340" s="423"/>
      <c r="I340" s="423"/>
      <c r="J340" s="423"/>
      <c r="K340" s="423"/>
      <c r="L340" s="423"/>
    </row>
    <row r="341" spans="2:12" x14ac:dyDescent="0.35">
      <c r="B341" s="423"/>
      <c r="C341" s="423"/>
      <c r="D341" s="424"/>
      <c r="E341" s="423"/>
      <c r="F341" s="423"/>
      <c r="G341" s="423"/>
      <c r="H341" s="423"/>
      <c r="I341" s="423"/>
      <c r="J341" s="423"/>
      <c r="K341" s="423"/>
      <c r="L341" s="423"/>
    </row>
    <row r="342" spans="2:12" x14ac:dyDescent="0.35">
      <c r="B342" s="423"/>
      <c r="C342" s="423"/>
      <c r="D342" s="424"/>
      <c r="E342" s="423"/>
      <c r="F342" s="423"/>
      <c r="G342" s="423"/>
      <c r="H342" s="423"/>
      <c r="I342" s="423"/>
      <c r="J342" s="423"/>
      <c r="K342" s="423"/>
      <c r="L342" s="423"/>
    </row>
    <row r="343" spans="2:12" x14ac:dyDescent="0.35">
      <c r="B343" s="423"/>
      <c r="C343" s="423"/>
      <c r="D343" s="424"/>
      <c r="E343" s="423"/>
      <c r="F343" s="423"/>
      <c r="G343" s="423"/>
      <c r="H343" s="423"/>
      <c r="I343" s="423"/>
      <c r="J343" s="423"/>
      <c r="K343" s="423"/>
      <c r="L343" s="423"/>
    </row>
    <row r="344" spans="2:12" x14ac:dyDescent="0.35">
      <c r="B344" s="423"/>
      <c r="C344" s="423"/>
      <c r="D344" s="424"/>
      <c r="E344" s="423"/>
      <c r="F344" s="423"/>
      <c r="G344" s="423"/>
      <c r="H344" s="423"/>
      <c r="I344" s="423"/>
      <c r="J344" s="423"/>
      <c r="K344" s="423"/>
      <c r="L344" s="423"/>
    </row>
    <row r="345" spans="2:12" x14ac:dyDescent="0.35">
      <c r="B345" s="423"/>
      <c r="C345" s="423"/>
      <c r="D345" s="424"/>
      <c r="E345" s="423"/>
      <c r="F345" s="423"/>
      <c r="G345" s="423"/>
      <c r="H345" s="423"/>
      <c r="I345" s="423"/>
      <c r="J345" s="423"/>
      <c r="K345" s="423"/>
      <c r="L345" s="423"/>
    </row>
    <row r="346" spans="2:12" x14ac:dyDescent="0.35">
      <c r="B346" s="423"/>
      <c r="C346" s="423"/>
      <c r="D346" s="424"/>
      <c r="E346" s="423"/>
      <c r="F346" s="423"/>
      <c r="G346" s="423"/>
      <c r="H346" s="423"/>
      <c r="I346" s="423"/>
      <c r="J346" s="423"/>
      <c r="K346" s="423"/>
      <c r="L346" s="423"/>
    </row>
    <row r="347" spans="2:12" x14ac:dyDescent="0.35">
      <c r="B347" s="423"/>
      <c r="C347" s="423"/>
      <c r="D347" s="424"/>
      <c r="E347" s="423"/>
      <c r="F347" s="423"/>
      <c r="G347" s="423"/>
      <c r="H347" s="423"/>
      <c r="I347" s="423"/>
      <c r="J347" s="423"/>
      <c r="K347" s="423"/>
      <c r="L347" s="423"/>
    </row>
    <row r="348" spans="2:12" x14ac:dyDescent="0.35">
      <c r="B348" s="423"/>
      <c r="C348" s="423"/>
      <c r="D348" s="424"/>
      <c r="E348" s="423"/>
      <c r="F348" s="423"/>
      <c r="G348" s="423"/>
      <c r="H348" s="423"/>
      <c r="I348" s="423"/>
      <c r="J348" s="423"/>
      <c r="K348" s="423"/>
      <c r="L348" s="423"/>
    </row>
    <row r="349" spans="2:12" x14ac:dyDescent="0.35">
      <c r="B349" s="423"/>
      <c r="C349" s="423"/>
      <c r="D349" s="424"/>
      <c r="E349" s="423"/>
      <c r="F349" s="423"/>
      <c r="G349" s="423"/>
      <c r="H349" s="423"/>
      <c r="I349" s="423"/>
      <c r="J349" s="423"/>
      <c r="K349" s="423"/>
      <c r="L349" s="423"/>
    </row>
    <row r="350" spans="2:12" x14ac:dyDescent="0.35">
      <c r="B350" s="423"/>
      <c r="C350" s="423"/>
      <c r="D350" s="424"/>
      <c r="E350" s="423"/>
      <c r="F350" s="423"/>
      <c r="G350" s="423"/>
      <c r="H350" s="423"/>
      <c r="I350" s="423"/>
      <c r="J350" s="423"/>
      <c r="K350" s="423"/>
      <c r="L350" s="423"/>
    </row>
    <row r="351" spans="2:12" x14ac:dyDescent="0.35">
      <c r="B351" s="423"/>
      <c r="C351" s="423"/>
      <c r="D351" s="424"/>
      <c r="E351" s="423"/>
      <c r="F351" s="423"/>
      <c r="G351" s="423"/>
      <c r="H351" s="423"/>
      <c r="I351" s="423"/>
      <c r="J351" s="423"/>
      <c r="K351" s="423"/>
      <c r="L351" s="423"/>
    </row>
    <row r="352" spans="2:12" x14ac:dyDescent="0.35">
      <c r="B352" s="423"/>
      <c r="C352" s="423"/>
      <c r="D352" s="424"/>
      <c r="E352" s="423"/>
      <c r="F352" s="423"/>
      <c r="G352" s="423"/>
      <c r="H352" s="423"/>
      <c r="I352" s="423"/>
      <c r="J352" s="423"/>
      <c r="K352" s="423"/>
      <c r="L352" s="423"/>
    </row>
    <row r="353" spans="2:12" x14ac:dyDescent="0.35">
      <c r="B353" s="423"/>
      <c r="C353" s="423"/>
      <c r="D353" s="424"/>
      <c r="E353" s="423"/>
      <c r="F353" s="423"/>
      <c r="G353" s="423"/>
      <c r="H353" s="423"/>
      <c r="I353" s="423"/>
      <c r="J353" s="423"/>
      <c r="K353" s="423"/>
      <c r="L353" s="423"/>
    </row>
    <row r="354" spans="2:12" x14ac:dyDescent="0.35">
      <c r="B354" s="423"/>
      <c r="C354" s="423"/>
      <c r="D354" s="424"/>
      <c r="E354" s="423"/>
      <c r="F354" s="423"/>
      <c r="G354" s="423"/>
      <c r="H354" s="423"/>
      <c r="I354" s="423"/>
      <c r="J354" s="423"/>
      <c r="K354" s="423"/>
      <c r="L354" s="423"/>
    </row>
    <row r="355" spans="2:12" x14ac:dyDescent="0.35">
      <c r="B355" s="423"/>
      <c r="C355" s="423"/>
      <c r="D355" s="424"/>
      <c r="E355" s="423"/>
      <c r="F355" s="423"/>
      <c r="G355" s="423"/>
      <c r="H355" s="423"/>
      <c r="I355" s="423"/>
      <c r="J355" s="423"/>
      <c r="K355" s="423"/>
      <c r="L355" s="423"/>
    </row>
    <row r="356" spans="2:12" x14ac:dyDescent="0.35">
      <c r="B356" s="423"/>
      <c r="C356" s="423"/>
      <c r="D356" s="424"/>
      <c r="E356" s="423"/>
      <c r="F356" s="423"/>
      <c r="G356" s="423"/>
      <c r="H356" s="423"/>
      <c r="I356" s="423"/>
      <c r="J356" s="423"/>
      <c r="K356" s="423"/>
      <c r="L356" s="423"/>
    </row>
    <row r="357" spans="2:12" x14ac:dyDescent="0.35">
      <c r="B357" s="423"/>
      <c r="C357" s="423"/>
      <c r="D357" s="424"/>
      <c r="E357" s="423"/>
      <c r="F357" s="423"/>
      <c r="G357" s="423"/>
      <c r="H357" s="423"/>
      <c r="I357" s="423"/>
      <c r="J357" s="423"/>
      <c r="K357" s="423"/>
      <c r="L357" s="423"/>
    </row>
    <row r="358" spans="2:12" x14ac:dyDescent="0.35">
      <c r="B358" s="423"/>
      <c r="C358" s="423"/>
      <c r="D358" s="424"/>
      <c r="E358" s="423"/>
      <c r="F358" s="423"/>
      <c r="G358" s="423"/>
      <c r="H358" s="423"/>
      <c r="I358" s="423"/>
      <c r="J358" s="423"/>
      <c r="K358" s="423"/>
      <c r="L358" s="423"/>
    </row>
    <row r="359" spans="2:12" x14ac:dyDescent="0.35">
      <c r="B359" s="423"/>
      <c r="C359" s="423"/>
      <c r="D359" s="424"/>
      <c r="E359" s="423"/>
      <c r="F359" s="423"/>
      <c r="G359" s="423"/>
      <c r="H359" s="423"/>
      <c r="I359" s="423"/>
      <c r="J359" s="423"/>
      <c r="K359" s="423"/>
      <c r="L359" s="423"/>
    </row>
    <row r="360" spans="2:12" x14ac:dyDescent="0.35">
      <c r="B360" s="423"/>
      <c r="C360" s="423"/>
      <c r="D360" s="424"/>
      <c r="E360" s="423"/>
      <c r="F360" s="423"/>
      <c r="G360" s="423"/>
      <c r="H360" s="423"/>
      <c r="I360" s="423"/>
      <c r="J360" s="423"/>
      <c r="K360" s="423"/>
      <c r="L360" s="423"/>
    </row>
    <row r="361" spans="2:12" x14ac:dyDescent="0.35">
      <c r="B361" s="423"/>
      <c r="C361" s="423"/>
      <c r="D361" s="424"/>
      <c r="E361" s="423"/>
      <c r="F361" s="423"/>
      <c r="G361" s="423"/>
      <c r="H361" s="423"/>
      <c r="I361" s="423"/>
      <c r="J361" s="423"/>
      <c r="K361" s="423"/>
      <c r="L361" s="423"/>
    </row>
    <row r="362" spans="2:12" x14ac:dyDescent="0.35">
      <c r="B362" s="423"/>
      <c r="C362" s="423"/>
      <c r="D362" s="424"/>
      <c r="E362" s="423"/>
      <c r="F362" s="423"/>
      <c r="G362" s="423"/>
      <c r="H362" s="423"/>
      <c r="I362" s="423"/>
      <c r="J362" s="423"/>
      <c r="K362" s="423"/>
      <c r="L362" s="423"/>
    </row>
    <row r="363" spans="2:12" x14ac:dyDescent="0.35">
      <c r="B363" s="423"/>
      <c r="C363" s="423"/>
      <c r="D363" s="424"/>
      <c r="E363" s="423"/>
      <c r="F363" s="423"/>
      <c r="G363" s="423"/>
      <c r="H363" s="423"/>
      <c r="I363" s="423"/>
      <c r="J363" s="423"/>
      <c r="K363" s="423"/>
      <c r="L363" s="423"/>
    </row>
    <row r="364" spans="2:12" x14ac:dyDescent="0.35">
      <c r="B364" s="423"/>
      <c r="C364" s="423"/>
      <c r="D364" s="424"/>
      <c r="E364" s="423"/>
      <c r="F364" s="423"/>
      <c r="G364" s="423"/>
      <c r="H364" s="423"/>
      <c r="I364" s="423"/>
      <c r="J364" s="423"/>
      <c r="K364" s="423"/>
      <c r="L364" s="423"/>
    </row>
    <row r="365" spans="2:12" x14ac:dyDescent="0.35">
      <c r="B365" s="423"/>
      <c r="C365" s="423"/>
      <c r="D365" s="424"/>
      <c r="E365" s="423"/>
      <c r="F365" s="423"/>
      <c r="G365" s="423"/>
      <c r="H365" s="423"/>
      <c r="I365" s="423"/>
      <c r="J365" s="423"/>
      <c r="K365" s="423"/>
      <c r="L365" s="423"/>
    </row>
    <row r="366" spans="2:12" x14ac:dyDescent="0.35">
      <c r="B366" s="423"/>
      <c r="C366" s="423"/>
      <c r="D366" s="424"/>
      <c r="E366" s="423"/>
      <c r="F366" s="423"/>
      <c r="G366" s="423"/>
      <c r="H366" s="423"/>
      <c r="I366" s="423"/>
      <c r="J366" s="423"/>
      <c r="K366" s="423"/>
      <c r="L366" s="423"/>
    </row>
    <row r="367" spans="2:12" x14ac:dyDescent="0.35">
      <c r="B367" s="423"/>
      <c r="C367" s="423"/>
      <c r="D367" s="424"/>
      <c r="E367" s="423"/>
      <c r="F367" s="423"/>
      <c r="G367" s="423"/>
      <c r="H367" s="423"/>
      <c r="I367" s="423"/>
      <c r="J367" s="423"/>
      <c r="K367" s="423"/>
      <c r="L367" s="423"/>
    </row>
    <row r="368" spans="2:12" x14ac:dyDescent="0.35">
      <c r="B368" s="423"/>
      <c r="C368" s="423"/>
      <c r="D368" s="424"/>
      <c r="E368" s="423"/>
      <c r="F368" s="423"/>
      <c r="G368" s="423"/>
      <c r="H368" s="423"/>
      <c r="I368" s="423"/>
      <c r="J368" s="423"/>
      <c r="K368" s="423"/>
      <c r="L368" s="423"/>
    </row>
    <row r="369" spans="2:12" x14ac:dyDescent="0.35">
      <c r="B369" s="423"/>
      <c r="C369" s="423"/>
      <c r="D369" s="424"/>
      <c r="E369" s="423"/>
      <c r="F369" s="423"/>
      <c r="G369" s="423"/>
      <c r="H369" s="423"/>
      <c r="I369" s="423"/>
      <c r="J369" s="423"/>
      <c r="K369" s="423"/>
      <c r="L369" s="423"/>
    </row>
    <row r="370" spans="2:12" x14ac:dyDescent="0.35">
      <c r="B370" s="423"/>
      <c r="C370" s="423"/>
      <c r="D370" s="424"/>
      <c r="E370" s="423"/>
      <c r="F370" s="423"/>
      <c r="G370" s="423"/>
      <c r="H370" s="423"/>
      <c r="I370" s="423"/>
      <c r="J370" s="423"/>
      <c r="K370" s="423"/>
      <c r="L370" s="423"/>
    </row>
    <row r="371" spans="2:12" x14ac:dyDescent="0.35">
      <c r="B371" s="423"/>
      <c r="C371" s="423"/>
      <c r="D371" s="424"/>
      <c r="E371" s="423"/>
      <c r="F371" s="423"/>
      <c r="G371" s="423"/>
      <c r="H371" s="423"/>
      <c r="I371" s="423"/>
      <c r="J371" s="423"/>
      <c r="K371" s="423"/>
      <c r="L371" s="423"/>
    </row>
    <row r="372" spans="2:12" x14ac:dyDescent="0.35">
      <c r="B372" s="423"/>
      <c r="C372" s="423"/>
      <c r="D372" s="424"/>
      <c r="E372" s="423"/>
      <c r="F372" s="423"/>
      <c r="G372" s="423"/>
      <c r="H372" s="423"/>
      <c r="I372" s="423"/>
      <c r="J372" s="423"/>
      <c r="K372" s="423"/>
      <c r="L372" s="423"/>
    </row>
    <row r="373" spans="2:12" x14ac:dyDescent="0.35">
      <c r="B373" s="423"/>
      <c r="C373" s="423"/>
      <c r="D373" s="424"/>
      <c r="E373" s="423"/>
      <c r="F373" s="423"/>
      <c r="G373" s="423"/>
      <c r="H373" s="423"/>
      <c r="I373" s="423"/>
      <c r="J373" s="423"/>
      <c r="K373" s="423"/>
      <c r="L373" s="423"/>
    </row>
    <row r="374" spans="2:12" x14ac:dyDescent="0.35">
      <c r="B374" s="423"/>
      <c r="C374" s="423"/>
      <c r="D374" s="424"/>
      <c r="E374" s="423"/>
      <c r="F374" s="423"/>
      <c r="G374" s="423"/>
      <c r="H374" s="423"/>
      <c r="I374" s="423"/>
      <c r="J374" s="423"/>
      <c r="K374" s="423"/>
      <c r="L374" s="423"/>
    </row>
    <row r="375" spans="2:12" x14ac:dyDescent="0.35">
      <c r="B375" s="423"/>
      <c r="C375" s="423"/>
      <c r="D375" s="424"/>
      <c r="E375" s="423"/>
      <c r="F375" s="423"/>
      <c r="G375" s="423"/>
      <c r="H375" s="423"/>
      <c r="I375" s="423"/>
      <c r="J375" s="423"/>
      <c r="K375" s="423"/>
      <c r="L375" s="423"/>
    </row>
    <row r="376" spans="2:12" x14ac:dyDescent="0.35">
      <c r="B376" s="423"/>
      <c r="C376" s="423"/>
      <c r="D376" s="424"/>
      <c r="E376" s="423"/>
      <c r="F376" s="423"/>
      <c r="G376" s="423"/>
      <c r="H376" s="423"/>
      <c r="I376" s="423"/>
      <c r="J376" s="423"/>
      <c r="K376" s="423"/>
      <c r="L376" s="423"/>
    </row>
    <row r="377" spans="2:12" x14ac:dyDescent="0.35">
      <c r="B377" s="423"/>
      <c r="C377" s="423"/>
      <c r="D377" s="424"/>
      <c r="E377" s="423"/>
      <c r="F377" s="423"/>
      <c r="G377" s="423"/>
      <c r="H377" s="423"/>
      <c r="I377" s="423"/>
      <c r="J377" s="423"/>
      <c r="K377" s="423"/>
      <c r="L377" s="423"/>
    </row>
    <row r="378" spans="2:12" x14ac:dyDescent="0.35">
      <c r="B378" s="423"/>
      <c r="C378" s="423"/>
      <c r="D378" s="424"/>
      <c r="E378" s="423"/>
      <c r="F378" s="423"/>
      <c r="G378" s="423"/>
      <c r="H378" s="423"/>
      <c r="I378" s="423"/>
      <c r="J378" s="423"/>
      <c r="K378" s="423"/>
      <c r="L378" s="423"/>
    </row>
    <row r="379" spans="2:12" x14ac:dyDescent="0.35">
      <c r="B379" s="423"/>
      <c r="C379" s="423"/>
      <c r="D379" s="424"/>
      <c r="E379" s="423"/>
      <c r="F379" s="423"/>
      <c r="G379" s="423"/>
      <c r="H379" s="423"/>
      <c r="I379" s="423"/>
      <c r="J379" s="423"/>
      <c r="K379" s="423"/>
      <c r="L379" s="423"/>
    </row>
    <row r="380" spans="2:12" x14ac:dyDescent="0.35">
      <c r="B380" s="423"/>
      <c r="C380" s="423"/>
      <c r="D380" s="424"/>
      <c r="E380" s="423"/>
      <c r="F380" s="423"/>
      <c r="G380" s="423"/>
      <c r="H380" s="423"/>
      <c r="I380" s="423"/>
      <c r="J380" s="423"/>
      <c r="K380" s="423"/>
      <c r="L380" s="423"/>
    </row>
    <row r="381" spans="2:12" x14ac:dyDescent="0.35">
      <c r="B381" s="423"/>
      <c r="C381" s="423"/>
      <c r="D381" s="424"/>
      <c r="E381" s="423"/>
      <c r="F381" s="423"/>
      <c r="G381" s="423"/>
      <c r="H381" s="423"/>
      <c r="I381" s="423"/>
      <c r="J381" s="423"/>
      <c r="K381" s="423"/>
      <c r="L381" s="423"/>
    </row>
    <row r="382" spans="2:12" x14ac:dyDescent="0.35">
      <c r="B382" s="423"/>
      <c r="C382" s="423"/>
      <c r="D382" s="424"/>
      <c r="E382" s="423"/>
      <c r="F382" s="423"/>
      <c r="G382" s="423"/>
      <c r="H382" s="423"/>
      <c r="I382" s="423"/>
      <c r="J382" s="423"/>
      <c r="K382" s="423"/>
      <c r="L382" s="423"/>
    </row>
    <row r="383" spans="2:12" x14ac:dyDescent="0.35">
      <c r="B383" s="423"/>
      <c r="C383" s="423"/>
      <c r="D383" s="424"/>
      <c r="E383" s="423"/>
      <c r="F383" s="423"/>
      <c r="G383" s="423"/>
      <c r="H383" s="423"/>
      <c r="I383" s="423"/>
      <c r="J383" s="423"/>
      <c r="K383" s="423"/>
      <c r="L383" s="423"/>
    </row>
    <row r="384" spans="2:12" x14ac:dyDescent="0.35">
      <c r="B384" s="423"/>
      <c r="C384" s="423"/>
      <c r="D384" s="424"/>
      <c r="E384" s="423"/>
      <c r="F384" s="423"/>
      <c r="G384" s="423"/>
      <c r="H384" s="423"/>
      <c r="I384" s="423"/>
      <c r="J384" s="423"/>
      <c r="K384" s="423"/>
      <c r="L384" s="423"/>
    </row>
    <row r="385" spans="2:12" x14ac:dyDescent="0.35">
      <c r="B385" s="423"/>
      <c r="C385" s="423"/>
      <c r="D385" s="424"/>
      <c r="E385" s="423"/>
      <c r="F385" s="423"/>
      <c r="G385" s="423"/>
      <c r="H385" s="423"/>
      <c r="I385" s="423"/>
      <c r="J385" s="423"/>
      <c r="K385" s="423"/>
      <c r="L385" s="423"/>
    </row>
    <row r="386" spans="2:12" x14ac:dyDescent="0.35">
      <c r="B386" s="423"/>
      <c r="C386" s="423"/>
      <c r="D386" s="424"/>
      <c r="E386" s="423"/>
      <c r="F386" s="423"/>
      <c r="G386" s="423"/>
      <c r="H386" s="423"/>
      <c r="I386" s="423"/>
      <c r="J386" s="423"/>
      <c r="K386" s="423"/>
      <c r="L386" s="423"/>
    </row>
    <row r="387" spans="2:12" x14ac:dyDescent="0.35">
      <c r="B387" s="423"/>
      <c r="C387" s="423"/>
      <c r="D387" s="424"/>
      <c r="E387" s="423"/>
      <c r="F387" s="423"/>
      <c r="G387" s="423"/>
      <c r="H387" s="423"/>
      <c r="I387" s="423"/>
      <c r="J387" s="423"/>
      <c r="K387" s="423"/>
      <c r="L387" s="423"/>
    </row>
    <row r="388" spans="2:12" x14ac:dyDescent="0.35">
      <c r="B388" s="423"/>
      <c r="C388" s="423"/>
      <c r="D388" s="424"/>
      <c r="E388" s="423"/>
      <c r="F388" s="423"/>
      <c r="G388" s="423"/>
      <c r="H388" s="423"/>
      <c r="I388" s="423"/>
      <c r="J388" s="423"/>
      <c r="K388" s="423"/>
      <c r="L388" s="423"/>
    </row>
    <row r="389" spans="2:12" x14ac:dyDescent="0.35">
      <c r="B389" s="423"/>
      <c r="C389" s="423"/>
      <c r="D389" s="424"/>
      <c r="E389" s="423"/>
      <c r="F389" s="423"/>
      <c r="G389" s="423"/>
      <c r="H389" s="423"/>
      <c r="I389" s="423"/>
      <c r="J389" s="423"/>
      <c r="K389" s="423"/>
      <c r="L389" s="423"/>
    </row>
    <row r="390" spans="2:12" x14ac:dyDescent="0.35">
      <c r="B390" s="423"/>
      <c r="C390" s="423"/>
      <c r="D390" s="424"/>
      <c r="E390" s="423"/>
      <c r="F390" s="423"/>
      <c r="G390" s="423"/>
      <c r="H390" s="423"/>
      <c r="I390" s="423"/>
      <c r="J390" s="423"/>
      <c r="K390" s="423"/>
      <c r="L390" s="423"/>
    </row>
    <row r="391" spans="2:12" x14ac:dyDescent="0.35">
      <c r="B391" s="423"/>
      <c r="C391" s="423"/>
      <c r="D391" s="424"/>
      <c r="E391" s="423"/>
      <c r="F391" s="423"/>
      <c r="G391" s="423"/>
      <c r="H391" s="423"/>
      <c r="I391" s="423"/>
      <c r="J391" s="423"/>
      <c r="K391" s="423"/>
      <c r="L391" s="423"/>
    </row>
    <row r="392" spans="2:12" x14ac:dyDescent="0.35">
      <c r="B392" s="423"/>
      <c r="C392" s="423"/>
      <c r="D392" s="424"/>
      <c r="E392" s="423"/>
      <c r="F392" s="423"/>
      <c r="G392" s="423"/>
      <c r="H392" s="423"/>
      <c r="I392" s="423"/>
      <c r="J392" s="423"/>
      <c r="K392" s="423"/>
      <c r="L392" s="423"/>
    </row>
    <row r="393" spans="2:12" x14ac:dyDescent="0.35">
      <c r="B393" s="423"/>
      <c r="C393" s="423"/>
      <c r="D393" s="424"/>
      <c r="E393" s="423"/>
      <c r="F393" s="423"/>
      <c r="G393" s="423"/>
      <c r="H393" s="423"/>
      <c r="I393" s="423"/>
      <c r="J393" s="423"/>
      <c r="K393" s="423"/>
      <c r="L393" s="423"/>
    </row>
    <row r="394" spans="2:12" x14ac:dyDescent="0.35">
      <c r="B394" s="423"/>
      <c r="C394" s="423"/>
      <c r="D394" s="424"/>
      <c r="E394" s="423"/>
      <c r="F394" s="423"/>
      <c r="G394" s="423"/>
      <c r="H394" s="423"/>
      <c r="I394" s="423"/>
      <c r="J394" s="423"/>
      <c r="K394" s="423"/>
      <c r="L394" s="423"/>
    </row>
    <row r="395" spans="2:12" x14ac:dyDescent="0.35">
      <c r="B395" s="423"/>
      <c r="C395" s="423"/>
      <c r="D395" s="424"/>
      <c r="E395" s="423"/>
      <c r="F395" s="423"/>
      <c r="G395" s="423"/>
      <c r="H395" s="423"/>
      <c r="I395" s="423"/>
      <c r="J395" s="423"/>
      <c r="K395" s="423"/>
      <c r="L395" s="423"/>
    </row>
    <row r="396" spans="2:12" x14ac:dyDescent="0.35">
      <c r="B396" s="423"/>
      <c r="C396" s="423"/>
      <c r="D396" s="424"/>
      <c r="E396" s="423"/>
      <c r="F396" s="423"/>
      <c r="G396" s="423"/>
      <c r="H396" s="423"/>
      <c r="I396" s="423"/>
      <c r="J396" s="423"/>
      <c r="K396" s="423"/>
      <c r="L396" s="423"/>
    </row>
    <row r="397" spans="2:12" x14ac:dyDescent="0.35">
      <c r="B397" s="423"/>
      <c r="C397" s="423"/>
      <c r="D397" s="424"/>
      <c r="E397" s="423"/>
      <c r="F397" s="423"/>
      <c r="G397" s="423"/>
      <c r="H397" s="423"/>
      <c r="I397" s="423"/>
      <c r="J397" s="423"/>
      <c r="K397" s="423"/>
      <c r="L397" s="423"/>
    </row>
    <row r="398" spans="2:12" x14ac:dyDescent="0.35">
      <c r="B398" s="423"/>
      <c r="C398" s="423"/>
      <c r="D398" s="424"/>
      <c r="E398" s="423"/>
      <c r="F398" s="423"/>
      <c r="G398" s="423"/>
      <c r="H398" s="423"/>
      <c r="I398" s="423"/>
      <c r="J398" s="423"/>
      <c r="K398" s="423"/>
      <c r="L398" s="423"/>
    </row>
    <row r="399" spans="2:12" x14ac:dyDescent="0.35">
      <c r="B399" s="423"/>
      <c r="C399" s="423"/>
      <c r="D399" s="424"/>
      <c r="E399" s="423"/>
      <c r="F399" s="423"/>
      <c r="G399" s="423"/>
      <c r="H399" s="423"/>
      <c r="I399" s="423"/>
      <c r="J399" s="423"/>
      <c r="K399" s="423"/>
      <c r="L399" s="423"/>
    </row>
    <row r="400" spans="2:12" x14ac:dyDescent="0.35">
      <c r="B400" s="423"/>
      <c r="C400" s="423"/>
      <c r="D400" s="424"/>
      <c r="E400" s="423"/>
      <c r="F400" s="423"/>
      <c r="G400" s="423"/>
      <c r="H400" s="423"/>
      <c r="I400" s="423"/>
      <c r="J400" s="423"/>
      <c r="K400" s="423"/>
      <c r="L400" s="423"/>
    </row>
    <row r="401" spans="2:12" x14ac:dyDescent="0.35">
      <c r="B401" s="423"/>
      <c r="C401" s="423"/>
      <c r="D401" s="424"/>
      <c r="E401" s="423"/>
      <c r="F401" s="423"/>
      <c r="G401" s="423"/>
      <c r="H401" s="423"/>
      <c r="I401" s="423"/>
      <c r="J401" s="423"/>
      <c r="K401" s="423"/>
      <c r="L401" s="423"/>
    </row>
    <row r="402" spans="2:12" x14ac:dyDescent="0.35">
      <c r="B402" s="423"/>
      <c r="C402" s="423"/>
      <c r="D402" s="424"/>
      <c r="E402" s="423"/>
      <c r="F402" s="423"/>
      <c r="G402" s="423"/>
      <c r="H402" s="423"/>
      <c r="I402" s="423"/>
      <c r="J402" s="423"/>
      <c r="K402" s="423"/>
      <c r="L402" s="423"/>
    </row>
    <row r="403" spans="2:12" x14ac:dyDescent="0.35">
      <c r="B403" s="423"/>
      <c r="C403" s="423"/>
      <c r="D403" s="424"/>
      <c r="E403" s="423"/>
      <c r="F403" s="423"/>
      <c r="G403" s="423"/>
      <c r="H403" s="423"/>
      <c r="I403" s="423"/>
      <c r="J403" s="423"/>
      <c r="K403" s="423"/>
      <c r="L403" s="423"/>
    </row>
    <row r="404" spans="2:12" x14ac:dyDescent="0.35">
      <c r="B404" s="423"/>
      <c r="C404" s="423"/>
      <c r="D404" s="424"/>
      <c r="E404" s="423"/>
      <c r="F404" s="423"/>
      <c r="G404" s="423"/>
      <c r="H404" s="423"/>
      <c r="I404" s="423"/>
      <c r="J404" s="423"/>
      <c r="K404" s="423"/>
      <c r="L404" s="423"/>
    </row>
    <row r="405" spans="2:12" x14ac:dyDescent="0.35">
      <c r="B405" s="423"/>
      <c r="C405" s="423"/>
      <c r="D405" s="424"/>
      <c r="E405" s="423"/>
      <c r="F405" s="423"/>
      <c r="G405" s="423"/>
      <c r="H405" s="423"/>
      <c r="I405" s="423"/>
      <c r="J405" s="423"/>
      <c r="K405" s="423"/>
      <c r="L405" s="423"/>
    </row>
    <row r="406" spans="2:12" x14ac:dyDescent="0.35">
      <c r="B406" s="423"/>
      <c r="C406" s="423"/>
      <c r="D406" s="424"/>
      <c r="E406" s="423"/>
      <c r="F406" s="423"/>
      <c r="G406" s="423"/>
      <c r="H406" s="423"/>
      <c r="I406" s="423"/>
      <c r="J406" s="423"/>
      <c r="K406" s="423"/>
      <c r="L406" s="423"/>
    </row>
    <row r="407" spans="2:12" x14ac:dyDescent="0.35">
      <c r="B407" s="423"/>
      <c r="C407" s="423"/>
      <c r="D407" s="424"/>
      <c r="E407" s="423"/>
      <c r="F407" s="423"/>
      <c r="G407" s="423"/>
      <c r="H407" s="423"/>
      <c r="I407" s="423"/>
      <c r="J407" s="423"/>
      <c r="K407" s="423"/>
      <c r="L407" s="423"/>
    </row>
    <row r="408" spans="2:12" x14ac:dyDescent="0.35">
      <c r="B408" s="423"/>
      <c r="C408" s="423"/>
      <c r="D408" s="424"/>
      <c r="E408" s="423"/>
      <c r="F408" s="423"/>
      <c r="G408" s="423"/>
      <c r="H408" s="423"/>
      <c r="I408" s="423"/>
      <c r="J408" s="423"/>
      <c r="K408" s="423"/>
      <c r="L408" s="423"/>
    </row>
    <row r="409" spans="2:12" x14ac:dyDescent="0.35">
      <c r="B409" s="423"/>
      <c r="C409" s="423"/>
      <c r="D409" s="424"/>
      <c r="E409" s="423"/>
      <c r="F409" s="423"/>
      <c r="G409" s="423"/>
      <c r="H409" s="423"/>
      <c r="I409" s="423"/>
      <c r="J409" s="423"/>
      <c r="K409" s="423"/>
      <c r="L409" s="423"/>
    </row>
    <row r="410" spans="2:12" x14ac:dyDescent="0.35">
      <c r="B410" s="423"/>
      <c r="C410" s="423"/>
      <c r="D410" s="424"/>
      <c r="E410" s="423"/>
      <c r="F410" s="423"/>
      <c r="G410" s="423"/>
      <c r="H410" s="423"/>
      <c r="I410" s="423"/>
      <c r="J410" s="423"/>
      <c r="K410" s="423"/>
      <c r="L410" s="423"/>
    </row>
    <row r="411" spans="2:12" x14ac:dyDescent="0.35">
      <c r="B411" s="423"/>
      <c r="C411" s="423"/>
      <c r="D411" s="424"/>
      <c r="E411" s="423"/>
      <c r="F411" s="423"/>
      <c r="G411" s="423"/>
      <c r="H411" s="423"/>
      <c r="I411" s="423"/>
      <c r="J411" s="423"/>
      <c r="K411" s="423"/>
      <c r="L411" s="423"/>
    </row>
    <row r="412" spans="2:12" x14ac:dyDescent="0.35">
      <c r="B412" s="423"/>
      <c r="C412" s="423"/>
      <c r="D412" s="424"/>
      <c r="E412" s="423"/>
      <c r="F412" s="423"/>
      <c r="G412" s="423"/>
      <c r="H412" s="423"/>
      <c r="I412" s="423"/>
      <c r="J412" s="423"/>
      <c r="K412" s="423"/>
      <c r="L412" s="423"/>
    </row>
    <row r="413" spans="2:12" x14ac:dyDescent="0.35">
      <c r="B413" s="423"/>
      <c r="C413" s="423"/>
      <c r="D413" s="424"/>
      <c r="E413" s="423"/>
      <c r="F413" s="423"/>
      <c r="G413" s="423"/>
      <c r="H413" s="423"/>
      <c r="I413" s="423"/>
      <c r="J413" s="423"/>
      <c r="K413" s="423"/>
      <c r="L413" s="423"/>
    </row>
    <row r="414" spans="2:12" x14ac:dyDescent="0.35">
      <c r="B414" s="423"/>
      <c r="C414" s="423"/>
      <c r="D414" s="424"/>
      <c r="E414" s="423"/>
      <c r="F414" s="423"/>
      <c r="G414" s="423"/>
      <c r="H414" s="423"/>
      <c r="I414" s="423"/>
      <c r="J414" s="423"/>
      <c r="K414" s="423"/>
      <c r="L414" s="423"/>
    </row>
    <row r="415" spans="2:12" x14ac:dyDescent="0.35">
      <c r="B415" s="423"/>
      <c r="C415" s="423"/>
      <c r="D415" s="424"/>
      <c r="E415" s="423"/>
      <c r="F415" s="423"/>
      <c r="G415" s="423"/>
      <c r="H415" s="423"/>
      <c r="I415" s="423"/>
      <c r="J415" s="423"/>
      <c r="K415" s="423"/>
      <c r="L415" s="423"/>
    </row>
    <row r="416" spans="2:12" x14ac:dyDescent="0.35">
      <c r="B416" s="423"/>
      <c r="C416" s="423"/>
      <c r="D416" s="424"/>
      <c r="E416" s="423"/>
      <c r="F416" s="423"/>
      <c r="G416" s="423"/>
      <c r="H416" s="423"/>
      <c r="I416" s="423"/>
      <c r="J416" s="423"/>
      <c r="K416" s="423"/>
      <c r="L416" s="423"/>
    </row>
    <row r="417" spans="2:12" x14ac:dyDescent="0.35">
      <c r="B417" s="423"/>
      <c r="C417" s="423"/>
      <c r="D417" s="424"/>
      <c r="E417" s="423"/>
      <c r="F417" s="423"/>
      <c r="G417" s="423"/>
      <c r="H417" s="423"/>
      <c r="I417" s="423"/>
      <c r="J417" s="423"/>
      <c r="K417" s="423"/>
      <c r="L417" s="423"/>
    </row>
    <row r="418" spans="2:12" x14ac:dyDescent="0.35">
      <c r="B418" s="423"/>
      <c r="C418" s="423"/>
      <c r="D418" s="424"/>
      <c r="E418" s="423"/>
      <c r="F418" s="423"/>
      <c r="G418" s="423"/>
      <c r="H418" s="423"/>
      <c r="I418" s="423"/>
      <c r="J418" s="423"/>
      <c r="K418" s="423"/>
      <c r="L418" s="423"/>
    </row>
    <row r="419" spans="2:12" x14ac:dyDescent="0.35">
      <c r="B419" s="423"/>
      <c r="C419" s="423"/>
      <c r="D419" s="424"/>
      <c r="E419" s="423"/>
      <c r="F419" s="423"/>
      <c r="G419" s="423"/>
      <c r="H419" s="423"/>
      <c r="I419" s="423"/>
      <c r="J419" s="423"/>
      <c r="K419" s="423"/>
      <c r="L419" s="423"/>
    </row>
    <row r="420" spans="2:12" x14ac:dyDescent="0.35">
      <c r="B420" s="423"/>
      <c r="C420" s="423"/>
      <c r="D420" s="424"/>
      <c r="E420" s="423"/>
      <c r="F420" s="423"/>
      <c r="G420" s="423"/>
      <c r="H420" s="423"/>
      <c r="I420" s="423"/>
      <c r="J420" s="423"/>
      <c r="K420" s="423"/>
      <c r="L420" s="423"/>
    </row>
    <row r="421" spans="2:12" x14ac:dyDescent="0.35">
      <c r="B421" s="423"/>
      <c r="C421" s="423"/>
      <c r="D421" s="424"/>
      <c r="E421" s="423"/>
      <c r="F421" s="423"/>
      <c r="G421" s="423"/>
      <c r="H421" s="423"/>
      <c r="I421" s="423"/>
      <c r="J421" s="423"/>
      <c r="K421" s="423"/>
      <c r="L421" s="423"/>
    </row>
    <row r="422" spans="2:12" x14ac:dyDescent="0.35">
      <c r="B422" s="423"/>
      <c r="C422" s="423"/>
      <c r="D422" s="424"/>
      <c r="E422" s="423"/>
      <c r="F422" s="423"/>
      <c r="G422" s="423"/>
      <c r="H422" s="423"/>
      <c r="I422" s="423"/>
      <c r="J422" s="423"/>
      <c r="K422" s="423"/>
      <c r="L422" s="423"/>
    </row>
    <row r="423" spans="2:12" x14ac:dyDescent="0.35">
      <c r="B423" s="423"/>
      <c r="C423" s="423"/>
      <c r="D423" s="424"/>
      <c r="E423" s="423"/>
      <c r="F423" s="423"/>
      <c r="G423" s="423"/>
      <c r="H423" s="423"/>
      <c r="I423" s="423"/>
      <c r="J423" s="423"/>
      <c r="K423" s="423"/>
      <c r="L423" s="423"/>
    </row>
    <row r="424" spans="2:12" x14ac:dyDescent="0.35">
      <c r="B424" s="423"/>
      <c r="C424" s="423"/>
      <c r="D424" s="424"/>
      <c r="E424" s="423"/>
      <c r="F424" s="423"/>
      <c r="G424" s="423"/>
      <c r="H424" s="423"/>
      <c r="I424" s="423"/>
      <c r="J424" s="423"/>
      <c r="K424" s="423"/>
      <c r="L424" s="423"/>
    </row>
    <row r="425" spans="2:12" x14ac:dyDescent="0.35">
      <c r="B425" s="423"/>
      <c r="C425" s="423"/>
      <c r="D425" s="424"/>
      <c r="E425" s="423"/>
      <c r="F425" s="423"/>
      <c r="G425" s="423"/>
      <c r="H425" s="423"/>
      <c r="I425" s="423"/>
      <c r="J425" s="423"/>
      <c r="K425" s="423"/>
      <c r="L425" s="423"/>
    </row>
    <row r="426" spans="2:12" x14ac:dyDescent="0.35">
      <c r="B426" s="423"/>
      <c r="C426" s="423"/>
      <c r="D426" s="424"/>
      <c r="E426" s="423"/>
      <c r="F426" s="423"/>
      <c r="G426" s="423"/>
      <c r="H426" s="423"/>
      <c r="I426" s="423"/>
      <c r="J426" s="423"/>
      <c r="K426" s="423"/>
      <c r="L426" s="423"/>
    </row>
    <row r="427" spans="2:12" x14ac:dyDescent="0.35">
      <c r="B427" s="423"/>
      <c r="C427" s="423"/>
      <c r="D427" s="424"/>
      <c r="E427" s="423"/>
      <c r="F427" s="423"/>
      <c r="G427" s="423"/>
      <c r="H427" s="423"/>
      <c r="I427" s="423"/>
      <c r="J427" s="423"/>
      <c r="K427" s="423"/>
      <c r="L427" s="423"/>
    </row>
    <row r="428" spans="2:12" x14ac:dyDescent="0.35">
      <c r="B428" s="423"/>
      <c r="C428" s="423"/>
      <c r="D428" s="424"/>
      <c r="E428" s="423"/>
      <c r="F428" s="423"/>
      <c r="G428" s="423"/>
      <c r="H428" s="423"/>
      <c r="I428" s="423"/>
      <c r="J428" s="423"/>
      <c r="K428" s="423"/>
      <c r="L428" s="423"/>
    </row>
    <row r="429" spans="2:12" x14ac:dyDescent="0.35">
      <c r="B429" s="423"/>
      <c r="C429" s="423"/>
      <c r="D429" s="424"/>
      <c r="E429" s="423"/>
      <c r="F429" s="423"/>
      <c r="G429" s="423"/>
      <c r="H429" s="423"/>
      <c r="I429" s="423"/>
      <c r="J429" s="423"/>
      <c r="K429" s="423"/>
      <c r="L429" s="423"/>
    </row>
    <row r="430" spans="2:12" x14ac:dyDescent="0.35">
      <c r="B430" s="423"/>
      <c r="C430" s="423"/>
      <c r="D430" s="424"/>
      <c r="E430" s="423"/>
      <c r="F430" s="423"/>
      <c r="G430" s="423"/>
      <c r="H430" s="423"/>
      <c r="I430" s="423"/>
      <c r="J430" s="423"/>
      <c r="K430" s="423"/>
      <c r="L430" s="423"/>
    </row>
    <row r="431" spans="2:12" x14ac:dyDescent="0.35">
      <c r="B431" s="423"/>
      <c r="C431" s="423"/>
      <c r="D431" s="424"/>
      <c r="E431" s="423"/>
      <c r="F431" s="423"/>
      <c r="G431" s="423"/>
      <c r="H431" s="423"/>
      <c r="I431" s="423"/>
      <c r="J431" s="423"/>
      <c r="K431" s="423"/>
      <c r="L431" s="423"/>
    </row>
    <row r="432" spans="2:12" x14ac:dyDescent="0.35">
      <c r="B432" s="423"/>
      <c r="C432" s="423"/>
      <c r="D432" s="424"/>
      <c r="E432" s="423"/>
      <c r="F432" s="423"/>
      <c r="G432" s="423"/>
      <c r="H432" s="423"/>
      <c r="I432" s="423"/>
      <c r="J432" s="423"/>
      <c r="K432" s="423"/>
      <c r="L432" s="423"/>
    </row>
    <row r="433" spans="2:12" x14ac:dyDescent="0.35">
      <c r="B433" s="423"/>
      <c r="C433" s="423"/>
      <c r="D433" s="424"/>
      <c r="E433" s="423"/>
      <c r="F433" s="423"/>
      <c r="G433" s="423"/>
      <c r="H433" s="423"/>
      <c r="I433" s="423"/>
      <c r="J433" s="423"/>
      <c r="K433" s="423"/>
      <c r="L433" s="423"/>
    </row>
    <row r="434" spans="2:12" x14ac:dyDescent="0.35">
      <c r="B434" s="423"/>
      <c r="C434" s="423"/>
      <c r="D434" s="424"/>
      <c r="E434" s="423"/>
      <c r="F434" s="423"/>
      <c r="G434" s="423"/>
      <c r="H434" s="423"/>
      <c r="I434" s="423"/>
      <c r="J434" s="423"/>
      <c r="K434" s="423"/>
      <c r="L434" s="423"/>
    </row>
    <row r="435" spans="2:12" x14ac:dyDescent="0.35">
      <c r="B435" s="423"/>
      <c r="C435" s="423"/>
      <c r="D435" s="424"/>
      <c r="E435" s="423"/>
      <c r="F435" s="423"/>
      <c r="G435" s="423"/>
      <c r="H435" s="423"/>
      <c r="I435" s="423"/>
      <c r="J435" s="423"/>
      <c r="K435" s="423"/>
      <c r="L435" s="423"/>
    </row>
    <row r="436" spans="2:12" x14ac:dyDescent="0.35">
      <c r="B436" s="423"/>
      <c r="C436" s="423"/>
      <c r="D436" s="424"/>
      <c r="E436" s="423"/>
      <c r="F436" s="423"/>
      <c r="G436" s="423"/>
      <c r="H436" s="423"/>
      <c r="I436" s="423"/>
      <c r="J436" s="423"/>
      <c r="K436" s="423"/>
      <c r="L436" s="423"/>
    </row>
    <row r="437" spans="2:12" x14ac:dyDescent="0.35">
      <c r="B437" s="423"/>
      <c r="C437" s="423"/>
      <c r="D437" s="424"/>
      <c r="E437" s="423"/>
      <c r="F437" s="423"/>
      <c r="G437" s="423"/>
      <c r="H437" s="423"/>
      <c r="I437" s="423"/>
      <c r="J437" s="423"/>
      <c r="K437" s="423"/>
      <c r="L437" s="423"/>
    </row>
    <row r="438" spans="2:12" x14ac:dyDescent="0.35">
      <c r="B438" s="423"/>
      <c r="C438" s="423"/>
      <c r="D438" s="424"/>
      <c r="E438" s="423"/>
      <c r="F438" s="423"/>
      <c r="G438" s="423"/>
      <c r="H438" s="423"/>
      <c r="I438" s="423"/>
      <c r="J438" s="423"/>
      <c r="K438" s="423"/>
      <c r="L438" s="423"/>
    </row>
    <row r="439" spans="2:12" x14ac:dyDescent="0.35">
      <c r="B439" s="423"/>
      <c r="C439" s="423"/>
      <c r="D439" s="424"/>
      <c r="E439" s="423"/>
      <c r="F439" s="423"/>
      <c r="G439" s="423"/>
      <c r="H439" s="423"/>
      <c r="I439" s="423"/>
      <c r="J439" s="423"/>
      <c r="K439" s="423"/>
      <c r="L439" s="423"/>
    </row>
    <row r="440" spans="2:12" x14ac:dyDescent="0.35">
      <c r="B440" s="423"/>
      <c r="C440" s="423"/>
      <c r="D440" s="424"/>
      <c r="E440" s="423"/>
      <c r="F440" s="423"/>
      <c r="G440" s="423"/>
      <c r="H440" s="423"/>
      <c r="I440" s="423"/>
      <c r="J440" s="423"/>
      <c r="K440" s="423"/>
      <c r="L440" s="423"/>
    </row>
    <row r="441" spans="2:12" x14ac:dyDescent="0.35">
      <c r="B441" s="423"/>
      <c r="C441" s="423"/>
      <c r="D441" s="424"/>
      <c r="E441" s="423"/>
      <c r="F441" s="423"/>
      <c r="G441" s="423"/>
      <c r="H441" s="423"/>
      <c r="I441" s="423"/>
      <c r="J441" s="423"/>
      <c r="K441" s="423"/>
      <c r="L441" s="423"/>
    </row>
    <row r="442" spans="2:12" x14ac:dyDescent="0.35">
      <c r="B442" s="423"/>
      <c r="C442" s="423"/>
      <c r="D442" s="424"/>
      <c r="E442" s="423"/>
      <c r="F442" s="423"/>
      <c r="G442" s="423"/>
      <c r="H442" s="423"/>
      <c r="I442" s="423"/>
      <c r="J442" s="423"/>
      <c r="K442" s="423"/>
      <c r="L442" s="423"/>
    </row>
    <row r="443" spans="2:12" x14ac:dyDescent="0.35">
      <c r="B443" s="423"/>
      <c r="C443" s="423"/>
      <c r="D443" s="424"/>
      <c r="E443" s="423"/>
      <c r="F443" s="423"/>
      <c r="G443" s="423"/>
      <c r="H443" s="423"/>
      <c r="I443" s="423"/>
      <c r="J443" s="423"/>
      <c r="K443" s="423"/>
      <c r="L443" s="423"/>
    </row>
    <row r="444" spans="2:12" x14ac:dyDescent="0.35">
      <c r="B444" s="423"/>
      <c r="C444" s="423"/>
      <c r="D444" s="424"/>
      <c r="E444" s="423"/>
      <c r="F444" s="423"/>
      <c r="G444" s="423"/>
      <c r="H444" s="423"/>
      <c r="I444" s="423"/>
      <c r="J444" s="423"/>
      <c r="K444" s="423"/>
      <c r="L444" s="423"/>
    </row>
    <row r="445" spans="2:12" x14ac:dyDescent="0.35">
      <c r="B445" s="423"/>
      <c r="C445" s="423"/>
      <c r="D445" s="424"/>
      <c r="E445" s="423"/>
      <c r="F445" s="423"/>
      <c r="G445" s="423"/>
      <c r="H445" s="423"/>
      <c r="I445" s="423"/>
      <c r="J445" s="423"/>
      <c r="K445" s="423"/>
      <c r="L445" s="423"/>
    </row>
    <row r="446" spans="2:12" x14ac:dyDescent="0.35">
      <c r="B446" s="423"/>
      <c r="C446" s="423"/>
      <c r="D446" s="424"/>
      <c r="E446" s="423"/>
      <c r="F446" s="423"/>
      <c r="G446" s="423"/>
      <c r="H446" s="423"/>
      <c r="I446" s="423"/>
      <c r="J446" s="423"/>
      <c r="K446" s="423"/>
      <c r="L446" s="423"/>
    </row>
    <row r="447" spans="2:12" x14ac:dyDescent="0.35">
      <c r="B447" s="423"/>
      <c r="C447" s="423"/>
      <c r="D447" s="424"/>
      <c r="E447" s="423"/>
      <c r="F447" s="423"/>
      <c r="G447" s="423"/>
      <c r="H447" s="423"/>
      <c r="I447" s="423"/>
      <c r="J447" s="423"/>
      <c r="K447" s="423"/>
      <c r="L447" s="423"/>
    </row>
    <row r="448" spans="2:12" x14ac:dyDescent="0.35">
      <c r="B448" s="423"/>
      <c r="C448" s="423"/>
      <c r="D448" s="424"/>
      <c r="E448" s="423"/>
      <c r="F448" s="423"/>
      <c r="G448" s="423"/>
      <c r="H448" s="423"/>
      <c r="I448" s="423"/>
      <c r="J448" s="423"/>
      <c r="K448" s="423"/>
      <c r="L448" s="423"/>
    </row>
    <row r="449" spans="2:12" x14ac:dyDescent="0.35">
      <c r="B449" s="423"/>
      <c r="C449" s="423"/>
      <c r="D449" s="424"/>
      <c r="E449" s="423"/>
      <c r="F449" s="423"/>
      <c r="G449" s="423"/>
      <c r="H449" s="423"/>
      <c r="I449" s="423"/>
      <c r="J449" s="423"/>
      <c r="K449" s="423"/>
      <c r="L449" s="423"/>
    </row>
    <row r="450" spans="2:12" x14ac:dyDescent="0.35">
      <c r="B450" s="423"/>
      <c r="C450" s="423"/>
      <c r="D450" s="424"/>
      <c r="E450" s="423"/>
      <c r="F450" s="423"/>
      <c r="G450" s="423"/>
      <c r="H450" s="423"/>
      <c r="I450" s="423"/>
      <c r="J450" s="423"/>
      <c r="K450" s="423"/>
      <c r="L450" s="423"/>
    </row>
    <row r="451" spans="2:12" x14ac:dyDescent="0.35">
      <c r="B451" s="423"/>
      <c r="C451" s="423"/>
      <c r="D451" s="424"/>
      <c r="E451" s="423"/>
      <c r="F451" s="423"/>
      <c r="G451" s="423"/>
      <c r="H451" s="423"/>
      <c r="I451" s="423"/>
      <c r="J451" s="423"/>
      <c r="K451" s="423"/>
      <c r="L451" s="423"/>
    </row>
    <row r="452" spans="2:12" x14ac:dyDescent="0.35">
      <c r="B452" s="423"/>
      <c r="C452" s="423"/>
      <c r="D452" s="424"/>
      <c r="E452" s="423"/>
      <c r="F452" s="423"/>
      <c r="G452" s="423"/>
      <c r="H452" s="423"/>
      <c r="I452" s="423"/>
      <c r="J452" s="423"/>
      <c r="K452" s="423"/>
      <c r="L452" s="423"/>
    </row>
    <row r="453" spans="2:12" x14ac:dyDescent="0.35">
      <c r="B453" s="423"/>
      <c r="C453" s="423"/>
      <c r="D453" s="424"/>
      <c r="E453" s="423"/>
      <c r="F453" s="423"/>
      <c r="G453" s="423"/>
      <c r="H453" s="423"/>
      <c r="I453" s="423"/>
      <c r="J453" s="423"/>
      <c r="K453" s="423"/>
      <c r="L453" s="423"/>
    </row>
    <row r="454" spans="2:12" x14ac:dyDescent="0.35">
      <c r="B454" s="423"/>
      <c r="C454" s="423"/>
      <c r="D454" s="424"/>
      <c r="E454" s="423"/>
      <c r="F454" s="423"/>
      <c r="G454" s="423"/>
      <c r="H454" s="423"/>
      <c r="I454" s="423"/>
      <c r="J454" s="423"/>
      <c r="K454" s="423"/>
      <c r="L454" s="423"/>
    </row>
    <row r="455" spans="2:12" x14ac:dyDescent="0.35">
      <c r="B455" s="423"/>
      <c r="C455" s="423"/>
      <c r="D455" s="424"/>
      <c r="E455" s="423"/>
      <c r="F455" s="423"/>
      <c r="G455" s="423"/>
      <c r="H455" s="423"/>
      <c r="I455" s="423"/>
      <c r="J455" s="423"/>
      <c r="K455" s="423"/>
      <c r="L455" s="423"/>
    </row>
    <row r="456" spans="2:12" x14ac:dyDescent="0.35">
      <c r="B456" s="423"/>
      <c r="C456" s="423"/>
      <c r="D456" s="424"/>
      <c r="E456" s="423"/>
      <c r="F456" s="423"/>
      <c r="G456" s="423"/>
      <c r="H456" s="423"/>
      <c r="I456" s="423"/>
      <c r="J456" s="423"/>
      <c r="K456" s="423"/>
      <c r="L456" s="423"/>
    </row>
    <row r="457" spans="2:12" x14ac:dyDescent="0.35">
      <c r="B457" s="423"/>
      <c r="C457" s="423"/>
      <c r="D457" s="424"/>
      <c r="E457" s="423"/>
      <c r="F457" s="423"/>
      <c r="G457" s="423"/>
      <c r="H457" s="423"/>
      <c r="I457" s="423"/>
      <c r="J457" s="423"/>
      <c r="K457" s="423"/>
      <c r="L457" s="423"/>
    </row>
    <row r="458" spans="2:12" x14ac:dyDescent="0.35">
      <c r="B458" s="423"/>
      <c r="C458" s="423"/>
      <c r="D458" s="424"/>
      <c r="E458" s="423"/>
      <c r="F458" s="423"/>
      <c r="G458" s="423"/>
      <c r="H458" s="423"/>
      <c r="I458" s="423"/>
      <c r="J458" s="423"/>
      <c r="K458" s="423"/>
      <c r="L458" s="423"/>
    </row>
    <row r="459" spans="2:12" x14ac:dyDescent="0.35">
      <c r="B459" s="423"/>
      <c r="C459" s="423"/>
      <c r="D459" s="424"/>
      <c r="E459" s="423"/>
      <c r="F459" s="423"/>
      <c r="G459" s="423"/>
      <c r="H459" s="423"/>
      <c r="I459" s="423"/>
      <c r="J459" s="423"/>
      <c r="K459" s="423"/>
      <c r="L459" s="423"/>
    </row>
    <row r="460" spans="2:12" x14ac:dyDescent="0.35">
      <c r="B460" s="423"/>
      <c r="C460" s="423"/>
      <c r="D460" s="424"/>
      <c r="E460" s="423"/>
      <c r="F460" s="423"/>
      <c r="G460" s="423"/>
      <c r="H460" s="423"/>
      <c r="I460" s="423"/>
      <c r="J460" s="423"/>
      <c r="K460" s="423"/>
      <c r="L460" s="423"/>
    </row>
    <row r="461" spans="2:12" x14ac:dyDescent="0.35">
      <c r="B461" s="423"/>
      <c r="C461" s="423"/>
      <c r="D461" s="424"/>
      <c r="E461" s="423"/>
      <c r="F461" s="423"/>
      <c r="G461" s="423"/>
      <c r="H461" s="423"/>
      <c r="I461" s="423"/>
      <c r="J461" s="423"/>
      <c r="K461" s="423"/>
      <c r="L461" s="423"/>
    </row>
    <row r="462" spans="2:12" x14ac:dyDescent="0.35">
      <c r="B462" s="423"/>
      <c r="C462" s="423"/>
      <c r="D462" s="424"/>
      <c r="E462" s="423"/>
      <c r="F462" s="423"/>
      <c r="G462" s="423"/>
      <c r="H462" s="423"/>
      <c r="I462" s="423"/>
      <c r="J462" s="423"/>
      <c r="K462" s="423"/>
      <c r="L462" s="423"/>
    </row>
    <row r="463" spans="2:12" x14ac:dyDescent="0.35">
      <c r="B463" s="423"/>
      <c r="C463" s="423"/>
      <c r="D463" s="424"/>
      <c r="E463" s="423"/>
      <c r="F463" s="423"/>
      <c r="G463" s="423"/>
      <c r="H463" s="423"/>
      <c r="I463" s="423"/>
      <c r="J463" s="423"/>
      <c r="K463" s="423"/>
      <c r="L463" s="423"/>
    </row>
    <row r="464" spans="2:12" x14ac:dyDescent="0.35">
      <c r="B464" s="423"/>
      <c r="C464" s="423"/>
      <c r="D464" s="424"/>
      <c r="E464" s="423"/>
      <c r="F464" s="423"/>
      <c r="G464" s="423"/>
      <c r="H464" s="423"/>
      <c r="I464" s="423"/>
      <c r="J464" s="423"/>
      <c r="K464" s="423"/>
      <c r="L464" s="423"/>
    </row>
    <row r="465" spans="2:12" x14ac:dyDescent="0.35">
      <c r="B465" s="423"/>
      <c r="C465" s="423"/>
      <c r="D465" s="424"/>
      <c r="E465" s="423"/>
      <c r="F465" s="423"/>
      <c r="G465" s="423"/>
      <c r="H465" s="423"/>
      <c r="I465" s="423"/>
      <c r="J465" s="423"/>
      <c r="K465" s="423"/>
      <c r="L465" s="423"/>
    </row>
    <row r="466" spans="2:12" x14ac:dyDescent="0.35">
      <c r="B466" s="423"/>
      <c r="C466" s="423"/>
      <c r="D466" s="424"/>
      <c r="E466" s="423"/>
      <c r="F466" s="423"/>
      <c r="G466" s="423"/>
      <c r="H466" s="423"/>
      <c r="I466" s="423"/>
      <c r="J466" s="423"/>
      <c r="K466" s="423"/>
      <c r="L466" s="423"/>
    </row>
    <row r="467" spans="2:12" x14ac:dyDescent="0.35">
      <c r="B467" s="423"/>
      <c r="C467" s="423"/>
      <c r="D467" s="424"/>
      <c r="E467" s="423"/>
      <c r="F467" s="423"/>
      <c r="G467" s="423"/>
      <c r="H467" s="423"/>
      <c r="I467" s="423"/>
      <c r="J467" s="423"/>
      <c r="K467" s="423"/>
      <c r="L467" s="423"/>
    </row>
    <row r="468" spans="2:12" x14ac:dyDescent="0.35">
      <c r="B468" s="423"/>
      <c r="C468" s="423"/>
      <c r="D468" s="424"/>
      <c r="E468" s="423"/>
      <c r="F468" s="423"/>
      <c r="G468" s="423"/>
      <c r="H468" s="423"/>
      <c r="I468" s="423"/>
      <c r="J468" s="423"/>
      <c r="K468" s="423"/>
      <c r="L468" s="423"/>
    </row>
    <row r="469" spans="2:12" x14ac:dyDescent="0.35">
      <c r="B469" s="423"/>
      <c r="C469" s="423"/>
      <c r="D469" s="424"/>
      <c r="E469" s="423"/>
      <c r="F469" s="423"/>
      <c r="G469" s="423"/>
      <c r="H469" s="423"/>
      <c r="I469" s="423"/>
      <c r="J469" s="423"/>
      <c r="K469" s="423"/>
      <c r="L469" s="423"/>
    </row>
    <row r="470" spans="2:12" x14ac:dyDescent="0.35">
      <c r="B470" s="423"/>
      <c r="C470" s="423"/>
      <c r="D470" s="424"/>
      <c r="E470" s="423"/>
      <c r="F470" s="423"/>
      <c r="G470" s="423"/>
      <c r="H470" s="423"/>
      <c r="I470" s="423"/>
      <c r="J470" s="423"/>
      <c r="K470" s="423"/>
      <c r="L470" s="423"/>
    </row>
    <row r="471" spans="2:12" x14ac:dyDescent="0.35">
      <c r="B471" s="423"/>
      <c r="C471" s="423"/>
      <c r="D471" s="424"/>
      <c r="E471" s="423"/>
      <c r="F471" s="423"/>
      <c r="G471" s="423"/>
      <c r="H471" s="423"/>
      <c r="I471" s="423"/>
      <c r="J471" s="423"/>
      <c r="K471" s="423"/>
      <c r="L471" s="423"/>
    </row>
    <row r="472" spans="2:12" x14ac:dyDescent="0.35">
      <c r="B472" s="423"/>
      <c r="C472" s="423"/>
      <c r="D472" s="424"/>
      <c r="E472" s="423"/>
      <c r="F472" s="423"/>
      <c r="G472" s="423"/>
      <c r="H472" s="423"/>
      <c r="I472" s="423"/>
      <c r="J472" s="423"/>
      <c r="K472" s="423"/>
      <c r="L472" s="423"/>
    </row>
    <row r="473" spans="2:12" x14ac:dyDescent="0.35">
      <c r="B473" s="423"/>
      <c r="C473" s="423"/>
      <c r="D473" s="424"/>
      <c r="E473" s="423"/>
      <c r="F473" s="423"/>
      <c r="G473" s="423"/>
      <c r="H473" s="423"/>
      <c r="I473" s="423"/>
      <c r="J473" s="423"/>
      <c r="K473" s="423"/>
      <c r="L473" s="423"/>
    </row>
    <row r="474" spans="2:12" x14ac:dyDescent="0.35">
      <c r="B474" s="423"/>
      <c r="C474" s="423"/>
      <c r="D474" s="424"/>
      <c r="E474" s="423"/>
      <c r="F474" s="423"/>
      <c r="G474" s="423"/>
      <c r="H474" s="423"/>
      <c r="I474" s="423"/>
      <c r="J474" s="423"/>
      <c r="K474" s="423"/>
      <c r="L474" s="423"/>
    </row>
    <row r="475" spans="2:12" x14ac:dyDescent="0.35">
      <c r="B475" s="423"/>
      <c r="C475" s="423"/>
      <c r="D475" s="424"/>
      <c r="E475" s="423"/>
      <c r="F475" s="423"/>
      <c r="G475" s="423"/>
      <c r="H475" s="423"/>
      <c r="I475" s="423"/>
      <c r="J475" s="423"/>
      <c r="K475" s="423"/>
      <c r="L475" s="423"/>
    </row>
    <row r="476" spans="2:12" x14ac:dyDescent="0.35">
      <c r="B476" s="423"/>
      <c r="C476" s="423"/>
      <c r="D476" s="424"/>
      <c r="E476" s="423"/>
      <c r="F476" s="423"/>
      <c r="G476" s="423"/>
      <c r="H476" s="423"/>
      <c r="I476" s="423"/>
      <c r="J476" s="423"/>
      <c r="K476" s="423"/>
      <c r="L476" s="423"/>
    </row>
    <row r="477" spans="2:12" x14ac:dyDescent="0.35">
      <c r="B477" s="423"/>
      <c r="C477" s="423"/>
      <c r="D477" s="424"/>
      <c r="E477" s="423"/>
      <c r="F477" s="423"/>
      <c r="G477" s="423"/>
      <c r="H477" s="423"/>
      <c r="I477" s="423"/>
      <c r="J477" s="423"/>
      <c r="K477" s="423"/>
      <c r="L477" s="423"/>
    </row>
    <row r="478" spans="2:12" x14ac:dyDescent="0.35">
      <c r="B478" s="423"/>
      <c r="C478" s="423"/>
      <c r="D478" s="424"/>
      <c r="E478" s="423"/>
      <c r="F478" s="423"/>
      <c r="G478" s="423"/>
      <c r="H478" s="423"/>
      <c r="I478" s="423"/>
      <c r="J478" s="423"/>
      <c r="K478" s="423"/>
      <c r="L478" s="423"/>
    </row>
    <row r="479" spans="2:12" x14ac:dyDescent="0.35">
      <c r="B479" s="423"/>
      <c r="C479" s="423"/>
      <c r="D479" s="424"/>
      <c r="E479" s="423"/>
      <c r="F479" s="423"/>
      <c r="G479" s="423"/>
      <c r="H479" s="423"/>
      <c r="I479" s="423"/>
      <c r="J479" s="423"/>
      <c r="K479" s="423"/>
      <c r="L479" s="423"/>
    </row>
    <row r="480" spans="2:12" x14ac:dyDescent="0.35">
      <c r="B480" s="423"/>
      <c r="C480" s="423"/>
      <c r="D480" s="424"/>
      <c r="E480" s="423"/>
      <c r="F480" s="423"/>
      <c r="G480" s="423"/>
      <c r="H480" s="423"/>
      <c r="I480" s="423"/>
      <c r="J480" s="423"/>
      <c r="K480" s="423"/>
      <c r="L480" s="423"/>
    </row>
    <row r="481" spans="2:12" x14ac:dyDescent="0.35">
      <c r="B481" s="423"/>
      <c r="C481" s="423"/>
      <c r="D481" s="424"/>
      <c r="E481" s="423"/>
      <c r="F481" s="423"/>
      <c r="G481" s="423"/>
      <c r="H481" s="423"/>
      <c r="I481" s="423"/>
      <c r="J481" s="423"/>
      <c r="K481" s="423"/>
      <c r="L481" s="423"/>
    </row>
    <row r="482" spans="2:12" x14ac:dyDescent="0.35">
      <c r="B482" s="423"/>
      <c r="C482" s="423"/>
      <c r="D482" s="424"/>
      <c r="E482" s="423"/>
      <c r="F482" s="423"/>
      <c r="G482" s="423"/>
      <c r="H482" s="423"/>
      <c r="I482" s="423"/>
      <c r="J482" s="423"/>
      <c r="K482" s="423"/>
      <c r="L482" s="423"/>
    </row>
    <row r="483" spans="2:12" x14ac:dyDescent="0.35">
      <c r="B483" s="423"/>
      <c r="C483" s="423"/>
      <c r="D483" s="424"/>
      <c r="E483" s="423"/>
      <c r="F483" s="423"/>
      <c r="G483" s="423"/>
      <c r="H483" s="423"/>
      <c r="I483" s="423"/>
      <c r="J483" s="423"/>
      <c r="K483" s="423"/>
      <c r="L483" s="423"/>
    </row>
    <row r="484" spans="2:12" x14ac:dyDescent="0.35">
      <c r="B484" s="423"/>
      <c r="C484" s="423"/>
      <c r="D484" s="424"/>
      <c r="E484" s="423"/>
      <c r="F484" s="423"/>
      <c r="G484" s="423"/>
      <c r="H484" s="423"/>
      <c r="I484" s="423"/>
      <c r="J484" s="423"/>
      <c r="K484" s="423"/>
      <c r="L484" s="423"/>
    </row>
    <row r="485" spans="2:12" x14ac:dyDescent="0.35">
      <c r="B485" s="423"/>
      <c r="C485" s="423"/>
      <c r="D485" s="424"/>
      <c r="E485" s="423"/>
      <c r="F485" s="423"/>
      <c r="G485" s="423"/>
      <c r="H485" s="423"/>
      <c r="I485" s="423"/>
      <c r="J485" s="423"/>
      <c r="K485" s="423"/>
      <c r="L485" s="423"/>
    </row>
    <row r="486" spans="2:12" x14ac:dyDescent="0.35">
      <c r="B486" s="423"/>
      <c r="C486" s="423"/>
      <c r="D486" s="424"/>
      <c r="E486" s="423"/>
      <c r="F486" s="423"/>
      <c r="G486" s="423"/>
      <c r="H486" s="423"/>
      <c r="I486" s="423"/>
      <c r="J486" s="423"/>
      <c r="K486" s="423"/>
      <c r="L486" s="423"/>
    </row>
    <row r="487" spans="2:12" x14ac:dyDescent="0.35">
      <c r="B487" s="423"/>
      <c r="C487" s="423"/>
      <c r="D487" s="424"/>
      <c r="E487" s="423"/>
      <c r="F487" s="423"/>
      <c r="G487" s="423"/>
      <c r="H487" s="423"/>
      <c r="I487" s="423"/>
      <c r="J487" s="423"/>
      <c r="K487" s="423"/>
      <c r="L487" s="423"/>
    </row>
    <row r="488" spans="2:12" x14ac:dyDescent="0.35">
      <c r="B488" s="423"/>
      <c r="C488" s="423"/>
      <c r="D488" s="424"/>
      <c r="E488" s="423"/>
      <c r="F488" s="423"/>
      <c r="G488" s="423"/>
      <c r="H488" s="423"/>
      <c r="I488" s="423"/>
      <c r="J488" s="423"/>
      <c r="K488" s="423"/>
      <c r="L488" s="423"/>
    </row>
    <row r="489" spans="2:12" x14ac:dyDescent="0.35">
      <c r="B489" s="423"/>
      <c r="C489" s="423"/>
      <c r="D489" s="424"/>
      <c r="E489" s="423"/>
      <c r="F489" s="423"/>
      <c r="G489" s="423"/>
      <c r="H489" s="423"/>
      <c r="I489" s="423"/>
      <c r="J489" s="423"/>
      <c r="K489" s="423"/>
      <c r="L489" s="423"/>
    </row>
    <row r="490" spans="2:12" x14ac:dyDescent="0.35">
      <c r="B490" s="423"/>
      <c r="C490" s="423"/>
      <c r="D490" s="424"/>
      <c r="E490" s="423"/>
      <c r="F490" s="423"/>
      <c r="G490" s="423"/>
      <c r="H490" s="423"/>
      <c r="I490" s="423"/>
      <c r="J490" s="423"/>
      <c r="K490" s="423"/>
      <c r="L490" s="423"/>
    </row>
    <row r="491" spans="2:12" x14ac:dyDescent="0.35">
      <c r="B491" s="423"/>
      <c r="C491" s="423"/>
      <c r="D491" s="424"/>
      <c r="E491" s="423"/>
      <c r="F491" s="423"/>
      <c r="G491" s="423"/>
      <c r="H491" s="423"/>
      <c r="I491" s="423"/>
      <c r="J491" s="423"/>
      <c r="K491" s="423"/>
      <c r="L491" s="423"/>
    </row>
    <row r="492" spans="2:12" x14ac:dyDescent="0.35">
      <c r="B492" s="423"/>
      <c r="C492" s="423"/>
      <c r="D492" s="424"/>
      <c r="E492" s="423"/>
      <c r="F492" s="423"/>
      <c r="G492" s="423"/>
      <c r="H492" s="423"/>
      <c r="I492" s="423"/>
      <c r="J492" s="423"/>
      <c r="K492" s="423"/>
      <c r="L492" s="423"/>
    </row>
    <row r="493" spans="2:12" x14ac:dyDescent="0.35">
      <c r="B493" s="423"/>
      <c r="C493" s="423"/>
      <c r="D493" s="424"/>
      <c r="E493" s="423"/>
      <c r="F493" s="423"/>
      <c r="G493" s="423"/>
      <c r="H493" s="423"/>
      <c r="I493" s="423"/>
      <c r="J493" s="423"/>
      <c r="K493" s="423"/>
      <c r="L493" s="423"/>
    </row>
    <row r="494" spans="2:12" x14ac:dyDescent="0.35">
      <c r="B494" s="423"/>
      <c r="C494" s="423"/>
      <c r="D494" s="424"/>
      <c r="E494" s="423"/>
      <c r="F494" s="423"/>
      <c r="G494" s="423"/>
      <c r="H494" s="423"/>
      <c r="I494" s="423"/>
      <c r="J494" s="423"/>
      <c r="K494" s="423"/>
      <c r="L494" s="423"/>
    </row>
    <row r="495" spans="2:12" x14ac:dyDescent="0.35">
      <c r="B495" s="423"/>
      <c r="C495" s="423"/>
      <c r="D495" s="424"/>
      <c r="E495" s="423"/>
      <c r="F495" s="423"/>
      <c r="G495" s="423"/>
      <c r="H495" s="423"/>
      <c r="I495" s="423"/>
      <c r="J495" s="423"/>
      <c r="K495" s="423"/>
      <c r="L495" s="423"/>
    </row>
    <row r="496" spans="2:12" x14ac:dyDescent="0.35">
      <c r="B496" s="423"/>
      <c r="C496" s="423"/>
      <c r="D496" s="424"/>
      <c r="E496" s="423"/>
      <c r="F496" s="423"/>
      <c r="G496" s="423"/>
      <c r="H496" s="423"/>
      <c r="I496" s="423"/>
      <c r="J496" s="423"/>
      <c r="K496" s="423"/>
      <c r="L496" s="423"/>
    </row>
    <row r="497" spans="2:12" x14ac:dyDescent="0.35">
      <c r="B497" s="423"/>
      <c r="C497" s="423"/>
      <c r="D497" s="424"/>
      <c r="E497" s="423"/>
      <c r="F497" s="423"/>
      <c r="G497" s="423"/>
      <c r="H497" s="423"/>
      <c r="I497" s="423"/>
      <c r="J497" s="423"/>
      <c r="K497" s="423"/>
      <c r="L497" s="423"/>
    </row>
    <row r="498" spans="2:12" x14ac:dyDescent="0.35">
      <c r="B498" s="423"/>
      <c r="C498" s="423"/>
      <c r="D498" s="424"/>
      <c r="E498" s="423"/>
      <c r="F498" s="423"/>
      <c r="G498" s="423"/>
      <c r="H498" s="423"/>
      <c r="I498" s="423"/>
      <c r="J498" s="423"/>
      <c r="K498" s="423"/>
      <c r="L498" s="423"/>
    </row>
    <row r="499" spans="2:12" x14ac:dyDescent="0.35">
      <c r="B499" s="423"/>
      <c r="C499" s="423"/>
      <c r="D499" s="424"/>
      <c r="E499" s="423"/>
      <c r="F499" s="423"/>
      <c r="G499" s="423"/>
      <c r="H499" s="423"/>
      <c r="I499" s="423"/>
      <c r="J499" s="423"/>
      <c r="K499" s="423"/>
      <c r="L499" s="423"/>
    </row>
    <row r="500" spans="2:12" x14ac:dyDescent="0.35">
      <c r="B500" s="423"/>
      <c r="C500" s="423"/>
      <c r="D500" s="424"/>
      <c r="E500" s="423"/>
      <c r="F500" s="423"/>
      <c r="G500" s="423"/>
      <c r="H500" s="423"/>
      <c r="I500" s="423"/>
      <c r="J500" s="423"/>
      <c r="K500" s="423"/>
      <c r="L500" s="423"/>
    </row>
    <row r="501" spans="2:12" x14ac:dyDescent="0.35">
      <c r="B501" s="423"/>
      <c r="C501" s="423"/>
      <c r="D501" s="424"/>
      <c r="E501" s="423"/>
      <c r="F501" s="423"/>
      <c r="G501" s="423"/>
      <c r="H501" s="423"/>
      <c r="I501" s="423"/>
      <c r="J501" s="423"/>
      <c r="K501" s="423"/>
      <c r="L501" s="423"/>
    </row>
    <row r="502" spans="2:12" x14ac:dyDescent="0.35">
      <c r="B502" s="423"/>
      <c r="C502" s="423"/>
      <c r="D502" s="424"/>
      <c r="E502" s="423"/>
      <c r="F502" s="423"/>
      <c r="G502" s="423"/>
      <c r="H502" s="423"/>
      <c r="I502" s="423"/>
      <c r="J502" s="423"/>
      <c r="K502" s="423"/>
      <c r="L502" s="423"/>
    </row>
    <row r="503" spans="2:12" x14ac:dyDescent="0.35">
      <c r="B503" s="423"/>
      <c r="C503" s="423"/>
      <c r="D503" s="424"/>
      <c r="E503" s="423"/>
      <c r="F503" s="423"/>
      <c r="G503" s="423"/>
      <c r="H503" s="423"/>
      <c r="I503" s="423"/>
      <c r="J503" s="423"/>
      <c r="K503" s="423"/>
      <c r="L503" s="423"/>
    </row>
    <row r="504" spans="2:12" x14ac:dyDescent="0.35">
      <c r="B504" s="423"/>
      <c r="C504" s="423"/>
      <c r="D504" s="424"/>
      <c r="E504" s="423"/>
      <c r="F504" s="423"/>
      <c r="G504" s="423"/>
      <c r="H504" s="423"/>
      <c r="I504" s="423"/>
      <c r="J504" s="423"/>
      <c r="K504" s="423"/>
      <c r="L504" s="423"/>
    </row>
    <row r="505" spans="2:12" x14ac:dyDescent="0.35">
      <c r="B505" s="423"/>
      <c r="C505" s="423"/>
      <c r="D505" s="424"/>
      <c r="E505" s="423"/>
      <c r="F505" s="423"/>
      <c r="G505" s="423"/>
      <c r="H505" s="423"/>
      <c r="I505" s="423"/>
      <c r="J505" s="423"/>
      <c r="K505" s="423"/>
      <c r="L505" s="423"/>
    </row>
    <row r="506" spans="2:12" x14ac:dyDescent="0.35">
      <c r="B506" s="423"/>
      <c r="C506" s="423"/>
      <c r="D506" s="424"/>
      <c r="E506" s="423"/>
      <c r="F506" s="423"/>
      <c r="G506" s="423"/>
      <c r="H506" s="423"/>
      <c r="I506" s="423"/>
      <c r="J506" s="423"/>
      <c r="K506" s="423"/>
      <c r="L506" s="423"/>
    </row>
    <row r="507" spans="2:12" x14ac:dyDescent="0.35">
      <c r="B507" s="423"/>
      <c r="C507" s="423"/>
      <c r="D507" s="424"/>
      <c r="E507" s="423"/>
      <c r="F507" s="423"/>
      <c r="G507" s="423"/>
      <c r="H507" s="423"/>
      <c r="I507" s="423"/>
      <c r="J507" s="423"/>
      <c r="K507" s="423"/>
      <c r="L507" s="423"/>
    </row>
    <row r="508" spans="2:12" x14ac:dyDescent="0.35">
      <c r="B508" s="423"/>
      <c r="C508" s="423"/>
      <c r="D508" s="424"/>
      <c r="E508" s="423"/>
      <c r="F508" s="423"/>
      <c r="G508" s="423"/>
      <c r="H508" s="423"/>
      <c r="I508" s="423"/>
      <c r="J508" s="423"/>
      <c r="K508" s="423"/>
      <c r="L508" s="423"/>
    </row>
    <row r="509" spans="2:12" x14ac:dyDescent="0.35">
      <c r="B509" s="423"/>
      <c r="C509" s="423"/>
      <c r="D509" s="424"/>
      <c r="E509" s="423"/>
      <c r="F509" s="423"/>
      <c r="G509" s="423"/>
      <c r="H509" s="423"/>
      <c r="I509" s="423"/>
      <c r="J509" s="423"/>
      <c r="K509" s="423"/>
      <c r="L509" s="423"/>
    </row>
    <row r="510" spans="2:12" x14ac:dyDescent="0.35">
      <c r="B510" s="423"/>
      <c r="C510" s="423"/>
      <c r="D510" s="424"/>
      <c r="E510" s="423"/>
      <c r="F510" s="423"/>
      <c r="G510" s="423"/>
      <c r="H510" s="423"/>
      <c r="I510" s="423"/>
      <c r="J510" s="423"/>
      <c r="K510" s="423"/>
      <c r="L510" s="423"/>
    </row>
    <row r="511" spans="2:12" x14ac:dyDescent="0.35">
      <c r="B511" s="423"/>
      <c r="C511" s="423"/>
      <c r="D511" s="424"/>
      <c r="E511" s="423"/>
      <c r="F511" s="423"/>
      <c r="G511" s="423"/>
      <c r="H511" s="423"/>
      <c r="I511" s="423"/>
      <c r="J511" s="423"/>
      <c r="K511" s="423"/>
      <c r="L511" s="423"/>
    </row>
    <row r="512" spans="2:12" x14ac:dyDescent="0.35">
      <c r="B512" s="423"/>
      <c r="C512" s="423"/>
      <c r="D512" s="424"/>
      <c r="E512" s="423"/>
      <c r="F512" s="423"/>
      <c r="G512" s="423"/>
      <c r="H512" s="423"/>
      <c r="I512" s="423"/>
      <c r="J512" s="423"/>
      <c r="K512" s="423"/>
      <c r="L512" s="423"/>
    </row>
    <row r="513" spans="2:12" x14ac:dyDescent="0.35">
      <c r="B513" s="423"/>
      <c r="C513" s="423"/>
      <c r="D513" s="424"/>
      <c r="E513" s="423"/>
      <c r="F513" s="423"/>
      <c r="G513" s="423"/>
      <c r="H513" s="423"/>
      <c r="I513" s="423"/>
      <c r="J513" s="423"/>
      <c r="K513" s="423"/>
      <c r="L513" s="423"/>
    </row>
    <row r="514" spans="2:12" x14ac:dyDescent="0.35">
      <c r="B514" s="423"/>
      <c r="C514" s="423"/>
      <c r="D514" s="424"/>
      <c r="E514" s="423"/>
      <c r="F514" s="423"/>
      <c r="G514" s="423"/>
      <c r="H514" s="423"/>
      <c r="I514" s="423"/>
      <c r="J514" s="423"/>
      <c r="K514" s="423"/>
      <c r="L514" s="423"/>
    </row>
    <row r="515" spans="2:12" x14ac:dyDescent="0.35">
      <c r="B515" s="423"/>
      <c r="C515" s="423"/>
      <c r="D515" s="424"/>
      <c r="E515" s="423"/>
      <c r="F515" s="423"/>
      <c r="G515" s="423"/>
      <c r="H515" s="423"/>
      <c r="I515" s="423"/>
      <c r="J515" s="423"/>
      <c r="K515" s="423"/>
      <c r="L515" s="423"/>
    </row>
    <row r="516" spans="2:12" x14ac:dyDescent="0.35">
      <c r="B516" s="423"/>
      <c r="C516" s="423"/>
      <c r="D516" s="424"/>
      <c r="E516" s="423"/>
      <c r="F516" s="423"/>
      <c r="G516" s="423"/>
      <c r="H516" s="423"/>
      <c r="I516" s="423"/>
      <c r="J516" s="423"/>
      <c r="K516" s="423"/>
      <c r="L516" s="423"/>
    </row>
    <row r="517" spans="2:12" x14ac:dyDescent="0.35">
      <c r="B517" s="423"/>
      <c r="C517" s="423"/>
      <c r="D517" s="424"/>
      <c r="E517" s="423"/>
      <c r="F517" s="423"/>
      <c r="G517" s="423"/>
      <c r="H517" s="423"/>
      <c r="I517" s="423"/>
      <c r="J517" s="423"/>
      <c r="K517" s="423"/>
      <c r="L517" s="423"/>
    </row>
    <row r="518" spans="2:12" x14ac:dyDescent="0.35">
      <c r="B518" s="423"/>
      <c r="C518" s="423"/>
      <c r="D518" s="424"/>
      <c r="E518" s="423"/>
      <c r="F518" s="423"/>
      <c r="G518" s="423"/>
      <c r="H518" s="423"/>
      <c r="I518" s="423"/>
      <c r="J518" s="423"/>
      <c r="K518" s="423"/>
      <c r="L518" s="423"/>
    </row>
    <row r="519" spans="2:12" x14ac:dyDescent="0.35">
      <c r="B519" s="423"/>
      <c r="C519" s="423"/>
      <c r="D519" s="424"/>
      <c r="E519" s="423"/>
      <c r="F519" s="423"/>
      <c r="G519" s="423"/>
      <c r="H519" s="423"/>
      <c r="I519" s="423"/>
      <c r="J519" s="423"/>
      <c r="K519" s="423"/>
      <c r="L519" s="423"/>
    </row>
    <row r="520" spans="2:12" x14ac:dyDescent="0.35">
      <c r="B520" s="423"/>
      <c r="C520" s="423"/>
      <c r="D520" s="424"/>
      <c r="E520" s="423"/>
      <c r="F520" s="423"/>
      <c r="G520" s="423"/>
      <c r="H520" s="423"/>
      <c r="I520" s="423"/>
      <c r="J520" s="423"/>
      <c r="K520" s="423"/>
      <c r="L520" s="423"/>
    </row>
    <row r="521" spans="2:12" x14ac:dyDescent="0.35">
      <c r="B521" s="423"/>
      <c r="C521" s="423"/>
      <c r="D521" s="424"/>
      <c r="E521" s="423"/>
      <c r="F521" s="423"/>
      <c r="G521" s="423"/>
      <c r="H521" s="423"/>
      <c r="I521" s="423"/>
      <c r="J521" s="423"/>
      <c r="K521" s="423"/>
      <c r="L521" s="423"/>
    </row>
    <row r="522" spans="2:12" x14ac:dyDescent="0.35">
      <c r="B522" s="423"/>
      <c r="C522" s="423"/>
      <c r="D522" s="424"/>
      <c r="E522" s="423"/>
      <c r="F522" s="423"/>
      <c r="G522" s="423"/>
      <c r="H522" s="423"/>
      <c r="I522" s="423"/>
      <c r="J522" s="423"/>
      <c r="K522" s="423"/>
      <c r="L522" s="423"/>
    </row>
    <row r="523" spans="2:12" x14ac:dyDescent="0.35">
      <c r="B523" s="423"/>
      <c r="C523" s="423"/>
      <c r="D523" s="424"/>
      <c r="E523" s="423"/>
      <c r="F523" s="423"/>
      <c r="G523" s="423"/>
      <c r="H523" s="423"/>
      <c r="I523" s="423"/>
      <c r="J523" s="423"/>
      <c r="K523" s="423"/>
      <c r="L523" s="423"/>
    </row>
    <row r="524" spans="2:12" x14ac:dyDescent="0.35">
      <c r="B524" s="423"/>
      <c r="C524" s="423"/>
      <c r="D524" s="424"/>
      <c r="E524" s="423"/>
      <c r="F524" s="423"/>
      <c r="G524" s="423"/>
      <c r="H524" s="423"/>
      <c r="I524" s="423"/>
      <c r="J524" s="423"/>
      <c r="K524" s="423"/>
      <c r="L524" s="423"/>
    </row>
    <row r="525" spans="2:12" x14ac:dyDescent="0.35">
      <c r="B525" s="423"/>
      <c r="C525" s="423"/>
      <c r="D525" s="424"/>
      <c r="E525" s="423"/>
      <c r="F525" s="423"/>
      <c r="G525" s="423"/>
      <c r="H525" s="423"/>
      <c r="I525" s="423"/>
      <c r="J525" s="423"/>
      <c r="K525" s="423"/>
      <c r="L525" s="423"/>
    </row>
    <row r="526" spans="2:12" x14ac:dyDescent="0.35">
      <c r="B526" s="423"/>
      <c r="C526" s="423"/>
      <c r="D526" s="424"/>
      <c r="E526" s="423"/>
      <c r="F526" s="423"/>
      <c r="G526" s="423"/>
      <c r="H526" s="423"/>
      <c r="I526" s="423"/>
      <c r="J526" s="423"/>
      <c r="K526" s="423"/>
      <c r="L526" s="423"/>
    </row>
    <row r="527" spans="2:12" x14ac:dyDescent="0.35">
      <c r="B527" s="423"/>
      <c r="C527" s="423"/>
      <c r="D527" s="424"/>
      <c r="E527" s="423"/>
      <c r="F527" s="423"/>
      <c r="G527" s="423"/>
      <c r="H527" s="423"/>
      <c r="I527" s="423"/>
      <c r="J527" s="423"/>
      <c r="K527" s="423"/>
      <c r="L527" s="423"/>
    </row>
    <row r="528" spans="2:12" x14ac:dyDescent="0.35">
      <c r="B528" s="423"/>
      <c r="C528" s="423"/>
      <c r="D528" s="424"/>
      <c r="E528" s="423"/>
      <c r="F528" s="423"/>
      <c r="G528" s="423"/>
      <c r="H528" s="423"/>
      <c r="I528" s="423"/>
      <c r="J528" s="423"/>
      <c r="K528" s="423"/>
      <c r="L528" s="423"/>
    </row>
    <row r="529" spans="2:12" x14ac:dyDescent="0.35">
      <c r="B529" s="423"/>
      <c r="C529" s="423"/>
      <c r="D529" s="424"/>
      <c r="E529" s="423"/>
      <c r="F529" s="423"/>
      <c r="G529" s="423"/>
      <c r="H529" s="423"/>
      <c r="I529" s="423"/>
      <c r="J529" s="423"/>
      <c r="K529" s="423"/>
      <c r="L529" s="423"/>
    </row>
    <row r="530" spans="2:12" x14ac:dyDescent="0.35">
      <c r="B530" s="423"/>
      <c r="C530" s="423"/>
      <c r="D530" s="424"/>
      <c r="E530" s="423"/>
      <c r="F530" s="423"/>
      <c r="G530" s="423"/>
      <c r="H530" s="423"/>
      <c r="I530" s="423"/>
      <c r="J530" s="423"/>
      <c r="K530" s="423"/>
      <c r="L530" s="423"/>
    </row>
    <row r="531" spans="2:12" x14ac:dyDescent="0.35">
      <c r="B531" s="423"/>
      <c r="C531" s="423"/>
      <c r="D531" s="424"/>
      <c r="E531" s="423"/>
      <c r="F531" s="423"/>
      <c r="G531" s="423"/>
      <c r="H531" s="423"/>
      <c r="I531" s="423"/>
      <c r="J531" s="423"/>
      <c r="K531" s="423"/>
      <c r="L531" s="423"/>
    </row>
    <row r="532" spans="2:12" x14ac:dyDescent="0.35">
      <c r="B532" s="423"/>
      <c r="C532" s="423"/>
      <c r="D532" s="424"/>
      <c r="E532" s="423"/>
      <c r="F532" s="423"/>
      <c r="G532" s="423"/>
      <c r="H532" s="423"/>
      <c r="I532" s="423"/>
      <c r="J532" s="423"/>
      <c r="K532" s="423"/>
      <c r="L532" s="423"/>
    </row>
    <row r="533" spans="2:12" x14ac:dyDescent="0.35">
      <c r="B533" s="423"/>
      <c r="C533" s="423"/>
      <c r="D533" s="424"/>
      <c r="E533" s="423"/>
      <c r="F533" s="423"/>
      <c r="G533" s="423"/>
      <c r="H533" s="423"/>
      <c r="I533" s="423"/>
      <c r="J533" s="423"/>
      <c r="K533" s="423"/>
      <c r="L533" s="423"/>
    </row>
    <row r="534" spans="2:12" x14ac:dyDescent="0.35">
      <c r="B534" s="423"/>
      <c r="C534" s="423"/>
      <c r="D534" s="424"/>
      <c r="E534" s="423"/>
      <c r="F534" s="423"/>
      <c r="G534" s="423"/>
      <c r="H534" s="423"/>
      <c r="I534" s="423"/>
      <c r="J534" s="423"/>
      <c r="K534" s="423"/>
      <c r="L534" s="423"/>
    </row>
    <row r="535" spans="2:12" x14ac:dyDescent="0.35">
      <c r="B535" s="423"/>
      <c r="C535" s="423"/>
      <c r="D535" s="424"/>
      <c r="E535" s="423"/>
      <c r="F535" s="423"/>
      <c r="G535" s="423"/>
      <c r="H535" s="423"/>
      <c r="I535" s="423"/>
      <c r="J535" s="423"/>
      <c r="K535" s="423"/>
      <c r="L535" s="423"/>
    </row>
    <row r="536" spans="2:12" x14ac:dyDescent="0.35">
      <c r="B536" s="423"/>
      <c r="C536" s="423"/>
      <c r="D536" s="424"/>
      <c r="E536" s="423"/>
      <c r="F536" s="423"/>
      <c r="G536" s="423"/>
      <c r="H536" s="423"/>
      <c r="I536" s="423"/>
      <c r="J536" s="423"/>
      <c r="K536" s="423"/>
      <c r="L536" s="423"/>
    </row>
    <row r="537" spans="2:12" x14ac:dyDescent="0.35">
      <c r="B537" s="423"/>
      <c r="C537" s="423"/>
      <c r="D537" s="424"/>
      <c r="E537" s="423"/>
      <c r="F537" s="423"/>
      <c r="G537" s="423"/>
      <c r="H537" s="423"/>
      <c r="I537" s="423"/>
      <c r="J537" s="423"/>
      <c r="K537" s="423"/>
      <c r="L537" s="423"/>
    </row>
    <row r="538" spans="2:12" x14ac:dyDescent="0.35">
      <c r="B538" s="423"/>
      <c r="C538" s="423"/>
      <c r="D538" s="424"/>
      <c r="E538" s="423"/>
      <c r="F538" s="423"/>
      <c r="G538" s="423"/>
      <c r="H538" s="423"/>
      <c r="I538" s="423"/>
      <c r="J538" s="423"/>
      <c r="K538" s="423"/>
      <c r="L538" s="423"/>
    </row>
    <row r="539" spans="2:12" x14ac:dyDescent="0.35">
      <c r="B539" s="423"/>
      <c r="C539" s="423"/>
      <c r="D539" s="424"/>
      <c r="E539" s="423"/>
      <c r="F539" s="423"/>
      <c r="G539" s="423"/>
      <c r="H539" s="423"/>
      <c r="I539" s="423"/>
      <c r="J539" s="423"/>
      <c r="K539" s="423"/>
      <c r="L539" s="423"/>
    </row>
    <row r="540" spans="2:12" x14ac:dyDescent="0.35">
      <c r="B540" s="423"/>
      <c r="C540" s="423"/>
      <c r="D540" s="424"/>
      <c r="E540" s="423"/>
      <c r="F540" s="423"/>
      <c r="G540" s="423"/>
      <c r="H540" s="423"/>
      <c r="I540" s="423"/>
      <c r="J540" s="423"/>
      <c r="K540" s="423"/>
      <c r="L540" s="423"/>
    </row>
    <row r="541" spans="2:12" x14ac:dyDescent="0.35">
      <c r="B541" s="423"/>
      <c r="C541" s="423"/>
      <c r="D541" s="424"/>
      <c r="E541" s="423"/>
      <c r="F541" s="423"/>
      <c r="G541" s="423"/>
      <c r="H541" s="423"/>
      <c r="I541" s="423"/>
      <c r="J541" s="423"/>
      <c r="K541" s="423"/>
      <c r="L541" s="423"/>
    </row>
  </sheetData>
  <mergeCells count="9">
    <mergeCell ref="B9:Q9"/>
    <mergeCell ref="B8:Q8"/>
    <mergeCell ref="B10:Q10"/>
    <mergeCell ref="B3:Q3"/>
    <mergeCell ref="B1:Q1"/>
    <mergeCell ref="B2:Q2"/>
    <mergeCell ref="E4:Q4"/>
    <mergeCell ref="B7:Q7"/>
    <mergeCell ref="B6:Q6"/>
  </mergeCells>
  <pageMargins left="0.7" right="0.7" top="0.75" bottom="0.75" header="0.3" footer="0.3"/>
  <pageSetup paperSize="9" orientation="portrai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S107"/>
  <sheetViews>
    <sheetView zoomScaleNormal="100" workbookViewId="0"/>
  </sheetViews>
  <sheetFormatPr defaultColWidth="10.90625" defaultRowHeight="14.5" x14ac:dyDescent="0.35"/>
  <cols>
    <col min="1" max="1" width="41.1796875" customWidth="1"/>
    <col min="2" max="19" width="11.7265625" customWidth="1"/>
  </cols>
  <sheetData>
    <row r="1" spans="1:19" ht="15.75" customHeight="1" x14ac:dyDescent="0.35"/>
    <row r="2" spans="1:19" x14ac:dyDescent="0.35">
      <c r="A2" s="38"/>
      <c r="B2" s="446">
        <v>2021</v>
      </c>
      <c r="C2" s="447"/>
      <c r="D2" s="447"/>
      <c r="E2" s="447"/>
      <c r="F2" s="447"/>
      <c r="G2" s="448"/>
      <c r="H2" s="449">
        <v>2022</v>
      </c>
      <c r="I2" s="450"/>
      <c r="J2" s="450"/>
      <c r="K2" s="450"/>
      <c r="L2" s="450"/>
      <c r="M2" s="451"/>
      <c r="N2" s="450">
        <v>2023</v>
      </c>
      <c r="O2" s="450"/>
      <c r="P2" s="450"/>
      <c r="Q2" s="450"/>
      <c r="R2" s="450"/>
      <c r="S2" s="451"/>
    </row>
    <row r="3" spans="1:19" ht="15" customHeight="1" x14ac:dyDescent="0.35">
      <c r="A3" s="39"/>
      <c r="B3" s="452" t="s">
        <v>58</v>
      </c>
      <c r="C3" s="453"/>
      <c r="D3" s="453" t="s">
        <v>59</v>
      </c>
      <c r="E3" s="453"/>
      <c r="F3" s="453" t="s">
        <v>60</v>
      </c>
      <c r="G3" s="454"/>
      <c r="H3" s="452" t="s">
        <v>61</v>
      </c>
      <c r="I3" s="453"/>
      <c r="J3" s="453" t="s">
        <v>62</v>
      </c>
      <c r="K3" s="453"/>
      <c r="L3" s="453" t="s">
        <v>60</v>
      </c>
      <c r="M3" s="454"/>
      <c r="N3" s="455" t="s">
        <v>63</v>
      </c>
      <c r="O3" s="455"/>
      <c r="P3" s="455" t="s">
        <v>64</v>
      </c>
      <c r="Q3" s="455"/>
      <c r="R3" s="455" t="s">
        <v>60</v>
      </c>
      <c r="S3" s="456"/>
    </row>
    <row r="4" spans="1:19" ht="27.75" customHeight="1" x14ac:dyDescent="0.35">
      <c r="A4" s="42"/>
      <c r="B4" s="58" t="s">
        <v>65</v>
      </c>
      <c r="C4" s="59" t="s">
        <v>66</v>
      </c>
      <c r="D4" s="59" t="s">
        <v>65</v>
      </c>
      <c r="E4" s="59" t="s">
        <v>66</v>
      </c>
      <c r="F4" s="59" t="s">
        <v>65</v>
      </c>
      <c r="G4" s="60" t="s">
        <v>66</v>
      </c>
      <c r="H4" s="58" t="s">
        <v>65</v>
      </c>
      <c r="I4" s="59" t="s">
        <v>66</v>
      </c>
      <c r="J4" s="59" t="s">
        <v>65</v>
      </c>
      <c r="K4" s="59" t="s">
        <v>66</v>
      </c>
      <c r="L4" s="59" t="s">
        <v>65</v>
      </c>
      <c r="M4" s="60" t="s">
        <v>66</v>
      </c>
      <c r="N4" s="65" t="s">
        <v>65</v>
      </c>
      <c r="O4" s="65" t="s">
        <v>66</v>
      </c>
      <c r="P4" s="65" t="s">
        <v>65</v>
      </c>
      <c r="Q4" s="65" t="s">
        <v>66</v>
      </c>
      <c r="R4" s="65" t="s">
        <v>65</v>
      </c>
      <c r="S4" s="69" t="s">
        <v>66</v>
      </c>
    </row>
    <row r="5" spans="1:19" ht="15.75" customHeight="1" x14ac:dyDescent="0.35">
      <c r="A5" s="40" t="s">
        <v>67</v>
      </c>
      <c r="B5" s="57">
        <v>2048</v>
      </c>
      <c r="C5" s="41">
        <v>1</v>
      </c>
      <c r="D5" s="55">
        <v>2051</v>
      </c>
      <c r="E5" s="85">
        <v>1</v>
      </c>
      <c r="F5" s="55">
        <v>4099</v>
      </c>
      <c r="G5" s="86">
        <v>1</v>
      </c>
      <c r="H5" s="35">
        <v>2000</v>
      </c>
      <c r="I5" s="85">
        <v>1</v>
      </c>
      <c r="J5" s="55">
        <v>2000</v>
      </c>
      <c r="K5" s="85">
        <v>1</v>
      </c>
      <c r="L5" s="55">
        <v>4000</v>
      </c>
      <c r="M5" s="86">
        <v>1</v>
      </c>
      <c r="N5" s="66">
        <v>1989</v>
      </c>
      <c r="O5" s="89">
        <v>1</v>
      </c>
      <c r="P5" s="66">
        <v>1995</v>
      </c>
      <c r="Q5" s="89">
        <v>1</v>
      </c>
      <c r="R5" s="66">
        <v>3984</v>
      </c>
      <c r="S5" s="91">
        <v>1</v>
      </c>
    </row>
    <row r="6" spans="1:19" ht="15.75" customHeight="1" x14ac:dyDescent="0.35">
      <c r="R6" s="45"/>
      <c r="S6" s="45"/>
    </row>
    <row r="7" spans="1:19" x14ac:dyDescent="0.35">
      <c r="A7" s="38"/>
      <c r="B7" s="446">
        <v>2021</v>
      </c>
      <c r="C7" s="447"/>
      <c r="D7" s="447"/>
      <c r="E7" s="447"/>
      <c r="F7" s="447"/>
      <c r="G7" s="448"/>
      <c r="H7" s="449">
        <v>2022</v>
      </c>
      <c r="I7" s="450"/>
      <c r="J7" s="450"/>
      <c r="K7" s="450"/>
      <c r="L7" s="450"/>
      <c r="M7" s="451"/>
      <c r="N7" s="450">
        <v>2023</v>
      </c>
      <c r="O7" s="450"/>
      <c r="P7" s="450"/>
      <c r="Q7" s="450"/>
      <c r="R7" s="450"/>
      <c r="S7" s="451"/>
    </row>
    <row r="8" spans="1:19" ht="15" customHeight="1" x14ac:dyDescent="0.35">
      <c r="A8" s="39" t="s">
        <v>68</v>
      </c>
      <c r="B8" s="452" t="s">
        <v>58</v>
      </c>
      <c r="C8" s="453"/>
      <c r="D8" s="453" t="s">
        <v>59</v>
      </c>
      <c r="E8" s="453"/>
      <c r="F8" s="453" t="s">
        <v>60</v>
      </c>
      <c r="G8" s="454"/>
      <c r="H8" s="452" t="s">
        <v>61</v>
      </c>
      <c r="I8" s="453"/>
      <c r="J8" s="453" t="s">
        <v>62</v>
      </c>
      <c r="K8" s="453"/>
      <c r="L8" s="453" t="s">
        <v>60</v>
      </c>
      <c r="M8" s="454"/>
      <c r="N8" s="455" t="s">
        <v>63</v>
      </c>
      <c r="O8" s="455"/>
      <c r="P8" s="455" t="s">
        <v>64</v>
      </c>
      <c r="Q8" s="455"/>
      <c r="R8" s="455" t="s">
        <v>60</v>
      </c>
      <c r="S8" s="456"/>
    </row>
    <row r="9" spans="1:19" ht="27.75" customHeight="1" x14ac:dyDescent="0.35">
      <c r="A9" s="42"/>
      <c r="B9" s="58" t="s">
        <v>65</v>
      </c>
      <c r="C9" s="59" t="s">
        <v>66</v>
      </c>
      <c r="D9" s="59" t="s">
        <v>65</v>
      </c>
      <c r="E9" s="59" t="s">
        <v>66</v>
      </c>
      <c r="F9" s="59" t="s">
        <v>65</v>
      </c>
      <c r="G9" s="60" t="s">
        <v>66</v>
      </c>
      <c r="H9" s="58" t="s">
        <v>65</v>
      </c>
      <c r="I9" s="59" t="s">
        <v>66</v>
      </c>
      <c r="J9" s="59" t="s">
        <v>65</v>
      </c>
      <c r="K9" s="59" t="s">
        <v>66</v>
      </c>
      <c r="L9" s="59" t="s">
        <v>65</v>
      </c>
      <c r="M9" s="60" t="s">
        <v>66</v>
      </c>
      <c r="N9" s="65" t="s">
        <v>65</v>
      </c>
      <c r="O9" s="65" t="s">
        <v>66</v>
      </c>
      <c r="P9" s="65" t="s">
        <v>65</v>
      </c>
      <c r="Q9" s="65" t="s">
        <v>66</v>
      </c>
      <c r="R9" s="65" t="s">
        <v>65</v>
      </c>
      <c r="S9" s="69" t="s">
        <v>66</v>
      </c>
    </row>
    <row r="10" spans="1:19" x14ac:dyDescent="0.35">
      <c r="A10" s="43" t="s">
        <v>69</v>
      </c>
      <c r="B10" s="61">
        <v>102</v>
      </c>
      <c r="C10" s="144">
        <v>4.4762592387449403E-2</v>
      </c>
      <c r="D10" s="56">
        <v>90</v>
      </c>
      <c r="E10" s="331">
        <v>4.47625921538818E-2</v>
      </c>
      <c r="F10" s="56">
        <v>192</v>
      </c>
      <c r="G10" s="332">
        <v>4.4762592270580097E-2</v>
      </c>
      <c r="H10" s="33">
        <v>82</v>
      </c>
      <c r="I10" s="331">
        <v>4.4685548932971698E-2</v>
      </c>
      <c r="J10" s="56">
        <v>70</v>
      </c>
      <c r="K10" s="331">
        <v>4.46855541733173E-2</v>
      </c>
      <c r="L10" s="56">
        <v>152</v>
      </c>
      <c r="M10" s="332">
        <v>4.4685551553144499E-2</v>
      </c>
      <c r="N10" s="67">
        <v>84</v>
      </c>
      <c r="O10" s="419">
        <v>4.5237218313819001E-2</v>
      </c>
      <c r="P10" s="67">
        <v>73</v>
      </c>
      <c r="Q10" s="419">
        <v>4.5237221649379003E-2</v>
      </c>
      <c r="R10" s="67">
        <v>157</v>
      </c>
      <c r="S10" s="420">
        <v>4.5237219984110802E-2</v>
      </c>
    </row>
    <row r="11" spans="1:19" x14ac:dyDescent="0.35">
      <c r="A11" s="34" t="s">
        <v>70</v>
      </c>
      <c r="B11" s="62">
        <v>254</v>
      </c>
      <c r="C11" s="44">
        <v>0.12993838418089099</v>
      </c>
      <c r="D11">
        <v>256</v>
      </c>
      <c r="E11" s="87">
        <v>0.12993838935674201</v>
      </c>
      <c r="F11">
        <v>510</v>
      </c>
      <c r="G11" s="84">
        <v>0.12993838677071001</v>
      </c>
      <c r="H11" s="34">
        <v>251</v>
      </c>
      <c r="I11" s="87">
        <v>0.12817212380774201</v>
      </c>
      <c r="J11">
        <v>245</v>
      </c>
      <c r="K11" s="87">
        <v>0.128172125628816</v>
      </c>
      <c r="L11">
        <v>496</v>
      </c>
      <c r="M11" s="84">
        <v>0.12817212471827899</v>
      </c>
      <c r="N11" s="45">
        <v>248</v>
      </c>
      <c r="O11" s="88">
        <v>0.13276939500444801</v>
      </c>
      <c r="P11" s="45">
        <v>266</v>
      </c>
      <c r="Q11" s="88">
        <v>0.13276940986928501</v>
      </c>
      <c r="R11" s="45">
        <v>514</v>
      </c>
      <c r="S11" s="90">
        <v>0.13276940244805999</v>
      </c>
    </row>
    <row r="12" spans="1:19" x14ac:dyDescent="0.35">
      <c r="A12" s="34" t="s">
        <v>71</v>
      </c>
      <c r="B12" s="62">
        <v>184</v>
      </c>
      <c r="C12" s="44">
        <v>9.7499088427752206E-2</v>
      </c>
      <c r="D12">
        <v>196</v>
      </c>
      <c r="E12" s="87">
        <v>9.7499093577528007E-2</v>
      </c>
      <c r="F12">
        <v>380</v>
      </c>
      <c r="G12" s="84">
        <v>9.7499091004524599E-2</v>
      </c>
      <c r="H12" s="34">
        <v>211</v>
      </c>
      <c r="I12" s="87">
        <v>9.2313354361530001E-2</v>
      </c>
      <c r="J12">
        <v>187</v>
      </c>
      <c r="K12" s="87">
        <v>9.2313352792202999E-2</v>
      </c>
      <c r="L12">
        <v>398</v>
      </c>
      <c r="M12" s="84">
        <v>9.23133535768665E-2</v>
      </c>
      <c r="N12" s="45">
        <v>210</v>
      </c>
      <c r="O12" s="88">
        <v>9.7462305423484899E-2</v>
      </c>
      <c r="P12" s="45">
        <v>188</v>
      </c>
      <c r="Q12" s="88">
        <v>9.7462301304013996E-2</v>
      </c>
      <c r="R12" s="45">
        <v>398</v>
      </c>
      <c r="S12" s="90">
        <v>9.7462303360647401E-2</v>
      </c>
    </row>
    <row r="13" spans="1:19" x14ac:dyDescent="0.35">
      <c r="A13" s="34" t="s">
        <v>72</v>
      </c>
      <c r="B13" s="62">
        <v>177</v>
      </c>
      <c r="C13" s="44">
        <v>8.4269667299420606E-2</v>
      </c>
      <c r="D13">
        <v>153</v>
      </c>
      <c r="E13" s="87">
        <v>8.4269661664082798E-2</v>
      </c>
      <c r="F13">
        <v>330</v>
      </c>
      <c r="G13" s="84">
        <v>8.4269664479689504E-2</v>
      </c>
      <c r="H13" s="34">
        <v>170</v>
      </c>
      <c r="I13" s="87">
        <v>8.2567116376149302E-2</v>
      </c>
      <c r="J13">
        <v>159</v>
      </c>
      <c r="K13" s="87">
        <v>8.2567114972508404E-2</v>
      </c>
      <c r="L13">
        <v>329</v>
      </c>
      <c r="M13" s="84">
        <v>8.2567115674328895E-2</v>
      </c>
      <c r="N13" s="45">
        <v>197</v>
      </c>
      <c r="O13" s="88">
        <v>8.5141598504629504E-2</v>
      </c>
      <c r="P13" s="45">
        <v>182</v>
      </c>
      <c r="Q13" s="88">
        <v>8.5141590272850301E-2</v>
      </c>
      <c r="R13" s="45">
        <v>379</v>
      </c>
      <c r="S13" s="90">
        <v>8.5141594382541194E-2</v>
      </c>
    </row>
    <row r="14" spans="1:19" x14ac:dyDescent="0.35">
      <c r="A14" s="34" t="s">
        <v>73</v>
      </c>
      <c r="B14" s="62">
        <v>243</v>
      </c>
      <c r="C14" s="44">
        <v>0.108010144863083</v>
      </c>
      <c r="D14">
        <v>247</v>
      </c>
      <c r="E14" s="87">
        <v>0.108010141302725</v>
      </c>
      <c r="F14">
        <v>490</v>
      </c>
      <c r="G14" s="84">
        <v>0.10801014308160101</v>
      </c>
      <c r="H14" s="34">
        <v>276</v>
      </c>
      <c r="I14" s="87">
        <v>0.11088634883367</v>
      </c>
      <c r="J14">
        <v>289</v>
      </c>
      <c r="K14" s="87">
        <v>0.11088635744860199</v>
      </c>
      <c r="L14">
        <v>565</v>
      </c>
      <c r="M14" s="84">
        <v>0.110886353141136</v>
      </c>
      <c r="N14" s="45">
        <v>258</v>
      </c>
      <c r="O14" s="88">
        <v>0.109966894695744</v>
      </c>
      <c r="P14" s="45">
        <v>232</v>
      </c>
      <c r="Q14" s="88">
        <v>0.109966905564573</v>
      </c>
      <c r="R14" s="45">
        <v>490</v>
      </c>
      <c r="S14" s="90">
        <v>0.109966900138343</v>
      </c>
    </row>
    <row r="15" spans="1:19" x14ac:dyDescent="0.35">
      <c r="A15" s="34" t="s">
        <v>74</v>
      </c>
      <c r="B15" s="62">
        <v>169</v>
      </c>
      <c r="C15" s="44">
        <v>0.112359549075009</v>
      </c>
      <c r="D15">
        <v>137</v>
      </c>
      <c r="E15" s="87">
        <v>0.112359551810846</v>
      </c>
      <c r="F15">
        <v>306</v>
      </c>
      <c r="G15" s="84">
        <v>0.11235955044392899</v>
      </c>
      <c r="H15" s="34">
        <v>223</v>
      </c>
      <c r="I15" s="87">
        <v>0.14251562728622699</v>
      </c>
      <c r="J15">
        <v>224</v>
      </c>
      <c r="K15" s="87">
        <v>0.142515634863461</v>
      </c>
      <c r="L15">
        <v>447</v>
      </c>
      <c r="M15" s="84">
        <v>0.142515631074844</v>
      </c>
      <c r="N15" s="45">
        <v>188</v>
      </c>
      <c r="O15" s="88">
        <v>0.11272526825722801</v>
      </c>
      <c r="P15" s="45">
        <v>201</v>
      </c>
      <c r="Q15" s="88">
        <v>0.11272525789022</v>
      </c>
      <c r="R15" s="45">
        <v>389</v>
      </c>
      <c r="S15" s="90">
        <v>0.112725263065918</v>
      </c>
    </row>
    <row r="16" spans="1:19" x14ac:dyDescent="0.35">
      <c r="A16" s="34" t="s">
        <v>75</v>
      </c>
      <c r="B16" s="62">
        <v>434</v>
      </c>
      <c r="C16" s="44">
        <v>0.16183399732746101</v>
      </c>
      <c r="D16">
        <v>475</v>
      </c>
      <c r="E16" s="87">
        <v>0.16183401132122199</v>
      </c>
      <c r="F16">
        <v>909</v>
      </c>
      <c r="G16" s="84">
        <v>0.16183400432946199</v>
      </c>
      <c r="H16" s="34">
        <v>354</v>
      </c>
      <c r="I16" s="87">
        <v>0.16035306925946999</v>
      </c>
      <c r="J16">
        <v>422</v>
      </c>
      <c r="K16" s="87">
        <v>0.160353064033468</v>
      </c>
      <c r="L16">
        <v>776</v>
      </c>
      <c r="M16" s="84">
        <v>0.16035306664646901</v>
      </c>
      <c r="N16" s="45">
        <v>425</v>
      </c>
      <c r="O16" s="88">
        <v>0.15667525378752001</v>
      </c>
      <c r="P16" s="45">
        <v>502</v>
      </c>
      <c r="Q16" s="88">
        <v>0.15667525049272699</v>
      </c>
      <c r="R16" s="45">
        <v>927</v>
      </c>
      <c r="S16" s="90">
        <v>0.156675252137642</v>
      </c>
    </row>
    <row r="17" spans="1:19" x14ac:dyDescent="0.35">
      <c r="A17" s="34" t="s">
        <v>76</v>
      </c>
      <c r="B17" s="62">
        <v>328</v>
      </c>
      <c r="C17" s="44">
        <v>0.16727076333455501</v>
      </c>
      <c r="D17">
        <v>330</v>
      </c>
      <c r="E17" s="87">
        <v>0.16727074264262401</v>
      </c>
      <c r="F17">
        <v>658</v>
      </c>
      <c r="G17" s="84">
        <v>0.16727075298101801</v>
      </c>
      <c r="H17" s="34">
        <v>271</v>
      </c>
      <c r="I17" s="87">
        <v>0.14582567978126099</v>
      </c>
      <c r="J17">
        <v>274</v>
      </c>
      <c r="K17" s="87">
        <v>0.145825661802225</v>
      </c>
      <c r="L17">
        <v>545</v>
      </c>
      <c r="M17" s="84">
        <v>0.145825670791743</v>
      </c>
      <c r="N17" s="45">
        <v>248</v>
      </c>
      <c r="O17" s="88">
        <v>0.16642147502871199</v>
      </c>
      <c r="P17" s="45">
        <v>223</v>
      </c>
      <c r="Q17" s="88">
        <v>0.16642147586122399</v>
      </c>
      <c r="R17" s="45">
        <v>471</v>
      </c>
      <c r="S17" s="90">
        <v>0.16642147544559399</v>
      </c>
    </row>
    <row r="18" spans="1:19" ht="15.75" customHeight="1" x14ac:dyDescent="0.35">
      <c r="A18" s="35" t="s">
        <v>77</v>
      </c>
      <c r="B18" s="63">
        <v>157</v>
      </c>
      <c r="C18" s="41">
        <v>9.4055813104378702E-2</v>
      </c>
      <c r="D18" s="55">
        <v>167</v>
      </c>
      <c r="E18" s="85">
        <v>9.4055816170349096E-2</v>
      </c>
      <c r="F18" s="55">
        <v>324</v>
      </c>
      <c r="G18" s="86">
        <v>9.4055814638485793E-2</v>
      </c>
      <c r="H18" s="35">
        <v>162</v>
      </c>
      <c r="I18" s="85">
        <v>9.2681131360978303E-2</v>
      </c>
      <c r="J18" s="55">
        <v>130</v>
      </c>
      <c r="K18" s="85">
        <v>9.2681134285398994E-2</v>
      </c>
      <c r="L18" s="55">
        <v>292</v>
      </c>
      <c r="M18" s="86">
        <v>9.2681132823188697E-2</v>
      </c>
      <c r="N18" s="66">
        <v>131</v>
      </c>
      <c r="O18" s="89">
        <v>9.3600590984415796E-2</v>
      </c>
      <c r="P18" s="66">
        <v>128</v>
      </c>
      <c r="Q18" s="89">
        <v>9.3600587095727605E-2</v>
      </c>
      <c r="R18" s="66">
        <v>259</v>
      </c>
      <c r="S18" s="91">
        <v>9.3600589037143397E-2</v>
      </c>
    </row>
    <row r="19" spans="1:19" ht="15.75" customHeight="1" x14ac:dyDescent="0.35">
      <c r="H19" s="36"/>
      <c r="R19" s="45"/>
      <c r="S19" s="45"/>
    </row>
    <row r="20" spans="1:19" x14ac:dyDescent="0.35">
      <c r="A20" s="38"/>
      <c r="B20" s="446">
        <v>2021</v>
      </c>
      <c r="C20" s="447"/>
      <c r="D20" s="447"/>
      <c r="E20" s="447"/>
      <c r="F20" s="447"/>
      <c r="G20" s="448"/>
      <c r="H20" s="449">
        <v>2022</v>
      </c>
      <c r="I20" s="450"/>
      <c r="J20" s="450"/>
      <c r="K20" s="450"/>
      <c r="L20" s="450"/>
      <c r="M20" s="451"/>
      <c r="N20" s="450">
        <v>2023</v>
      </c>
      <c r="O20" s="450"/>
      <c r="P20" s="450"/>
      <c r="Q20" s="450"/>
      <c r="R20" s="450"/>
      <c r="S20" s="451"/>
    </row>
    <row r="21" spans="1:19" ht="30.75" customHeight="1" x14ac:dyDescent="0.35">
      <c r="A21" s="39" t="s">
        <v>368</v>
      </c>
      <c r="B21" s="452" t="s">
        <v>58</v>
      </c>
      <c r="C21" s="453"/>
      <c r="D21" s="453" t="s">
        <v>59</v>
      </c>
      <c r="E21" s="453"/>
      <c r="F21" s="453" t="s">
        <v>60</v>
      </c>
      <c r="G21" s="454"/>
      <c r="H21" s="452" t="s">
        <v>61</v>
      </c>
      <c r="I21" s="453"/>
      <c r="J21" s="453" t="s">
        <v>62</v>
      </c>
      <c r="K21" s="453"/>
      <c r="L21" s="453" t="s">
        <v>60</v>
      </c>
      <c r="M21" s="454"/>
      <c r="N21" s="455" t="s">
        <v>63</v>
      </c>
      <c r="O21" s="455"/>
      <c r="P21" s="455" t="s">
        <v>64</v>
      </c>
      <c r="Q21" s="455"/>
      <c r="R21" s="455" t="s">
        <v>60</v>
      </c>
      <c r="S21" s="456"/>
    </row>
    <row r="22" spans="1:19" ht="27.75" customHeight="1" x14ac:dyDescent="0.35">
      <c r="A22" s="42"/>
      <c r="B22" s="58" t="s">
        <v>65</v>
      </c>
      <c r="C22" s="59" t="s">
        <v>66</v>
      </c>
      <c r="D22" s="59" t="s">
        <v>65</v>
      </c>
      <c r="E22" s="59" t="s">
        <v>66</v>
      </c>
      <c r="F22" s="59" t="s">
        <v>65</v>
      </c>
      <c r="G22" s="60" t="s">
        <v>66</v>
      </c>
      <c r="H22" s="58" t="s">
        <v>65</v>
      </c>
      <c r="I22" s="59" t="s">
        <v>66</v>
      </c>
      <c r="J22" s="59" t="s">
        <v>65</v>
      </c>
      <c r="K22" s="59" t="s">
        <v>66</v>
      </c>
      <c r="L22" s="59" t="s">
        <v>65</v>
      </c>
      <c r="M22" s="60" t="s">
        <v>66</v>
      </c>
      <c r="N22" s="65" t="s">
        <v>65</v>
      </c>
      <c r="O22" s="65" t="s">
        <v>66</v>
      </c>
      <c r="P22" s="65" t="s">
        <v>65</v>
      </c>
      <c r="Q22" s="65" t="s">
        <v>66</v>
      </c>
      <c r="R22" s="65" t="s">
        <v>65</v>
      </c>
      <c r="S22" s="69" t="s">
        <v>66</v>
      </c>
    </row>
    <row r="23" spans="1:19" x14ac:dyDescent="0.35">
      <c r="A23" s="98">
        <v>1</v>
      </c>
      <c r="B23" s="61">
        <v>829</v>
      </c>
      <c r="C23" s="144">
        <v>0.29734055473944199</v>
      </c>
      <c r="D23" s="56">
        <v>797</v>
      </c>
      <c r="E23" s="331">
        <v>0.27959270449755302</v>
      </c>
      <c r="F23" s="56">
        <v>1626</v>
      </c>
      <c r="G23" s="332">
        <v>0.28846013498134498</v>
      </c>
      <c r="H23" s="67">
        <v>748</v>
      </c>
      <c r="I23" s="331">
        <v>0.26887529309668701</v>
      </c>
      <c r="J23" s="56">
        <v>769</v>
      </c>
      <c r="K23" s="331">
        <v>0.28274974026913002</v>
      </c>
      <c r="L23" s="56">
        <v>1517</v>
      </c>
      <c r="M23" s="332">
        <v>0.27581251674187501</v>
      </c>
      <c r="N23" s="67">
        <v>725</v>
      </c>
      <c r="O23" s="419">
        <v>0.27375782723418302</v>
      </c>
      <c r="P23" s="67">
        <v>683</v>
      </c>
      <c r="Q23" s="419">
        <v>0.25184270422370503</v>
      </c>
      <c r="R23" s="67">
        <v>1408</v>
      </c>
      <c r="S23" s="420">
        <v>0.26278376325365699</v>
      </c>
    </row>
    <row r="24" spans="1:19" x14ac:dyDescent="0.35">
      <c r="A24" s="97">
        <v>2</v>
      </c>
      <c r="B24" s="62">
        <v>816</v>
      </c>
      <c r="C24" s="44">
        <v>0.46990561533387498</v>
      </c>
      <c r="D24">
        <v>851</v>
      </c>
      <c r="E24" s="87">
        <v>0.49017319386060199</v>
      </c>
      <c r="F24">
        <v>1667</v>
      </c>
      <c r="G24" s="84">
        <v>0.48004682130217402</v>
      </c>
      <c r="H24" s="45">
        <v>806</v>
      </c>
      <c r="I24" s="87">
        <v>0.46558332830162502</v>
      </c>
      <c r="J24">
        <v>813</v>
      </c>
      <c r="K24" s="87">
        <v>0.46935111431700399</v>
      </c>
      <c r="L24">
        <v>1619</v>
      </c>
      <c r="M24" s="84">
        <v>0.46746722132532798</v>
      </c>
      <c r="N24" s="45">
        <v>803</v>
      </c>
      <c r="O24" s="88">
        <v>0.44849533345524201</v>
      </c>
      <c r="P24" s="45">
        <v>848</v>
      </c>
      <c r="Q24" s="88">
        <v>0.46877722919744902</v>
      </c>
      <c r="R24" s="45">
        <v>1651</v>
      </c>
      <c r="S24" s="90">
        <v>0.45865155395260898</v>
      </c>
    </row>
    <row r="25" spans="1:19" x14ac:dyDescent="0.35">
      <c r="A25" s="97">
        <v>3</v>
      </c>
      <c r="B25" s="62">
        <v>286</v>
      </c>
      <c r="C25" s="44">
        <v>0.164719772661723</v>
      </c>
      <c r="D25">
        <v>275</v>
      </c>
      <c r="E25" s="87">
        <v>0.15459479536784801</v>
      </c>
      <c r="F25">
        <v>561</v>
      </c>
      <c r="G25" s="84">
        <v>0.15965357888696399</v>
      </c>
      <c r="H25" s="45">
        <v>292</v>
      </c>
      <c r="I25" s="87">
        <v>0.16944328174583501</v>
      </c>
      <c r="J25">
        <v>295</v>
      </c>
      <c r="K25" s="87">
        <v>0.169495590864332</v>
      </c>
      <c r="L25">
        <v>587</v>
      </c>
      <c r="M25" s="84">
        <v>0.169469436305306</v>
      </c>
      <c r="N25" s="45">
        <v>334</v>
      </c>
      <c r="O25" s="88">
        <v>0.196001064343894</v>
      </c>
      <c r="P25" s="45">
        <v>331</v>
      </c>
      <c r="Q25" s="88">
        <v>0.18709215765228801</v>
      </c>
      <c r="R25" s="45">
        <v>665</v>
      </c>
      <c r="S25" s="90">
        <v>0.19153990243376101</v>
      </c>
    </row>
    <row r="26" spans="1:19" x14ac:dyDescent="0.35">
      <c r="A26" s="97">
        <v>4</v>
      </c>
      <c r="B26" s="62">
        <v>68</v>
      </c>
      <c r="C26" s="44">
        <v>3.7133356696614099E-2</v>
      </c>
      <c r="D26">
        <v>78</v>
      </c>
      <c r="E26" s="87">
        <v>4.4225707710149803E-2</v>
      </c>
      <c r="F26">
        <v>146</v>
      </c>
      <c r="G26" s="84">
        <v>4.0682127573850098E-2</v>
      </c>
      <c r="H26" s="45">
        <v>91</v>
      </c>
      <c r="I26" s="87">
        <v>5.7887004413169497E-2</v>
      </c>
      <c r="J26">
        <v>67</v>
      </c>
      <c r="K26" s="87">
        <v>4.2177487219716502E-2</v>
      </c>
      <c r="L26">
        <v>158</v>
      </c>
      <c r="M26" s="84">
        <v>5.0032245749677497E-2</v>
      </c>
      <c r="N26" s="45">
        <v>76</v>
      </c>
      <c r="O26" s="88">
        <v>4.6813907106118401E-2</v>
      </c>
      <c r="P26" s="45">
        <v>82</v>
      </c>
      <c r="Q26" s="88">
        <v>5.8178054472620498E-2</v>
      </c>
      <c r="R26" s="45">
        <v>158</v>
      </c>
      <c r="S26" s="90">
        <v>5.25045381933587E-2</v>
      </c>
    </row>
    <row r="27" spans="1:19" x14ac:dyDescent="0.35">
      <c r="A27" s="97">
        <v>5</v>
      </c>
      <c r="B27" s="62">
        <v>17</v>
      </c>
      <c r="C27" s="44">
        <v>9.5963508867900199E-3</v>
      </c>
      <c r="D27">
        <v>20</v>
      </c>
      <c r="E27" s="87">
        <v>1.1936153519601299E-2</v>
      </c>
      <c r="F27">
        <v>37</v>
      </c>
      <c r="G27" s="84">
        <v>1.07671084290992E-2</v>
      </c>
      <c r="H27" s="45">
        <v>15</v>
      </c>
      <c r="I27" s="87">
        <v>7.5066634887400096E-3</v>
      </c>
      <c r="J27">
        <v>15</v>
      </c>
      <c r="K27" s="87">
        <v>1.0007589314859599E-2</v>
      </c>
      <c r="L27">
        <v>30</v>
      </c>
      <c r="M27" s="84">
        <v>8.7571264124287392E-3</v>
      </c>
      <c r="N27" s="45">
        <v>16</v>
      </c>
      <c r="O27" s="88">
        <v>8.2686018307405792E-3</v>
      </c>
      <c r="P27" s="45">
        <v>16</v>
      </c>
      <c r="Q27" s="88">
        <v>1.0147222854191E-2</v>
      </c>
      <c r="R27" s="45">
        <v>32</v>
      </c>
      <c r="S27" s="90">
        <v>9.2093269773277E-3</v>
      </c>
    </row>
    <row r="28" spans="1:19" ht="15.75" customHeight="1" x14ac:dyDescent="0.35">
      <c r="A28" s="35" t="s">
        <v>78</v>
      </c>
      <c r="B28" s="63">
        <v>32</v>
      </c>
      <c r="C28" s="41">
        <v>2.1304349681555701E-2</v>
      </c>
      <c r="D28" s="55">
        <v>30</v>
      </c>
      <c r="E28" s="85">
        <v>1.9477445044245801E-2</v>
      </c>
      <c r="F28" s="55">
        <v>62</v>
      </c>
      <c r="G28" s="86">
        <v>2.0390228826566999E-2</v>
      </c>
      <c r="H28" s="66">
        <v>48</v>
      </c>
      <c r="I28" s="85">
        <v>3.0704428953943399E-2</v>
      </c>
      <c r="J28" s="55">
        <v>41</v>
      </c>
      <c r="K28" s="85">
        <v>2.6218478014958201E-2</v>
      </c>
      <c r="L28" s="55">
        <v>89</v>
      </c>
      <c r="M28" s="86">
        <v>2.8461453465385499E-2</v>
      </c>
      <c r="N28" s="66">
        <v>35</v>
      </c>
      <c r="O28" s="89">
        <v>2.6663266029822202E-2</v>
      </c>
      <c r="P28" s="66">
        <v>35</v>
      </c>
      <c r="Q28" s="89">
        <v>2.3962631599746698E-2</v>
      </c>
      <c r="R28" s="66">
        <v>70</v>
      </c>
      <c r="S28" s="91">
        <v>2.53109151892866E-2</v>
      </c>
    </row>
    <row r="29" spans="1:19" ht="15.75" customHeight="1" x14ac:dyDescent="0.35">
      <c r="H29" s="36"/>
      <c r="R29" s="45"/>
      <c r="S29" s="45"/>
    </row>
    <row r="30" spans="1:19" x14ac:dyDescent="0.35">
      <c r="A30" s="38"/>
      <c r="B30" s="446">
        <v>2021</v>
      </c>
      <c r="C30" s="447"/>
      <c r="D30" s="447"/>
      <c r="E30" s="447"/>
      <c r="F30" s="447"/>
      <c r="G30" s="448"/>
      <c r="H30" s="449">
        <v>2022</v>
      </c>
      <c r="I30" s="450"/>
      <c r="J30" s="450"/>
      <c r="K30" s="450"/>
      <c r="L30" s="450"/>
      <c r="M30" s="451"/>
      <c r="N30" s="450">
        <v>2023</v>
      </c>
      <c r="O30" s="450"/>
      <c r="P30" s="450"/>
      <c r="Q30" s="450"/>
      <c r="R30" s="450"/>
      <c r="S30" s="451"/>
    </row>
    <row r="31" spans="1:19" ht="15" customHeight="1" x14ac:dyDescent="0.35">
      <c r="A31" s="39" t="s">
        <v>79</v>
      </c>
      <c r="B31" s="452" t="s">
        <v>58</v>
      </c>
      <c r="C31" s="453"/>
      <c r="D31" s="453" t="s">
        <v>59</v>
      </c>
      <c r="E31" s="453"/>
      <c r="F31" s="453" t="s">
        <v>60</v>
      </c>
      <c r="G31" s="454"/>
      <c r="H31" s="452" t="s">
        <v>61</v>
      </c>
      <c r="I31" s="453"/>
      <c r="J31" s="453" t="s">
        <v>62</v>
      </c>
      <c r="K31" s="453"/>
      <c r="L31" s="453" t="s">
        <v>60</v>
      </c>
      <c r="M31" s="454"/>
      <c r="N31" s="455" t="s">
        <v>63</v>
      </c>
      <c r="O31" s="455"/>
      <c r="P31" s="455" t="s">
        <v>64</v>
      </c>
      <c r="Q31" s="455"/>
      <c r="R31" s="455" t="s">
        <v>60</v>
      </c>
      <c r="S31" s="456"/>
    </row>
    <row r="32" spans="1:19" ht="27.75" customHeight="1" x14ac:dyDescent="0.35">
      <c r="A32" s="42"/>
      <c r="B32" s="92" t="s">
        <v>65</v>
      </c>
      <c r="C32" s="93" t="s">
        <v>66</v>
      </c>
      <c r="D32" s="93" t="s">
        <v>65</v>
      </c>
      <c r="E32" s="93" t="s">
        <v>66</v>
      </c>
      <c r="F32" s="93" t="s">
        <v>65</v>
      </c>
      <c r="G32" s="94" t="s">
        <v>66</v>
      </c>
      <c r="H32" s="58" t="s">
        <v>65</v>
      </c>
      <c r="I32" s="59" t="s">
        <v>66</v>
      </c>
      <c r="J32" s="59" t="s">
        <v>65</v>
      </c>
      <c r="K32" s="59" t="s">
        <v>66</v>
      </c>
      <c r="L32" s="59" t="s">
        <v>65</v>
      </c>
      <c r="M32" s="60" t="s">
        <v>66</v>
      </c>
      <c r="N32" s="65" t="s">
        <v>65</v>
      </c>
      <c r="O32" s="65" t="s">
        <v>66</v>
      </c>
      <c r="P32" s="65" t="s">
        <v>65</v>
      </c>
      <c r="Q32" s="65" t="s">
        <v>66</v>
      </c>
      <c r="R32" s="65" t="s">
        <v>65</v>
      </c>
      <c r="S32" s="69" t="s">
        <v>66</v>
      </c>
    </row>
    <row r="33" spans="1:19" x14ac:dyDescent="0.35">
      <c r="A33" s="43" t="s">
        <v>80</v>
      </c>
      <c r="B33" s="61">
        <v>139</v>
      </c>
      <c r="C33" s="144">
        <v>6.7701365376926503E-2</v>
      </c>
      <c r="D33" s="95">
        <v>162</v>
      </c>
      <c r="E33" s="144">
        <v>7.7953004945157001E-2</v>
      </c>
      <c r="F33" s="95">
        <v>301</v>
      </c>
      <c r="G33" s="137">
        <v>7.2830936639576099E-2</v>
      </c>
      <c r="H33" s="61">
        <v>144</v>
      </c>
      <c r="I33" s="144">
        <v>7.7300219884049698E-2</v>
      </c>
      <c r="J33" s="95">
        <v>159</v>
      </c>
      <c r="K33" s="144">
        <v>7.4242411126515404E-2</v>
      </c>
      <c r="L33" s="95">
        <v>303</v>
      </c>
      <c r="M33" s="137">
        <v>7.57713154922868E-2</v>
      </c>
      <c r="N33" s="61">
        <v>142</v>
      </c>
      <c r="O33" s="144">
        <v>7.4457856899089597E-2</v>
      </c>
      <c r="P33" s="95">
        <v>148</v>
      </c>
      <c r="Q33" s="144">
        <v>8.3995758716877006E-2</v>
      </c>
      <c r="R33" s="95">
        <v>290</v>
      </c>
      <c r="S33" s="137">
        <v>7.9233990016769701E-2</v>
      </c>
    </row>
    <row r="34" spans="1:19" x14ac:dyDescent="0.35">
      <c r="A34" s="37" t="s">
        <v>81</v>
      </c>
      <c r="B34" s="64">
        <v>155</v>
      </c>
      <c r="C34" s="44">
        <v>7.5778002914492104E-2</v>
      </c>
      <c r="D34" s="53">
        <v>196</v>
      </c>
      <c r="E34" s="44">
        <v>8.9321557785208602E-2</v>
      </c>
      <c r="F34" s="53">
        <v>351</v>
      </c>
      <c r="G34" s="51">
        <v>8.2554736469799606E-2</v>
      </c>
      <c r="H34" s="64">
        <v>167</v>
      </c>
      <c r="I34" s="44">
        <v>8.2519863376220207E-2</v>
      </c>
      <c r="J34" s="53">
        <v>181</v>
      </c>
      <c r="K34" s="44">
        <v>9.2779996283570101E-2</v>
      </c>
      <c r="L34" s="53">
        <v>348</v>
      </c>
      <c r="M34" s="51">
        <v>8.7649929873500704E-2</v>
      </c>
      <c r="N34" s="64">
        <v>172</v>
      </c>
      <c r="O34" s="44">
        <v>8.5208598504797894E-2</v>
      </c>
      <c r="P34" s="53">
        <v>124</v>
      </c>
      <c r="Q34" s="44">
        <v>6.2966754627233001E-2</v>
      </c>
      <c r="R34" s="53">
        <v>296</v>
      </c>
      <c r="S34" s="51">
        <v>7.4070928064135899E-2</v>
      </c>
    </row>
    <row r="35" spans="1:19" x14ac:dyDescent="0.35">
      <c r="A35" s="34" t="s">
        <v>82</v>
      </c>
      <c r="B35" s="62">
        <v>348</v>
      </c>
      <c r="C35" s="44">
        <v>0.16582160271832799</v>
      </c>
      <c r="D35" s="32">
        <v>348</v>
      </c>
      <c r="E35" s="44">
        <v>0.18131988737468599</v>
      </c>
      <c r="F35" s="32">
        <v>696</v>
      </c>
      <c r="G35" s="51">
        <v>0.17357641647904401</v>
      </c>
      <c r="H35" s="62">
        <v>369</v>
      </c>
      <c r="I35" s="44">
        <v>0.181123525728315</v>
      </c>
      <c r="J35" s="32">
        <v>353</v>
      </c>
      <c r="K35" s="44">
        <v>0.171656572324353</v>
      </c>
      <c r="L35" s="32">
        <v>722</v>
      </c>
      <c r="M35" s="51">
        <v>0.1763900489861</v>
      </c>
      <c r="N35" s="62">
        <v>293</v>
      </c>
      <c r="O35" s="44">
        <v>0.14625412555619399</v>
      </c>
      <c r="P35" s="32">
        <v>285</v>
      </c>
      <c r="Q35" s="44">
        <v>0.14638802914510199</v>
      </c>
      <c r="R35" s="32">
        <v>578</v>
      </c>
      <c r="S35" s="51">
        <v>0.14632117818241899</v>
      </c>
    </row>
    <row r="36" spans="1:19" x14ac:dyDescent="0.35">
      <c r="A36" s="34" t="s">
        <v>83</v>
      </c>
      <c r="B36" s="62">
        <v>321</v>
      </c>
      <c r="C36" s="44">
        <v>0.166104459158116</v>
      </c>
      <c r="D36" s="32">
        <v>287</v>
      </c>
      <c r="E36" s="44">
        <v>0.14296810747311101</v>
      </c>
      <c r="F36" s="32">
        <v>608</v>
      </c>
      <c r="G36" s="51">
        <v>0.15452781681363301</v>
      </c>
      <c r="H36" s="62">
        <v>350</v>
      </c>
      <c r="I36" s="44">
        <v>0.17296910624054601</v>
      </c>
      <c r="J36" s="32">
        <v>294</v>
      </c>
      <c r="K36" s="44">
        <v>0.15529198262709801</v>
      </c>
      <c r="L36" s="32">
        <v>644</v>
      </c>
      <c r="M36" s="51">
        <v>0.16413054435869501</v>
      </c>
      <c r="N36" s="62">
        <v>294</v>
      </c>
      <c r="O36" s="44">
        <v>0.14355817079828601</v>
      </c>
      <c r="P36" s="32">
        <v>249</v>
      </c>
      <c r="Q36" s="44">
        <v>0.13071185351956199</v>
      </c>
      <c r="R36" s="32">
        <v>543</v>
      </c>
      <c r="S36" s="51">
        <v>0.137125338654772</v>
      </c>
    </row>
    <row r="37" spans="1:19" x14ac:dyDescent="0.35">
      <c r="A37" s="34" t="s">
        <v>84</v>
      </c>
      <c r="B37" s="62">
        <v>284</v>
      </c>
      <c r="C37" s="44">
        <v>0.14125596794421899</v>
      </c>
      <c r="D37" s="32">
        <v>241</v>
      </c>
      <c r="E37" s="44">
        <v>0.12045973948071299</v>
      </c>
      <c r="F37" s="32">
        <v>525</v>
      </c>
      <c r="G37" s="51">
        <v>0.130850243553705</v>
      </c>
      <c r="H37" s="62">
        <v>262</v>
      </c>
      <c r="I37" s="44">
        <v>0.13194695280207999</v>
      </c>
      <c r="J37" s="32">
        <v>245</v>
      </c>
      <c r="K37" s="44">
        <v>0.124084296704441</v>
      </c>
      <c r="L37" s="32">
        <v>507</v>
      </c>
      <c r="M37" s="51">
        <v>0.12801562471984401</v>
      </c>
      <c r="N37" s="62">
        <v>236</v>
      </c>
      <c r="O37" s="44">
        <v>0.119671527198772</v>
      </c>
      <c r="P37" s="32">
        <v>265</v>
      </c>
      <c r="Q37" s="44">
        <v>0.13156932117154199</v>
      </c>
      <c r="R37" s="32">
        <v>501</v>
      </c>
      <c r="S37" s="51">
        <v>0.12562938343448099</v>
      </c>
    </row>
    <row r="38" spans="1:19" x14ac:dyDescent="0.35">
      <c r="A38" s="37" t="s">
        <v>85</v>
      </c>
      <c r="B38" s="64">
        <v>200</v>
      </c>
      <c r="C38" s="44">
        <v>0.10099833445315801</v>
      </c>
      <c r="D38" s="53">
        <v>213</v>
      </c>
      <c r="E38" s="44">
        <v>0.106695130583303</v>
      </c>
      <c r="F38" s="53">
        <v>413</v>
      </c>
      <c r="G38" s="51">
        <v>0.103848817200222</v>
      </c>
      <c r="H38" s="64">
        <v>208</v>
      </c>
      <c r="I38" s="44">
        <v>0.10709317833936</v>
      </c>
      <c r="J38" s="53">
        <v>215</v>
      </c>
      <c r="K38" s="44">
        <v>0.111546090936397</v>
      </c>
      <c r="L38" s="53">
        <v>423</v>
      </c>
      <c r="M38" s="51">
        <v>0.109319634656804</v>
      </c>
      <c r="N38" s="64">
        <v>217</v>
      </c>
      <c r="O38" s="44">
        <v>0.110963230042643</v>
      </c>
      <c r="P38" s="53">
        <v>236</v>
      </c>
      <c r="Q38" s="44">
        <v>0.109806533637964</v>
      </c>
      <c r="R38" s="53">
        <v>453</v>
      </c>
      <c r="S38" s="51">
        <v>0.11038401082745</v>
      </c>
    </row>
    <row r="39" spans="1:19" x14ac:dyDescent="0.35">
      <c r="A39" s="37" t="s">
        <v>86</v>
      </c>
      <c r="B39" s="64">
        <v>234</v>
      </c>
      <c r="C39" s="44">
        <v>0.115411034855253</v>
      </c>
      <c r="D39" s="53">
        <v>224</v>
      </c>
      <c r="E39" s="44">
        <v>0.10841932852627401</v>
      </c>
      <c r="F39" s="53">
        <v>458</v>
      </c>
      <c r="G39" s="51">
        <v>0.11191262315014799</v>
      </c>
      <c r="H39" s="64">
        <v>201</v>
      </c>
      <c r="I39" s="44">
        <v>0.100051354849923</v>
      </c>
      <c r="J39" s="53">
        <v>201</v>
      </c>
      <c r="K39" s="44">
        <v>0.10665240152693101</v>
      </c>
      <c r="L39" s="53">
        <v>402</v>
      </c>
      <c r="M39" s="51">
        <v>0.10335187821648099</v>
      </c>
      <c r="N39" s="64">
        <v>227</v>
      </c>
      <c r="O39" s="44">
        <v>0.11830670718528601</v>
      </c>
      <c r="P39" s="53">
        <v>244</v>
      </c>
      <c r="Q39" s="44">
        <v>0.120499161995004</v>
      </c>
      <c r="R39" s="53">
        <v>471</v>
      </c>
      <c r="S39" s="51">
        <v>0.11940458554739899</v>
      </c>
    </row>
    <row r="40" spans="1:19" x14ac:dyDescent="0.35">
      <c r="A40" s="37" t="s">
        <v>87</v>
      </c>
      <c r="B40" s="64">
        <v>99</v>
      </c>
      <c r="C40" s="44">
        <v>4.6896844298889802E-2</v>
      </c>
      <c r="D40" s="53">
        <v>135</v>
      </c>
      <c r="E40" s="44">
        <v>5.7560840256865302E-2</v>
      </c>
      <c r="F40" s="53">
        <v>234</v>
      </c>
      <c r="G40" s="51">
        <v>5.2232744653849701E-2</v>
      </c>
      <c r="H40" s="64">
        <v>97</v>
      </c>
      <c r="I40" s="44">
        <v>5.1092183423361699E-2</v>
      </c>
      <c r="J40" s="53">
        <v>125</v>
      </c>
      <c r="K40" s="44">
        <v>5.4501604991720298E-2</v>
      </c>
      <c r="L40" s="53">
        <v>222</v>
      </c>
      <c r="M40" s="51">
        <v>5.2796894222031099E-2</v>
      </c>
      <c r="N40" s="64">
        <v>173</v>
      </c>
      <c r="O40" s="44">
        <v>8.9566002738979397E-2</v>
      </c>
      <c r="P40" s="53">
        <v>187</v>
      </c>
      <c r="Q40" s="44">
        <v>9.1324495412040199E-2</v>
      </c>
      <c r="R40" s="53">
        <v>360</v>
      </c>
      <c r="S40" s="51">
        <v>9.0446573251598897E-2</v>
      </c>
    </row>
    <row r="41" spans="1:19" x14ac:dyDescent="0.35">
      <c r="A41" s="37" t="s">
        <v>88</v>
      </c>
      <c r="B41" s="64">
        <v>100</v>
      </c>
      <c r="C41" s="44">
        <v>4.7578067918397103E-2</v>
      </c>
      <c r="D41" s="53">
        <v>96</v>
      </c>
      <c r="E41" s="44">
        <v>4.22966019184483E-2</v>
      </c>
      <c r="F41" s="53">
        <v>196</v>
      </c>
      <c r="G41" s="51">
        <v>4.4935402222077203E-2</v>
      </c>
      <c r="H41" s="64">
        <v>75</v>
      </c>
      <c r="I41" s="44">
        <v>3.5072908947390603E-2</v>
      </c>
      <c r="J41" s="53">
        <v>97</v>
      </c>
      <c r="K41" s="44">
        <v>4.4477605177164301E-2</v>
      </c>
      <c r="L41" s="53">
        <v>172</v>
      </c>
      <c r="M41" s="51">
        <v>3.9775257102247399E-2</v>
      </c>
      <c r="N41" s="64">
        <v>118</v>
      </c>
      <c r="O41" s="44">
        <v>5.4377720096474902E-2</v>
      </c>
      <c r="P41" s="53">
        <v>122</v>
      </c>
      <c r="Q41" s="44">
        <v>5.43755908897125E-2</v>
      </c>
      <c r="R41" s="53">
        <v>240</v>
      </c>
      <c r="S41" s="51">
        <v>5.4376653889763302E-2</v>
      </c>
    </row>
    <row r="42" spans="1:19" x14ac:dyDescent="0.35">
      <c r="A42" s="37" t="s">
        <v>89</v>
      </c>
      <c r="B42" s="64">
        <v>51</v>
      </c>
      <c r="C42" s="44">
        <v>1.8081279920287501E-2</v>
      </c>
      <c r="D42" s="53">
        <v>45</v>
      </c>
      <c r="E42" s="44">
        <v>2.1352989646571001E-2</v>
      </c>
      <c r="F42" s="53">
        <v>96</v>
      </c>
      <c r="G42" s="51">
        <v>1.97183320308283E-2</v>
      </c>
      <c r="H42" s="64">
        <v>37</v>
      </c>
      <c r="I42" s="44">
        <v>1.8268851472596701E-2</v>
      </c>
      <c r="J42" s="53">
        <v>41</v>
      </c>
      <c r="K42" s="44">
        <v>2.1769614597262101E-2</v>
      </c>
      <c r="L42" s="53">
        <v>78</v>
      </c>
      <c r="M42" s="51">
        <v>2.00192330498077E-2</v>
      </c>
      <c r="N42" s="64">
        <v>29</v>
      </c>
      <c r="O42" s="44">
        <v>1.0971036226674301E-2</v>
      </c>
      <c r="P42" s="53">
        <v>43</v>
      </c>
      <c r="Q42" s="44">
        <v>2.18183589610354E-2</v>
      </c>
      <c r="R42" s="53">
        <v>72</v>
      </c>
      <c r="S42" s="51">
        <v>1.6402865819753899E-2</v>
      </c>
    </row>
    <row r="43" spans="1:19" x14ac:dyDescent="0.35">
      <c r="A43" s="37" t="s">
        <v>90</v>
      </c>
      <c r="B43" s="64">
        <v>31</v>
      </c>
      <c r="C43" s="44">
        <v>1.3117858142229301E-2</v>
      </c>
      <c r="D43" s="53">
        <v>26</v>
      </c>
      <c r="E43" s="44">
        <v>1.41328005092829E-2</v>
      </c>
      <c r="F43" s="53">
        <v>57</v>
      </c>
      <c r="G43" s="51">
        <v>1.36257007331274E-2</v>
      </c>
      <c r="H43" s="64">
        <v>16</v>
      </c>
      <c r="I43" s="44">
        <v>6.8204674897693E-3</v>
      </c>
      <c r="J43" s="53">
        <v>16</v>
      </c>
      <c r="K43" s="44">
        <v>6.4724033802605399E-3</v>
      </c>
      <c r="L43" s="53">
        <v>32</v>
      </c>
      <c r="M43" s="51">
        <v>6.6464354335356501E-3</v>
      </c>
      <c r="N43" s="64">
        <v>23</v>
      </c>
      <c r="O43" s="44">
        <v>1.01643856464665E-2</v>
      </c>
      <c r="P43" s="53">
        <v>22</v>
      </c>
      <c r="Q43" s="44">
        <v>1.0935870958679299E-2</v>
      </c>
      <c r="R43" s="53">
        <v>45</v>
      </c>
      <c r="S43" s="51">
        <v>1.05507092446599E-2</v>
      </c>
    </row>
    <row r="44" spans="1:19" ht="15.75" customHeight="1" x14ac:dyDescent="0.35">
      <c r="A44" s="40" t="s">
        <v>91</v>
      </c>
      <c r="B44" s="57">
        <v>86</v>
      </c>
      <c r="C44" s="41">
        <v>4.1255182299703499E-2</v>
      </c>
      <c r="D44" s="96">
        <v>78</v>
      </c>
      <c r="E44" s="41">
        <v>3.7520011500380201E-2</v>
      </c>
      <c r="F44" s="96">
        <v>164</v>
      </c>
      <c r="G44" s="52">
        <v>3.93862300539893E-2</v>
      </c>
      <c r="H44" s="57">
        <v>74</v>
      </c>
      <c r="I44" s="41">
        <v>3.5741387446387898E-2</v>
      </c>
      <c r="J44" s="96">
        <v>73</v>
      </c>
      <c r="K44" s="41">
        <v>3.6525020324287102E-2</v>
      </c>
      <c r="L44" s="96">
        <v>147</v>
      </c>
      <c r="M44" s="52">
        <v>3.6133203888668003E-2</v>
      </c>
      <c r="N44" s="57">
        <v>65</v>
      </c>
      <c r="O44" s="41">
        <v>3.6500639106336399E-2</v>
      </c>
      <c r="P44" s="96">
        <v>70</v>
      </c>
      <c r="Q44" s="41">
        <v>3.5608270965247699E-2</v>
      </c>
      <c r="R44" s="96">
        <v>135</v>
      </c>
      <c r="S44" s="52">
        <v>3.6053783066796602E-2</v>
      </c>
    </row>
    <row r="45" spans="1:19" ht="15.75" customHeight="1" x14ac:dyDescent="0.35">
      <c r="H45" s="36"/>
      <c r="R45" s="45"/>
      <c r="S45" s="45"/>
    </row>
    <row r="46" spans="1:19" x14ac:dyDescent="0.35">
      <c r="A46" s="38"/>
      <c r="B46" s="446">
        <v>2021</v>
      </c>
      <c r="C46" s="447"/>
      <c r="D46" s="447"/>
      <c r="E46" s="447"/>
      <c r="F46" s="447"/>
      <c r="G46" s="448"/>
      <c r="H46" s="449">
        <v>2022</v>
      </c>
      <c r="I46" s="450"/>
      <c r="J46" s="450"/>
      <c r="K46" s="450"/>
      <c r="L46" s="450"/>
      <c r="M46" s="451"/>
      <c r="N46" s="450">
        <v>2023</v>
      </c>
      <c r="O46" s="450"/>
      <c r="P46" s="450"/>
      <c r="Q46" s="450"/>
      <c r="R46" s="450"/>
      <c r="S46" s="451"/>
    </row>
    <row r="47" spans="1:19" ht="15" customHeight="1" x14ac:dyDescent="0.35">
      <c r="A47" s="39" t="s">
        <v>92</v>
      </c>
      <c r="B47" s="452" t="s">
        <v>58</v>
      </c>
      <c r="C47" s="453"/>
      <c r="D47" s="453" t="s">
        <v>59</v>
      </c>
      <c r="E47" s="453"/>
      <c r="F47" s="453" t="s">
        <v>60</v>
      </c>
      <c r="G47" s="454"/>
      <c r="H47" s="452" t="s">
        <v>61</v>
      </c>
      <c r="I47" s="453"/>
      <c r="J47" s="453" t="s">
        <v>62</v>
      </c>
      <c r="K47" s="453"/>
      <c r="L47" s="453" t="s">
        <v>60</v>
      </c>
      <c r="M47" s="454"/>
      <c r="N47" s="455" t="s">
        <v>63</v>
      </c>
      <c r="O47" s="455"/>
      <c r="P47" s="455" t="s">
        <v>64</v>
      </c>
      <c r="Q47" s="455"/>
      <c r="R47" s="455" t="s">
        <v>60</v>
      </c>
      <c r="S47" s="456"/>
    </row>
    <row r="48" spans="1:19" ht="27.75" customHeight="1" x14ac:dyDescent="0.35">
      <c r="A48" s="42"/>
      <c r="B48" s="58" t="s">
        <v>65</v>
      </c>
      <c r="C48" s="59" t="s">
        <v>66</v>
      </c>
      <c r="D48" s="59" t="s">
        <v>65</v>
      </c>
      <c r="E48" s="59" t="s">
        <v>66</v>
      </c>
      <c r="F48" s="59" t="s">
        <v>65</v>
      </c>
      <c r="G48" s="60" t="s">
        <v>66</v>
      </c>
      <c r="H48" s="58" t="s">
        <v>65</v>
      </c>
      <c r="I48" s="59" t="s">
        <v>66</v>
      </c>
      <c r="J48" s="59" t="s">
        <v>65</v>
      </c>
      <c r="K48" s="59" t="s">
        <v>66</v>
      </c>
      <c r="L48" s="59" t="s">
        <v>65</v>
      </c>
      <c r="M48" s="60" t="s">
        <v>66</v>
      </c>
      <c r="N48" s="65" t="s">
        <v>65</v>
      </c>
      <c r="O48" s="65" t="s">
        <v>66</v>
      </c>
      <c r="P48" s="65" t="s">
        <v>65</v>
      </c>
      <c r="Q48" s="65" t="s">
        <v>66</v>
      </c>
      <c r="R48" s="65" t="s">
        <v>65</v>
      </c>
      <c r="S48" s="69" t="s">
        <v>66</v>
      </c>
    </row>
    <row r="49" spans="1:19" x14ac:dyDescent="0.35">
      <c r="A49" s="43" t="s">
        <v>93</v>
      </c>
      <c r="B49" s="64">
        <v>959</v>
      </c>
      <c r="C49" s="144">
        <v>0.51504169013590495</v>
      </c>
      <c r="D49" s="56">
        <v>975</v>
      </c>
      <c r="E49" s="331">
        <v>0.51504166715482302</v>
      </c>
      <c r="F49" s="56">
        <v>1934</v>
      </c>
      <c r="G49" s="331">
        <v>0.51504167863695405</v>
      </c>
      <c r="H49" s="64">
        <v>916</v>
      </c>
      <c r="I49" s="331">
        <v>0.515079077227381</v>
      </c>
      <c r="J49" s="56">
        <v>1005</v>
      </c>
      <c r="K49" s="331">
        <v>0.51507909397103702</v>
      </c>
      <c r="L49" s="56">
        <v>1921</v>
      </c>
      <c r="M49" s="331">
        <v>0.51507908559920901</v>
      </c>
      <c r="N49" s="68">
        <v>978</v>
      </c>
      <c r="O49" s="419">
        <v>0.50809120791375395</v>
      </c>
      <c r="P49" s="67">
        <v>966</v>
      </c>
      <c r="Q49" s="419">
        <v>0.50809120785782003</v>
      </c>
      <c r="R49" s="67">
        <v>1944</v>
      </c>
      <c r="S49" s="420">
        <v>0.50809120788574502</v>
      </c>
    </row>
    <row r="50" spans="1:19" ht="15.75" customHeight="1" x14ac:dyDescent="0.35">
      <c r="A50" s="35" t="s">
        <v>94</v>
      </c>
      <c r="B50" s="57">
        <v>1089</v>
      </c>
      <c r="C50" s="41">
        <v>0.48495830986409599</v>
      </c>
      <c r="D50" s="55">
        <v>1076</v>
      </c>
      <c r="E50" s="85">
        <v>0.48495833284517698</v>
      </c>
      <c r="F50" s="55">
        <v>2165</v>
      </c>
      <c r="G50" s="85">
        <v>0.48495832136304601</v>
      </c>
      <c r="H50" s="57">
        <v>1084</v>
      </c>
      <c r="I50" s="85">
        <v>0.484920922772619</v>
      </c>
      <c r="J50" s="55">
        <v>995</v>
      </c>
      <c r="K50" s="85">
        <v>0.48492090602896298</v>
      </c>
      <c r="L50" s="55">
        <v>2079</v>
      </c>
      <c r="M50" s="85">
        <v>0.48492091440079099</v>
      </c>
      <c r="N50" s="46">
        <v>1011</v>
      </c>
      <c r="O50" s="89">
        <v>0.49190879208624599</v>
      </c>
      <c r="P50" s="66">
        <v>1029</v>
      </c>
      <c r="Q50" s="89">
        <v>0.49190879214217997</v>
      </c>
      <c r="R50" s="66">
        <v>2040</v>
      </c>
      <c r="S50" s="91">
        <v>0.49190879211425498</v>
      </c>
    </row>
    <row r="51" spans="1:19" ht="15.75" customHeight="1" x14ac:dyDescent="0.35">
      <c r="H51" s="36"/>
      <c r="R51" s="45"/>
      <c r="S51" s="45"/>
    </row>
    <row r="52" spans="1:19" x14ac:dyDescent="0.35">
      <c r="A52" s="38"/>
      <c r="B52" s="446">
        <v>2021</v>
      </c>
      <c r="C52" s="447"/>
      <c r="D52" s="447"/>
      <c r="E52" s="447"/>
      <c r="F52" s="447"/>
      <c r="G52" s="448"/>
      <c r="H52" s="449">
        <v>2022</v>
      </c>
      <c r="I52" s="450"/>
      <c r="J52" s="450"/>
      <c r="K52" s="450"/>
      <c r="L52" s="450"/>
      <c r="M52" s="451"/>
      <c r="N52" s="450">
        <v>2023</v>
      </c>
      <c r="O52" s="450"/>
      <c r="P52" s="450"/>
      <c r="Q52" s="450"/>
      <c r="R52" s="450"/>
      <c r="S52" s="451"/>
    </row>
    <row r="53" spans="1:19" ht="15" customHeight="1" x14ac:dyDescent="0.35">
      <c r="A53" s="39" t="s">
        <v>95</v>
      </c>
      <c r="B53" s="452" t="s">
        <v>58</v>
      </c>
      <c r="C53" s="453"/>
      <c r="D53" s="453" t="s">
        <v>59</v>
      </c>
      <c r="E53" s="453"/>
      <c r="F53" s="453" t="s">
        <v>60</v>
      </c>
      <c r="G53" s="454"/>
      <c r="H53" s="452" t="s">
        <v>61</v>
      </c>
      <c r="I53" s="453"/>
      <c r="J53" s="453" t="s">
        <v>62</v>
      </c>
      <c r="K53" s="453"/>
      <c r="L53" s="453" t="s">
        <v>60</v>
      </c>
      <c r="M53" s="454"/>
      <c r="N53" s="455" t="s">
        <v>63</v>
      </c>
      <c r="O53" s="455"/>
      <c r="P53" s="455" t="s">
        <v>64</v>
      </c>
      <c r="Q53" s="455"/>
      <c r="R53" s="455" t="s">
        <v>60</v>
      </c>
      <c r="S53" s="456"/>
    </row>
    <row r="54" spans="1:19" ht="27.75" customHeight="1" x14ac:dyDescent="0.35">
      <c r="A54" s="42"/>
      <c r="B54" s="58" t="s">
        <v>65</v>
      </c>
      <c r="C54" s="59" t="s">
        <v>66</v>
      </c>
      <c r="D54" s="59" t="s">
        <v>65</v>
      </c>
      <c r="E54" s="59" t="s">
        <v>66</v>
      </c>
      <c r="F54" s="59" t="s">
        <v>65</v>
      </c>
      <c r="G54" s="60" t="s">
        <v>66</v>
      </c>
      <c r="H54" s="58" t="s">
        <v>65</v>
      </c>
      <c r="I54" s="59" t="s">
        <v>66</v>
      </c>
      <c r="J54" s="59" t="s">
        <v>65</v>
      </c>
      <c r="K54" s="59" t="s">
        <v>66</v>
      </c>
      <c r="L54" s="59" t="s">
        <v>65</v>
      </c>
      <c r="M54" s="60" t="s">
        <v>66</v>
      </c>
      <c r="N54" s="65" t="s">
        <v>65</v>
      </c>
      <c r="O54" s="65" t="s">
        <v>66</v>
      </c>
      <c r="P54" s="65" t="s">
        <v>65</v>
      </c>
      <c r="Q54" s="65" t="s">
        <v>66</v>
      </c>
      <c r="R54" s="65" t="s">
        <v>65</v>
      </c>
      <c r="S54" s="69" t="s">
        <v>66</v>
      </c>
    </row>
    <row r="55" spans="1:19" x14ac:dyDescent="0.35">
      <c r="A55" s="43" t="s">
        <v>96</v>
      </c>
      <c r="B55" s="61">
        <v>1026</v>
      </c>
      <c r="C55" s="144">
        <v>0.51188789185765804</v>
      </c>
      <c r="D55" s="56">
        <v>1048</v>
      </c>
      <c r="E55" s="331">
        <v>0.51184991875653396</v>
      </c>
      <c r="F55" s="56">
        <v>2074</v>
      </c>
      <c r="G55" s="331">
        <v>0.51186889141124303</v>
      </c>
      <c r="H55" s="68">
        <v>1017</v>
      </c>
      <c r="I55" s="331">
        <v>0.51268849823096696</v>
      </c>
      <c r="J55" s="56">
        <v>1043</v>
      </c>
      <c r="K55" s="331">
        <v>0.51223759202360497</v>
      </c>
      <c r="L55" s="56">
        <v>2060</v>
      </c>
      <c r="M55" s="331">
        <v>0.51246304512537</v>
      </c>
      <c r="N55" s="68">
        <v>1014</v>
      </c>
      <c r="O55" s="419">
        <v>0.51190048042207303</v>
      </c>
      <c r="P55" s="67">
        <v>1067</v>
      </c>
      <c r="Q55" s="419">
        <v>0.51107630604358301</v>
      </c>
      <c r="R55" s="67">
        <v>2081</v>
      </c>
      <c r="S55" s="420">
        <v>0.51148777261494205</v>
      </c>
    </row>
    <row r="56" spans="1:19" x14ac:dyDescent="0.35">
      <c r="A56" s="34" t="s">
        <v>97</v>
      </c>
      <c r="B56" s="62">
        <v>1019</v>
      </c>
      <c r="C56" s="44">
        <v>0.48696420972726201</v>
      </c>
      <c r="D56">
        <v>1000</v>
      </c>
      <c r="E56" s="87">
        <v>0.48624610124392598</v>
      </c>
      <c r="F56">
        <v>2019</v>
      </c>
      <c r="G56" s="87">
        <v>0.48660489270142698</v>
      </c>
      <c r="H56" s="47">
        <v>981</v>
      </c>
      <c r="I56" s="87">
        <v>0.48638719027041899</v>
      </c>
      <c r="J56">
        <v>954</v>
      </c>
      <c r="K56" s="87">
        <v>0.48640641300148102</v>
      </c>
      <c r="L56">
        <v>1935</v>
      </c>
      <c r="M56" s="87">
        <v>0.48639680163603199</v>
      </c>
      <c r="N56" s="47">
        <v>972</v>
      </c>
      <c r="O56" s="88">
        <v>0.48738312088331598</v>
      </c>
      <c r="P56" s="45">
        <v>923</v>
      </c>
      <c r="Q56" s="88">
        <v>0.48642432307921202</v>
      </c>
      <c r="R56" s="45">
        <v>1895</v>
      </c>
      <c r="S56" s="90">
        <v>0.48690299998955699</v>
      </c>
    </row>
    <row r="57" spans="1:19" x14ac:dyDescent="0.35">
      <c r="A57" s="34" t="s">
        <v>98</v>
      </c>
      <c r="B57" s="62">
        <v>3</v>
      </c>
      <c r="C57" s="44">
        <v>1.1478984150801101E-3</v>
      </c>
      <c r="D57">
        <v>3</v>
      </c>
      <c r="E57" s="87">
        <v>1.9039799995398401E-3</v>
      </c>
      <c r="F57">
        <v>6</v>
      </c>
      <c r="G57" s="87">
        <v>1.52621588732935E-3</v>
      </c>
      <c r="H57" s="47">
        <v>2</v>
      </c>
      <c r="I57" s="87">
        <v>9.2431149861353298E-4</v>
      </c>
      <c r="J57">
        <v>3</v>
      </c>
      <c r="K57" s="87">
        <v>1.3559949749140899E-3</v>
      </c>
      <c r="L57">
        <v>5</v>
      </c>
      <c r="M57" s="87">
        <v>1.1401532385984701E-3</v>
      </c>
      <c r="N57" s="47">
        <v>2</v>
      </c>
      <c r="O57" s="88">
        <v>6.0412317899477899E-4</v>
      </c>
      <c r="P57" s="45">
        <v>4</v>
      </c>
      <c r="Q57" s="88">
        <v>1.82404056493152E-3</v>
      </c>
      <c r="R57" s="45">
        <v>6</v>
      </c>
      <c r="S57" s="90">
        <v>1.2150004913340799E-3</v>
      </c>
    </row>
    <row r="58" spans="1:19" x14ac:dyDescent="0.35">
      <c r="A58" s="34" t="s">
        <v>99</v>
      </c>
      <c r="B58" s="62">
        <v>0</v>
      </c>
      <c r="C58" s="44"/>
      <c r="D58">
        <v>0</v>
      </c>
      <c r="E58" s="87"/>
      <c r="F58">
        <v>0</v>
      </c>
      <c r="G58" s="87"/>
      <c r="H58" s="47">
        <v>0</v>
      </c>
      <c r="I58" s="87"/>
      <c r="J58">
        <v>0</v>
      </c>
      <c r="K58" s="87"/>
      <c r="L58">
        <v>0</v>
      </c>
      <c r="M58" s="87"/>
      <c r="N58" s="47">
        <v>0</v>
      </c>
      <c r="O58" s="88"/>
      <c r="P58">
        <v>0</v>
      </c>
      <c r="Q58" s="88"/>
      <c r="R58" s="45">
        <v>0</v>
      </c>
      <c r="S58" s="90"/>
    </row>
    <row r="59" spans="1:19" ht="15.75" customHeight="1" x14ac:dyDescent="0.35">
      <c r="A59" s="35" t="s">
        <v>91</v>
      </c>
      <c r="B59" s="63">
        <v>0</v>
      </c>
      <c r="C59" s="41"/>
      <c r="D59" s="55">
        <v>0</v>
      </c>
      <c r="E59" s="85"/>
      <c r="F59" s="55">
        <v>0</v>
      </c>
      <c r="G59" s="85"/>
      <c r="H59" s="46">
        <v>0</v>
      </c>
      <c r="I59" s="85"/>
      <c r="J59" s="55">
        <v>0</v>
      </c>
      <c r="K59" s="85"/>
      <c r="L59" s="55">
        <v>0</v>
      </c>
      <c r="M59" s="85"/>
      <c r="N59" s="46">
        <v>1</v>
      </c>
      <c r="O59" s="89">
        <v>1.1227551561658E-4</v>
      </c>
      <c r="P59" s="66">
        <v>1</v>
      </c>
      <c r="Q59" s="89">
        <v>6.7533031227407902E-4</v>
      </c>
      <c r="R59" s="66">
        <v>2</v>
      </c>
      <c r="S59" s="91">
        <v>3.9422690416718298E-4</v>
      </c>
    </row>
    <row r="60" spans="1:19" ht="15.75" customHeight="1" x14ac:dyDescent="0.35">
      <c r="H60" s="36"/>
      <c r="R60" s="45"/>
      <c r="S60" s="45"/>
    </row>
    <row r="61" spans="1:19" x14ac:dyDescent="0.35">
      <c r="A61" s="38" t="s">
        <v>100</v>
      </c>
      <c r="B61" s="446">
        <v>2021</v>
      </c>
      <c r="C61" s="447"/>
      <c r="D61" s="447"/>
      <c r="E61" s="447"/>
      <c r="F61" s="447"/>
      <c r="G61" s="448"/>
      <c r="H61" s="449">
        <v>2022</v>
      </c>
      <c r="I61" s="450"/>
      <c r="J61" s="450"/>
      <c r="K61" s="450"/>
      <c r="L61" s="450"/>
      <c r="M61" s="451"/>
      <c r="N61" s="450">
        <v>2023</v>
      </c>
      <c r="O61" s="450"/>
      <c r="P61" s="450"/>
      <c r="Q61" s="450"/>
      <c r="R61" s="450"/>
      <c r="S61" s="451"/>
    </row>
    <row r="62" spans="1:19" ht="15" customHeight="1" x14ac:dyDescent="0.35">
      <c r="A62" s="39"/>
      <c r="B62" s="452" t="s">
        <v>58</v>
      </c>
      <c r="C62" s="453"/>
      <c r="D62" s="453" t="s">
        <v>59</v>
      </c>
      <c r="E62" s="453"/>
      <c r="F62" s="453" t="s">
        <v>60</v>
      </c>
      <c r="G62" s="454"/>
      <c r="H62" s="452" t="s">
        <v>61</v>
      </c>
      <c r="I62" s="453"/>
      <c r="J62" s="453" t="s">
        <v>62</v>
      </c>
      <c r="K62" s="453"/>
      <c r="L62" s="453" t="s">
        <v>60</v>
      </c>
      <c r="M62" s="454"/>
      <c r="N62" s="455" t="s">
        <v>63</v>
      </c>
      <c r="O62" s="455"/>
      <c r="P62" s="455" t="s">
        <v>64</v>
      </c>
      <c r="Q62" s="455"/>
      <c r="R62" s="455" t="s">
        <v>60</v>
      </c>
      <c r="S62" s="456"/>
    </row>
    <row r="63" spans="1:19" ht="27.75" customHeight="1" x14ac:dyDescent="0.35">
      <c r="A63" s="42"/>
      <c r="B63" s="58" t="s">
        <v>65</v>
      </c>
      <c r="C63" s="59" t="s">
        <v>66</v>
      </c>
      <c r="D63" s="59" t="s">
        <v>65</v>
      </c>
      <c r="E63" s="59" t="s">
        <v>66</v>
      </c>
      <c r="F63" s="59" t="s">
        <v>65</v>
      </c>
      <c r="G63" s="60" t="s">
        <v>66</v>
      </c>
      <c r="H63" s="58" t="s">
        <v>65</v>
      </c>
      <c r="I63" s="59" t="s">
        <v>66</v>
      </c>
      <c r="J63" s="59" t="s">
        <v>65</v>
      </c>
      <c r="K63" s="59" t="s">
        <v>66</v>
      </c>
      <c r="L63" s="59" t="s">
        <v>65</v>
      </c>
      <c r="M63" s="60" t="s">
        <v>66</v>
      </c>
      <c r="N63" s="65" t="s">
        <v>65</v>
      </c>
      <c r="O63" s="65" t="s">
        <v>66</v>
      </c>
      <c r="P63" s="65" t="s">
        <v>65</v>
      </c>
      <c r="Q63" s="65" t="s">
        <v>66</v>
      </c>
      <c r="R63" s="65" t="s">
        <v>65</v>
      </c>
      <c r="S63" s="69" t="s">
        <v>66</v>
      </c>
    </row>
    <row r="64" spans="1:19" x14ac:dyDescent="0.35">
      <c r="A64" s="43" t="s">
        <v>101</v>
      </c>
      <c r="B64" s="61">
        <v>1259</v>
      </c>
      <c r="C64" s="144">
        <v>0.78117114148103195</v>
      </c>
      <c r="D64" s="56">
        <v>1270</v>
      </c>
      <c r="E64" s="331">
        <v>0.78205682710744795</v>
      </c>
      <c r="F64" s="56">
        <v>2529</v>
      </c>
      <c r="G64" s="331">
        <v>0.78161430840148105</v>
      </c>
      <c r="H64" s="68">
        <v>1232</v>
      </c>
      <c r="I64" s="331">
        <v>0.78144217082783696</v>
      </c>
      <c r="J64" s="56">
        <v>1233</v>
      </c>
      <c r="K64" s="331">
        <v>0.78074454205622601</v>
      </c>
      <c r="L64" s="56">
        <v>2465</v>
      </c>
      <c r="M64" s="331">
        <v>0.78109335643906697</v>
      </c>
      <c r="N64" s="68">
        <v>1136</v>
      </c>
      <c r="O64" s="419">
        <v>0.73752964388519304</v>
      </c>
      <c r="P64" s="67">
        <v>1214</v>
      </c>
      <c r="Q64" s="419">
        <v>0.73559206695554802</v>
      </c>
      <c r="R64" s="67">
        <v>2350</v>
      </c>
      <c r="S64" s="420">
        <v>0.73655939639066803</v>
      </c>
    </row>
    <row r="65" spans="1:19" x14ac:dyDescent="0.35">
      <c r="A65" s="34" t="s">
        <v>372</v>
      </c>
      <c r="B65" s="62">
        <v>222</v>
      </c>
      <c r="C65" s="44">
        <v>5.43675228639156E-2</v>
      </c>
      <c r="D65">
        <v>234</v>
      </c>
      <c r="E65" s="87">
        <v>5.4367523842982601E-2</v>
      </c>
      <c r="F65">
        <v>456</v>
      </c>
      <c r="G65" s="87">
        <v>5.4367523353807401E-2</v>
      </c>
      <c r="H65" s="47">
        <v>239</v>
      </c>
      <c r="I65" s="87">
        <v>5.4733729917899397E-2</v>
      </c>
      <c r="J65">
        <v>196</v>
      </c>
      <c r="K65" s="87">
        <v>5.4733725987426103E-2</v>
      </c>
      <c r="L65">
        <v>435</v>
      </c>
      <c r="M65" s="87">
        <v>5.4733727952662702E-2</v>
      </c>
      <c r="N65" s="47">
        <v>235</v>
      </c>
      <c r="O65" s="88">
        <v>6.1971306842562399E-2</v>
      </c>
      <c r="P65" s="45">
        <v>196</v>
      </c>
      <c r="Q65" s="88">
        <v>6.1971314546941103E-2</v>
      </c>
      <c r="R65" s="45">
        <v>431</v>
      </c>
      <c r="S65" s="90">
        <v>6.19713107005532E-2</v>
      </c>
    </row>
    <row r="66" spans="1:19" x14ac:dyDescent="0.35">
      <c r="A66" s="34" t="s">
        <v>102</v>
      </c>
      <c r="B66" s="62">
        <v>338</v>
      </c>
      <c r="C66" s="44">
        <v>8.4632106745466701E-2</v>
      </c>
      <c r="D66">
        <v>317</v>
      </c>
      <c r="E66" s="87">
        <v>8.4632118512455695E-2</v>
      </c>
      <c r="F66">
        <v>655</v>
      </c>
      <c r="G66" s="87">
        <v>8.4632112633267198E-2</v>
      </c>
      <c r="H66" s="47">
        <v>296</v>
      </c>
      <c r="I66" s="87">
        <v>8.5059168372411301E-2</v>
      </c>
      <c r="J66">
        <v>340</v>
      </c>
      <c r="K66" s="87">
        <v>8.5059166426405403E-2</v>
      </c>
      <c r="L66">
        <v>636</v>
      </c>
      <c r="M66" s="87">
        <v>8.5059167399408303E-2</v>
      </c>
      <c r="N66" s="47">
        <v>320</v>
      </c>
      <c r="O66" s="88">
        <v>0.12191982132207101</v>
      </c>
      <c r="P66" s="45">
        <v>314</v>
      </c>
      <c r="Q66" s="88">
        <v>0.12191982712942701</v>
      </c>
      <c r="R66" s="45">
        <v>634</v>
      </c>
      <c r="S66" s="90">
        <v>0.121919824230122</v>
      </c>
    </row>
    <row r="67" spans="1:19" x14ac:dyDescent="0.35">
      <c r="A67" s="34" t="s">
        <v>103</v>
      </c>
      <c r="B67" s="62">
        <v>174</v>
      </c>
      <c r="C67" s="44">
        <v>5.8173249352085003E-2</v>
      </c>
      <c r="D67">
        <v>172</v>
      </c>
      <c r="E67" s="87">
        <v>5.8173247859626701E-2</v>
      </c>
      <c r="F67">
        <v>346</v>
      </c>
      <c r="G67" s="87">
        <v>5.8173248605309702E-2</v>
      </c>
      <c r="H67" s="47">
        <v>178</v>
      </c>
      <c r="I67" s="87">
        <v>5.8431953912352098E-2</v>
      </c>
      <c r="J67">
        <v>174</v>
      </c>
      <c r="K67" s="87">
        <v>5.8431953919008801E-2</v>
      </c>
      <c r="L67">
        <v>352</v>
      </c>
      <c r="M67" s="87">
        <v>5.8431953915680498E-2</v>
      </c>
      <c r="N67" s="47">
        <v>265</v>
      </c>
      <c r="O67" s="88">
        <v>6.0132394821851197E-2</v>
      </c>
      <c r="P67" s="45">
        <v>227</v>
      </c>
      <c r="Q67" s="88">
        <v>6.0132392779300402E-2</v>
      </c>
      <c r="R67" s="45">
        <v>492</v>
      </c>
      <c r="S67" s="90">
        <v>6.0132393799037703E-2</v>
      </c>
    </row>
    <row r="68" spans="1:19" x14ac:dyDescent="0.35">
      <c r="A68" s="34" t="s">
        <v>104</v>
      </c>
      <c r="B68" s="62">
        <v>20</v>
      </c>
      <c r="C68" s="44">
        <v>7.3869173361930203E-3</v>
      </c>
      <c r="D68">
        <v>29</v>
      </c>
      <c r="E68" s="87">
        <v>1.01288936560615E-2</v>
      </c>
      <c r="F68">
        <v>49</v>
      </c>
      <c r="G68" s="87">
        <v>8.7589088932168001E-3</v>
      </c>
      <c r="H68" s="47">
        <v>27</v>
      </c>
      <c r="I68" s="87">
        <v>1.07025554839462E-2</v>
      </c>
      <c r="J68">
        <v>31</v>
      </c>
      <c r="K68" s="87">
        <v>1.08521032992361E-2</v>
      </c>
      <c r="L68">
        <v>58</v>
      </c>
      <c r="M68" s="87">
        <v>1.0777329392226699E-2</v>
      </c>
      <c r="N68" s="47">
        <v>25</v>
      </c>
      <c r="O68" s="88">
        <v>1.38625746954816E-2</v>
      </c>
      <c r="P68" s="45">
        <v>29</v>
      </c>
      <c r="Q68" s="88">
        <v>1.4351091441582101E-2</v>
      </c>
      <c r="R68" s="45">
        <v>54</v>
      </c>
      <c r="S68" s="90">
        <v>1.4107200930283101E-2</v>
      </c>
    </row>
    <row r="69" spans="1:19" x14ac:dyDescent="0.35">
      <c r="A69" s="34" t="s">
        <v>99</v>
      </c>
      <c r="B69" s="62">
        <v>1</v>
      </c>
      <c r="C69" s="44">
        <v>2.3461962432383499E-4</v>
      </c>
      <c r="D69">
        <v>3</v>
      </c>
      <c r="E69" s="87">
        <v>1.0601321249822299E-3</v>
      </c>
      <c r="F69">
        <v>4</v>
      </c>
      <c r="G69" s="87">
        <v>6.4767796217819599E-4</v>
      </c>
      <c r="H69" s="47">
        <v>2</v>
      </c>
      <c r="I69" s="87">
        <v>1.1912869982130701E-3</v>
      </c>
      <c r="J69">
        <v>2</v>
      </c>
      <c r="K69" s="87">
        <v>7.1513198677005795E-4</v>
      </c>
      <c r="L69">
        <v>4</v>
      </c>
      <c r="M69" s="87">
        <v>9.5320949046790501E-4</v>
      </c>
      <c r="N69" s="47">
        <v>0</v>
      </c>
      <c r="O69" s="88"/>
      <c r="P69" s="45">
        <v>2</v>
      </c>
      <c r="Q69" s="88">
        <v>7.3248419583991605E-4</v>
      </c>
      <c r="R69" s="45">
        <v>2</v>
      </c>
      <c r="S69" s="90">
        <v>3.6679367147646099E-4</v>
      </c>
    </row>
    <row r="70" spans="1:19" ht="15.75" customHeight="1" x14ac:dyDescent="0.35">
      <c r="A70" s="35" t="s">
        <v>91</v>
      </c>
      <c r="B70" s="63">
        <v>32</v>
      </c>
      <c r="C70" s="41">
        <v>1.2856897209826201E-2</v>
      </c>
      <c r="D70" s="55">
        <v>25</v>
      </c>
      <c r="E70" s="85">
        <v>8.8780418831504292E-3</v>
      </c>
      <c r="F70" s="55">
        <v>57</v>
      </c>
      <c r="G70" s="85">
        <v>1.0866013526673201E-2</v>
      </c>
      <c r="H70" s="46">
        <v>25</v>
      </c>
      <c r="I70" s="85">
        <v>7.8074759882887897E-3</v>
      </c>
      <c r="J70" s="55">
        <v>23</v>
      </c>
      <c r="K70" s="85">
        <v>8.9579123342786206E-3</v>
      </c>
      <c r="L70" s="55">
        <v>48</v>
      </c>
      <c r="M70" s="85">
        <v>8.3826941661730592E-3</v>
      </c>
      <c r="N70" s="46">
        <v>8</v>
      </c>
      <c r="O70" s="89">
        <v>4.5842584328412697E-3</v>
      </c>
      <c r="P70" s="66">
        <v>12</v>
      </c>
      <c r="Q70" s="89">
        <v>4.5282249718651604E-3</v>
      </c>
      <c r="R70" s="66">
        <v>20</v>
      </c>
      <c r="S70" s="91">
        <v>4.5561995081659203E-3</v>
      </c>
    </row>
    <row r="71" spans="1:19" ht="15.75" customHeight="1" x14ac:dyDescent="0.35">
      <c r="A71" s="35" t="s">
        <v>370</v>
      </c>
      <c r="B71" s="63">
        <v>2</v>
      </c>
      <c r="C71" s="41">
        <v>1.17754538715732E-3</v>
      </c>
      <c r="D71" s="55">
        <v>1</v>
      </c>
      <c r="E71" s="85">
        <v>7.0321501329333701E-4</v>
      </c>
      <c r="F71" s="55">
        <v>3</v>
      </c>
      <c r="G71" s="85">
        <v>9.4020662406671396E-4</v>
      </c>
      <c r="H71" s="46">
        <v>1</v>
      </c>
      <c r="I71" s="85">
        <v>6.3165849905251199E-4</v>
      </c>
      <c r="J71" s="55">
        <v>1</v>
      </c>
      <c r="K71" s="85">
        <v>5.0546399064891603E-4</v>
      </c>
      <c r="L71" s="55">
        <v>2</v>
      </c>
      <c r="M71" s="85">
        <v>5.6856124431438804E-4</v>
      </c>
      <c r="N71" s="46">
        <v>0</v>
      </c>
      <c r="O71" s="89"/>
      <c r="P71" s="66">
        <v>1</v>
      </c>
      <c r="Q71" s="89">
        <v>7.7259797949678205E-4</v>
      </c>
      <c r="R71" s="66">
        <v>1</v>
      </c>
      <c r="S71" s="91">
        <v>3.8688076969356798E-4</v>
      </c>
    </row>
    <row r="72" spans="1:19" ht="15.75" customHeight="1" x14ac:dyDescent="0.35">
      <c r="H72" s="36"/>
      <c r="R72" s="45"/>
      <c r="S72" s="45"/>
    </row>
    <row r="73" spans="1:19" ht="30" customHeight="1" x14ac:dyDescent="0.35">
      <c r="A73" s="38" t="s">
        <v>105</v>
      </c>
      <c r="B73" s="446">
        <v>2021</v>
      </c>
      <c r="C73" s="447"/>
      <c r="D73" s="447"/>
      <c r="E73" s="447"/>
      <c r="F73" s="447"/>
      <c r="G73" s="448"/>
      <c r="H73" s="449">
        <v>2022</v>
      </c>
      <c r="I73" s="450"/>
      <c r="J73" s="450"/>
      <c r="K73" s="450"/>
      <c r="L73" s="450"/>
      <c r="M73" s="451"/>
      <c r="N73" s="450">
        <v>2023</v>
      </c>
      <c r="O73" s="450"/>
      <c r="P73" s="450"/>
      <c r="Q73" s="450"/>
      <c r="R73" s="450"/>
      <c r="S73" s="451"/>
    </row>
    <row r="74" spans="1:19" ht="15" customHeight="1" x14ac:dyDescent="0.35">
      <c r="A74" s="39"/>
      <c r="B74" s="452" t="s">
        <v>58</v>
      </c>
      <c r="C74" s="453"/>
      <c r="D74" s="453" t="s">
        <v>59</v>
      </c>
      <c r="E74" s="453"/>
      <c r="F74" s="453" t="s">
        <v>60</v>
      </c>
      <c r="G74" s="454"/>
      <c r="H74" s="452" t="s">
        <v>61</v>
      </c>
      <c r="I74" s="453"/>
      <c r="J74" s="453" t="s">
        <v>62</v>
      </c>
      <c r="K74" s="453"/>
      <c r="L74" s="453" t="s">
        <v>60</v>
      </c>
      <c r="M74" s="454"/>
      <c r="N74" s="455" t="s">
        <v>63</v>
      </c>
      <c r="O74" s="455"/>
      <c r="P74" s="455" t="s">
        <v>64</v>
      </c>
      <c r="Q74" s="455"/>
      <c r="R74" s="453" t="s">
        <v>60</v>
      </c>
      <c r="S74" s="454"/>
    </row>
    <row r="75" spans="1:19" ht="27.75" customHeight="1" x14ac:dyDescent="0.35">
      <c r="A75" s="42"/>
      <c r="B75" s="58" t="s">
        <v>65</v>
      </c>
      <c r="C75" s="59" t="s">
        <v>66</v>
      </c>
      <c r="D75" s="59" t="s">
        <v>65</v>
      </c>
      <c r="E75" s="59" t="s">
        <v>66</v>
      </c>
      <c r="F75" s="59" t="s">
        <v>65</v>
      </c>
      <c r="G75" s="60" t="s">
        <v>66</v>
      </c>
      <c r="H75" s="58" t="s">
        <v>65</v>
      </c>
      <c r="I75" s="59" t="s">
        <v>66</v>
      </c>
      <c r="J75" s="59" t="s">
        <v>65</v>
      </c>
      <c r="K75" s="59" t="s">
        <v>66</v>
      </c>
      <c r="L75" s="59" t="s">
        <v>65</v>
      </c>
      <c r="M75" s="60" t="s">
        <v>66</v>
      </c>
      <c r="N75" s="65" t="s">
        <v>65</v>
      </c>
      <c r="O75" s="65" t="s">
        <v>66</v>
      </c>
      <c r="P75" s="65" t="s">
        <v>65</v>
      </c>
      <c r="Q75" s="65" t="s">
        <v>66</v>
      </c>
      <c r="R75" s="59" t="s">
        <v>65</v>
      </c>
      <c r="S75" s="60" t="s">
        <v>66</v>
      </c>
    </row>
    <row r="76" spans="1:19" x14ac:dyDescent="0.35">
      <c r="A76" s="43" t="s">
        <v>106</v>
      </c>
      <c r="B76" s="61">
        <v>241</v>
      </c>
      <c r="C76" s="144">
        <v>0.119359822864066</v>
      </c>
      <c r="D76" s="56">
        <v>242</v>
      </c>
      <c r="E76" s="331">
        <v>0.115558582997979</v>
      </c>
      <c r="F76" s="56">
        <v>483</v>
      </c>
      <c r="G76" s="332">
        <v>0.117457811907697</v>
      </c>
      <c r="H76" s="67">
        <v>247</v>
      </c>
      <c r="I76" s="331">
        <v>0.120445954819331</v>
      </c>
      <c r="J76" s="56">
        <v>247</v>
      </c>
      <c r="K76" s="331">
        <v>0.12705327264951399</v>
      </c>
      <c r="L76" s="56">
        <v>494</v>
      </c>
      <c r="M76" s="331">
        <v>0.123749613762504</v>
      </c>
      <c r="N76" s="68">
        <v>281</v>
      </c>
      <c r="O76" s="419">
        <v>0.14913186010339799</v>
      </c>
      <c r="P76" s="67">
        <v>334</v>
      </c>
      <c r="Q76" s="419">
        <v>0.16288717518020701</v>
      </c>
      <c r="R76" s="56">
        <v>615</v>
      </c>
      <c r="S76" s="332">
        <v>0.15601987563737599</v>
      </c>
    </row>
    <row r="77" spans="1:19" x14ac:dyDescent="0.35">
      <c r="A77" s="34" t="s">
        <v>107</v>
      </c>
      <c r="B77" s="62">
        <v>1753</v>
      </c>
      <c r="C77" s="44">
        <v>0.85982524394872595</v>
      </c>
      <c r="D77">
        <v>1775</v>
      </c>
      <c r="E77" s="87">
        <v>0.86875597486283995</v>
      </c>
      <c r="F77">
        <v>3528</v>
      </c>
      <c r="G77" s="84">
        <v>0.86429387751183495</v>
      </c>
      <c r="H77" s="45">
        <v>1714</v>
      </c>
      <c r="I77" s="87">
        <v>0.862095662706857</v>
      </c>
      <c r="J77">
        <v>1728</v>
      </c>
      <c r="K77" s="87">
        <v>0.86253966054301601</v>
      </c>
      <c r="L77">
        <v>3442</v>
      </c>
      <c r="M77" s="87">
        <v>0.862317661626823</v>
      </c>
      <c r="N77" s="47">
        <v>1658</v>
      </c>
      <c r="O77" s="88">
        <v>0.82578660237754298</v>
      </c>
      <c r="P77" s="45">
        <v>1623</v>
      </c>
      <c r="Q77" s="88">
        <v>0.81442099269331303</v>
      </c>
      <c r="R77">
        <v>3281</v>
      </c>
      <c r="S77" s="84">
        <v>0.82009523903028803</v>
      </c>
    </row>
    <row r="78" spans="1:19" x14ac:dyDescent="0.35">
      <c r="A78" s="34" t="s">
        <v>99</v>
      </c>
      <c r="B78" s="62">
        <v>23</v>
      </c>
      <c r="C78" s="44">
        <v>9.3828963011153097E-3</v>
      </c>
      <c r="D78">
        <v>17</v>
      </c>
      <c r="E78" s="87">
        <v>7.7134514457103997E-3</v>
      </c>
      <c r="F78">
        <v>40</v>
      </c>
      <c r="G78" s="84">
        <v>8.5475629578127092E-3</v>
      </c>
      <c r="H78" s="45">
        <v>14</v>
      </c>
      <c r="I78" s="87">
        <v>6.16743249074885E-3</v>
      </c>
      <c r="J78">
        <v>13</v>
      </c>
      <c r="K78" s="87">
        <v>5.4705203987953704E-3</v>
      </c>
      <c r="L78">
        <v>27</v>
      </c>
      <c r="M78" s="87">
        <v>5.8189764418102403E-3</v>
      </c>
      <c r="N78" s="47">
        <v>30</v>
      </c>
      <c r="O78" s="88">
        <v>1.5831909542061099E-2</v>
      </c>
      <c r="P78" s="45">
        <v>19</v>
      </c>
      <c r="Q78" s="88">
        <v>1.0519599789080699E-2</v>
      </c>
      <c r="R78">
        <v>49</v>
      </c>
      <c r="S78" s="84">
        <v>1.31717544023566E-2</v>
      </c>
    </row>
    <row r="79" spans="1:19" ht="15.75" customHeight="1" x14ac:dyDescent="0.35">
      <c r="A79" s="35" t="s">
        <v>91</v>
      </c>
      <c r="B79" s="63">
        <v>30</v>
      </c>
      <c r="C79" s="54">
        <v>1.10054612108308E-2</v>
      </c>
      <c r="D79" s="55">
        <v>16</v>
      </c>
      <c r="E79" s="85">
        <v>7.5079214614397196E-3</v>
      </c>
      <c r="F79" s="55">
        <v>46</v>
      </c>
      <c r="G79" s="86">
        <v>9.2554114486396704E-3</v>
      </c>
      <c r="H79" s="66">
        <v>25</v>
      </c>
      <c r="I79" s="85">
        <v>1.1290949983063601E-2</v>
      </c>
      <c r="J79" s="55">
        <v>12</v>
      </c>
      <c r="K79" s="85">
        <v>4.9365464086738899E-3</v>
      </c>
      <c r="L79" s="55">
        <v>37</v>
      </c>
      <c r="M79" s="85">
        <v>8.1137481688625199E-3</v>
      </c>
      <c r="N79" s="46">
        <v>19</v>
      </c>
      <c r="O79" s="89">
        <v>8.5252644759307803E-3</v>
      </c>
      <c r="P79" s="66">
        <v>17</v>
      </c>
      <c r="Q79" s="89">
        <v>1.14505030285613E-2</v>
      </c>
      <c r="R79" s="55">
        <v>36</v>
      </c>
      <c r="S79" s="86">
        <v>9.9900865086212307E-3</v>
      </c>
    </row>
    <row r="80" spans="1:19" ht="15.75" customHeight="1" x14ac:dyDescent="0.35">
      <c r="A80" s="35" t="s">
        <v>370</v>
      </c>
      <c r="B80" s="63">
        <v>1</v>
      </c>
      <c r="C80" s="41">
        <v>4.2657567526219398E-4</v>
      </c>
      <c r="D80" s="55">
        <v>1</v>
      </c>
      <c r="E80" s="85">
        <v>4.6406923203083297E-4</v>
      </c>
      <c r="F80" s="55">
        <v>2</v>
      </c>
      <c r="G80" s="85">
        <v>4.4533617401509E-4</v>
      </c>
      <c r="H80" s="46">
        <v>0</v>
      </c>
      <c r="I80" s="85"/>
      <c r="J80" s="55">
        <v>0</v>
      </c>
      <c r="K80" s="85"/>
      <c r="L80" s="55">
        <v>0</v>
      </c>
      <c r="M80" s="85"/>
      <c r="N80" s="46">
        <v>1</v>
      </c>
      <c r="O80" s="89">
        <v>7.2436350106677596E-4</v>
      </c>
      <c r="P80" s="66">
        <v>2</v>
      </c>
      <c r="Q80" s="89">
        <v>7.2172930883750803E-4</v>
      </c>
      <c r="R80" s="66">
        <v>3</v>
      </c>
      <c r="S80" s="91">
        <v>7.23044421358796E-4</v>
      </c>
    </row>
    <row r="81" spans="1:19" ht="15.75" customHeight="1" x14ac:dyDescent="0.35">
      <c r="H81" s="36"/>
      <c r="M81" s="87"/>
    </row>
    <row r="82" spans="1:19" x14ac:dyDescent="0.35">
      <c r="A82" s="50" t="s">
        <v>371</v>
      </c>
      <c r="B82" s="446">
        <v>2021</v>
      </c>
      <c r="C82" s="447"/>
      <c r="D82" s="447"/>
      <c r="E82" s="447"/>
      <c r="F82" s="447"/>
      <c r="G82" s="448"/>
      <c r="H82" s="449">
        <v>2022</v>
      </c>
      <c r="I82" s="450"/>
      <c r="J82" s="450"/>
      <c r="K82" s="450"/>
      <c r="L82" s="450"/>
      <c r="M82" s="451"/>
      <c r="N82" s="450">
        <v>2023</v>
      </c>
      <c r="O82" s="450"/>
      <c r="P82" s="450"/>
      <c r="Q82" s="450"/>
      <c r="R82" s="450"/>
      <c r="S82" s="451"/>
    </row>
    <row r="83" spans="1:19" ht="15" customHeight="1" x14ac:dyDescent="0.35">
      <c r="A83" s="48"/>
      <c r="B83" s="452" t="s">
        <v>108</v>
      </c>
      <c r="C83" s="453"/>
      <c r="D83" s="453" t="s">
        <v>109</v>
      </c>
      <c r="E83" s="453"/>
      <c r="F83" s="453" t="s">
        <v>110</v>
      </c>
      <c r="G83" s="454"/>
      <c r="H83" s="452" t="s">
        <v>61</v>
      </c>
      <c r="I83" s="453"/>
      <c r="J83" s="453" t="s">
        <v>62</v>
      </c>
      <c r="K83" s="453"/>
      <c r="L83" s="453" t="s">
        <v>60</v>
      </c>
      <c r="M83" s="454"/>
      <c r="N83" s="455" t="s">
        <v>63</v>
      </c>
      <c r="O83" s="455"/>
      <c r="P83" s="455" t="s">
        <v>64</v>
      </c>
      <c r="Q83" s="455"/>
      <c r="R83" s="453" t="s">
        <v>60</v>
      </c>
      <c r="S83" s="454"/>
    </row>
    <row r="84" spans="1:19" ht="27.75" customHeight="1" x14ac:dyDescent="0.35">
      <c r="A84" s="49"/>
      <c r="B84" s="70" t="s">
        <v>65</v>
      </c>
      <c r="C84" s="71" t="s">
        <v>66</v>
      </c>
      <c r="D84" s="71" t="s">
        <v>65</v>
      </c>
      <c r="E84" s="71" t="s">
        <v>66</v>
      </c>
      <c r="F84" s="71" t="s">
        <v>65</v>
      </c>
      <c r="G84" s="72" t="s">
        <v>66</v>
      </c>
      <c r="H84" s="58" t="s">
        <v>65</v>
      </c>
      <c r="I84" s="59" t="s">
        <v>66</v>
      </c>
      <c r="J84" s="59" t="s">
        <v>65</v>
      </c>
      <c r="K84" s="59" t="s">
        <v>66</v>
      </c>
      <c r="L84" s="59" t="s">
        <v>65</v>
      </c>
      <c r="M84" s="60" t="s">
        <v>66</v>
      </c>
      <c r="N84" s="65" t="s">
        <v>65</v>
      </c>
      <c r="O84" s="65" t="s">
        <v>66</v>
      </c>
      <c r="P84" s="65" t="s">
        <v>65</v>
      </c>
      <c r="Q84" s="65" t="s">
        <v>66</v>
      </c>
      <c r="R84" s="59" t="s">
        <v>65</v>
      </c>
      <c r="S84" s="60" t="s">
        <v>66</v>
      </c>
    </row>
    <row r="85" spans="1:19" x14ac:dyDescent="0.35">
      <c r="A85" s="43" t="s">
        <v>111</v>
      </c>
      <c r="B85" s="73"/>
      <c r="C85" s="74"/>
      <c r="D85" s="75"/>
      <c r="E85" s="75"/>
      <c r="F85" s="75"/>
      <c r="G85" s="76"/>
      <c r="H85" s="67">
        <v>1684</v>
      </c>
      <c r="I85" s="331">
        <v>0.83783589674324599</v>
      </c>
      <c r="J85" s="56">
        <v>1680</v>
      </c>
      <c r="K85" s="331">
        <v>0.82983692764801698</v>
      </c>
      <c r="L85" s="56">
        <v>3364</v>
      </c>
      <c r="M85" s="331">
        <v>0.83383641216163595</v>
      </c>
      <c r="N85" s="68">
        <v>1720</v>
      </c>
      <c r="O85" s="419">
        <v>0.83970825651007597</v>
      </c>
      <c r="P85" s="67">
        <v>1722</v>
      </c>
      <c r="Q85" s="419">
        <v>0.84611242062932501</v>
      </c>
      <c r="R85" s="56">
        <v>3442</v>
      </c>
      <c r="S85" s="332">
        <v>0.84291516101856701</v>
      </c>
    </row>
    <row r="86" spans="1:19" x14ac:dyDescent="0.35">
      <c r="A86" s="47" t="s">
        <v>112</v>
      </c>
      <c r="B86" s="77"/>
      <c r="C86" s="78"/>
      <c r="D86" s="79"/>
      <c r="E86" s="79"/>
      <c r="F86" s="79"/>
      <c r="G86" s="80"/>
      <c r="H86" s="45">
        <v>193</v>
      </c>
      <c r="I86" s="87">
        <v>0.112731493330903</v>
      </c>
      <c r="J86">
        <v>205</v>
      </c>
      <c r="K86" s="87">
        <v>0.12557249317690899</v>
      </c>
      <c r="L86">
        <v>398</v>
      </c>
      <c r="M86" s="87">
        <v>0.11915199330848</v>
      </c>
      <c r="N86" s="47">
        <v>173</v>
      </c>
      <c r="O86" s="88">
        <v>0.108832656884949</v>
      </c>
      <c r="P86" s="45">
        <v>154</v>
      </c>
      <c r="Q86" s="88">
        <v>0.100358671672007</v>
      </c>
      <c r="R86">
        <v>327</v>
      </c>
      <c r="S86" s="84">
        <v>0.104589283217715</v>
      </c>
    </row>
    <row r="87" spans="1:19" ht="15.75" customHeight="1" x14ac:dyDescent="0.35">
      <c r="A87" s="46" t="s">
        <v>297</v>
      </c>
      <c r="B87" s="81"/>
      <c r="C87" s="82"/>
      <c r="D87" s="82"/>
      <c r="E87" s="82"/>
      <c r="F87" s="82"/>
      <c r="G87" s="83"/>
      <c r="H87" s="66">
        <v>123</v>
      </c>
      <c r="I87" s="85">
        <v>4.94326099258511E-2</v>
      </c>
      <c r="J87" s="55">
        <v>115</v>
      </c>
      <c r="K87" s="85">
        <v>4.4590579175074301E-2</v>
      </c>
      <c r="L87" s="55">
        <v>238</v>
      </c>
      <c r="M87" s="85">
        <v>4.7011594529884099E-2</v>
      </c>
      <c r="N87" s="46">
        <v>96</v>
      </c>
      <c r="O87" s="89">
        <v>5.1459086604975099E-2</v>
      </c>
      <c r="P87" s="66">
        <v>119</v>
      </c>
      <c r="Q87" s="89">
        <v>5.3528907698668499E-2</v>
      </c>
      <c r="R87" s="55">
        <v>215</v>
      </c>
      <c r="S87" s="86">
        <v>5.2495555763718803E-2</v>
      </c>
    </row>
    <row r="88" spans="1:19" x14ac:dyDescent="0.35">
      <c r="H88" s="36"/>
    </row>
    <row r="89" spans="1:19" x14ac:dyDescent="0.35">
      <c r="H89" s="36"/>
    </row>
    <row r="90" spans="1:19" x14ac:dyDescent="0.35">
      <c r="H90" s="36"/>
    </row>
    <row r="91" spans="1:19" x14ac:dyDescent="0.35">
      <c r="H91" s="36"/>
    </row>
    <row r="92" spans="1:19" x14ac:dyDescent="0.35">
      <c r="H92" s="36"/>
    </row>
    <row r="93" spans="1:19" x14ac:dyDescent="0.35">
      <c r="H93" s="36"/>
    </row>
    <row r="94" spans="1:19" x14ac:dyDescent="0.35">
      <c r="H94" s="36"/>
    </row>
    <row r="95" spans="1:19" x14ac:dyDescent="0.35">
      <c r="H95" s="36"/>
    </row>
    <row r="96" spans="1:19" x14ac:dyDescent="0.35">
      <c r="H96" s="36"/>
    </row>
    <row r="97" spans="8:8" x14ac:dyDescent="0.35">
      <c r="H97" s="36"/>
    </row>
    <row r="98" spans="8:8" x14ac:dyDescent="0.35">
      <c r="H98" s="36"/>
    </row>
    <row r="99" spans="8:8" x14ac:dyDescent="0.35">
      <c r="H99" s="36"/>
    </row>
    <row r="100" spans="8:8" x14ac:dyDescent="0.35">
      <c r="H100" s="36"/>
    </row>
    <row r="101" spans="8:8" x14ac:dyDescent="0.35">
      <c r="H101" s="36"/>
    </row>
    <row r="102" spans="8:8" x14ac:dyDescent="0.35">
      <c r="H102" s="36"/>
    </row>
    <row r="103" spans="8:8" x14ac:dyDescent="0.35">
      <c r="H103" s="36"/>
    </row>
    <row r="104" spans="8:8" x14ac:dyDescent="0.35">
      <c r="H104" s="36"/>
    </row>
    <row r="105" spans="8:8" x14ac:dyDescent="0.35">
      <c r="H105" s="36"/>
    </row>
    <row r="106" spans="8:8" x14ac:dyDescent="0.35">
      <c r="H106" s="36"/>
    </row>
    <row r="107" spans="8:8" x14ac:dyDescent="0.35">
      <c r="H107" s="36"/>
    </row>
  </sheetData>
  <mergeCells count="108">
    <mergeCell ref="B83:C83"/>
    <mergeCell ref="D83:E83"/>
    <mergeCell ref="F83:G83"/>
    <mergeCell ref="H83:I83"/>
    <mergeCell ref="J83:K83"/>
    <mergeCell ref="L83:M83"/>
    <mergeCell ref="N83:O83"/>
    <mergeCell ref="P83:Q83"/>
    <mergeCell ref="R83:S83"/>
    <mergeCell ref="N2:S2"/>
    <mergeCell ref="N3:O3"/>
    <mergeCell ref="P3:Q3"/>
    <mergeCell ref="R3:S3"/>
    <mergeCell ref="B7:G7"/>
    <mergeCell ref="H7:M7"/>
    <mergeCell ref="N7:S7"/>
    <mergeCell ref="B2:G2"/>
    <mergeCell ref="H2:M2"/>
    <mergeCell ref="B3:C3"/>
    <mergeCell ref="D3:E3"/>
    <mergeCell ref="F3:G3"/>
    <mergeCell ref="H3:I3"/>
    <mergeCell ref="J3:K3"/>
    <mergeCell ref="L3:M3"/>
    <mergeCell ref="P8:Q8"/>
    <mergeCell ref="R8:S8"/>
    <mergeCell ref="B20:G20"/>
    <mergeCell ref="H20:M20"/>
    <mergeCell ref="N20:S20"/>
    <mergeCell ref="D8:E8"/>
    <mergeCell ref="F8:G8"/>
    <mergeCell ref="H8:I8"/>
    <mergeCell ref="J8:K8"/>
    <mergeCell ref="L8:M8"/>
    <mergeCell ref="N8:O8"/>
    <mergeCell ref="B8:C8"/>
    <mergeCell ref="L21:M21"/>
    <mergeCell ref="N21:O21"/>
    <mergeCell ref="P21:Q21"/>
    <mergeCell ref="R21:S21"/>
    <mergeCell ref="B30:G30"/>
    <mergeCell ref="H30:M30"/>
    <mergeCell ref="N30:S30"/>
    <mergeCell ref="B21:C21"/>
    <mergeCell ref="D21:E21"/>
    <mergeCell ref="F21:G21"/>
    <mergeCell ref="H21:I21"/>
    <mergeCell ref="J21:K21"/>
    <mergeCell ref="N31:O31"/>
    <mergeCell ref="P31:Q31"/>
    <mergeCell ref="R31:S31"/>
    <mergeCell ref="B46:G46"/>
    <mergeCell ref="H46:M46"/>
    <mergeCell ref="N46:S46"/>
    <mergeCell ref="B31:C31"/>
    <mergeCell ref="D31:E31"/>
    <mergeCell ref="F31:G31"/>
    <mergeCell ref="H31:I31"/>
    <mergeCell ref="J31:K31"/>
    <mergeCell ref="L31:M31"/>
    <mergeCell ref="N47:O47"/>
    <mergeCell ref="P47:Q47"/>
    <mergeCell ref="R47:S47"/>
    <mergeCell ref="B52:G52"/>
    <mergeCell ref="H52:M52"/>
    <mergeCell ref="N52:S52"/>
    <mergeCell ref="B47:C47"/>
    <mergeCell ref="D47:E47"/>
    <mergeCell ref="F47:G47"/>
    <mergeCell ref="H47:I47"/>
    <mergeCell ref="J47:K47"/>
    <mergeCell ref="L47:M47"/>
    <mergeCell ref="N53:O53"/>
    <mergeCell ref="P53:Q53"/>
    <mergeCell ref="R53:S53"/>
    <mergeCell ref="B61:G61"/>
    <mergeCell ref="H61:M61"/>
    <mergeCell ref="N61:S61"/>
    <mergeCell ref="B53:C53"/>
    <mergeCell ref="D53:E53"/>
    <mergeCell ref="F53:G53"/>
    <mergeCell ref="H53:I53"/>
    <mergeCell ref="J53:K53"/>
    <mergeCell ref="L53:M53"/>
    <mergeCell ref="B82:G82"/>
    <mergeCell ref="H82:M82"/>
    <mergeCell ref="N82:S82"/>
    <mergeCell ref="B62:C62"/>
    <mergeCell ref="D62:E62"/>
    <mergeCell ref="F62:G62"/>
    <mergeCell ref="H62:I62"/>
    <mergeCell ref="N74:O74"/>
    <mergeCell ref="P74:Q74"/>
    <mergeCell ref="R74:S74"/>
    <mergeCell ref="B74:C74"/>
    <mergeCell ref="D74:E74"/>
    <mergeCell ref="F74:G74"/>
    <mergeCell ref="H74:I74"/>
    <mergeCell ref="J74:K74"/>
    <mergeCell ref="L74:M74"/>
    <mergeCell ref="J62:K62"/>
    <mergeCell ref="L62:M62"/>
    <mergeCell ref="N62:O62"/>
    <mergeCell ref="P62:Q62"/>
    <mergeCell ref="R62:S62"/>
    <mergeCell ref="B73:G73"/>
    <mergeCell ref="H73:M73"/>
    <mergeCell ref="N73:S73"/>
  </mergeCells>
  <pageMargins left="0.7" right="0.7" top="0.75" bottom="0.75" header="0.3" footer="0.3"/>
  <pageSetup paperSize="9" orientation="portrait" horizontalDpi="90" verticalDpi="9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M56"/>
  <sheetViews>
    <sheetView zoomScaleNormal="100" workbookViewId="0"/>
  </sheetViews>
  <sheetFormatPr defaultColWidth="10.90625" defaultRowHeight="14.5" x14ac:dyDescent="0.35"/>
  <cols>
    <col min="1" max="1" width="41.1796875" customWidth="1"/>
    <col min="2" max="2" width="9.1796875" customWidth="1"/>
  </cols>
  <sheetData>
    <row r="1" spans="1:39" ht="30" customHeight="1" x14ac:dyDescent="0.35">
      <c r="A1" s="104" t="s">
        <v>113</v>
      </c>
      <c r="B1" s="465" t="s">
        <v>114</v>
      </c>
      <c r="C1" s="466"/>
      <c r="D1" s="465" t="s">
        <v>93</v>
      </c>
      <c r="E1" s="463"/>
      <c r="F1" s="463" t="s">
        <v>115</v>
      </c>
      <c r="G1" s="466"/>
      <c r="H1" s="467" t="s">
        <v>116</v>
      </c>
      <c r="I1" s="468"/>
      <c r="J1" s="468" t="s">
        <v>117</v>
      </c>
      <c r="K1" s="469"/>
      <c r="L1" s="465" t="s">
        <v>118</v>
      </c>
      <c r="M1" s="463"/>
      <c r="N1" s="463" t="s">
        <v>119</v>
      </c>
      <c r="O1" s="463"/>
      <c r="P1" s="463" t="s">
        <v>120</v>
      </c>
      <c r="Q1" s="463"/>
      <c r="R1" s="463" t="s">
        <v>121</v>
      </c>
      <c r="S1" s="466"/>
      <c r="T1" s="465" t="s">
        <v>122</v>
      </c>
      <c r="U1" s="463"/>
      <c r="V1" s="463" t="s">
        <v>123</v>
      </c>
      <c r="W1" s="466"/>
      <c r="X1" s="465" t="s">
        <v>124</v>
      </c>
      <c r="Y1" s="463"/>
      <c r="Z1" s="463" t="s">
        <v>125</v>
      </c>
      <c r="AA1" s="463"/>
      <c r="AB1" s="463" t="s">
        <v>126</v>
      </c>
      <c r="AC1" s="466"/>
      <c r="AD1" s="465" t="s">
        <v>127</v>
      </c>
      <c r="AE1" s="463"/>
      <c r="AF1" s="463" t="s">
        <v>128</v>
      </c>
      <c r="AG1" s="463"/>
      <c r="AH1" s="463" t="s">
        <v>129</v>
      </c>
      <c r="AI1" s="464"/>
      <c r="AJ1" s="467" t="s">
        <v>298</v>
      </c>
      <c r="AK1" s="468"/>
      <c r="AL1" s="468" t="s">
        <v>299</v>
      </c>
      <c r="AM1" s="469"/>
    </row>
    <row r="2" spans="1:39" ht="15.75" customHeight="1" x14ac:dyDescent="0.35">
      <c r="A2" s="105"/>
      <c r="B2" s="115"/>
      <c r="C2" s="112"/>
      <c r="D2" s="115" t="s">
        <v>130</v>
      </c>
      <c r="E2" s="113"/>
      <c r="F2" s="113" t="s">
        <v>131</v>
      </c>
      <c r="G2" s="112"/>
      <c r="H2" s="120" t="s">
        <v>130</v>
      </c>
      <c r="I2" s="121"/>
      <c r="J2" s="121" t="s">
        <v>131</v>
      </c>
      <c r="K2" s="122"/>
      <c r="L2" s="115" t="s">
        <v>132</v>
      </c>
      <c r="M2" s="113"/>
      <c r="N2" s="113" t="s">
        <v>131</v>
      </c>
      <c r="O2" s="113"/>
      <c r="P2" s="113" t="s">
        <v>133</v>
      </c>
      <c r="Q2" s="113"/>
      <c r="R2" s="113" t="s">
        <v>134</v>
      </c>
      <c r="S2" s="112"/>
      <c r="T2" s="115" t="s">
        <v>132</v>
      </c>
      <c r="U2" s="113"/>
      <c r="V2" s="113" t="s">
        <v>131</v>
      </c>
      <c r="W2" s="112"/>
      <c r="X2" s="115" t="s">
        <v>132</v>
      </c>
      <c r="Y2" s="113"/>
      <c r="Z2" s="113" t="s">
        <v>131</v>
      </c>
      <c r="AA2" s="113"/>
      <c r="AB2" s="113" t="s">
        <v>133</v>
      </c>
      <c r="AC2" s="112"/>
      <c r="AD2" s="115" t="s">
        <v>132</v>
      </c>
      <c r="AE2" s="113"/>
      <c r="AF2" s="113" t="s">
        <v>131</v>
      </c>
      <c r="AG2" s="113"/>
      <c r="AH2" s="113" t="s">
        <v>133</v>
      </c>
      <c r="AI2" s="118"/>
      <c r="AJ2" s="120" t="s">
        <v>130</v>
      </c>
      <c r="AK2" s="121"/>
      <c r="AL2" s="121" t="s">
        <v>131</v>
      </c>
      <c r="AM2" s="122"/>
    </row>
    <row r="3" spans="1:39" x14ac:dyDescent="0.35">
      <c r="A3" s="106"/>
      <c r="B3" s="126" t="s">
        <v>135</v>
      </c>
      <c r="C3" s="127" t="s">
        <v>136</v>
      </c>
      <c r="D3" s="126" t="s">
        <v>135</v>
      </c>
      <c r="E3" s="117" t="s">
        <v>136</v>
      </c>
      <c r="F3" s="117" t="s">
        <v>135</v>
      </c>
      <c r="G3" s="127" t="s">
        <v>136</v>
      </c>
      <c r="H3" s="126" t="s">
        <v>135</v>
      </c>
      <c r="I3" s="117" t="s">
        <v>136</v>
      </c>
      <c r="J3" s="117" t="s">
        <v>135</v>
      </c>
      <c r="K3" s="127" t="s">
        <v>136</v>
      </c>
      <c r="L3" s="126" t="s">
        <v>135</v>
      </c>
      <c r="M3" s="117" t="s">
        <v>136</v>
      </c>
      <c r="N3" s="117" t="s">
        <v>135</v>
      </c>
      <c r="O3" s="117" t="s">
        <v>136</v>
      </c>
      <c r="P3" s="117" t="s">
        <v>135</v>
      </c>
      <c r="Q3" s="117" t="s">
        <v>136</v>
      </c>
      <c r="R3" s="117" t="s">
        <v>135</v>
      </c>
      <c r="S3" s="127" t="s">
        <v>136</v>
      </c>
      <c r="T3" s="126" t="s">
        <v>135</v>
      </c>
      <c r="U3" s="117" t="s">
        <v>136</v>
      </c>
      <c r="V3" s="117" t="s">
        <v>135</v>
      </c>
      <c r="W3" s="127" t="s">
        <v>136</v>
      </c>
      <c r="X3" s="126" t="s">
        <v>135</v>
      </c>
      <c r="Y3" s="117" t="s">
        <v>136</v>
      </c>
      <c r="Z3" s="117" t="s">
        <v>135</v>
      </c>
      <c r="AA3" s="117" t="s">
        <v>136</v>
      </c>
      <c r="AB3" s="117" t="s">
        <v>135</v>
      </c>
      <c r="AC3" s="127" t="s">
        <v>136</v>
      </c>
      <c r="AD3" s="126" t="s">
        <v>135</v>
      </c>
      <c r="AE3" s="117" t="s">
        <v>136</v>
      </c>
      <c r="AF3" s="117" t="s">
        <v>135</v>
      </c>
      <c r="AG3" s="117" t="s">
        <v>136</v>
      </c>
      <c r="AH3" s="117" t="s">
        <v>135</v>
      </c>
      <c r="AI3" s="127" t="s">
        <v>136</v>
      </c>
      <c r="AJ3" s="126" t="s">
        <v>135</v>
      </c>
      <c r="AK3" s="117" t="s">
        <v>136</v>
      </c>
      <c r="AL3" s="117" t="s">
        <v>135</v>
      </c>
      <c r="AM3" s="127" t="s">
        <v>136</v>
      </c>
    </row>
    <row r="4" spans="1:39" ht="15.75" customHeight="1" x14ac:dyDescent="0.35">
      <c r="A4" s="108" t="s">
        <v>65</v>
      </c>
      <c r="B4" s="151">
        <v>3984</v>
      </c>
      <c r="C4" s="152"/>
      <c r="D4" s="151">
        <v>1944</v>
      </c>
      <c r="E4" s="153"/>
      <c r="F4" s="153">
        <v>2040</v>
      </c>
      <c r="G4" s="152"/>
      <c r="H4" s="151">
        <v>2081</v>
      </c>
      <c r="I4" s="153"/>
      <c r="J4" s="153">
        <v>1895</v>
      </c>
      <c r="K4" s="152"/>
      <c r="L4" s="151">
        <v>2350</v>
      </c>
      <c r="M4" s="153"/>
      <c r="N4" s="153">
        <v>431</v>
      </c>
      <c r="O4" s="153"/>
      <c r="P4" s="153">
        <v>634</v>
      </c>
      <c r="Q4" s="153"/>
      <c r="R4" s="153">
        <v>492</v>
      </c>
      <c r="S4" s="152"/>
      <c r="T4" s="151">
        <v>615</v>
      </c>
      <c r="U4" s="153"/>
      <c r="V4" s="153">
        <v>3281</v>
      </c>
      <c r="W4" s="152"/>
      <c r="X4" s="151">
        <v>1069</v>
      </c>
      <c r="Y4" s="153"/>
      <c r="Z4" s="153">
        <v>1258</v>
      </c>
      <c r="AA4" s="153"/>
      <c r="AB4" s="153">
        <v>1657</v>
      </c>
      <c r="AC4" s="152"/>
      <c r="AD4" s="151">
        <v>290</v>
      </c>
      <c r="AE4" s="153"/>
      <c r="AF4" s="153">
        <v>1918</v>
      </c>
      <c r="AG4" s="153"/>
      <c r="AH4" s="153">
        <v>1596</v>
      </c>
      <c r="AI4" s="152"/>
      <c r="AJ4" s="123">
        <v>3442</v>
      </c>
      <c r="AK4" s="153"/>
      <c r="AL4" s="124">
        <v>327</v>
      </c>
      <c r="AM4" s="152"/>
    </row>
    <row r="5" spans="1:39" x14ac:dyDescent="0.35">
      <c r="A5" s="460" t="s">
        <v>137</v>
      </c>
      <c r="B5" s="421">
        <v>0.87798982185500896</v>
      </c>
      <c r="C5" s="137"/>
      <c r="D5" s="148">
        <v>0.87886466899484506</v>
      </c>
      <c r="E5" s="44"/>
      <c r="F5" s="147">
        <v>0.877086194704773</v>
      </c>
      <c r="G5" s="44"/>
      <c r="H5" s="146">
        <v>0.88130477139111096</v>
      </c>
      <c r="I5" s="144"/>
      <c r="J5" s="145">
        <v>0.87509363651167904</v>
      </c>
      <c r="K5" s="137"/>
      <c r="L5" s="146">
        <v>0.91019720150803296</v>
      </c>
      <c r="M5" s="144"/>
      <c r="N5" s="145">
        <v>0.83523808286338497</v>
      </c>
      <c r="O5" s="144"/>
      <c r="P5" s="145">
        <v>0.81776322844529203</v>
      </c>
      <c r="Q5" s="144"/>
      <c r="R5" s="145">
        <v>0.69002997189196702</v>
      </c>
      <c r="S5" s="137"/>
      <c r="T5" s="146">
        <v>0.84386969506044696</v>
      </c>
      <c r="U5" s="144"/>
      <c r="V5" s="145">
        <v>0.88519948829371498</v>
      </c>
      <c r="W5" s="137"/>
      <c r="X5" s="146">
        <v>0.88834215252576698</v>
      </c>
      <c r="Y5" s="144"/>
      <c r="Z5" s="145">
        <v>0.92376810545140997</v>
      </c>
      <c r="AA5" s="144"/>
      <c r="AB5" s="145">
        <v>0.83732758144966402</v>
      </c>
      <c r="AC5" s="137"/>
      <c r="AD5" s="146">
        <v>0.80167957611215801</v>
      </c>
      <c r="AE5" s="144"/>
      <c r="AF5" s="145">
        <v>0.86607772393246696</v>
      </c>
      <c r="AG5" s="144"/>
      <c r="AH5" s="145">
        <v>0.91070172516396497</v>
      </c>
      <c r="AI5" s="137"/>
      <c r="AJ5" s="146">
        <v>0.86908494886160403</v>
      </c>
      <c r="AK5" s="144"/>
      <c r="AL5" s="145">
        <v>0.96233753636463304</v>
      </c>
      <c r="AM5" s="137"/>
    </row>
    <row r="6" spans="1:39" x14ac:dyDescent="0.35">
      <c r="A6" s="460"/>
      <c r="B6" s="119"/>
      <c r="C6" s="111"/>
      <c r="D6" s="129"/>
      <c r="E6" s="143"/>
      <c r="F6" s="143"/>
      <c r="H6" s="119"/>
      <c r="I6" s="143"/>
      <c r="J6" s="129"/>
      <c r="K6" s="111"/>
      <c r="L6" s="119"/>
      <c r="M6" s="143"/>
      <c r="N6" s="129"/>
      <c r="O6" s="143"/>
      <c r="P6" s="129"/>
      <c r="Q6" s="143"/>
      <c r="R6" s="129"/>
      <c r="S6" s="111"/>
      <c r="T6" s="119"/>
      <c r="U6" s="143"/>
      <c r="V6" s="129"/>
      <c r="W6" s="111"/>
      <c r="X6" s="119"/>
      <c r="Y6" s="143"/>
      <c r="Z6" s="129"/>
      <c r="AA6" s="143"/>
      <c r="AB6" s="129"/>
      <c r="AC6" s="111"/>
      <c r="AD6" s="119"/>
      <c r="AE6" s="143"/>
      <c r="AF6" s="129"/>
      <c r="AG6" s="143"/>
      <c r="AH6" s="129"/>
      <c r="AI6" s="111"/>
      <c r="AJ6" s="119"/>
      <c r="AK6" s="128"/>
      <c r="AL6" s="129"/>
      <c r="AM6" s="130"/>
    </row>
    <row r="7" spans="1:39" x14ac:dyDescent="0.35">
      <c r="A7" s="460" t="s">
        <v>138</v>
      </c>
      <c r="B7" s="119">
        <v>9.0583414364854606E-2</v>
      </c>
      <c r="C7" s="111"/>
      <c r="D7" s="129">
        <v>9.0428165076196998E-2</v>
      </c>
      <c r="E7" s="143"/>
      <c r="F7" s="129">
        <v>9.0743770918471703E-2</v>
      </c>
      <c r="G7" s="143"/>
      <c r="H7" s="119">
        <v>9.8498355826009507E-2</v>
      </c>
      <c r="I7" s="143"/>
      <c r="J7" s="129">
        <v>8.1858439733639196E-2</v>
      </c>
      <c r="K7" s="111"/>
      <c r="L7" s="119">
        <v>8.0225187861703295E-2</v>
      </c>
      <c r="M7" s="143"/>
      <c r="N7" s="129">
        <v>8.9281304637885806E-2</v>
      </c>
      <c r="O7" s="143"/>
      <c r="P7" s="129">
        <v>8.9303980512705397E-2</v>
      </c>
      <c r="Q7" s="143"/>
      <c r="R7" s="129">
        <v>0.19498633159522699</v>
      </c>
      <c r="S7" s="111"/>
      <c r="T7" s="119">
        <v>0.17914341441569601</v>
      </c>
      <c r="U7" s="143"/>
      <c r="V7" s="129">
        <v>7.4506951745268807E-2</v>
      </c>
      <c r="W7" s="111"/>
      <c r="X7" s="119">
        <v>6.4394523099671405E-2</v>
      </c>
      <c r="Y7" s="143"/>
      <c r="Z7" s="129">
        <v>6.1637056473348897E-2</v>
      </c>
      <c r="AA7" s="143"/>
      <c r="AB7" s="129">
        <v>0.12928030829616199</v>
      </c>
      <c r="AC7" s="111"/>
      <c r="AD7" s="119">
        <v>8.6525099316380694E-2</v>
      </c>
      <c r="AE7" s="143"/>
      <c r="AF7" s="129">
        <v>7.1450914721232495E-2</v>
      </c>
      <c r="AG7" s="143"/>
      <c r="AH7" s="129">
        <v>0.12039692173154901</v>
      </c>
      <c r="AI7" s="111"/>
      <c r="AJ7" s="119">
        <v>9.2620757628626899E-2</v>
      </c>
      <c r="AK7" s="128"/>
      <c r="AL7" s="129">
        <v>3.7687900195032299E-2</v>
      </c>
      <c r="AM7" s="130"/>
    </row>
    <row r="8" spans="1:39" x14ac:dyDescent="0.35">
      <c r="A8" s="460"/>
      <c r="B8" s="119"/>
      <c r="C8" s="111"/>
      <c r="D8" s="129"/>
      <c r="E8" s="143"/>
      <c r="F8" s="129"/>
      <c r="G8" s="143"/>
      <c r="H8" s="119"/>
      <c r="I8" s="143"/>
      <c r="J8" s="129"/>
      <c r="K8" s="111"/>
      <c r="L8" s="119"/>
      <c r="M8" s="143"/>
      <c r="N8" s="129"/>
      <c r="O8" s="143"/>
      <c r="P8" s="129"/>
      <c r="Q8" s="143"/>
      <c r="R8" s="129"/>
      <c r="S8" s="111"/>
      <c r="T8" s="119"/>
      <c r="U8" s="143"/>
      <c r="V8" s="129"/>
      <c r="W8" s="111"/>
      <c r="X8" s="119"/>
      <c r="Y8" s="143"/>
      <c r="Z8" s="129"/>
      <c r="AA8" s="143"/>
      <c r="AB8" s="129"/>
      <c r="AC8" s="111"/>
      <c r="AD8" s="119"/>
      <c r="AE8" s="143"/>
      <c r="AF8" s="129"/>
      <c r="AG8" s="143"/>
      <c r="AH8" s="129"/>
      <c r="AI8" s="111"/>
      <c r="AJ8" s="119"/>
      <c r="AK8" s="128"/>
      <c r="AL8" s="129"/>
      <c r="AM8" s="130"/>
    </row>
    <row r="9" spans="1:39" x14ac:dyDescent="0.35">
      <c r="A9" s="460" t="s">
        <v>139</v>
      </c>
      <c r="B9" s="119">
        <v>0.12646210933078</v>
      </c>
      <c r="C9" s="111"/>
      <c r="D9" s="129">
        <v>0.11461067726910899</v>
      </c>
      <c r="E9" s="143"/>
      <c r="F9" s="129">
        <v>0.13870342017523199</v>
      </c>
      <c r="G9" s="143"/>
      <c r="H9" s="119">
        <v>0.14175131597852</v>
      </c>
      <c r="I9" s="143"/>
      <c r="J9" s="129">
        <v>0.109663458948785</v>
      </c>
      <c r="K9" s="111"/>
      <c r="L9" s="119">
        <v>0.10874718827164601</v>
      </c>
      <c r="M9" s="143"/>
      <c r="N9" s="129">
        <v>0.14636358649307599</v>
      </c>
      <c r="O9" s="143"/>
      <c r="P9" s="129">
        <v>0.144071620046968</v>
      </c>
      <c r="Q9" s="143"/>
      <c r="R9" s="129">
        <v>0.27357907986994201</v>
      </c>
      <c r="S9" s="111"/>
      <c r="T9" s="119">
        <v>0.210858768558397</v>
      </c>
      <c r="U9" s="143"/>
      <c r="V9" s="129">
        <v>0.111544171300205</v>
      </c>
      <c r="W9" s="111"/>
      <c r="X9" s="119">
        <v>0.125201544562279</v>
      </c>
      <c r="Y9" s="143"/>
      <c r="Z9" s="129">
        <v>7.5351377214847998E-2</v>
      </c>
      <c r="AA9" s="143"/>
      <c r="AB9" s="129">
        <v>0.16505332290843</v>
      </c>
      <c r="AC9" s="111"/>
      <c r="AD9" s="119">
        <v>6.3668591864168594E-2</v>
      </c>
      <c r="AE9" s="143"/>
      <c r="AF9" s="129">
        <v>0.11168648378661</v>
      </c>
      <c r="AG9" s="143"/>
      <c r="AH9" s="129">
        <v>0.163443611828861</v>
      </c>
      <c r="AI9" s="111"/>
      <c r="AJ9" s="119">
        <v>0.13165136080465401</v>
      </c>
      <c r="AK9" s="128"/>
      <c r="AL9" s="129">
        <v>4.0900912785387801E-2</v>
      </c>
      <c r="AM9" s="130"/>
    </row>
    <row r="10" spans="1:39" x14ac:dyDescent="0.35">
      <c r="A10" s="460"/>
      <c r="B10" s="119"/>
      <c r="C10" s="111"/>
      <c r="D10" s="129"/>
      <c r="E10" s="143"/>
      <c r="F10" s="129"/>
      <c r="G10" s="143"/>
      <c r="H10" s="119"/>
      <c r="I10" s="143"/>
      <c r="J10" s="129"/>
      <c r="K10" s="111"/>
      <c r="L10" s="119"/>
      <c r="M10" s="143"/>
      <c r="N10" s="129"/>
      <c r="O10" s="143"/>
      <c r="P10" s="129"/>
      <c r="Q10" s="143"/>
      <c r="R10" s="129"/>
      <c r="S10" s="111"/>
      <c r="T10" s="119"/>
      <c r="U10" s="143"/>
      <c r="V10" s="129"/>
      <c r="W10" s="111"/>
      <c r="X10" s="119"/>
      <c r="Y10" s="143"/>
      <c r="Z10" s="129"/>
      <c r="AA10" s="143"/>
      <c r="AB10" s="129"/>
      <c r="AC10" s="111"/>
      <c r="AD10" s="119"/>
      <c r="AE10" s="143"/>
      <c r="AF10" s="129"/>
      <c r="AG10" s="143"/>
      <c r="AH10" s="129"/>
      <c r="AI10" s="111"/>
      <c r="AJ10" s="119"/>
      <c r="AK10" s="128"/>
      <c r="AL10" s="129"/>
      <c r="AM10" s="130"/>
    </row>
    <row r="11" spans="1:39" x14ac:dyDescent="0.35">
      <c r="A11" s="460" t="s">
        <v>140</v>
      </c>
      <c r="B11" s="119">
        <v>5.7440755770475298E-2</v>
      </c>
      <c r="C11" s="111"/>
      <c r="D11" s="129">
        <v>4.9454732633638997E-2</v>
      </c>
      <c r="E11" s="143"/>
      <c r="F11" s="129">
        <v>6.5689496607894998E-2</v>
      </c>
      <c r="G11" s="143"/>
      <c r="H11" s="119">
        <v>6.4073490502917593E-2</v>
      </c>
      <c r="I11" s="143"/>
      <c r="J11" s="129">
        <v>4.97548158770885E-2</v>
      </c>
      <c r="K11" s="111"/>
      <c r="L11" s="119">
        <v>5.6870094453365598E-2</v>
      </c>
      <c r="M11" s="143"/>
      <c r="N11" s="129">
        <v>7.0901309820358999E-2</v>
      </c>
      <c r="O11" s="143"/>
      <c r="P11" s="129">
        <v>4.0896318755661298E-2</v>
      </c>
      <c r="Q11" s="143"/>
      <c r="R11" s="129">
        <v>8.0883422485188206E-2</v>
      </c>
      <c r="S11" s="111"/>
      <c r="T11" s="119">
        <v>0.111289854862388</v>
      </c>
      <c r="U11" s="143"/>
      <c r="V11" s="129">
        <v>4.8869112449101602E-2</v>
      </c>
      <c r="W11" s="111"/>
      <c r="X11" s="119">
        <v>5.3803800840846197E-2</v>
      </c>
      <c r="Y11" s="143"/>
      <c r="Z11" s="129">
        <v>3.3107547149123499E-2</v>
      </c>
      <c r="AA11" s="143"/>
      <c r="AB11" s="129">
        <v>7.7821139259752398E-2</v>
      </c>
      <c r="AC11" s="111"/>
      <c r="AD11" s="119">
        <v>2.45565899049217E-2</v>
      </c>
      <c r="AE11" s="143"/>
      <c r="AF11" s="129">
        <v>4.3901824309096497E-2</v>
      </c>
      <c r="AG11" s="143"/>
      <c r="AH11" s="129">
        <v>8.5900853225982898E-2</v>
      </c>
      <c r="AI11" s="111"/>
      <c r="AJ11" s="119">
        <v>5.79431956782945E-2</v>
      </c>
      <c r="AK11" s="128"/>
      <c r="AL11" s="129">
        <v>3.5181889088881799E-2</v>
      </c>
      <c r="AM11" s="130"/>
    </row>
    <row r="12" spans="1:39" x14ac:dyDescent="0.35">
      <c r="A12" s="460"/>
      <c r="B12" s="119"/>
      <c r="C12" s="111"/>
      <c r="D12" s="129"/>
      <c r="E12" s="143"/>
      <c r="F12" s="129"/>
      <c r="G12" s="143"/>
      <c r="H12" s="119"/>
      <c r="I12" s="143"/>
      <c r="J12" s="129"/>
      <c r="K12" s="111"/>
      <c r="L12" s="119"/>
      <c r="M12" s="143"/>
      <c r="N12" s="129"/>
      <c r="O12" s="143"/>
      <c r="P12" s="129"/>
      <c r="Q12" s="143"/>
      <c r="R12" s="129"/>
      <c r="S12" s="111"/>
      <c r="T12" s="119"/>
      <c r="U12" s="143"/>
      <c r="V12" s="129"/>
      <c r="W12" s="111"/>
      <c r="X12" s="119"/>
      <c r="Y12" s="143"/>
      <c r="Z12" s="129"/>
      <c r="AA12" s="143"/>
      <c r="AB12" s="129"/>
      <c r="AC12" s="111"/>
      <c r="AD12" s="119"/>
      <c r="AE12" s="143"/>
      <c r="AF12" s="129"/>
      <c r="AG12" s="143"/>
      <c r="AH12" s="129"/>
      <c r="AI12" s="111"/>
      <c r="AJ12" s="119"/>
      <c r="AK12" s="128"/>
      <c r="AL12" s="129"/>
      <c r="AM12" s="130"/>
    </row>
    <row r="13" spans="1:39" x14ac:dyDescent="0.35">
      <c r="A13" s="460" t="s">
        <v>141</v>
      </c>
      <c r="B13" s="119">
        <v>2.5841950325183698E-2</v>
      </c>
      <c r="C13" s="111"/>
      <c r="D13" s="129">
        <v>2.85636158154512E-2</v>
      </c>
      <c r="E13" s="143"/>
      <c r="F13" s="129">
        <v>2.30307496949461E-2</v>
      </c>
      <c r="G13" s="143"/>
      <c r="H13" s="119">
        <v>2.6521591986442002E-2</v>
      </c>
      <c r="I13" s="143"/>
      <c r="J13" s="129">
        <v>2.5213400439306099E-2</v>
      </c>
      <c r="K13" s="111"/>
      <c r="L13" s="119">
        <v>1.8304256093092199E-2</v>
      </c>
      <c r="M13" s="143"/>
      <c r="N13" s="129">
        <v>3.3261998450960902E-2</v>
      </c>
      <c r="O13" s="143"/>
      <c r="P13" s="129">
        <v>5.0530806315487502E-2</v>
      </c>
      <c r="Q13" s="143"/>
      <c r="R13" s="129">
        <v>5.7264050206418102E-2</v>
      </c>
      <c r="S13" s="111"/>
      <c r="T13" s="119">
        <v>2.0481750801529901E-2</v>
      </c>
      <c r="U13" s="143"/>
      <c r="V13" s="129">
        <v>2.5841865639332499E-2</v>
      </c>
      <c r="W13" s="111"/>
      <c r="X13" s="119">
        <v>1.6999437277549899E-2</v>
      </c>
      <c r="Y13" s="143"/>
      <c r="Z13" s="129">
        <v>1.4458033873624701E-2</v>
      </c>
      <c r="AA13" s="143"/>
      <c r="AB13" s="129">
        <v>4.0097360933670702E-2</v>
      </c>
      <c r="AC13" s="111"/>
      <c r="AD13" s="119">
        <v>8.01944208390519E-2</v>
      </c>
      <c r="AE13" s="143"/>
      <c r="AF13" s="129">
        <v>2.8621588275809701E-2</v>
      </c>
      <c r="AG13" s="143"/>
      <c r="AH13" s="129">
        <v>9.4134889763717797E-3</v>
      </c>
      <c r="AI13" s="111"/>
      <c r="AJ13" s="119">
        <v>2.73854717328674E-2</v>
      </c>
      <c r="AK13" s="128"/>
      <c r="AL13" s="129">
        <v>4.6060716153557904E-3</v>
      </c>
      <c r="AM13" s="130"/>
    </row>
    <row r="14" spans="1:39" x14ac:dyDescent="0.35">
      <c r="A14" s="460"/>
      <c r="B14" s="119"/>
      <c r="C14" s="111"/>
      <c r="D14" s="129"/>
      <c r="E14" s="143"/>
      <c r="F14" s="129"/>
      <c r="G14" s="143"/>
      <c r="H14" s="119"/>
      <c r="I14" s="143"/>
      <c r="J14" s="129"/>
      <c r="K14" s="111"/>
      <c r="L14" s="119"/>
      <c r="M14" s="143"/>
      <c r="N14" s="129"/>
      <c r="O14" s="143"/>
      <c r="P14" s="129"/>
      <c r="Q14" s="143"/>
      <c r="R14" s="129"/>
      <c r="S14" s="111"/>
      <c r="T14" s="119"/>
      <c r="U14" s="143"/>
      <c r="V14" s="129"/>
      <c r="W14" s="111"/>
      <c r="X14" s="119"/>
      <c r="Y14" s="143"/>
      <c r="Z14" s="129"/>
      <c r="AA14" s="143"/>
      <c r="AB14" s="129"/>
      <c r="AC14" s="111"/>
      <c r="AD14" s="119"/>
      <c r="AE14" s="143"/>
      <c r="AF14" s="129"/>
      <c r="AG14" s="143"/>
      <c r="AH14" s="129"/>
      <c r="AI14" s="111"/>
      <c r="AJ14" s="119"/>
      <c r="AK14" s="128"/>
      <c r="AL14" s="129"/>
      <c r="AM14" s="130"/>
    </row>
    <row r="15" spans="1:39" x14ac:dyDescent="0.35">
      <c r="A15" s="460" t="s">
        <v>90</v>
      </c>
      <c r="B15" s="119"/>
      <c r="C15" s="111"/>
      <c r="D15" s="129"/>
      <c r="E15" s="143"/>
      <c r="F15" s="129"/>
      <c r="G15" s="143"/>
      <c r="H15" s="119"/>
      <c r="I15" s="143"/>
      <c r="J15" s="129"/>
      <c r="K15" s="111"/>
      <c r="L15" s="119"/>
      <c r="M15" s="143"/>
      <c r="N15" s="129"/>
      <c r="O15" s="143"/>
      <c r="P15" s="129"/>
      <c r="Q15" s="143"/>
      <c r="R15" s="129"/>
      <c r="S15" s="111"/>
      <c r="T15" s="119"/>
      <c r="U15" s="143"/>
      <c r="V15" s="129"/>
      <c r="W15" s="111"/>
      <c r="X15" s="119"/>
      <c r="Y15" s="143"/>
      <c r="Z15" s="129"/>
      <c r="AA15" s="143"/>
      <c r="AB15" s="129"/>
      <c r="AC15" s="111"/>
      <c r="AD15" s="119"/>
      <c r="AE15" s="143"/>
      <c r="AF15" s="129"/>
      <c r="AG15" s="143"/>
      <c r="AH15" s="129"/>
      <c r="AI15" s="111"/>
      <c r="AJ15" s="119"/>
      <c r="AK15" s="128"/>
      <c r="AL15" s="129"/>
      <c r="AM15" s="130"/>
    </row>
    <row r="16" spans="1:39" x14ac:dyDescent="0.35">
      <c r="A16" s="460"/>
      <c r="B16" s="119"/>
      <c r="C16" s="111"/>
      <c r="D16" s="129"/>
      <c r="E16" s="143"/>
      <c r="F16" s="129"/>
      <c r="G16" s="143"/>
      <c r="H16" s="119"/>
      <c r="I16" s="143"/>
      <c r="J16" s="129"/>
      <c r="K16" s="111"/>
      <c r="L16" s="119"/>
      <c r="M16" s="143"/>
      <c r="N16" s="129"/>
      <c r="O16" s="143"/>
      <c r="P16" s="129"/>
      <c r="Q16" s="143"/>
      <c r="R16" s="129"/>
      <c r="S16" s="111"/>
      <c r="T16" s="119"/>
      <c r="U16" s="143"/>
      <c r="V16" s="129"/>
      <c r="W16" s="111"/>
      <c r="X16" s="119"/>
      <c r="Y16" s="143"/>
      <c r="Z16" s="129"/>
      <c r="AA16" s="143"/>
      <c r="AB16" s="129"/>
      <c r="AC16" s="111"/>
      <c r="AD16" s="119"/>
      <c r="AE16" s="143"/>
      <c r="AF16" s="129"/>
      <c r="AG16" s="143"/>
      <c r="AH16" s="129"/>
      <c r="AI16" s="111"/>
      <c r="AJ16" s="119"/>
      <c r="AK16" s="128"/>
      <c r="AL16" s="129"/>
      <c r="AM16" s="130"/>
    </row>
    <row r="17" spans="1:39" x14ac:dyDescent="0.35">
      <c r="A17" s="460" t="s">
        <v>91</v>
      </c>
      <c r="B17" s="119"/>
      <c r="C17" s="111"/>
      <c r="D17" s="129"/>
      <c r="F17" s="129"/>
      <c r="H17" s="119"/>
      <c r="J17" s="129"/>
      <c r="K17" s="111"/>
      <c r="L17" s="119"/>
      <c r="N17" s="129"/>
      <c r="P17" s="129"/>
      <c r="R17" s="129"/>
      <c r="S17" s="111"/>
      <c r="T17" s="119"/>
      <c r="V17" s="129"/>
      <c r="W17" s="111"/>
      <c r="X17" s="119"/>
      <c r="Z17" s="129"/>
      <c r="AB17" s="129"/>
      <c r="AC17" s="111"/>
      <c r="AD17" s="119"/>
      <c r="AF17" s="129"/>
      <c r="AH17" s="129"/>
      <c r="AI17" s="111"/>
      <c r="AJ17" s="119"/>
      <c r="AL17" s="129"/>
      <c r="AM17" s="130"/>
    </row>
    <row r="18" spans="1:39" ht="15.75" customHeight="1" x14ac:dyDescent="0.35">
      <c r="A18" s="460"/>
      <c r="B18" s="119"/>
      <c r="C18" s="111"/>
      <c r="D18" s="129"/>
      <c r="F18" s="129"/>
      <c r="H18" s="119"/>
      <c r="J18" s="129"/>
      <c r="K18" s="111"/>
      <c r="L18" s="119"/>
      <c r="N18" s="129"/>
      <c r="P18" s="129"/>
      <c r="R18" s="129"/>
      <c r="S18" s="111"/>
      <c r="T18" s="119"/>
      <c r="V18" s="129"/>
      <c r="W18" s="111"/>
      <c r="X18" s="119"/>
      <c r="Z18" s="129"/>
      <c r="AB18" s="129"/>
      <c r="AC18" s="111"/>
      <c r="AD18" s="119"/>
      <c r="AF18" s="129"/>
      <c r="AH18" s="129"/>
      <c r="AI18" s="111"/>
      <c r="AJ18" s="119"/>
      <c r="AL18" s="129"/>
      <c r="AM18" s="130"/>
    </row>
    <row r="19" spans="1:39" ht="15" customHeight="1" x14ac:dyDescent="0.35">
      <c r="A19" s="461" t="s">
        <v>142</v>
      </c>
      <c r="B19" s="126">
        <v>0.97415804967481601</v>
      </c>
      <c r="C19" s="94"/>
      <c r="D19" s="117">
        <v>0.97143638418454903</v>
      </c>
      <c r="E19" s="136"/>
      <c r="F19" s="117">
        <v>0.97696925030505399</v>
      </c>
      <c r="G19" s="93"/>
      <c r="H19" s="126">
        <v>0.97347840801355801</v>
      </c>
      <c r="I19" s="93"/>
      <c r="J19" s="117">
        <v>0.97478659956069402</v>
      </c>
      <c r="K19" s="94"/>
      <c r="L19" s="126">
        <v>0.98169574390690795</v>
      </c>
      <c r="M19" s="93"/>
      <c r="N19" s="117">
        <v>0.96673800154903899</v>
      </c>
      <c r="O19" s="93"/>
      <c r="P19" s="117">
        <v>0.94946919368451299</v>
      </c>
      <c r="Q19" s="93"/>
      <c r="R19" s="117">
        <v>0.942735949793582</v>
      </c>
      <c r="S19" s="94"/>
      <c r="T19" s="126">
        <v>0.97951824919846997</v>
      </c>
      <c r="U19" s="93"/>
      <c r="V19" s="149">
        <v>0.97415813436066701</v>
      </c>
      <c r="W19" s="135"/>
      <c r="X19" s="150">
        <v>0.98300056272244996</v>
      </c>
      <c r="Y19" s="136"/>
      <c r="Z19" s="149">
        <v>0.98554196612637501</v>
      </c>
      <c r="AA19" s="136"/>
      <c r="AB19" s="149">
        <v>0.959902639066329</v>
      </c>
      <c r="AC19" s="135"/>
      <c r="AD19" s="150">
        <v>0.91980557916094796</v>
      </c>
      <c r="AE19" s="136"/>
      <c r="AF19" s="149">
        <v>0.97137841172419004</v>
      </c>
      <c r="AG19" s="136"/>
      <c r="AH19" s="149">
        <v>0.99058651102362805</v>
      </c>
      <c r="AI19" s="135"/>
      <c r="AJ19" s="126">
        <v>0.97261452826713302</v>
      </c>
      <c r="AK19" s="144"/>
      <c r="AL19" s="117">
        <v>0.99539392838464402</v>
      </c>
      <c r="AM19" s="164"/>
    </row>
    <row r="20" spans="1:39" ht="15.75" customHeight="1" x14ac:dyDescent="0.35">
      <c r="A20" s="462"/>
      <c r="B20" s="110"/>
      <c r="C20" s="142"/>
      <c r="D20" s="132"/>
      <c r="E20" s="139"/>
      <c r="F20" s="132"/>
      <c r="G20" s="116"/>
      <c r="H20" s="110"/>
      <c r="I20" s="116"/>
      <c r="J20" s="132"/>
      <c r="K20" s="142"/>
      <c r="L20" s="110"/>
      <c r="M20" s="116"/>
      <c r="N20" s="132"/>
      <c r="O20" s="116"/>
      <c r="P20" s="132"/>
      <c r="Q20" s="116"/>
      <c r="R20" s="132"/>
      <c r="S20" s="142"/>
      <c r="T20" s="110"/>
      <c r="U20" s="116"/>
      <c r="V20" s="140"/>
      <c r="W20" s="141"/>
      <c r="X20" s="138"/>
      <c r="Y20" s="139"/>
      <c r="Z20" s="140"/>
      <c r="AA20" s="139"/>
      <c r="AB20" s="140"/>
      <c r="AC20" s="141"/>
      <c r="AD20" s="138"/>
      <c r="AE20" s="139"/>
      <c r="AF20" s="140"/>
      <c r="AG20" s="139"/>
      <c r="AH20" s="140"/>
      <c r="AI20" s="141"/>
      <c r="AJ20" s="110"/>
      <c r="AK20" s="41"/>
      <c r="AL20" s="132"/>
      <c r="AM20" s="133"/>
    </row>
    <row r="21" spans="1:39" ht="15.75" customHeight="1" x14ac:dyDescent="0.35"/>
    <row r="22" spans="1:39" ht="60" customHeight="1" x14ac:dyDescent="0.35">
      <c r="A22" s="104" t="s">
        <v>143</v>
      </c>
      <c r="B22" s="465" t="s">
        <v>114</v>
      </c>
      <c r="C22" s="466"/>
      <c r="D22" s="465" t="s">
        <v>93</v>
      </c>
      <c r="E22" s="463"/>
      <c r="F22" s="463" t="s">
        <v>115</v>
      </c>
      <c r="G22" s="466"/>
      <c r="H22" s="467" t="s">
        <v>116</v>
      </c>
      <c r="I22" s="468"/>
      <c r="J22" s="468" t="s">
        <v>117</v>
      </c>
      <c r="K22" s="469"/>
      <c r="L22" s="465" t="s">
        <v>118</v>
      </c>
      <c r="M22" s="463"/>
      <c r="N22" s="463" t="s">
        <v>119</v>
      </c>
      <c r="O22" s="463"/>
      <c r="P22" s="463" t="s">
        <v>120</v>
      </c>
      <c r="Q22" s="463"/>
      <c r="R22" s="463" t="s">
        <v>121</v>
      </c>
      <c r="S22" s="466"/>
      <c r="T22" s="465" t="s">
        <v>122</v>
      </c>
      <c r="U22" s="463"/>
      <c r="V22" s="463" t="s">
        <v>123</v>
      </c>
      <c r="W22" s="466"/>
      <c r="X22" s="465" t="s">
        <v>124</v>
      </c>
      <c r="Y22" s="463"/>
      <c r="Z22" s="463" t="s">
        <v>125</v>
      </c>
      <c r="AA22" s="463"/>
      <c r="AB22" s="463" t="s">
        <v>126</v>
      </c>
      <c r="AC22" s="466"/>
      <c r="AD22" s="465" t="s">
        <v>127</v>
      </c>
      <c r="AE22" s="463"/>
      <c r="AF22" s="463" t="s">
        <v>128</v>
      </c>
      <c r="AG22" s="463"/>
      <c r="AH22" s="463" t="s">
        <v>129</v>
      </c>
      <c r="AI22" s="464"/>
      <c r="AJ22" s="467" t="s">
        <v>298</v>
      </c>
      <c r="AK22" s="468"/>
      <c r="AL22" s="468" t="s">
        <v>299</v>
      </c>
      <c r="AM22" s="469"/>
    </row>
    <row r="23" spans="1:39" ht="15.75" customHeight="1" x14ac:dyDescent="0.35">
      <c r="A23" s="105"/>
      <c r="B23" s="115"/>
      <c r="C23" s="112"/>
      <c r="D23" s="115" t="s">
        <v>130</v>
      </c>
      <c r="E23" s="113"/>
      <c r="F23" s="113" t="s">
        <v>131</v>
      </c>
      <c r="G23" s="112"/>
      <c r="H23" s="120" t="s">
        <v>130</v>
      </c>
      <c r="I23" s="121"/>
      <c r="J23" s="121" t="s">
        <v>131</v>
      </c>
      <c r="K23" s="122"/>
      <c r="L23" s="115" t="s">
        <v>132</v>
      </c>
      <c r="M23" s="113"/>
      <c r="N23" s="113" t="s">
        <v>131</v>
      </c>
      <c r="O23" s="113"/>
      <c r="P23" s="113" t="s">
        <v>133</v>
      </c>
      <c r="Q23" s="113"/>
      <c r="R23" s="113" t="s">
        <v>134</v>
      </c>
      <c r="S23" s="112"/>
      <c r="T23" s="115" t="s">
        <v>132</v>
      </c>
      <c r="U23" s="113"/>
      <c r="V23" s="113" t="s">
        <v>131</v>
      </c>
      <c r="W23" s="112"/>
      <c r="X23" s="115" t="s">
        <v>132</v>
      </c>
      <c r="Y23" s="113"/>
      <c r="Z23" s="113" t="s">
        <v>131</v>
      </c>
      <c r="AA23" s="113"/>
      <c r="AB23" s="113" t="s">
        <v>133</v>
      </c>
      <c r="AC23" s="112"/>
      <c r="AD23" s="115" t="s">
        <v>132</v>
      </c>
      <c r="AE23" s="113"/>
      <c r="AF23" s="113" t="s">
        <v>131</v>
      </c>
      <c r="AG23" s="113"/>
      <c r="AH23" s="113" t="s">
        <v>133</v>
      </c>
      <c r="AI23" s="118"/>
      <c r="AJ23" s="120" t="s">
        <v>130</v>
      </c>
      <c r="AK23" s="121"/>
      <c r="AL23" s="121" t="s">
        <v>131</v>
      </c>
      <c r="AM23" s="122"/>
    </row>
    <row r="24" spans="1:39" x14ac:dyDescent="0.35">
      <c r="A24" s="106"/>
      <c r="B24" s="126" t="s">
        <v>135</v>
      </c>
      <c r="C24" s="127" t="s">
        <v>136</v>
      </c>
      <c r="D24" s="126" t="s">
        <v>135</v>
      </c>
      <c r="E24" s="117" t="s">
        <v>136</v>
      </c>
      <c r="F24" s="117" t="s">
        <v>135</v>
      </c>
      <c r="G24" s="127" t="s">
        <v>136</v>
      </c>
      <c r="H24" s="126" t="s">
        <v>135</v>
      </c>
      <c r="I24" s="117" t="s">
        <v>136</v>
      </c>
      <c r="J24" s="117" t="s">
        <v>135</v>
      </c>
      <c r="K24" s="127" t="s">
        <v>136</v>
      </c>
      <c r="L24" s="126" t="s">
        <v>135</v>
      </c>
      <c r="M24" s="117" t="s">
        <v>136</v>
      </c>
      <c r="N24" s="117" t="s">
        <v>135</v>
      </c>
      <c r="O24" s="117" t="s">
        <v>136</v>
      </c>
      <c r="P24" s="117" t="s">
        <v>135</v>
      </c>
      <c r="Q24" s="117" t="s">
        <v>136</v>
      </c>
      <c r="R24" s="117" t="s">
        <v>135</v>
      </c>
      <c r="S24" s="127" t="s">
        <v>136</v>
      </c>
      <c r="T24" s="126" t="s">
        <v>135</v>
      </c>
      <c r="U24" s="117" t="s">
        <v>136</v>
      </c>
      <c r="V24" s="117" t="s">
        <v>135</v>
      </c>
      <c r="W24" s="127" t="s">
        <v>136</v>
      </c>
      <c r="X24" s="126" t="s">
        <v>135</v>
      </c>
      <c r="Y24" s="117" t="s">
        <v>136</v>
      </c>
      <c r="Z24" s="117" t="s">
        <v>135</v>
      </c>
      <c r="AA24" s="117" t="s">
        <v>136</v>
      </c>
      <c r="AB24" s="117" t="s">
        <v>135</v>
      </c>
      <c r="AC24" s="127" t="s">
        <v>136</v>
      </c>
      <c r="AD24" s="126" t="s">
        <v>135</v>
      </c>
      <c r="AE24" s="117" t="s">
        <v>136</v>
      </c>
      <c r="AF24" s="117" t="s">
        <v>135</v>
      </c>
      <c r="AG24" s="117" t="s">
        <v>136</v>
      </c>
      <c r="AH24" s="117" t="s">
        <v>135</v>
      </c>
      <c r="AI24" s="127" t="s">
        <v>136</v>
      </c>
      <c r="AJ24" s="126" t="s">
        <v>135</v>
      </c>
      <c r="AK24" s="117" t="s">
        <v>136</v>
      </c>
      <c r="AL24" s="117" t="s">
        <v>135</v>
      </c>
      <c r="AM24" s="127" t="s">
        <v>136</v>
      </c>
    </row>
    <row r="25" spans="1:39" ht="15.75" customHeight="1" x14ac:dyDescent="0.35">
      <c r="A25" s="108" t="s">
        <v>65</v>
      </c>
      <c r="B25" s="151">
        <v>3984</v>
      </c>
      <c r="C25" s="152"/>
      <c r="D25" s="151">
        <v>1944</v>
      </c>
      <c r="E25" s="153"/>
      <c r="F25" s="153">
        <v>2040</v>
      </c>
      <c r="G25" s="152"/>
      <c r="H25" s="151">
        <v>2081</v>
      </c>
      <c r="I25" s="153"/>
      <c r="J25" s="153">
        <v>1895</v>
      </c>
      <c r="K25" s="152"/>
      <c r="L25" s="151">
        <v>2350</v>
      </c>
      <c r="M25" s="153"/>
      <c r="N25" s="153">
        <v>431</v>
      </c>
      <c r="O25" s="153"/>
      <c r="P25" s="153">
        <v>634</v>
      </c>
      <c r="Q25" s="153"/>
      <c r="R25" s="153">
        <v>492</v>
      </c>
      <c r="S25" s="152"/>
      <c r="T25" s="151">
        <v>615</v>
      </c>
      <c r="U25" s="153"/>
      <c r="V25" s="153">
        <v>3281</v>
      </c>
      <c r="W25" s="152"/>
      <c r="X25" s="151">
        <v>1069</v>
      </c>
      <c r="Y25" s="153"/>
      <c r="Z25" s="153">
        <v>1258</v>
      </c>
      <c r="AA25" s="153"/>
      <c r="AB25" s="153">
        <v>1657</v>
      </c>
      <c r="AC25" s="152"/>
      <c r="AD25" s="151">
        <v>290</v>
      </c>
      <c r="AE25" s="153"/>
      <c r="AF25" s="153">
        <v>1918</v>
      </c>
      <c r="AG25" s="153"/>
      <c r="AH25" s="153">
        <v>1596</v>
      </c>
      <c r="AI25" s="152"/>
      <c r="AJ25" s="123">
        <v>3442</v>
      </c>
      <c r="AK25" s="153"/>
      <c r="AL25" s="124">
        <v>327</v>
      </c>
      <c r="AM25" s="152"/>
    </row>
    <row r="26" spans="1:39" x14ac:dyDescent="0.35">
      <c r="A26" s="459" t="s">
        <v>144</v>
      </c>
      <c r="B26" s="109">
        <v>0.73318570791629001</v>
      </c>
      <c r="C26" s="125"/>
      <c r="D26" s="109">
        <v>0.74091217326261605</v>
      </c>
      <c r="E26" s="103"/>
      <c r="F26" s="107">
        <v>0.72520506359068404</v>
      </c>
      <c r="G26" s="125"/>
      <c r="H26" s="109">
        <v>0.72094073553748605</v>
      </c>
      <c r="I26" s="103"/>
      <c r="J26" s="107">
        <v>0.74788044487405103</v>
      </c>
      <c r="K26" s="125"/>
      <c r="L26" s="109">
        <v>0.74176933263535105</v>
      </c>
      <c r="M26" s="103"/>
      <c r="N26" s="107">
        <v>0.73979867870587701</v>
      </c>
      <c r="O26" s="103"/>
      <c r="P26" s="107">
        <v>0.71090614259588203</v>
      </c>
      <c r="Q26" s="103"/>
      <c r="R26" s="107">
        <v>0.71514184236515999</v>
      </c>
      <c r="S26" s="125"/>
      <c r="T26" s="109">
        <v>0.573326210768345</v>
      </c>
      <c r="U26" s="103"/>
      <c r="V26" s="107">
        <v>0.76495285447426498</v>
      </c>
      <c r="W26" s="125"/>
      <c r="X26" s="109">
        <v>0.74096956484962795</v>
      </c>
      <c r="Y26" s="103"/>
      <c r="Z26" s="107">
        <v>0.76832727940073597</v>
      </c>
      <c r="AA26" s="103"/>
      <c r="AB26" s="107">
        <v>0.70207926160979195</v>
      </c>
      <c r="AC26" s="125"/>
      <c r="AD26" s="109">
        <v>0.74288617252280298</v>
      </c>
      <c r="AE26" s="103"/>
      <c r="AF26" s="107">
        <v>0.75027052828087504</v>
      </c>
      <c r="AG26" s="103"/>
      <c r="AH26" s="107">
        <v>0.70250820415919502</v>
      </c>
      <c r="AI26" s="125"/>
      <c r="AJ26" s="109">
        <v>0.73802196733144798</v>
      </c>
      <c r="AK26" s="134"/>
      <c r="AL26" s="107">
        <v>0.766558763559817</v>
      </c>
      <c r="AM26" s="131"/>
    </row>
    <row r="27" spans="1:39" x14ac:dyDescent="0.35">
      <c r="A27" s="459"/>
      <c r="B27" s="109"/>
      <c r="C27" s="125"/>
      <c r="D27" s="109"/>
      <c r="E27" s="103"/>
      <c r="F27" s="107"/>
      <c r="G27" s="125"/>
      <c r="H27" s="109"/>
      <c r="I27" s="103"/>
      <c r="J27" s="107"/>
      <c r="K27" s="125"/>
      <c r="L27" s="109"/>
      <c r="M27" s="103"/>
      <c r="N27" s="107"/>
      <c r="O27" s="103"/>
      <c r="P27" s="107"/>
      <c r="Q27" s="103"/>
      <c r="R27" s="107"/>
      <c r="S27" s="125"/>
      <c r="T27" s="109"/>
      <c r="U27" s="103"/>
      <c r="V27" s="107"/>
      <c r="W27" s="125"/>
      <c r="X27" s="109"/>
      <c r="Y27" s="103"/>
      <c r="Z27" s="107"/>
      <c r="AA27" s="103"/>
      <c r="AB27" s="107"/>
      <c r="AC27" s="125"/>
      <c r="AD27" s="109"/>
      <c r="AE27" s="103"/>
      <c r="AF27" s="107"/>
      <c r="AG27" s="103"/>
      <c r="AH27" s="107"/>
      <c r="AI27" s="125"/>
      <c r="AJ27" s="109"/>
      <c r="AK27" s="134"/>
      <c r="AL27" s="107"/>
      <c r="AM27" s="131"/>
    </row>
    <row r="28" spans="1:39" x14ac:dyDescent="0.35">
      <c r="A28" s="459" t="s">
        <v>145</v>
      </c>
      <c r="B28" s="109">
        <v>0.55968815145856299</v>
      </c>
      <c r="C28" s="125"/>
      <c r="D28" s="109">
        <v>0.54647873881900699</v>
      </c>
      <c r="E28" s="103"/>
      <c r="F28" s="107">
        <v>0.57333211662260597</v>
      </c>
      <c r="G28" s="125"/>
      <c r="H28" s="109">
        <v>0.56218793615505003</v>
      </c>
      <c r="I28" s="103"/>
      <c r="J28" s="107">
        <v>0.55850492350103398</v>
      </c>
      <c r="K28" s="125"/>
      <c r="L28" s="109">
        <v>0.58773156981590902</v>
      </c>
      <c r="M28" s="103"/>
      <c r="N28" s="107">
        <v>0.59030438864492096</v>
      </c>
      <c r="O28" s="103"/>
      <c r="P28" s="107">
        <v>0.45753204015681298</v>
      </c>
      <c r="Q28" s="103"/>
      <c r="R28" s="107">
        <v>0.430329367061492</v>
      </c>
      <c r="S28" s="125"/>
      <c r="T28" s="109">
        <v>0.47899417614559398</v>
      </c>
      <c r="U28" s="103"/>
      <c r="V28" s="107">
        <v>0.57561728398037404</v>
      </c>
      <c r="W28" s="125"/>
      <c r="X28" s="109">
        <v>0.60083955871487205</v>
      </c>
      <c r="Y28" s="103"/>
      <c r="Z28" s="107">
        <v>0.59035645788649904</v>
      </c>
      <c r="AA28" s="103"/>
      <c r="AB28" s="107">
        <v>0.50982780168045005</v>
      </c>
      <c r="AC28" s="125"/>
      <c r="AD28" s="109">
        <v>0.47333657304284998</v>
      </c>
      <c r="AE28" s="103"/>
      <c r="AF28" s="107">
        <v>0.57206572481449203</v>
      </c>
      <c r="AG28" s="103"/>
      <c r="AH28" s="107">
        <v>0.55364745471180798</v>
      </c>
      <c r="AI28" s="125"/>
      <c r="AJ28" s="109">
        <v>0.55669009638649103</v>
      </c>
      <c r="AK28" s="134"/>
      <c r="AL28" s="107">
        <v>0.63753052711146596</v>
      </c>
      <c r="AM28" s="131"/>
    </row>
    <row r="29" spans="1:39" x14ac:dyDescent="0.35">
      <c r="A29" s="459"/>
      <c r="B29" s="109"/>
      <c r="C29" s="125"/>
      <c r="D29" s="109"/>
      <c r="E29" s="103"/>
      <c r="F29" s="107"/>
      <c r="G29" s="125"/>
      <c r="H29" s="109"/>
      <c r="I29" s="103"/>
      <c r="J29" s="107"/>
      <c r="K29" s="125"/>
      <c r="L29" s="109"/>
      <c r="M29" s="103"/>
      <c r="N29" s="107"/>
      <c r="O29" s="103"/>
      <c r="P29" s="107"/>
      <c r="Q29" s="103"/>
      <c r="R29" s="107"/>
      <c r="S29" s="125"/>
      <c r="T29" s="109"/>
      <c r="U29" s="103"/>
      <c r="V29" s="107"/>
      <c r="W29" s="125"/>
      <c r="X29" s="109"/>
      <c r="Y29" s="103"/>
      <c r="Z29" s="107"/>
      <c r="AA29" s="103"/>
      <c r="AB29" s="107"/>
      <c r="AC29" s="125"/>
      <c r="AD29" s="109"/>
      <c r="AE29" s="103"/>
      <c r="AF29" s="107"/>
      <c r="AG29" s="103"/>
      <c r="AH29" s="107"/>
      <c r="AI29" s="125"/>
      <c r="AJ29" s="109"/>
      <c r="AK29" s="134"/>
      <c r="AL29" s="107"/>
      <c r="AM29" s="131"/>
    </row>
    <row r="30" spans="1:39" x14ac:dyDescent="0.35">
      <c r="A30" s="459" t="s">
        <v>146</v>
      </c>
      <c r="B30" s="109">
        <v>0.72936000538965895</v>
      </c>
      <c r="C30" s="125"/>
      <c r="D30" s="109">
        <v>0.74543290491527303</v>
      </c>
      <c r="E30" s="103"/>
      <c r="F30" s="107">
        <v>0.71275835267453802</v>
      </c>
      <c r="G30" s="125"/>
      <c r="H30" s="109">
        <v>0.71644637694118196</v>
      </c>
      <c r="I30" s="103"/>
      <c r="J30" s="107">
        <v>0.74492921673457302</v>
      </c>
      <c r="K30" s="125"/>
      <c r="L30" s="109">
        <v>0.75148881367488496</v>
      </c>
      <c r="M30" s="103"/>
      <c r="N30" s="107">
        <v>0.72139101206080203</v>
      </c>
      <c r="O30" s="103"/>
      <c r="P30" s="107">
        <v>0.68303771474153097</v>
      </c>
      <c r="Q30" s="103"/>
      <c r="R30" s="107">
        <v>0.60683967516640103</v>
      </c>
      <c r="S30" s="125"/>
      <c r="T30" s="109">
        <v>0.61701391570772701</v>
      </c>
      <c r="U30" s="103"/>
      <c r="V30" s="107">
        <v>0.75272779568209502</v>
      </c>
      <c r="W30" s="125"/>
      <c r="X30" s="109">
        <v>0.74206921765870604</v>
      </c>
      <c r="Y30" s="103"/>
      <c r="Z30" s="107">
        <v>0.75960360492941004</v>
      </c>
      <c r="AA30" s="103"/>
      <c r="AB30" s="107">
        <v>0.69861588146632003</v>
      </c>
      <c r="AC30" s="125"/>
      <c r="AD30" s="109">
        <v>0.68201808431022304</v>
      </c>
      <c r="AE30" s="103"/>
      <c r="AF30" s="107">
        <v>0.74131083196564995</v>
      </c>
      <c r="AG30" s="103"/>
      <c r="AH30" s="107">
        <v>0.71523591357152605</v>
      </c>
      <c r="AI30" s="125"/>
      <c r="AJ30" s="109">
        <v>0.72415021900334597</v>
      </c>
      <c r="AK30" s="134"/>
      <c r="AL30" s="107">
        <v>0.82254462418290697</v>
      </c>
      <c r="AM30" s="131"/>
    </row>
    <row r="31" spans="1:39" x14ac:dyDescent="0.35">
      <c r="A31" s="459"/>
      <c r="B31" s="109"/>
      <c r="C31" s="125"/>
      <c r="D31" s="109"/>
      <c r="E31" s="103"/>
      <c r="F31" s="107"/>
      <c r="G31" s="125"/>
      <c r="H31" s="109"/>
      <c r="I31" s="103"/>
      <c r="J31" s="107"/>
      <c r="K31" s="125"/>
      <c r="L31" s="109"/>
      <c r="M31" s="103"/>
      <c r="N31" s="107"/>
      <c r="O31" s="103"/>
      <c r="P31" s="107"/>
      <c r="Q31" s="103"/>
      <c r="R31" s="107"/>
      <c r="S31" s="125"/>
      <c r="T31" s="109"/>
      <c r="U31" s="103"/>
      <c r="V31" s="107"/>
      <c r="W31" s="125"/>
      <c r="X31" s="109"/>
      <c r="Y31" s="103"/>
      <c r="Z31" s="107"/>
      <c r="AA31" s="103"/>
      <c r="AB31" s="107"/>
      <c r="AC31" s="125"/>
      <c r="AD31" s="109"/>
      <c r="AE31" s="103"/>
      <c r="AF31" s="107"/>
      <c r="AG31" s="103"/>
      <c r="AH31" s="107"/>
      <c r="AI31" s="125"/>
      <c r="AJ31" s="109"/>
      <c r="AK31" s="134"/>
      <c r="AL31" s="107"/>
      <c r="AM31" s="131"/>
    </row>
    <row r="32" spans="1:39" x14ac:dyDescent="0.35">
      <c r="A32" s="459" t="s">
        <v>147</v>
      </c>
      <c r="B32" s="109">
        <v>0.14481426328601901</v>
      </c>
      <c r="C32" s="125"/>
      <c r="D32" s="109">
        <v>0.144139723789732</v>
      </c>
      <c r="E32" s="103"/>
      <c r="F32" s="107">
        <v>0.14551099323459801</v>
      </c>
      <c r="G32" s="125"/>
      <c r="H32" s="109">
        <v>0.15245432115344201</v>
      </c>
      <c r="I32" s="103"/>
      <c r="J32" s="107">
        <v>0.13726705757646901</v>
      </c>
      <c r="K32" s="125"/>
      <c r="L32" s="109">
        <v>0.157707774656106</v>
      </c>
      <c r="M32" s="103"/>
      <c r="N32" s="107">
        <v>0.135975840842017</v>
      </c>
      <c r="O32" s="103"/>
      <c r="P32" s="107">
        <v>0.111511242665513</v>
      </c>
      <c r="Q32" s="103"/>
      <c r="R32" s="107">
        <v>8.6032331294209702E-2</v>
      </c>
      <c r="S32" s="125"/>
      <c r="T32" s="109">
        <v>0.14235144454276499</v>
      </c>
      <c r="U32" s="103"/>
      <c r="V32" s="107">
        <v>0.14575445313860899</v>
      </c>
      <c r="W32" s="125"/>
      <c r="X32" s="109">
        <v>0.14145086079532099</v>
      </c>
      <c r="Y32" s="103"/>
      <c r="Z32" s="107">
        <v>0.132312789818677</v>
      </c>
      <c r="AA32" s="103"/>
      <c r="AB32" s="107">
        <v>0.15627315258886301</v>
      </c>
      <c r="AC32" s="125"/>
      <c r="AD32" s="109">
        <v>0.115621056549883</v>
      </c>
      <c r="AE32" s="103"/>
      <c r="AF32" s="107">
        <v>0.13056481467492501</v>
      </c>
      <c r="AG32" s="103"/>
      <c r="AH32" s="107">
        <v>0.16560383491377201</v>
      </c>
      <c r="AI32" s="125"/>
      <c r="AJ32" s="109">
        <v>0.142568670527606</v>
      </c>
      <c r="AK32" s="134"/>
      <c r="AL32" s="107">
        <v>0.17441059634613801</v>
      </c>
      <c r="AM32" s="131"/>
    </row>
    <row r="33" spans="1:39" x14ac:dyDescent="0.35">
      <c r="A33" s="459"/>
      <c r="B33" s="109"/>
      <c r="C33" s="125"/>
      <c r="D33" s="109"/>
      <c r="E33" s="103"/>
      <c r="F33" s="107"/>
      <c r="G33" s="125"/>
      <c r="H33" s="109"/>
      <c r="I33" s="103"/>
      <c r="J33" s="107"/>
      <c r="K33" s="125"/>
      <c r="L33" s="109"/>
      <c r="M33" s="103"/>
      <c r="N33" s="107"/>
      <c r="O33" s="103"/>
      <c r="P33" s="107"/>
      <c r="Q33" s="103"/>
      <c r="R33" s="107"/>
      <c r="S33" s="125"/>
      <c r="T33" s="109"/>
      <c r="U33" s="103"/>
      <c r="V33" s="107"/>
      <c r="W33" s="125"/>
      <c r="X33" s="109"/>
      <c r="Y33" s="103"/>
      <c r="Z33" s="107"/>
      <c r="AA33" s="103"/>
      <c r="AB33" s="107"/>
      <c r="AC33" s="125"/>
      <c r="AD33" s="109"/>
      <c r="AE33" s="103"/>
      <c r="AF33" s="107"/>
      <c r="AG33" s="103"/>
      <c r="AH33" s="107"/>
      <c r="AI33" s="125"/>
      <c r="AJ33" s="109"/>
      <c r="AK33" s="134"/>
      <c r="AL33" s="107"/>
      <c r="AM33" s="131"/>
    </row>
    <row r="34" spans="1:39" x14ac:dyDescent="0.35">
      <c r="A34" s="459" t="s">
        <v>148</v>
      </c>
      <c r="B34" s="109">
        <v>9.4891756947487096E-2</v>
      </c>
      <c r="C34" s="125"/>
      <c r="D34" s="109">
        <v>8.8849561611508004E-2</v>
      </c>
      <c r="E34" s="103"/>
      <c r="F34" s="107">
        <v>0.1011327235164</v>
      </c>
      <c r="G34" s="125"/>
      <c r="H34" s="109">
        <v>0.102888331552109</v>
      </c>
      <c r="I34" s="103"/>
      <c r="J34" s="107">
        <v>8.6398029941691004E-2</v>
      </c>
      <c r="K34" s="125"/>
      <c r="L34" s="109">
        <v>0.105280442280067</v>
      </c>
      <c r="M34" s="103"/>
      <c r="N34" s="107">
        <v>6.9030018683667996E-2</v>
      </c>
      <c r="O34" s="103"/>
      <c r="P34" s="107">
        <v>6.1146084414912698E-2</v>
      </c>
      <c r="Q34" s="103"/>
      <c r="R34" s="107">
        <v>7.5602955741998296E-2</v>
      </c>
      <c r="S34" s="125"/>
      <c r="T34" s="109">
        <v>0.11354067827992601</v>
      </c>
      <c r="U34" s="103"/>
      <c r="V34" s="107">
        <v>9.0565178410849198E-2</v>
      </c>
      <c r="W34" s="125"/>
      <c r="X34" s="109">
        <v>9.0250920343287203E-2</v>
      </c>
      <c r="Y34" s="103"/>
      <c r="Z34" s="107">
        <v>5.20893254088831E-2</v>
      </c>
      <c r="AA34" s="103"/>
      <c r="AB34" s="107">
        <v>0.12957986035489999</v>
      </c>
      <c r="AC34" s="125"/>
      <c r="AD34" s="109">
        <v>9.8111340121952495E-2</v>
      </c>
      <c r="AE34" s="103"/>
      <c r="AF34" s="107">
        <v>0.10223192836787701</v>
      </c>
      <c r="AG34" s="103"/>
      <c r="AH34" s="107">
        <v>8.7896748038160902E-2</v>
      </c>
      <c r="AI34" s="125"/>
      <c r="AJ34" s="109">
        <v>9.6992705259830503E-2</v>
      </c>
      <c r="AK34" s="134"/>
      <c r="AL34" s="107">
        <v>8.5407250911763502E-2</v>
      </c>
      <c r="AM34" s="131"/>
    </row>
    <row r="35" spans="1:39" x14ac:dyDescent="0.35">
      <c r="A35" s="459"/>
      <c r="B35" s="109"/>
      <c r="C35" s="125"/>
      <c r="D35" s="109"/>
      <c r="E35" s="103"/>
      <c r="F35" s="107"/>
      <c r="G35" s="125"/>
      <c r="H35" s="109"/>
      <c r="I35" s="103"/>
      <c r="J35" s="107"/>
      <c r="K35" s="125"/>
      <c r="L35" s="109"/>
      <c r="M35" s="103"/>
      <c r="N35" s="107"/>
      <c r="O35" s="103"/>
      <c r="P35" s="107"/>
      <c r="Q35" s="103"/>
      <c r="R35" s="107"/>
      <c r="S35" s="125"/>
      <c r="T35" s="109"/>
      <c r="U35" s="103"/>
      <c r="V35" s="107"/>
      <c r="W35" s="125"/>
      <c r="X35" s="109"/>
      <c r="Y35" s="103"/>
      <c r="Z35" s="107"/>
      <c r="AA35" s="103"/>
      <c r="AB35" s="107"/>
      <c r="AC35" s="125"/>
      <c r="AD35" s="109"/>
      <c r="AE35" s="103"/>
      <c r="AF35" s="107"/>
      <c r="AG35" s="103"/>
      <c r="AH35" s="107"/>
      <c r="AI35" s="125"/>
      <c r="AJ35" s="109"/>
      <c r="AK35" s="134"/>
      <c r="AL35" s="107"/>
      <c r="AM35" s="131"/>
    </row>
    <row r="36" spans="1:39" x14ac:dyDescent="0.35">
      <c r="A36" s="459" t="s">
        <v>149</v>
      </c>
      <c r="B36" s="109">
        <v>0.33730904874352002</v>
      </c>
      <c r="C36" s="125"/>
      <c r="D36" s="109">
        <v>0.32231107223157501</v>
      </c>
      <c r="E36" s="103"/>
      <c r="F36" s="107">
        <v>0.352800416501033</v>
      </c>
      <c r="G36" s="125"/>
      <c r="H36" s="109">
        <v>0.33793097506681802</v>
      </c>
      <c r="I36" s="103"/>
      <c r="J36" s="107">
        <v>0.33724840544857299</v>
      </c>
      <c r="K36" s="125"/>
      <c r="L36" s="109">
        <v>0.38271970440214198</v>
      </c>
      <c r="M36" s="103"/>
      <c r="N36" s="107">
        <v>0.319633764334468</v>
      </c>
      <c r="O36" s="103"/>
      <c r="P36" s="107">
        <v>0.18048500106388601</v>
      </c>
      <c r="Q36" s="103"/>
      <c r="R36" s="107">
        <v>0.14972063463761201</v>
      </c>
      <c r="S36" s="125"/>
      <c r="T36" s="109">
        <v>0.35187700298008401</v>
      </c>
      <c r="U36" s="103"/>
      <c r="V36" s="107">
        <v>0.33518966371431402</v>
      </c>
      <c r="W36" s="125"/>
      <c r="X36" s="109">
        <v>0.36796822752615299</v>
      </c>
      <c r="Y36" s="103"/>
      <c r="Z36" s="107">
        <v>0.33385081565006303</v>
      </c>
      <c r="AA36" s="103"/>
      <c r="AB36" s="107">
        <v>0.31959573535567198</v>
      </c>
      <c r="AC36" s="125"/>
      <c r="AD36" s="109">
        <v>0.233883284905536</v>
      </c>
      <c r="AE36" s="103"/>
      <c r="AF36" s="107">
        <v>0.32634030174733297</v>
      </c>
      <c r="AG36" s="103"/>
      <c r="AH36" s="107">
        <v>0.37637823116241198</v>
      </c>
      <c r="AI36" s="125"/>
      <c r="AJ36" s="109">
        <v>0.32321365032913002</v>
      </c>
      <c r="AK36" s="134"/>
      <c r="AL36" s="107">
        <v>0.48355110394668899</v>
      </c>
      <c r="AM36" s="131"/>
    </row>
    <row r="37" spans="1:39" x14ac:dyDescent="0.35">
      <c r="A37" s="459"/>
      <c r="B37" s="109"/>
      <c r="C37" s="125"/>
      <c r="D37" s="109"/>
      <c r="E37" s="103"/>
      <c r="F37" s="107"/>
      <c r="G37" s="125"/>
      <c r="H37" s="109"/>
      <c r="I37" s="103"/>
      <c r="J37" s="107"/>
      <c r="K37" s="125"/>
      <c r="L37" s="109"/>
      <c r="M37" s="103"/>
      <c r="N37" s="107"/>
      <c r="O37" s="103"/>
      <c r="P37" s="107"/>
      <c r="Q37" s="103"/>
      <c r="R37" s="107"/>
      <c r="S37" s="125"/>
      <c r="T37" s="109"/>
      <c r="U37" s="103"/>
      <c r="V37" s="107"/>
      <c r="W37" s="125"/>
      <c r="X37" s="109"/>
      <c r="Y37" s="103"/>
      <c r="Z37" s="107"/>
      <c r="AA37" s="103"/>
      <c r="AB37" s="107"/>
      <c r="AC37" s="125"/>
      <c r="AD37" s="109"/>
      <c r="AE37" s="103"/>
      <c r="AF37" s="107"/>
      <c r="AG37" s="103"/>
      <c r="AH37" s="107"/>
      <c r="AI37" s="125"/>
      <c r="AJ37" s="109"/>
      <c r="AK37" s="134"/>
      <c r="AL37" s="107"/>
      <c r="AM37" s="131"/>
    </row>
    <row r="38" spans="1:39" x14ac:dyDescent="0.35">
      <c r="A38" s="459" t="s">
        <v>150</v>
      </c>
      <c r="B38" s="109">
        <v>0.23295593620646099</v>
      </c>
      <c r="C38" s="125"/>
      <c r="D38" s="109">
        <v>0.21628224571254001</v>
      </c>
      <c r="E38" s="103"/>
      <c r="F38" s="107">
        <v>0.25017814422302698</v>
      </c>
      <c r="G38" s="125"/>
      <c r="H38" s="109">
        <v>0.23950025601156699</v>
      </c>
      <c r="I38" s="103"/>
      <c r="J38" s="107">
        <v>0.22685110529359201</v>
      </c>
      <c r="K38" s="125"/>
      <c r="L38" s="109">
        <v>0.27905627781398401</v>
      </c>
      <c r="M38" s="103"/>
      <c r="N38" s="107">
        <v>0.14727290089179401</v>
      </c>
      <c r="O38" s="103"/>
      <c r="P38" s="107">
        <v>9.1457691524285498E-2</v>
      </c>
      <c r="Q38" s="103"/>
      <c r="R38" s="107">
        <v>9.2887089477373494E-2</v>
      </c>
      <c r="S38" s="125"/>
      <c r="T38" s="109">
        <v>0.22021697369261201</v>
      </c>
      <c r="U38" s="103"/>
      <c r="V38" s="107">
        <v>0.23559826276068099</v>
      </c>
      <c r="W38" s="125"/>
      <c r="X38" s="109">
        <v>0.238225878087166</v>
      </c>
      <c r="Y38" s="103"/>
      <c r="Z38" s="107">
        <v>0.26699767111512801</v>
      </c>
      <c r="AA38" s="103"/>
      <c r="AB38" s="107">
        <v>0.20432388141584701</v>
      </c>
      <c r="AC38" s="125"/>
      <c r="AD38" s="109">
        <v>0.19743869432735001</v>
      </c>
      <c r="AE38" s="103"/>
      <c r="AF38" s="107">
        <v>0.20931905849476701</v>
      </c>
      <c r="AG38" s="103"/>
      <c r="AH38" s="107">
        <v>0.26712582460451201</v>
      </c>
      <c r="AI38" s="125"/>
      <c r="AJ38" s="109">
        <v>0.19288905310458601</v>
      </c>
      <c r="AK38" s="134"/>
      <c r="AL38" s="107">
        <v>0.584705030032036</v>
      </c>
      <c r="AM38" s="131"/>
    </row>
    <row r="39" spans="1:39" x14ac:dyDescent="0.35">
      <c r="A39" s="459"/>
      <c r="B39" s="109"/>
      <c r="C39" s="125"/>
      <c r="D39" s="109"/>
      <c r="E39" s="103"/>
      <c r="F39" s="107"/>
      <c r="G39" s="125"/>
      <c r="H39" s="109"/>
      <c r="I39" s="103"/>
      <c r="J39" s="107"/>
      <c r="K39" s="125"/>
      <c r="L39" s="109"/>
      <c r="M39" s="103"/>
      <c r="N39" s="107"/>
      <c r="O39" s="103"/>
      <c r="P39" s="107"/>
      <c r="Q39" s="103"/>
      <c r="R39" s="107"/>
      <c r="S39" s="125"/>
      <c r="T39" s="109"/>
      <c r="U39" s="103"/>
      <c r="V39" s="107"/>
      <c r="W39" s="125"/>
      <c r="X39" s="109"/>
      <c r="Y39" s="103"/>
      <c r="Z39" s="107"/>
      <c r="AA39" s="103"/>
      <c r="AB39" s="107"/>
      <c r="AC39" s="125"/>
      <c r="AD39" s="109"/>
      <c r="AE39" s="103"/>
      <c r="AF39" s="107"/>
      <c r="AG39" s="103"/>
      <c r="AH39" s="107"/>
      <c r="AI39" s="125"/>
      <c r="AJ39" s="109"/>
      <c r="AK39" s="134"/>
      <c r="AL39" s="107"/>
      <c r="AM39" s="131"/>
    </row>
    <row r="40" spans="1:39" x14ac:dyDescent="0.35">
      <c r="A40" s="459" t="s">
        <v>151</v>
      </c>
      <c r="B40" s="109">
        <v>0.222553009842029</v>
      </c>
      <c r="C40" s="125"/>
      <c r="D40" s="109">
        <v>0.19135936310252899</v>
      </c>
      <c r="E40" s="103"/>
      <c r="F40" s="107">
        <v>0.254772839827407</v>
      </c>
      <c r="G40" s="125"/>
      <c r="H40" s="109">
        <v>0.22988825322716999</v>
      </c>
      <c r="I40" s="103"/>
      <c r="J40" s="107">
        <v>0.214708669939529</v>
      </c>
      <c r="K40" s="125"/>
      <c r="L40" s="109">
        <v>0.24601047874937901</v>
      </c>
      <c r="M40" s="103"/>
      <c r="N40" s="107">
        <v>0.233626463799984</v>
      </c>
      <c r="O40" s="103"/>
      <c r="P40" s="107">
        <v>0.143628539266695</v>
      </c>
      <c r="Q40" s="103"/>
      <c r="R40" s="107">
        <v>0.121506518963412</v>
      </c>
      <c r="S40" s="125"/>
      <c r="T40" s="109">
        <v>0.20255679694298001</v>
      </c>
      <c r="U40" s="103"/>
      <c r="V40" s="107">
        <v>0.22795376060279199</v>
      </c>
      <c r="W40" s="125"/>
      <c r="X40" s="109">
        <v>0.217517537933969</v>
      </c>
      <c r="Y40" s="103"/>
      <c r="Z40" s="107">
        <v>0.24672158884039999</v>
      </c>
      <c r="AA40" s="103"/>
      <c r="AB40" s="107">
        <v>0.20802738606235199</v>
      </c>
      <c r="AC40" s="125"/>
      <c r="AD40" s="109">
        <v>0.16753889310599199</v>
      </c>
      <c r="AE40" s="103"/>
      <c r="AF40" s="107">
        <v>0.22305164811618799</v>
      </c>
      <c r="AG40" s="103"/>
      <c r="AH40" s="107">
        <v>0.23308148087390201</v>
      </c>
      <c r="AI40" s="125"/>
      <c r="AJ40" s="109">
        <v>0.22171033994277201</v>
      </c>
      <c r="AK40" s="134"/>
      <c r="AL40" s="107">
        <v>0.28284542384844102</v>
      </c>
      <c r="AM40" s="131"/>
    </row>
    <row r="41" spans="1:39" x14ac:dyDescent="0.35">
      <c r="A41" s="459"/>
      <c r="B41" s="109"/>
      <c r="C41" s="125"/>
      <c r="D41" s="109"/>
      <c r="E41" s="103"/>
      <c r="F41" s="107"/>
      <c r="G41" s="125"/>
      <c r="H41" s="109"/>
      <c r="I41" s="103"/>
      <c r="J41" s="107"/>
      <c r="K41" s="125"/>
      <c r="L41" s="109"/>
      <c r="M41" s="103"/>
      <c r="N41" s="107"/>
      <c r="O41" s="103"/>
      <c r="P41" s="107"/>
      <c r="Q41" s="103"/>
      <c r="R41" s="107"/>
      <c r="S41" s="125"/>
      <c r="T41" s="109"/>
      <c r="U41" s="103"/>
      <c r="V41" s="107"/>
      <c r="W41" s="125"/>
      <c r="X41" s="109"/>
      <c r="Y41" s="103"/>
      <c r="Z41" s="107"/>
      <c r="AA41" s="103"/>
      <c r="AB41" s="107"/>
      <c r="AC41" s="125"/>
      <c r="AD41" s="109"/>
      <c r="AE41" s="103"/>
      <c r="AF41" s="107"/>
      <c r="AG41" s="103"/>
      <c r="AH41" s="107"/>
      <c r="AI41" s="125"/>
      <c r="AJ41" s="109"/>
      <c r="AK41" s="134"/>
      <c r="AL41" s="107"/>
      <c r="AM41" s="131"/>
    </row>
    <row r="42" spans="1:39" x14ac:dyDescent="0.35">
      <c r="A42" s="459" t="s">
        <v>152</v>
      </c>
      <c r="B42" s="109">
        <v>0.106142966436997</v>
      </c>
      <c r="C42" s="125"/>
      <c r="D42" s="109">
        <v>0.108914229584732</v>
      </c>
      <c r="E42" s="103"/>
      <c r="F42" s="107">
        <v>0.10328053652585401</v>
      </c>
      <c r="G42" s="125"/>
      <c r="H42" s="109">
        <v>0.122508537903207</v>
      </c>
      <c r="I42" s="103"/>
      <c r="J42" s="107">
        <v>8.7765580979577207E-2</v>
      </c>
      <c r="K42" s="125"/>
      <c r="L42" s="109">
        <v>0.114734196081823</v>
      </c>
      <c r="M42" s="103"/>
      <c r="N42" s="107">
        <v>7.7784352897067005E-2</v>
      </c>
      <c r="O42" s="103"/>
      <c r="P42" s="107">
        <v>8.1698912329194906E-2</v>
      </c>
      <c r="Q42" s="103"/>
      <c r="R42" s="107">
        <v>8.3644131317517606E-2</v>
      </c>
      <c r="S42" s="125"/>
      <c r="T42" s="109">
        <v>0.14391713360201999</v>
      </c>
      <c r="U42" s="103"/>
      <c r="V42" s="107">
        <v>9.8160741082325698E-2</v>
      </c>
      <c r="W42" s="125"/>
      <c r="X42" s="109">
        <v>0.129207212298204</v>
      </c>
      <c r="Y42" s="103"/>
      <c r="Z42" s="107">
        <v>9.1166948458441796E-2</v>
      </c>
      <c r="AA42" s="103"/>
      <c r="AB42" s="107">
        <v>0.101959212248894</v>
      </c>
      <c r="AC42" s="125"/>
      <c r="AD42" s="109">
        <v>6.0672154646014602E-2</v>
      </c>
      <c r="AE42" s="103"/>
      <c r="AF42" s="107">
        <v>9.8146570298357105E-2</v>
      </c>
      <c r="AG42" s="103"/>
      <c r="AH42" s="107">
        <v>0.128397495431988</v>
      </c>
      <c r="AI42" s="125"/>
      <c r="AJ42" s="109">
        <v>9.8708901009901207E-2</v>
      </c>
      <c r="AK42" s="134"/>
      <c r="AL42" s="107">
        <v>0.182560699013459</v>
      </c>
      <c r="AM42" s="131"/>
    </row>
    <row r="43" spans="1:39" x14ac:dyDescent="0.35">
      <c r="A43" s="459"/>
      <c r="B43" s="109"/>
      <c r="C43" s="125"/>
      <c r="D43" s="109"/>
      <c r="E43" s="103"/>
      <c r="F43" s="107"/>
      <c r="G43" s="125"/>
      <c r="H43" s="109"/>
      <c r="I43" s="103"/>
      <c r="J43" s="107"/>
      <c r="K43" s="125"/>
      <c r="L43" s="109"/>
      <c r="M43" s="103"/>
      <c r="N43" s="107"/>
      <c r="O43" s="103"/>
      <c r="P43" s="107"/>
      <c r="Q43" s="103"/>
      <c r="R43" s="107"/>
      <c r="S43" s="125"/>
      <c r="T43" s="109"/>
      <c r="U43" s="103"/>
      <c r="V43" s="107"/>
      <c r="W43" s="125"/>
      <c r="X43" s="109"/>
      <c r="Y43" s="103"/>
      <c r="Z43" s="107"/>
      <c r="AA43" s="103"/>
      <c r="AB43" s="107"/>
      <c r="AC43" s="125"/>
      <c r="AD43" s="109"/>
      <c r="AE43" s="103"/>
      <c r="AF43" s="107"/>
      <c r="AG43" s="103"/>
      <c r="AH43" s="107"/>
      <c r="AI43" s="125"/>
      <c r="AJ43" s="109"/>
      <c r="AK43" s="134"/>
      <c r="AL43" s="107"/>
      <c r="AM43" s="131"/>
    </row>
    <row r="44" spans="1:39" x14ac:dyDescent="0.35">
      <c r="A44" s="459" t="s">
        <v>179</v>
      </c>
      <c r="B44" s="109">
        <v>8.3701111212465106E-3</v>
      </c>
      <c r="C44" s="125"/>
      <c r="D44" s="109">
        <v>5.50794687963636E-3</v>
      </c>
      <c r="E44" s="103"/>
      <c r="F44" s="107">
        <v>1.13264325165944E-2</v>
      </c>
      <c r="G44" s="125"/>
      <c r="H44" s="109">
        <v>9.5758593052781595E-3</v>
      </c>
      <c r="I44" s="103"/>
      <c r="J44" s="107">
        <v>7.1311455759980802E-3</v>
      </c>
      <c r="K44" s="125"/>
      <c r="L44" s="109">
        <v>6.0736294154175802E-3</v>
      </c>
      <c r="M44" s="103"/>
      <c r="N44" s="107">
        <v>9.83688510744689E-3</v>
      </c>
      <c r="O44" s="103"/>
      <c r="P44" s="107">
        <v>1.5663436846450898E-2</v>
      </c>
      <c r="Q44" s="103"/>
      <c r="R44" s="107">
        <v>1.84576612301924E-2</v>
      </c>
      <c r="S44" s="125"/>
      <c r="T44" s="109">
        <v>1.01345967866345E-2</v>
      </c>
      <c r="U44" s="103"/>
      <c r="V44" s="107">
        <v>8.0104945176253297E-3</v>
      </c>
      <c r="W44" s="125"/>
      <c r="X44" s="109">
        <v>8.6716561931210693E-3</v>
      </c>
      <c r="Y44" s="103"/>
      <c r="Z44" s="107">
        <v>7.1045613818085697E-3</v>
      </c>
      <c r="AA44" s="103"/>
      <c r="AB44" s="107">
        <v>9.1056873355661594E-3</v>
      </c>
      <c r="AC44" s="125"/>
      <c r="AD44" s="109">
        <v>2.09024082972382E-2</v>
      </c>
      <c r="AE44" s="103"/>
      <c r="AF44" s="107">
        <v>6.4055579825958997E-3</v>
      </c>
      <c r="AG44" s="103"/>
      <c r="AH44" s="107">
        <v>7.5402085492560804E-3</v>
      </c>
      <c r="AI44" s="125"/>
      <c r="AJ44" s="109">
        <v>7.8197689451431508E-3</v>
      </c>
      <c r="AK44" s="134"/>
      <c r="AL44" s="107">
        <v>1.03928781395984E-2</v>
      </c>
      <c r="AM44" s="131"/>
    </row>
    <row r="45" spans="1:39" x14ac:dyDescent="0.35">
      <c r="A45" s="459" t="s">
        <v>179</v>
      </c>
      <c r="B45" s="109"/>
      <c r="C45" s="125"/>
      <c r="D45" s="109"/>
      <c r="E45" s="103"/>
      <c r="F45" s="107"/>
      <c r="G45" s="125"/>
      <c r="H45" s="109"/>
      <c r="I45" s="103"/>
      <c r="J45" s="107"/>
      <c r="K45" s="125"/>
      <c r="L45" s="109"/>
      <c r="M45" s="103"/>
      <c r="N45" s="107"/>
      <c r="O45" s="103"/>
      <c r="P45" s="107"/>
      <c r="Q45" s="103"/>
      <c r="R45" s="107"/>
      <c r="S45" s="125"/>
      <c r="T45" s="109"/>
      <c r="U45" s="103"/>
      <c r="V45" s="107"/>
      <c r="W45" s="125"/>
      <c r="X45" s="109"/>
      <c r="Y45" s="103"/>
      <c r="Z45" s="107"/>
      <c r="AA45" s="103"/>
      <c r="AB45" s="107"/>
      <c r="AC45" s="125"/>
      <c r="AD45" s="109"/>
      <c r="AE45" s="103"/>
      <c r="AF45" s="107"/>
      <c r="AG45" s="103"/>
      <c r="AH45" s="107"/>
      <c r="AI45" s="125"/>
      <c r="AJ45" s="109"/>
      <c r="AK45" s="134"/>
      <c r="AL45" s="107"/>
      <c r="AM45" s="131"/>
    </row>
    <row r="46" spans="1:39" x14ac:dyDescent="0.35">
      <c r="A46" s="459" t="s">
        <v>153</v>
      </c>
      <c r="B46" s="109">
        <v>3.1103601634380998E-3</v>
      </c>
      <c r="C46" s="125"/>
      <c r="D46" s="109">
        <v>1.4059595114578099E-3</v>
      </c>
      <c r="E46" s="103"/>
      <c r="F46" s="107">
        <v>4.87083080325699E-3</v>
      </c>
      <c r="G46" s="125"/>
      <c r="H46" s="109">
        <v>1.57178103393497E-3</v>
      </c>
      <c r="I46" s="103"/>
      <c r="J46" s="107">
        <v>4.1422557251707699E-3</v>
      </c>
      <c r="K46" s="125"/>
      <c r="L46" s="109">
        <v>2.60969042090129E-3</v>
      </c>
      <c r="M46" s="103"/>
      <c r="N46" s="107"/>
      <c r="O46" s="103"/>
      <c r="P46" s="107">
        <v>7.1241617520289898E-3</v>
      </c>
      <c r="Q46" s="103"/>
      <c r="R46" s="107">
        <v>2.1616416610237498E-3</v>
      </c>
      <c r="S46" s="125"/>
      <c r="T46" s="109">
        <v>2.4300834132917901E-3</v>
      </c>
      <c r="U46" s="103"/>
      <c r="V46" s="107">
        <v>3.3303678908529798E-3</v>
      </c>
      <c r="W46" s="125"/>
      <c r="X46" s="109">
        <v>2.1881380965012198E-3</v>
      </c>
      <c r="Y46" s="103"/>
      <c r="Z46" s="107">
        <v>3.9974838718272697E-3</v>
      </c>
      <c r="AA46" s="103"/>
      <c r="AB46" s="107">
        <v>3.06466007918825E-3</v>
      </c>
      <c r="AC46" s="125"/>
      <c r="AD46" s="109">
        <v>6.0471972948280897E-3</v>
      </c>
      <c r="AE46" s="103"/>
      <c r="AF46" s="107">
        <v>3.9253976137357503E-3</v>
      </c>
      <c r="AG46" s="103"/>
      <c r="AH46" s="107">
        <v>1.87888896850531E-3</v>
      </c>
      <c r="AI46" s="125"/>
      <c r="AJ46" s="109">
        <v>2.4670287851439798E-3</v>
      </c>
      <c r="AK46" s="134"/>
      <c r="AL46" s="107"/>
      <c r="AM46" s="131"/>
    </row>
    <row r="47" spans="1:39" x14ac:dyDescent="0.35">
      <c r="A47" s="459"/>
      <c r="B47" s="109"/>
      <c r="C47" s="125"/>
      <c r="D47" s="109"/>
      <c r="E47" s="103"/>
      <c r="F47" s="107"/>
      <c r="G47" s="125"/>
      <c r="H47" s="109"/>
      <c r="I47" s="103"/>
      <c r="J47" s="107"/>
      <c r="K47" s="125"/>
      <c r="L47" s="109"/>
      <c r="M47" s="103"/>
      <c r="N47" s="107"/>
      <c r="O47" s="103"/>
      <c r="P47" s="107"/>
      <c r="Q47" s="103"/>
      <c r="R47" s="107"/>
      <c r="S47" s="125"/>
      <c r="T47" s="109"/>
      <c r="U47" s="103"/>
      <c r="V47" s="107"/>
      <c r="W47" s="125"/>
      <c r="X47" s="109"/>
      <c r="Y47" s="103"/>
      <c r="Z47" s="107"/>
      <c r="AA47" s="103"/>
      <c r="AB47" s="107"/>
      <c r="AC47" s="125"/>
      <c r="AD47" s="109"/>
      <c r="AE47" s="103"/>
      <c r="AF47" s="107"/>
      <c r="AG47" s="103"/>
      <c r="AH47" s="107"/>
      <c r="AI47" s="125"/>
      <c r="AJ47" s="109"/>
      <c r="AK47" s="134"/>
      <c r="AL47" s="107"/>
      <c r="AM47" s="131"/>
    </row>
    <row r="48" spans="1:39" x14ac:dyDescent="0.35">
      <c r="A48" s="459" t="s">
        <v>154</v>
      </c>
      <c r="B48" s="109">
        <v>2.72291588973342E-3</v>
      </c>
      <c r="C48" s="125"/>
      <c r="D48" s="109">
        <v>2.2367596290271399E-3</v>
      </c>
      <c r="E48" s="103"/>
      <c r="F48" s="107">
        <v>3.22506532410681E-3</v>
      </c>
      <c r="G48" s="125"/>
      <c r="H48" s="109">
        <v>1.5546353078594701E-3</v>
      </c>
      <c r="I48" s="103"/>
      <c r="J48" s="107">
        <v>3.95918476355492E-3</v>
      </c>
      <c r="K48" s="125"/>
      <c r="L48" s="109">
        <v>3.11045842426013E-3</v>
      </c>
      <c r="M48" s="103"/>
      <c r="N48" s="107">
        <v>1.11918204281143E-3</v>
      </c>
      <c r="O48" s="103"/>
      <c r="P48" s="107">
        <v>1.4059312597506099E-3</v>
      </c>
      <c r="Q48" s="103"/>
      <c r="R48" s="107">
        <v>3.17816118757598E-3</v>
      </c>
      <c r="S48" s="125"/>
      <c r="T48" s="109">
        <v>4.8818372967904698E-3</v>
      </c>
      <c r="U48" s="103"/>
      <c r="V48" s="107">
        <v>2.30692116434888E-3</v>
      </c>
      <c r="W48" s="125"/>
      <c r="X48" s="109">
        <v>6.2225128142891705E-4</v>
      </c>
      <c r="Y48" s="103"/>
      <c r="Z48" s="107">
        <v>3.5531454100916301E-3</v>
      </c>
      <c r="AA48" s="103"/>
      <c r="AB48" s="107">
        <v>3.4982872139592098E-3</v>
      </c>
      <c r="AC48" s="125"/>
      <c r="AD48" s="109">
        <v>1.6040955963324301E-3</v>
      </c>
      <c r="AE48" s="103"/>
      <c r="AF48" s="107">
        <v>1.3056585631075501E-3</v>
      </c>
      <c r="AG48" s="103"/>
      <c r="AH48" s="107">
        <v>5.0253667066825197E-3</v>
      </c>
      <c r="AI48" s="125"/>
      <c r="AJ48" s="109">
        <v>2.4832932787335902E-3</v>
      </c>
      <c r="AK48" s="134"/>
      <c r="AL48" s="107"/>
      <c r="AM48" s="131"/>
    </row>
    <row r="49" spans="1:39" x14ac:dyDescent="0.35">
      <c r="A49" s="459"/>
      <c r="B49" s="109"/>
      <c r="C49" s="125"/>
      <c r="D49" s="109"/>
      <c r="E49" s="103"/>
      <c r="F49" s="107"/>
      <c r="G49" s="125"/>
      <c r="H49" s="109"/>
      <c r="I49" s="103"/>
      <c r="J49" s="107"/>
      <c r="K49" s="125"/>
      <c r="L49" s="109"/>
      <c r="M49" s="103"/>
      <c r="N49" s="107"/>
      <c r="O49" s="103"/>
      <c r="P49" s="107"/>
      <c r="Q49" s="103"/>
      <c r="R49" s="107"/>
      <c r="S49" s="125"/>
      <c r="T49" s="109"/>
      <c r="U49" s="103"/>
      <c r="V49" s="107"/>
      <c r="W49" s="125"/>
      <c r="X49" s="109"/>
      <c r="Y49" s="103"/>
      <c r="Z49" s="107"/>
      <c r="AA49" s="103"/>
      <c r="AB49" s="107"/>
      <c r="AC49" s="125"/>
      <c r="AD49" s="109"/>
      <c r="AE49" s="103"/>
      <c r="AF49" s="107"/>
      <c r="AG49" s="103"/>
      <c r="AH49" s="107"/>
      <c r="AI49" s="125"/>
      <c r="AJ49" s="109"/>
      <c r="AK49" s="134"/>
      <c r="AL49" s="107"/>
      <c r="AM49" s="131"/>
    </row>
    <row r="50" spans="1:39" x14ac:dyDescent="0.35">
      <c r="A50" s="459" t="s">
        <v>155</v>
      </c>
      <c r="B50" s="109">
        <v>6.5910775023374198E-3</v>
      </c>
      <c r="C50" s="125"/>
      <c r="D50" s="109">
        <v>7.9462008615509908E-3</v>
      </c>
      <c r="E50" s="103"/>
      <c r="F50" s="107">
        <v>5.1913743958780303E-3</v>
      </c>
      <c r="G50" s="125"/>
      <c r="H50" s="109">
        <v>6.9846787570206296E-3</v>
      </c>
      <c r="I50" s="103"/>
      <c r="J50" s="107">
        <v>6.1993861663263098E-3</v>
      </c>
      <c r="K50" s="125"/>
      <c r="L50" s="109">
        <v>5.4541830620453103E-3</v>
      </c>
      <c r="M50" s="103"/>
      <c r="N50" s="107">
        <v>1.2995070137552E-2</v>
      </c>
      <c r="O50" s="103"/>
      <c r="P50" s="107">
        <v>9.5150401937226705E-3</v>
      </c>
      <c r="Q50" s="103"/>
      <c r="R50" s="107">
        <v>1.0116912414219E-2</v>
      </c>
      <c r="S50" s="125"/>
      <c r="T50" s="109">
        <v>1.7117210006917999E-3</v>
      </c>
      <c r="U50" s="103"/>
      <c r="V50" s="107">
        <v>7.7113177881161198E-3</v>
      </c>
      <c r="W50" s="125"/>
      <c r="X50" s="109">
        <v>5.9238371925142098E-3</v>
      </c>
      <c r="Y50" s="103"/>
      <c r="Z50" s="107">
        <v>6.8740087371503902E-3</v>
      </c>
      <c r="AA50" s="103"/>
      <c r="AB50" s="107">
        <v>6.8231600773486197E-3</v>
      </c>
      <c r="AC50" s="125"/>
      <c r="AD50" s="109">
        <v>9.7643120671580801E-3</v>
      </c>
      <c r="AE50" s="103"/>
      <c r="AF50" s="107">
        <v>6.3093383663708202E-3</v>
      </c>
      <c r="AG50" s="103"/>
      <c r="AH50" s="107">
        <v>6.5891464179770702E-3</v>
      </c>
      <c r="AI50" s="125"/>
      <c r="AJ50" s="109">
        <v>6.3975174608811103E-3</v>
      </c>
      <c r="AK50" s="134"/>
      <c r="AL50" s="107">
        <v>7.3173343268798999E-3</v>
      </c>
      <c r="AM50" s="131"/>
    </row>
    <row r="51" spans="1:39" ht="15.75" customHeight="1" x14ac:dyDescent="0.35">
      <c r="A51" s="459"/>
      <c r="B51" s="109"/>
      <c r="C51" s="125"/>
      <c r="D51" s="109"/>
      <c r="E51" s="103"/>
      <c r="F51" s="107"/>
      <c r="G51" s="125"/>
      <c r="H51" s="109"/>
      <c r="I51" s="103"/>
      <c r="J51" s="107"/>
      <c r="K51" s="125"/>
      <c r="L51" s="109"/>
      <c r="M51" s="103"/>
      <c r="N51" s="107"/>
      <c r="O51" s="103"/>
      <c r="P51" s="107"/>
      <c r="Q51" s="103"/>
      <c r="R51" s="107"/>
      <c r="S51" s="125"/>
      <c r="T51" s="109"/>
      <c r="U51" s="103"/>
      <c r="V51" s="107"/>
      <c r="W51" s="125"/>
      <c r="X51" s="109"/>
      <c r="Y51" s="103"/>
      <c r="Z51" s="107"/>
      <c r="AA51" s="103"/>
      <c r="AB51" s="107"/>
      <c r="AC51" s="125"/>
      <c r="AD51" s="109"/>
      <c r="AE51" s="103"/>
      <c r="AF51" s="107"/>
      <c r="AG51" s="103"/>
      <c r="AH51" s="107"/>
      <c r="AI51" s="125"/>
      <c r="AJ51" s="109"/>
      <c r="AK51" s="134"/>
      <c r="AL51" s="107"/>
      <c r="AM51" s="131"/>
    </row>
    <row r="52" spans="1:39" ht="15" customHeight="1" x14ac:dyDescent="0.35">
      <c r="A52" s="457" t="s">
        <v>156</v>
      </c>
      <c r="B52" s="154">
        <v>3.1674919237293602</v>
      </c>
      <c r="C52" s="155"/>
      <c r="D52" s="154">
        <v>3.1126262138910601</v>
      </c>
      <c r="E52" s="156"/>
      <c r="F52" s="157">
        <v>3.2241625611120299</v>
      </c>
      <c r="G52" s="155"/>
      <c r="H52" s="154">
        <v>3.1917304023050499</v>
      </c>
      <c r="I52" s="158"/>
      <c r="J52" s="157">
        <v>3.1477528204554202</v>
      </c>
      <c r="K52" s="155"/>
      <c r="L52" s="154">
        <v>3.3719527731716901</v>
      </c>
      <c r="M52" s="158"/>
      <c r="N52" s="157">
        <v>3.0478124909981501</v>
      </c>
      <c r="O52" s="158"/>
      <c r="P52" s="157">
        <v>2.5309184089524401</v>
      </c>
      <c r="Q52" s="158"/>
      <c r="R52" s="157">
        <v>2.3718214584394</v>
      </c>
      <c r="S52" s="155"/>
      <c r="T52" s="154">
        <v>2.8455060536627399</v>
      </c>
      <c r="U52" s="158"/>
      <c r="V52" s="159">
        <v>3.2342313116344199</v>
      </c>
      <c r="W52" s="160"/>
      <c r="X52" s="161">
        <v>3.2744228153998201</v>
      </c>
      <c r="Y52" s="156"/>
      <c r="Z52" s="159">
        <v>3.24830049024539</v>
      </c>
      <c r="AA52" s="156"/>
      <c r="AB52" s="159">
        <v>3.03710533286044</v>
      </c>
      <c r="AC52" s="160"/>
      <c r="AD52" s="161">
        <v>2.78127056559976</v>
      </c>
      <c r="AE52" s="156"/>
      <c r="AF52" s="159">
        <v>3.15961074512684</v>
      </c>
      <c r="AG52" s="156"/>
      <c r="AH52" s="159">
        <v>3.2364643338852499</v>
      </c>
      <c r="AI52" s="160"/>
      <c r="AJ52" s="154">
        <v>3.10134312035599</v>
      </c>
      <c r="AK52" s="162"/>
      <c r="AL52" s="157">
        <v>4.0274313532796002</v>
      </c>
      <c r="AM52" s="163"/>
    </row>
    <row r="53" spans="1:39" ht="15.75" customHeight="1" x14ac:dyDescent="0.35">
      <c r="A53" s="458"/>
      <c r="B53" s="110"/>
      <c r="C53" s="142"/>
      <c r="D53" s="110"/>
      <c r="E53" s="139"/>
      <c r="F53" s="132"/>
      <c r="G53" s="142"/>
      <c r="H53" s="110"/>
      <c r="I53" s="116"/>
      <c r="J53" s="132"/>
      <c r="K53" s="142"/>
      <c r="L53" s="110"/>
      <c r="M53" s="116"/>
      <c r="N53" s="132"/>
      <c r="O53" s="116"/>
      <c r="P53" s="132"/>
      <c r="Q53" s="116"/>
      <c r="R53" s="132"/>
      <c r="S53" s="142"/>
      <c r="T53" s="110"/>
      <c r="U53" s="116"/>
      <c r="V53" s="140"/>
      <c r="W53" s="141"/>
      <c r="X53" s="138"/>
      <c r="Y53" s="139"/>
      <c r="Z53" s="140"/>
      <c r="AA53" s="139"/>
      <c r="AB53" s="140"/>
      <c r="AC53" s="141"/>
      <c r="AD53" s="138"/>
      <c r="AE53" s="139"/>
      <c r="AF53" s="140"/>
      <c r="AG53" s="139"/>
      <c r="AH53" s="140"/>
      <c r="AI53" s="141"/>
      <c r="AJ53" s="110"/>
      <c r="AK53" s="41"/>
      <c r="AL53" s="132"/>
      <c r="AM53" s="133"/>
    </row>
    <row r="55" spans="1:39" x14ac:dyDescent="0.35">
      <c r="A55" s="114" t="s">
        <v>157</v>
      </c>
    </row>
    <row r="56" spans="1:39" x14ac:dyDescent="0.35">
      <c r="A56" s="87" t="s">
        <v>158</v>
      </c>
    </row>
  </sheetData>
  <mergeCells count="60">
    <mergeCell ref="AJ1:AK1"/>
    <mergeCell ref="AL1:AM1"/>
    <mergeCell ref="AJ22:AK22"/>
    <mergeCell ref="AL22:AM22"/>
    <mergeCell ref="B22:C22"/>
    <mergeCell ref="L1:M1"/>
    <mergeCell ref="B1:C1"/>
    <mergeCell ref="D1:E1"/>
    <mergeCell ref="F1:G1"/>
    <mergeCell ref="H1:I1"/>
    <mergeCell ref="J1:K1"/>
    <mergeCell ref="D22:E22"/>
    <mergeCell ref="F22:G22"/>
    <mergeCell ref="H22:I22"/>
    <mergeCell ref="J22:K22"/>
    <mergeCell ref="AD1:AE1"/>
    <mergeCell ref="AF1:AG1"/>
    <mergeCell ref="T1:U1"/>
    <mergeCell ref="V1:W1"/>
    <mergeCell ref="AH1:AI1"/>
    <mergeCell ref="N1:O1"/>
    <mergeCell ref="P1:Q1"/>
    <mergeCell ref="R1:S1"/>
    <mergeCell ref="AB1:AC1"/>
    <mergeCell ref="X1:Y1"/>
    <mergeCell ref="Z1:AA1"/>
    <mergeCell ref="AF22:AG22"/>
    <mergeCell ref="AH22:AI22"/>
    <mergeCell ref="L22:M22"/>
    <mergeCell ref="N22:O22"/>
    <mergeCell ref="P22:Q22"/>
    <mergeCell ref="R22:S22"/>
    <mergeCell ref="T22:U22"/>
    <mergeCell ref="V22:W22"/>
    <mergeCell ref="X22:Y22"/>
    <mergeCell ref="Z22:AA22"/>
    <mergeCell ref="AB22:AC22"/>
    <mergeCell ref="AD22:AE22"/>
    <mergeCell ref="A5:A6"/>
    <mergeCell ref="A7:A8"/>
    <mergeCell ref="A9:A10"/>
    <mergeCell ref="A11:A12"/>
    <mergeCell ref="A13:A14"/>
    <mergeCell ref="A15:A16"/>
    <mergeCell ref="A17:A18"/>
    <mergeCell ref="A19:A20"/>
    <mergeCell ref="A26:A27"/>
    <mergeCell ref="A28:A29"/>
    <mergeCell ref="A30:A31"/>
    <mergeCell ref="A32:A33"/>
    <mergeCell ref="A34:A35"/>
    <mergeCell ref="A36:A37"/>
    <mergeCell ref="A38:A39"/>
    <mergeCell ref="A52:A53"/>
    <mergeCell ref="A40:A41"/>
    <mergeCell ref="A42:A43"/>
    <mergeCell ref="A46:A47"/>
    <mergeCell ref="A48:A49"/>
    <mergeCell ref="A50:A51"/>
    <mergeCell ref="A44:A45"/>
  </mergeCells>
  <pageMargins left="0.7" right="0.7" top="0.75" bottom="0.75" header="0.3" footer="0.3"/>
  <pageSetup paperSize="9" orientation="portrait" horizontalDpi="90" verticalDpi="9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U58"/>
  <sheetViews>
    <sheetView zoomScaleNormal="100" workbookViewId="0">
      <selection sqref="A1:A3"/>
    </sheetView>
  </sheetViews>
  <sheetFormatPr defaultColWidth="10.90625" defaultRowHeight="14.5" x14ac:dyDescent="0.35"/>
  <cols>
    <col min="1" max="1" width="41.1796875" customWidth="1"/>
    <col min="16" max="16" width="9.453125" customWidth="1"/>
  </cols>
  <sheetData>
    <row r="1" spans="1:21" ht="30" customHeight="1" x14ac:dyDescent="0.35">
      <c r="A1" s="476" t="s">
        <v>113</v>
      </c>
      <c r="B1" s="465" t="s">
        <v>159</v>
      </c>
      <c r="C1" s="466"/>
      <c r="D1" s="446">
        <v>2021</v>
      </c>
      <c r="E1" s="447"/>
      <c r="F1" s="447"/>
      <c r="G1" s="447"/>
      <c r="H1" s="447"/>
      <c r="I1" s="448"/>
      <c r="J1" s="446">
        <v>2022</v>
      </c>
      <c r="K1" s="447"/>
      <c r="L1" s="447"/>
      <c r="M1" s="447"/>
      <c r="N1" s="447"/>
      <c r="O1" s="448"/>
      <c r="P1" s="446">
        <v>2023</v>
      </c>
      <c r="Q1" s="447"/>
      <c r="R1" s="447"/>
      <c r="S1" s="447"/>
      <c r="T1" s="447"/>
      <c r="U1" s="448"/>
    </row>
    <row r="2" spans="1:21" ht="30" customHeight="1" x14ac:dyDescent="0.35">
      <c r="A2" s="477"/>
      <c r="B2" s="472"/>
      <c r="C2" s="474"/>
      <c r="D2" s="472" t="s">
        <v>58</v>
      </c>
      <c r="E2" s="473"/>
      <c r="F2" s="473" t="s">
        <v>59</v>
      </c>
      <c r="G2" s="473"/>
      <c r="H2" s="473" t="s">
        <v>60</v>
      </c>
      <c r="I2" s="474"/>
      <c r="J2" s="472" t="s">
        <v>61</v>
      </c>
      <c r="K2" s="473"/>
      <c r="L2" s="473" t="s">
        <v>62</v>
      </c>
      <c r="M2" s="473"/>
      <c r="N2" s="473" t="s">
        <v>60</v>
      </c>
      <c r="O2" s="474"/>
      <c r="P2" s="472" t="s">
        <v>63</v>
      </c>
      <c r="Q2" s="473"/>
      <c r="R2" s="473" t="s">
        <v>64</v>
      </c>
      <c r="S2" s="473"/>
      <c r="T2" s="473" t="s">
        <v>60</v>
      </c>
      <c r="U2" s="474"/>
    </row>
    <row r="3" spans="1:21" ht="15.75" customHeight="1" x14ac:dyDescent="0.35">
      <c r="A3" s="478"/>
      <c r="B3" s="452"/>
      <c r="C3" s="454"/>
      <c r="D3" s="99" t="s">
        <v>130</v>
      </c>
      <c r="E3" s="100"/>
      <c r="F3" s="100" t="s">
        <v>131</v>
      </c>
      <c r="G3" s="100"/>
      <c r="H3" s="100"/>
      <c r="I3" s="101"/>
      <c r="J3" s="100" t="s">
        <v>133</v>
      </c>
      <c r="K3" s="100"/>
      <c r="L3" s="100" t="s">
        <v>134</v>
      </c>
      <c r="M3" s="100"/>
      <c r="N3" s="100"/>
      <c r="O3" s="101"/>
      <c r="P3" s="100" t="s">
        <v>160</v>
      </c>
      <c r="Q3" s="100"/>
      <c r="R3" s="100" t="s">
        <v>161</v>
      </c>
      <c r="S3" s="100"/>
      <c r="T3" s="100"/>
      <c r="U3" s="101"/>
    </row>
    <row r="4" spans="1:21" x14ac:dyDescent="0.35">
      <c r="A4" s="106"/>
      <c r="B4" s="126" t="s">
        <v>135</v>
      </c>
      <c r="C4" s="127" t="s">
        <v>136</v>
      </c>
      <c r="D4" s="109" t="s">
        <v>135</v>
      </c>
      <c r="E4" s="107" t="s">
        <v>136</v>
      </c>
      <c r="F4" s="107" t="s">
        <v>135</v>
      </c>
      <c r="G4" s="107" t="s">
        <v>136</v>
      </c>
      <c r="H4" s="107" t="s">
        <v>135</v>
      </c>
      <c r="I4" s="211" t="s">
        <v>136</v>
      </c>
      <c r="J4" s="107" t="s">
        <v>135</v>
      </c>
      <c r="K4" s="107" t="s">
        <v>136</v>
      </c>
      <c r="L4" s="107" t="s">
        <v>135</v>
      </c>
      <c r="M4" s="107" t="s">
        <v>136</v>
      </c>
      <c r="N4" s="107" t="s">
        <v>135</v>
      </c>
      <c r="O4" s="211" t="s">
        <v>136</v>
      </c>
      <c r="P4" s="107" t="s">
        <v>135</v>
      </c>
      <c r="Q4" s="107" t="s">
        <v>136</v>
      </c>
      <c r="R4" s="107" t="s">
        <v>135</v>
      </c>
      <c r="S4" s="107" t="s">
        <v>136</v>
      </c>
      <c r="T4" s="107" t="s">
        <v>135</v>
      </c>
      <c r="U4" s="211" t="s">
        <v>136</v>
      </c>
    </row>
    <row r="5" spans="1:21" ht="15.75" customHeight="1" x14ac:dyDescent="0.35">
      <c r="A5" s="108" t="s">
        <v>65</v>
      </c>
      <c r="B5" s="174">
        <v>12083</v>
      </c>
      <c r="C5" s="207"/>
      <c r="D5" s="180">
        <v>2048</v>
      </c>
      <c r="E5" s="181"/>
      <c r="F5" s="181">
        <v>2051</v>
      </c>
      <c r="G5" s="210"/>
      <c r="H5" s="210">
        <v>4099</v>
      </c>
      <c r="I5" s="207"/>
      <c r="J5" s="210">
        <v>2000</v>
      </c>
      <c r="K5" s="210"/>
      <c r="L5" s="210">
        <v>2000</v>
      </c>
      <c r="M5" s="210"/>
      <c r="N5" s="210">
        <v>4000</v>
      </c>
      <c r="O5" s="207"/>
      <c r="P5" s="210">
        <v>1989</v>
      </c>
      <c r="Q5" s="129"/>
      <c r="R5" s="210">
        <v>1995</v>
      </c>
      <c r="S5" s="129"/>
      <c r="T5" s="210">
        <v>3984</v>
      </c>
      <c r="U5" s="212"/>
    </row>
    <row r="6" spans="1:21" x14ac:dyDescent="0.35">
      <c r="A6" s="460" t="s">
        <v>137</v>
      </c>
      <c r="B6" s="203">
        <v>0.88243466778227497</v>
      </c>
      <c r="C6" s="205"/>
      <c r="D6" s="203">
        <v>0.89206430044796303</v>
      </c>
      <c r="E6" s="205"/>
      <c r="F6" s="206">
        <v>0.88873167733981095</v>
      </c>
      <c r="G6" s="205"/>
      <c r="H6" s="206">
        <v>0.89039676935588297</v>
      </c>
      <c r="I6" s="204"/>
      <c r="J6" s="206">
        <v>0.87807686318288503</v>
      </c>
      <c r="K6" s="205"/>
      <c r="L6" s="206">
        <v>0.87932827823242699</v>
      </c>
      <c r="M6" s="205"/>
      <c r="N6" s="206">
        <v>0.87870257071297397</v>
      </c>
      <c r="O6" s="204"/>
      <c r="P6" s="206">
        <v>0.89073257237489301</v>
      </c>
      <c r="Q6" s="205"/>
      <c r="R6" s="206">
        <v>0.86528539568350105</v>
      </c>
      <c r="S6" s="205"/>
      <c r="T6" s="206">
        <v>0.87798982185500896</v>
      </c>
      <c r="U6" s="204"/>
    </row>
    <row r="7" spans="1:21" x14ac:dyDescent="0.35">
      <c r="A7" s="460"/>
      <c r="B7" s="175"/>
      <c r="C7" s="166"/>
      <c r="D7" s="175"/>
      <c r="E7" s="166"/>
      <c r="F7" s="167"/>
      <c r="G7" s="166"/>
      <c r="H7" s="167"/>
      <c r="I7" s="170"/>
      <c r="J7" s="167"/>
      <c r="K7" s="166"/>
      <c r="L7" s="167"/>
      <c r="M7" s="166"/>
      <c r="N7" s="167"/>
      <c r="O7" s="170"/>
      <c r="P7" s="167"/>
      <c r="Q7" s="166"/>
      <c r="R7" s="167"/>
      <c r="S7" s="166"/>
      <c r="T7" s="167"/>
      <c r="U7" s="170"/>
    </row>
    <row r="8" spans="1:21" x14ac:dyDescent="0.35">
      <c r="A8" s="460" t="s">
        <v>138</v>
      </c>
      <c r="B8" s="175">
        <v>6.9471651679762603E-2</v>
      </c>
      <c r="C8" s="166"/>
      <c r="D8" s="175">
        <v>5.2027288534623302E-2</v>
      </c>
      <c r="E8" s="166"/>
      <c r="F8" s="167">
        <v>6.0958121564827203E-2</v>
      </c>
      <c r="G8" s="166"/>
      <c r="H8" s="167">
        <v>5.6495973193145997E-2</v>
      </c>
      <c r="I8" s="170"/>
      <c r="J8" s="167">
        <v>6.3887154404169297E-2</v>
      </c>
      <c r="K8" s="166"/>
      <c r="L8" s="167">
        <v>5.9595170897489301E-2</v>
      </c>
      <c r="M8" s="166"/>
      <c r="N8" s="167">
        <v>6.1741162632588401E-2</v>
      </c>
      <c r="O8" s="170"/>
      <c r="P8" s="167">
        <v>7.8117955450271406E-2</v>
      </c>
      <c r="Q8" s="166"/>
      <c r="R8" s="167">
        <v>0.103011382897015</v>
      </c>
      <c r="S8" s="166"/>
      <c r="T8" s="167">
        <v>9.0583414364854606E-2</v>
      </c>
      <c r="U8" s="170"/>
    </row>
    <row r="9" spans="1:21" x14ac:dyDescent="0.35">
      <c r="A9" s="460"/>
      <c r="B9" s="175"/>
      <c r="C9" s="166"/>
      <c r="D9" s="175"/>
      <c r="E9" s="167"/>
      <c r="F9" s="167"/>
      <c r="G9" s="167"/>
      <c r="H9" s="167"/>
      <c r="I9" s="182"/>
      <c r="J9" s="167"/>
      <c r="K9" s="167"/>
      <c r="L9" s="167"/>
      <c r="M9" s="167"/>
      <c r="N9" s="167"/>
      <c r="O9" s="182"/>
      <c r="P9" s="167"/>
      <c r="Q9" s="167"/>
      <c r="R9" s="167"/>
      <c r="S9" s="114"/>
      <c r="T9" s="114"/>
      <c r="U9" s="168"/>
    </row>
    <row r="10" spans="1:21" x14ac:dyDescent="0.35">
      <c r="A10" s="460" t="s">
        <v>139</v>
      </c>
      <c r="B10" s="175">
        <v>8.7165941489455598E-2</v>
      </c>
      <c r="C10" s="166"/>
      <c r="D10" s="175">
        <v>6.7861062639432396E-2</v>
      </c>
      <c r="E10" s="166"/>
      <c r="F10" s="167">
        <v>6.4461231736190394E-2</v>
      </c>
      <c r="G10" s="166"/>
      <c r="H10" s="167">
        <v>6.61599030558295E-2</v>
      </c>
      <c r="I10" s="170"/>
      <c r="J10" s="167">
        <v>6.7465673398801496E-2</v>
      </c>
      <c r="K10" s="166"/>
      <c r="L10" s="167">
        <v>7.1640119174657804E-2</v>
      </c>
      <c r="M10" s="166"/>
      <c r="N10" s="167">
        <v>6.9552896304471007E-2</v>
      </c>
      <c r="O10" s="170"/>
      <c r="P10" s="167">
        <v>0.1183075422783</v>
      </c>
      <c r="Q10" s="166"/>
      <c r="R10" s="167">
        <v>0.134592151186122</v>
      </c>
      <c r="S10" s="166"/>
      <c r="T10" s="167">
        <v>0.12646210933078</v>
      </c>
      <c r="U10" s="170"/>
    </row>
    <row r="11" spans="1:21" x14ac:dyDescent="0.35">
      <c r="A11" s="460"/>
      <c r="B11" s="175"/>
      <c r="C11" s="166"/>
      <c r="D11" s="175"/>
      <c r="E11" s="167"/>
      <c r="F11" s="167"/>
      <c r="G11" s="167"/>
      <c r="H11" s="167"/>
      <c r="I11" s="182"/>
      <c r="J11" s="167"/>
      <c r="K11" s="167"/>
      <c r="L11" s="167"/>
      <c r="M11" s="167"/>
      <c r="N11" s="167"/>
      <c r="O11" s="182"/>
      <c r="P11" s="167"/>
      <c r="Q11" s="167"/>
      <c r="R11" s="167"/>
      <c r="S11" s="114"/>
      <c r="T11" s="114"/>
      <c r="U11" s="168"/>
    </row>
    <row r="12" spans="1:21" x14ac:dyDescent="0.35">
      <c r="A12" s="460" t="s">
        <v>140</v>
      </c>
      <c r="B12" s="175">
        <v>4.0028827108861E-2</v>
      </c>
      <c r="C12" s="166"/>
      <c r="D12" s="175">
        <v>3.0990265996283899E-2</v>
      </c>
      <c r="E12" s="166"/>
      <c r="F12" s="167">
        <v>3.9408283065094502E-2</v>
      </c>
      <c r="G12" s="166"/>
      <c r="H12" s="167">
        <v>3.5202355014559601E-2</v>
      </c>
      <c r="I12" s="170"/>
      <c r="J12" s="167">
        <v>2.6446333460330498E-2</v>
      </c>
      <c r="K12" s="166"/>
      <c r="L12" s="167">
        <v>2.8818613466855599E-2</v>
      </c>
      <c r="M12" s="166"/>
      <c r="N12" s="167">
        <v>2.7632473473675302E-2</v>
      </c>
      <c r="O12" s="170"/>
      <c r="P12" s="167">
        <v>5.4735061977715098E-2</v>
      </c>
      <c r="Q12" s="166"/>
      <c r="R12" s="167">
        <v>6.01383120774273E-2</v>
      </c>
      <c r="S12" s="166"/>
      <c r="T12" s="167">
        <v>5.7440755770475298E-2</v>
      </c>
      <c r="U12" s="170"/>
    </row>
    <row r="13" spans="1:21" x14ac:dyDescent="0.35">
      <c r="A13" s="460"/>
      <c r="B13" s="175"/>
      <c r="C13" s="166"/>
      <c r="D13" s="183"/>
      <c r="E13" s="184"/>
      <c r="F13" s="167"/>
      <c r="G13" s="184"/>
      <c r="H13" s="184"/>
      <c r="I13" s="185"/>
      <c r="J13" s="184"/>
      <c r="K13" s="184"/>
      <c r="L13" s="184"/>
      <c r="M13" s="184"/>
      <c r="N13" s="184"/>
      <c r="O13" s="185"/>
      <c r="P13" s="167"/>
      <c r="Q13" s="167"/>
      <c r="R13" s="167"/>
      <c r="S13" s="114"/>
      <c r="T13" s="114"/>
      <c r="U13" s="168"/>
    </row>
    <row r="14" spans="1:21" x14ac:dyDescent="0.35">
      <c r="A14" s="460" t="s">
        <v>141</v>
      </c>
      <c r="B14" s="175">
        <v>2.7816147686432601E-2</v>
      </c>
      <c r="C14" s="166"/>
      <c r="D14" s="175">
        <v>2.4409934093556001E-2</v>
      </c>
      <c r="E14" s="166"/>
      <c r="F14" s="167">
        <v>3.03891295298486E-2</v>
      </c>
      <c r="G14" s="166"/>
      <c r="H14" s="167">
        <v>2.7401719834718799E-2</v>
      </c>
      <c r="I14" s="170"/>
      <c r="J14" s="167">
        <v>3.0305490954541801E-2</v>
      </c>
      <c r="K14" s="166"/>
      <c r="L14" s="167">
        <v>3.0108775442987699E-2</v>
      </c>
      <c r="M14" s="166"/>
      <c r="N14" s="167">
        <v>3.0207133197928698E-2</v>
      </c>
      <c r="O14" s="170"/>
      <c r="P14" s="167">
        <v>2.43742363609207E-2</v>
      </c>
      <c r="Q14" s="166"/>
      <c r="R14" s="167">
        <v>2.7305250079092701E-2</v>
      </c>
      <c r="S14" s="166"/>
      <c r="T14" s="167">
        <v>2.5841950325183698E-2</v>
      </c>
      <c r="U14" s="170"/>
    </row>
    <row r="15" spans="1:21" x14ac:dyDescent="0.35">
      <c r="A15" s="460"/>
      <c r="B15" s="175"/>
      <c r="C15" s="166"/>
      <c r="D15" s="175"/>
      <c r="E15" s="166"/>
      <c r="F15" s="167"/>
      <c r="G15" s="166"/>
      <c r="H15" s="167"/>
      <c r="I15" s="170"/>
      <c r="J15" s="167"/>
      <c r="K15" s="166"/>
      <c r="L15" s="167"/>
      <c r="M15" s="166"/>
      <c r="N15" s="167"/>
      <c r="O15" s="170"/>
      <c r="P15" s="167"/>
      <c r="Q15" s="166"/>
      <c r="R15" s="167"/>
      <c r="S15" s="166"/>
      <c r="T15" s="167"/>
      <c r="U15" s="170"/>
    </row>
    <row r="16" spans="1:21" x14ac:dyDescent="0.35">
      <c r="A16" s="460" t="s">
        <v>90</v>
      </c>
      <c r="B16" s="175">
        <v>2.35674085103457E-4</v>
      </c>
      <c r="C16" s="166"/>
      <c r="D16" s="175">
        <v>9.5610056726366105E-4</v>
      </c>
      <c r="E16" s="166"/>
      <c r="F16" s="167"/>
      <c r="G16" s="166"/>
      <c r="H16" s="167">
        <v>4.7770040879172498E-4</v>
      </c>
      <c r="I16" s="170"/>
      <c r="J16" s="167"/>
      <c r="K16" s="166"/>
      <c r="L16" s="167">
        <v>4.4477799177160699E-4</v>
      </c>
      <c r="M16" s="166"/>
      <c r="N16" s="167">
        <v>2.2238899777611001E-4</v>
      </c>
      <c r="O16" s="170"/>
      <c r="P16" s="167"/>
      <c r="Q16" s="166"/>
      <c r="R16" s="167"/>
      <c r="S16" s="166"/>
      <c r="T16" s="167"/>
      <c r="U16" s="170"/>
    </row>
    <row r="17" spans="1:21" x14ac:dyDescent="0.35">
      <c r="A17" s="460"/>
      <c r="B17" s="175"/>
      <c r="C17" s="166"/>
      <c r="D17" s="175"/>
      <c r="E17" s="166"/>
      <c r="F17" s="167"/>
      <c r="G17" s="166"/>
      <c r="H17" s="167"/>
      <c r="I17" s="170"/>
      <c r="J17" s="167"/>
      <c r="K17" s="166"/>
      <c r="L17" s="167"/>
      <c r="M17" s="166"/>
      <c r="N17" s="167"/>
      <c r="O17" s="170"/>
      <c r="P17" s="167"/>
      <c r="Q17" s="166"/>
      <c r="R17" s="167"/>
      <c r="S17" s="166"/>
      <c r="T17" s="167"/>
      <c r="U17" s="170"/>
    </row>
    <row r="18" spans="1:21" x14ac:dyDescent="0.35">
      <c r="A18" s="460" t="s">
        <v>91</v>
      </c>
      <c r="B18" s="109"/>
      <c r="C18" s="103"/>
      <c r="D18" s="175"/>
      <c r="E18" s="143"/>
      <c r="F18" s="167"/>
      <c r="G18" s="166"/>
      <c r="H18" s="167"/>
      <c r="I18" s="170"/>
      <c r="J18" s="129"/>
      <c r="K18" s="143"/>
      <c r="L18" s="129"/>
      <c r="M18" s="143"/>
      <c r="N18" s="129"/>
      <c r="O18" s="111"/>
      <c r="P18" s="167"/>
      <c r="Q18" s="166"/>
      <c r="R18" s="167"/>
      <c r="S18" s="166"/>
      <c r="T18" s="167"/>
      <c r="U18" s="170"/>
    </row>
    <row r="19" spans="1:21" ht="15.75" customHeight="1" x14ac:dyDescent="0.35">
      <c r="A19" s="460"/>
      <c r="B19" s="109"/>
      <c r="C19" s="103"/>
      <c r="D19" s="175"/>
      <c r="E19" s="143"/>
      <c r="F19" s="167"/>
      <c r="G19" s="166"/>
      <c r="H19" s="167"/>
      <c r="I19" s="170"/>
      <c r="J19" s="129"/>
      <c r="K19" s="143"/>
      <c r="L19" s="129"/>
      <c r="M19" s="143"/>
      <c r="N19" s="129"/>
      <c r="O19" s="111"/>
      <c r="P19" s="167"/>
      <c r="Q19" s="166"/>
      <c r="R19" s="167"/>
      <c r="S19" s="166"/>
      <c r="T19" s="167"/>
      <c r="U19" s="170"/>
    </row>
    <row r="20" spans="1:21" ht="15" customHeight="1" x14ac:dyDescent="0.35">
      <c r="A20" s="461" t="s">
        <v>142</v>
      </c>
      <c r="B20" s="203">
        <v>0.97194817822846402</v>
      </c>
      <c r="C20" s="205"/>
      <c r="D20" s="203">
        <v>0.97463396533918001</v>
      </c>
      <c r="E20" s="205"/>
      <c r="F20" s="206">
        <v>0.96961087047015104</v>
      </c>
      <c r="G20" s="205"/>
      <c r="H20" s="206">
        <v>0.97212057975648902</v>
      </c>
      <c r="I20" s="204"/>
      <c r="J20" s="206">
        <v>0.96969450904545795</v>
      </c>
      <c r="K20" s="205"/>
      <c r="L20" s="206">
        <v>0.96944644656524104</v>
      </c>
      <c r="M20" s="205"/>
      <c r="N20" s="117">
        <v>0.96957047780429495</v>
      </c>
      <c r="O20" s="205"/>
      <c r="P20" s="203">
        <v>0.97562576363907905</v>
      </c>
      <c r="Q20" s="205"/>
      <c r="R20" s="206">
        <v>0.97269474992090699</v>
      </c>
      <c r="S20" s="205"/>
      <c r="T20" s="206">
        <v>0.97415804967481601</v>
      </c>
      <c r="U20" s="204"/>
    </row>
    <row r="21" spans="1:21" ht="15.75" customHeight="1" x14ac:dyDescent="0.35">
      <c r="A21" s="462"/>
      <c r="B21" s="110"/>
      <c r="C21" s="116"/>
      <c r="D21" s="208"/>
      <c r="E21" s="54"/>
      <c r="F21" s="209"/>
      <c r="G21" s="54"/>
      <c r="H21" s="209"/>
      <c r="I21" s="176"/>
      <c r="J21" s="209"/>
      <c r="K21" s="54"/>
      <c r="L21" s="209"/>
      <c r="M21" s="54"/>
      <c r="N21" s="209"/>
      <c r="O21" s="176"/>
      <c r="P21" s="171"/>
      <c r="Q21" s="171"/>
      <c r="R21" s="171"/>
      <c r="S21" s="171"/>
      <c r="T21" s="171"/>
      <c r="U21" s="172"/>
    </row>
    <row r="22" spans="1:21" ht="15.75" customHeight="1" x14ac:dyDescent="0.35"/>
    <row r="23" spans="1:21" ht="58" customHeight="1" x14ac:dyDescent="0.35">
      <c r="A23" s="476" t="s">
        <v>143</v>
      </c>
      <c r="B23" s="465" t="s">
        <v>159</v>
      </c>
      <c r="C23" s="466"/>
      <c r="D23" s="446">
        <v>2021</v>
      </c>
      <c r="E23" s="447"/>
      <c r="F23" s="447"/>
      <c r="G23" s="447"/>
      <c r="H23" s="447"/>
      <c r="I23" s="448"/>
      <c r="J23" s="447">
        <v>2022</v>
      </c>
      <c r="K23" s="447"/>
      <c r="L23" s="447"/>
      <c r="M23" s="447"/>
      <c r="N23" s="447"/>
      <c r="O23" s="448"/>
      <c r="P23" s="446">
        <v>2023</v>
      </c>
      <c r="Q23" s="447"/>
      <c r="R23" s="447"/>
      <c r="S23" s="447"/>
      <c r="T23" s="447"/>
      <c r="U23" s="448"/>
    </row>
    <row r="24" spans="1:21" ht="14.5" customHeight="1" x14ac:dyDescent="0.35">
      <c r="A24" s="477"/>
      <c r="B24" s="472"/>
      <c r="C24" s="474"/>
      <c r="D24" s="472" t="s">
        <v>58</v>
      </c>
      <c r="E24" s="473"/>
      <c r="F24" s="473" t="s">
        <v>59</v>
      </c>
      <c r="G24" s="473"/>
      <c r="H24" s="473" t="s">
        <v>60</v>
      </c>
      <c r="I24" s="474"/>
      <c r="J24" s="473" t="s">
        <v>61</v>
      </c>
      <c r="K24" s="473"/>
      <c r="L24" s="473" t="s">
        <v>62</v>
      </c>
      <c r="M24" s="473"/>
      <c r="N24" s="473" t="s">
        <v>60</v>
      </c>
      <c r="O24" s="474"/>
      <c r="P24" s="472" t="s">
        <v>63</v>
      </c>
      <c r="Q24" s="473"/>
      <c r="R24" s="473" t="s">
        <v>64</v>
      </c>
      <c r="S24" s="473"/>
      <c r="T24" s="473" t="s">
        <v>60</v>
      </c>
      <c r="U24" s="474"/>
    </row>
    <row r="25" spans="1:21" ht="15" customHeight="1" x14ac:dyDescent="0.35">
      <c r="A25" s="478"/>
      <c r="B25" s="452"/>
      <c r="C25" s="454"/>
      <c r="D25" s="99" t="s">
        <v>130</v>
      </c>
      <c r="E25" s="100"/>
      <c r="F25" s="100" t="s">
        <v>131</v>
      </c>
      <c r="G25" s="100"/>
      <c r="H25" s="100"/>
      <c r="I25" s="101"/>
      <c r="J25" s="100" t="s">
        <v>133</v>
      </c>
      <c r="K25" s="100"/>
      <c r="L25" s="100" t="s">
        <v>134</v>
      </c>
      <c r="M25" s="100"/>
      <c r="N25" s="100"/>
      <c r="O25" s="101"/>
      <c r="P25" s="100" t="s">
        <v>160</v>
      </c>
      <c r="Q25" s="100"/>
      <c r="R25" s="100" t="s">
        <v>161</v>
      </c>
      <c r="S25" s="100"/>
      <c r="T25" s="100"/>
      <c r="U25" s="101"/>
    </row>
    <row r="26" spans="1:21" x14ac:dyDescent="0.35">
      <c r="A26" s="106"/>
      <c r="B26" s="126" t="s">
        <v>135</v>
      </c>
      <c r="C26" s="127" t="s">
        <v>136</v>
      </c>
      <c r="D26" s="109" t="s">
        <v>135</v>
      </c>
      <c r="E26" s="107" t="s">
        <v>136</v>
      </c>
      <c r="F26" s="107" t="s">
        <v>135</v>
      </c>
      <c r="G26" s="107" t="s">
        <v>136</v>
      </c>
      <c r="H26" s="107" t="s">
        <v>135</v>
      </c>
      <c r="I26" s="211" t="s">
        <v>136</v>
      </c>
      <c r="J26" s="107" t="s">
        <v>135</v>
      </c>
      <c r="K26" s="107" t="s">
        <v>136</v>
      </c>
      <c r="L26" s="107" t="s">
        <v>135</v>
      </c>
      <c r="M26" s="107" t="s">
        <v>136</v>
      </c>
      <c r="N26" s="107" t="s">
        <v>135</v>
      </c>
      <c r="O26" s="211" t="s">
        <v>136</v>
      </c>
      <c r="P26" s="126" t="s">
        <v>135</v>
      </c>
      <c r="Q26" s="117" t="s">
        <v>136</v>
      </c>
      <c r="R26" s="117" t="s">
        <v>135</v>
      </c>
      <c r="S26" s="117" t="s">
        <v>136</v>
      </c>
      <c r="T26" s="117" t="s">
        <v>135</v>
      </c>
      <c r="U26" s="127" t="s">
        <v>136</v>
      </c>
    </row>
    <row r="27" spans="1:21" ht="15.75" customHeight="1" x14ac:dyDescent="0.35">
      <c r="A27" s="108" t="s">
        <v>65</v>
      </c>
      <c r="B27" s="174">
        <v>12083</v>
      </c>
      <c r="C27" s="207"/>
      <c r="D27" s="180">
        <v>2048</v>
      </c>
      <c r="E27" s="181"/>
      <c r="F27" s="181">
        <v>2051</v>
      </c>
      <c r="G27" s="210"/>
      <c r="H27" s="210">
        <v>4099</v>
      </c>
      <c r="I27" s="207"/>
      <c r="J27" s="210">
        <v>2000</v>
      </c>
      <c r="K27" s="210"/>
      <c r="L27" s="210">
        <v>2000</v>
      </c>
      <c r="M27" s="210"/>
      <c r="N27" s="210">
        <v>4000</v>
      </c>
      <c r="O27" s="207"/>
      <c r="P27" s="174">
        <v>1989</v>
      </c>
      <c r="Q27" s="129"/>
      <c r="R27" s="210">
        <v>1995</v>
      </c>
      <c r="S27" s="129"/>
      <c r="T27" s="210">
        <v>3984</v>
      </c>
      <c r="U27" s="212"/>
    </row>
    <row r="28" spans="1:21" x14ac:dyDescent="0.35">
      <c r="A28" s="475" t="s">
        <v>144</v>
      </c>
      <c r="B28" s="203">
        <v>0.76854577076580599</v>
      </c>
      <c r="C28" s="205"/>
      <c r="D28" s="203">
        <v>0.78990755537289903</v>
      </c>
      <c r="E28" s="205"/>
      <c r="F28" s="206">
        <v>0.74385425637133296</v>
      </c>
      <c r="G28" s="205"/>
      <c r="H28" s="206">
        <v>0.76686405315685102</v>
      </c>
      <c r="I28" s="204"/>
      <c r="J28" s="206">
        <v>0.80185054579722403</v>
      </c>
      <c r="K28" s="205"/>
      <c r="L28" s="206">
        <v>0.80912492103118905</v>
      </c>
      <c r="M28" s="205"/>
      <c r="N28" s="117">
        <v>0.80548773344512303</v>
      </c>
      <c r="O28" s="205"/>
      <c r="P28" s="203">
        <v>0.73907236535714504</v>
      </c>
      <c r="Q28" s="205"/>
      <c r="R28" s="206">
        <v>0.72731675484076697</v>
      </c>
      <c r="S28" s="205"/>
      <c r="T28" s="206">
        <v>0.73318570791629001</v>
      </c>
      <c r="U28" s="204"/>
    </row>
    <row r="29" spans="1:21" x14ac:dyDescent="0.35">
      <c r="A29" s="470"/>
      <c r="D29" s="175"/>
      <c r="E29" s="166"/>
      <c r="F29" s="166"/>
      <c r="G29" s="166"/>
      <c r="H29" s="167"/>
      <c r="I29" s="166"/>
      <c r="J29" s="175"/>
      <c r="K29" s="166"/>
      <c r="L29" s="167"/>
      <c r="M29" s="166"/>
      <c r="N29" s="107"/>
      <c r="O29" s="166"/>
      <c r="P29" s="175"/>
      <c r="Q29" s="166"/>
      <c r="R29" s="167"/>
      <c r="S29" s="166"/>
      <c r="T29" s="167"/>
      <c r="U29" s="170"/>
    </row>
    <row r="30" spans="1:21" x14ac:dyDescent="0.35">
      <c r="A30" s="459" t="s">
        <v>145</v>
      </c>
      <c r="B30" s="175">
        <v>0.60141666765054203</v>
      </c>
      <c r="C30" s="166"/>
      <c r="D30" s="175">
        <v>0.58894801779398398</v>
      </c>
      <c r="E30" s="166"/>
      <c r="F30" s="167">
        <v>0.57689232796401002</v>
      </c>
      <c r="G30" s="166"/>
      <c r="H30" s="167">
        <v>0.58291576122744504</v>
      </c>
      <c r="I30" s="170"/>
      <c r="J30" s="175">
        <v>0.65011573702482595</v>
      </c>
      <c r="K30" s="166"/>
      <c r="L30" s="167">
        <v>0.67375841003546899</v>
      </c>
      <c r="M30" s="166"/>
      <c r="N30" s="107">
        <v>0.66193707363062904</v>
      </c>
      <c r="O30" s="166"/>
      <c r="P30" s="175">
        <v>0.55457233925231897</v>
      </c>
      <c r="Q30" s="166"/>
      <c r="R30" s="167">
        <v>0.564788577648349</v>
      </c>
      <c r="S30" s="166"/>
      <c r="T30" s="167">
        <v>0.55968815145856299</v>
      </c>
      <c r="U30" s="170"/>
    </row>
    <row r="31" spans="1:21" x14ac:dyDescent="0.35">
      <c r="A31" s="459"/>
      <c r="B31" s="175"/>
      <c r="D31" s="175"/>
      <c r="E31" s="166"/>
      <c r="F31" s="166"/>
      <c r="G31" s="166"/>
      <c r="H31" s="167"/>
      <c r="I31" s="166"/>
      <c r="J31" s="175"/>
      <c r="K31" s="166"/>
      <c r="L31" s="167"/>
      <c r="M31" s="166"/>
      <c r="N31" s="107"/>
      <c r="O31" s="166"/>
      <c r="P31" s="175"/>
      <c r="Q31" s="166"/>
      <c r="R31" s="167"/>
      <c r="S31" s="166"/>
      <c r="T31" s="167"/>
      <c r="U31" s="170"/>
    </row>
    <row r="32" spans="1:21" x14ac:dyDescent="0.35">
      <c r="A32" s="470" t="s">
        <v>146</v>
      </c>
      <c r="B32" s="175">
        <v>0.77069696159001799</v>
      </c>
      <c r="C32" s="166"/>
      <c r="D32" s="175">
        <v>0.78639734303911402</v>
      </c>
      <c r="E32" s="166"/>
      <c r="F32" s="167">
        <v>0.76469662876076905</v>
      </c>
      <c r="G32" s="166"/>
      <c r="H32" s="167">
        <v>0.77553904475421098</v>
      </c>
      <c r="I32" s="170"/>
      <c r="J32" s="167">
        <v>0.81660793277508803</v>
      </c>
      <c r="K32" s="166"/>
      <c r="L32" s="167">
        <v>0.79720535775170098</v>
      </c>
      <c r="M32" s="166"/>
      <c r="N32" s="107">
        <v>0.80690664518093402</v>
      </c>
      <c r="O32" s="166"/>
      <c r="P32" s="175">
        <v>0.73561011698242895</v>
      </c>
      <c r="Q32" s="166"/>
      <c r="R32" s="167">
        <v>0.72312869126558998</v>
      </c>
      <c r="S32" s="166"/>
      <c r="T32" s="167">
        <v>0.72936000538965895</v>
      </c>
      <c r="U32" s="170"/>
    </row>
    <row r="33" spans="1:21" x14ac:dyDescent="0.35">
      <c r="A33" s="470"/>
      <c r="B33" s="175"/>
      <c r="C33" s="166"/>
      <c r="D33" s="175"/>
      <c r="E33" s="166"/>
      <c r="F33" s="167"/>
      <c r="G33" s="166"/>
      <c r="H33" s="167"/>
      <c r="I33" s="170"/>
      <c r="J33" s="167"/>
      <c r="K33" s="166"/>
      <c r="L33" s="167"/>
      <c r="M33" s="166"/>
      <c r="N33" s="107"/>
      <c r="O33" s="166"/>
      <c r="P33" s="175"/>
      <c r="Q33" s="166"/>
      <c r="R33" s="167"/>
      <c r="S33" s="166"/>
      <c r="T33" s="167"/>
      <c r="U33" s="170"/>
    </row>
    <row r="34" spans="1:21" x14ac:dyDescent="0.35">
      <c r="A34" s="459" t="s">
        <v>147</v>
      </c>
      <c r="B34" s="175">
        <v>0.14864901665730601</v>
      </c>
      <c r="C34" s="166"/>
      <c r="D34" s="175">
        <v>0.156565991570977</v>
      </c>
      <c r="E34" s="166"/>
      <c r="F34" s="167">
        <v>0.13545252974647601</v>
      </c>
      <c r="G34" s="166"/>
      <c r="H34" s="167">
        <v>0.14600153441178901</v>
      </c>
      <c r="I34" s="170"/>
      <c r="J34" s="167">
        <v>0.15424579976863101</v>
      </c>
      <c r="K34" s="166"/>
      <c r="L34" s="167">
        <v>0.15611707711183401</v>
      </c>
      <c r="M34" s="166"/>
      <c r="N34" s="107">
        <v>0.15518143844818599</v>
      </c>
      <c r="O34" s="166"/>
      <c r="P34" s="175">
        <v>0.15043275804533099</v>
      </c>
      <c r="Q34" s="166"/>
      <c r="R34" s="167">
        <v>0.13921266638170099</v>
      </c>
      <c r="S34" s="166"/>
      <c r="T34" s="167">
        <v>0.14481426328601901</v>
      </c>
      <c r="U34" s="170"/>
    </row>
    <row r="35" spans="1:21" x14ac:dyDescent="0.35">
      <c r="A35" s="459"/>
      <c r="B35" s="175"/>
      <c r="C35" s="166"/>
      <c r="D35" s="175"/>
      <c r="E35" s="166"/>
      <c r="F35" s="167"/>
      <c r="G35" s="166"/>
      <c r="H35" s="167"/>
      <c r="I35" s="170"/>
      <c r="J35" s="167"/>
      <c r="K35" s="166"/>
      <c r="L35" s="167"/>
      <c r="M35" s="166"/>
      <c r="N35" s="107"/>
      <c r="O35" s="166"/>
      <c r="P35" s="175"/>
      <c r="Q35" s="166"/>
      <c r="R35" s="167"/>
      <c r="S35" s="166"/>
      <c r="T35" s="167"/>
      <c r="U35" s="170"/>
    </row>
    <row r="36" spans="1:21" x14ac:dyDescent="0.35">
      <c r="A36" s="470" t="s">
        <v>148</v>
      </c>
      <c r="B36" s="175">
        <v>9.6660769578808495E-2</v>
      </c>
      <c r="C36" s="166"/>
      <c r="D36" s="175">
        <v>9.8068762733032E-2</v>
      </c>
      <c r="E36" s="166"/>
      <c r="F36" s="167">
        <v>0.11244120758807701</v>
      </c>
      <c r="G36" s="166"/>
      <c r="H36" s="167">
        <v>0.10526024460398301</v>
      </c>
      <c r="I36" s="170"/>
      <c r="J36" s="167">
        <v>9.5693302356459994E-2</v>
      </c>
      <c r="K36" s="166"/>
      <c r="L36" s="167">
        <v>8.3527485954741507E-2</v>
      </c>
      <c r="M36" s="166"/>
      <c r="N36" s="107">
        <v>8.9610394103896096E-2</v>
      </c>
      <c r="O36" s="166"/>
      <c r="P36" s="175">
        <v>8.4887300866986704E-2</v>
      </c>
      <c r="Q36" s="166"/>
      <c r="R36" s="167">
        <v>0.104866124213211</v>
      </c>
      <c r="S36" s="166"/>
      <c r="T36" s="167">
        <v>9.4891756947487096E-2</v>
      </c>
      <c r="U36" s="170"/>
    </row>
    <row r="37" spans="1:21" x14ac:dyDescent="0.35">
      <c r="A37" s="470"/>
      <c r="B37" s="175"/>
      <c r="C37" s="166"/>
      <c r="D37" s="175"/>
      <c r="E37" s="166"/>
      <c r="F37" s="167"/>
      <c r="G37" s="166"/>
      <c r="H37" s="167"/>
      <c r="I37" s="170"/>
      <c r="J37" s="167"/>
      <c r="K37" s="166"/>
      <c r="L37" s="167"/>
      <c r="M37" s="166"/>
      <c r="N37" s="107"/>
      <c r="O37" s="166"/>
      <c r="P37" s="175"/>
      <c r="Q37" s="166"/>
      <c r="R37" s="167"/>
      <c r="S37" s="166"/>
      <c r="T37" s="167"/>
      <c r="U37" s="170"/>
    </row>
    <row r="38" spans="1:21" x14ac:dyDescent="0.35">
      <c r="A38" s="470" t="s">
        <v>149</v>
      </c>
      <c r="B38" s="175">
        <v>0.34484737313160901</v>
      </c>
      <c r="C38" s="166"/>
      <c r="D38" s="175">
        <v>0.30845911653400199</v>
      </c>
      <c r="E38" s="166"/>
      <c r="F38" s="167">
        <v>0.34563517318284398</v>
      </c>
      <c r="G38" s="166"/>
      <c r="H38" s="167">
        <v>0.32706074904120602</v>
      </c>
      <c r="I38" s="170"/>
      <c r="J38" s="167">
        <v>0.38039590592940598</v>
      </c>
      <c r="K38" s="166"/>
      <c r="L38" s="167">
        <v>0.36076886882577602</v>
      </c>
      <c r="M38" s="166"/>
      <c r="N38" s="107">
        <v>0.37058238729417597</v>
      </c>
      <c r="O38" s="166"/>
      <c r="P38" s="175">
        <v>0.32961138795779599</v>
      </c>
      <c r="Q38" s="166"/>
      <c r="R38" s="167">
        <v>0.34498355849656998</v>
      </c>
      <c r="S38" s="166"/>
      <c r="T38" s="167">
        <v>0.33730904874352002</v>
      </c>
      <c r="U38" s="170"/>
    </row>
    <row r="39" spans="1:21" x14ac:dyDescent="0.35">
      <c r="A39" s="470"/>
      <c r="B39" s="175"/>
      <c r="C39" s="166"/>
      <c r="D39" s="175"/>
      <c r="E39" s="166"/>
      <c r="F39" s="167"/>
      <c r="G39" s="166"/>
      <c r="H39" s="167"/>
      <c r="I39" s="170"/>
      <c r="J39" s="167"/>
      <c r="K39" s="166"/>
      <c r="L39" s="167"/>
      <c r="M39" s="166"/>
      <c r="N39" s="107"/>
      <c r="O39" s="166"/>
      <c r="P39" s="175"/>
      <c r="Q39" s="166"/>
      <c r="R39" s="167"/>
      <c r="S39" s="166"/>
      <c r="T39" s="167"/>
      <c r="U39" s="170"/>
    </row>
    <row r="40" spans="1:21" x14ac:dyDescent="0.35">
      <c r="A40" s="459" t="s">
        <v>150</v>
      </c>
      <c r="B40" s="109">
        <v>0.22538381582402101</v>
      </c>
      <c r="C40" s="103"/>
      <c r="D40" s="109">
        <v>0.20284241693667199</v>
      </c>
      <c r="E40" s="169"/>
      <c r="F40" s="107">
        <v>0.21068115781692201</v>
      </c>
      <c r="G40" s="103"/>
      <c r="H40" s="107">
        <v>0.206764655880703</v>
      </c>
      <c r="I40" s="125"/>
      <c r="J40" s="129">
        <v>0.22922539565616201</v>
      </c>
      <c r="K40" s="143"/>
      <c r="L40" s="129">
        <v>0.244618540474557</v>
      </c>
      <c r="M40" s="143"/>
      <c r="N40" s="179">
        <v>0.23692196813078001</v>
      </c>
      <c r="O40" s="143"/>
      <c r="P40" s="119">
        <v>0.24045632036313799</v>
      </c>
      <c r="Q40" s="143"/>
      <c r="R40" s="129">
        <v>0.22547810976485</v>
      </c>
      <c r="S40" s="143"/>
      <c r="T40" s="129">
        <v>0.23295593620646099</v>
      </c>
      <c r="U40" s="111"/>
    </row>
    <row r="41" spans="1:21" x14ac:dyDescent="0.35">
      <c r="A41" s="459"/>
      <c r="B41" s="109"/>
      <c r="C41" s="103"/>
      <c r="D41" s="109"/>
      <c r="E41" s="169"/>
      <c r="F41" s="107"/>
      <c r="G41" s="103"/>
      <c r="H41" s="107"/>
      <c r="I41" s="125"/>
      <c r="J41" s="129"/>
      <c r="K41" s="143"/>
      <c r="L41" s="129"/>
      <c r="M41" s="143"/>
      <c r="N41" s="179"/>
      <c r="O41" s="143"/>
      <c r="P41" s="119"/>
      <c r="Q41" s="143"/>
      <c r="R41" s="129"/>
      <c r="S41" s="143"/>
      <c r="T41" s="129"/>
      <c r="U41" s="111"/>
    </row>
    <row r="42" spans="1:21" x14ac:dyDescent="0.35">
      <c r="A42" s="459" t="s">
        <v>151</v>
      </c>
      <c r="B42" s="109">
        <v>0.23031738864355</v>
      </c>
      <c r="C42" s="103"/>
      <c r="D42" s="178">
        <v>0.227171061481034</v>
      </c>
      <c r="E42" s="169"/>
      <c r="F42" s="179">
        <v>0.22786406264919301</v>
      </c>
      <c r="G42" s="169"/>
      <c r="H42" s="179">
        <v>0.22751781566152501</v>
      </c>
      <c r="I42" s="177"/>
      <c r="J42" s="179">
        <v>0.243957643634064</v>
      </c>
      <c r="K42" s="169"/>
      <c r="L42" s="179">
        <v>0.23788150109919201</v>
      </c>
      <c r="M42" s="169"/>
      <c r="N42" s="179">
        <v>0.24091957234080399</v>
      </c>
      <c r="O42" s="169"/>
      <c r="P42" s="178">
        <v>0.22823804883921101</v>
      </c>
      <c r="Q42" s="169"/>
      <c r="R42" s="179">
        <v>0.21688506883438499</v>
      </c>
      <c r="S42" s="169"/>
      <c r="T42" s="179">
        <v>0.222553009842029</v>
      </c>
      <c r="U42" s="177"/>
    </row>
    <row r="43" spans="1:21" x14ac:dyDescent="0.35">
      <c r="A43" s="459"/>
      <c r="B43" s="109"/>
      <c r="C43" s="103"/>
      <c r="D43" s="178"/>
      <c r="E43" s="169"/>
      <c r="F43" s="179"/>
      <c r="G43" s="169"/>
      <c r="H43" s="179"/>
      <c r="I43" s="177"/>
      <c r="J43" s="179"/>
      <c r="K43" s="169"/>
      <c r="L43" s="179"/>
      <c r="M43" s="169"/>
      <c r="N43" s="179"/>
      <c r="O43" s="169"/>
      <c r="P43" s="178"/>
      <c r="Q43" s="169"/>
      <c r="R43" s="179"/>
      <c r="S43" s="169"/>
      <c r="T43" s="179"/>
      <c r="U43" s="177"/>
    </row>
    <row r="44" spans="1:21" x14ac:dyDescent="0.35">
      <c r="A44" s="459" t="s">
        <v>152</v>
      </c>
      <c r="B44" s="109">
        <v>9.8143456809892005E-2</v>
      </c>
      <c r="C44" s="103"/>
      <c r="D44" s="175">
        <v>9.6112142654059707E-2</v>
      </c>
      <c r="E44" s="166"/>
      <c r="F44" s="167">
        <v>0.102425724950423</v>
      </c>
      <c r="G44" s="166"/>
      <c r="H44" s="167">
        <v>9.9271244190574898E-2</v>
      </c>
      <c r="I44" s="170"/>
      <c r="J44" s="167">
        <v>9.1365536362951694E-2</v>
      </c>
      <c r="K44" s="166"/>
      <c r="L44" s="167">
        <v>8.6674953896513293E-2</v>
      </c>
      <c r="M44" s="166"/>
      <c r="N44" s="107">
        <v>8.9020245109797599E-2</v>
      </c>
      <c r="O44" s="166"/>
      <c r="P44" s="175">
        <v>9.5272827791032799E-2</v>
      </c>
      <c r="Q44" s="166"/>
      <c r="R44" s="167">
        <v>0.116980412692122</v>
      </c>
      <c r="S44" s="166"/>
      <c r="T44" s="167">
        <v>0.106142966436997</v>
      </c>
      <c r="U44" s="170"/>
    </row>
    <row r="45" spans="1:21" x14ac:dyDescent="0.35">
      <c r="A45" s="459"/>
      <c r="B45" s="109"/>
      <c r="C45" s="103"/>
      <c r="D45" s="175"/>
      <c r="E45" s="166"/>
      <c r="F45" s="167"/>
      <c r="G45" s="166"/>
      <c r="H45" s="167"/>
      <c r="I45" s="170"/>
      <c r="J45" s="167"/>
      <c r="K45" s="166"/>
      <c r="L45" s="167"/>
      <c r="M45" s="166"/>
      <c r="N45" s="107"/>
      <c r="O45" s="166"/>
      <c r="P45" s="175"/>
      <c r="Q45" s="166"/>
      <c r="R45" s="167"/>
      <c r="S45" s="166"/>
      <c r="T45" s="167"/>
      <c r="U45" s="170"/>
    </row>
    <row r="46" spans="1:21" ht="13.9" customHeight="1" x14ac:dyDescent="0.35">
      <c r="A46" s="471" t="s">
        <v>179</v>
      </c>
      <c r="B46" s="109">
        <v>4.8499826698711604E-3</v>
      </c>
      <c r="C46" s="103"/>
      <c r="D46" s="199"/>
      <c r="E46" s="200"/>
      <c r="F46" s="201"/>
      <c r="G46" s="200"/>
      <c r="H46" s="201"/>
      <c r="I46" s="202"/>
      <c r="J46" s="167">
        <v>1.22985949815521E-3</v>
      </c>
      <c r="K46" s="166"/>
      <c r="L46" s="167">
        <v>1.4580099730268201E-3</v>
      </c>
      <c r="M46" s="166"/>
      <c r="N46" s="107">
        <v>1.3439347365606499E-3</v>
      </c>
      <c r="O46" s="166"/>
      <c r="P46" s="175">
        <v>6.7354580360368503E-3</v>
      </c>
      <c r="Q46" s="166"/>
      <c r="R46" s="167">
        <v>9.9998479198025493E-3</v>
      </c>
      <c r="S46" s="166"/>
      <c r="T46" s="167">
        <v>8.3701111212465106E-3</v>
      </c>
      <c r="U46" s="170"/>
    </row>
    <row r="47" spans="1:21" ht="18" customHeight="1" x14ac:dyDescent="0.35">
      <c r="A47" s="471"/>
      <c r="B47" s="109"/>
      <c r="C47" s="103"/>
      <c r="D47" s="199"/>
      <c r="E47" s="200"/>
      <c r="F47" s="201"/>
      <c r="G47" s="200"/>
      <c r="H47" s="201"/>
      <c r="I47" s="202"/>
      <c r="J47" s="167"/>
      <c r="K47" s="166"/>
      <c r="L47" s="167"/>
      <c r="M47" s="166"/>
      <c r="N47" s="179"/>
      <c r="O47" s="169"/>
      <c r="P47" s="175"/>
      <c r="R47" s="167"/>
      <c r="U47" s="168"/>
    </row>
    <row r="48" spans="1:21" x14ac:dyDescent="0.35">
      <c r="A48" s="470" t="s">
        <v>153</v>
      </c>
      <c r="B48" s="109">
        <v>4.9320966960651998E-3</v>
      </c>
      <c r="C48" s="103"/>
      <c r="D48" s="175">
        <v>8.1139593141804807E-3</v>
      </c>
      <c r="E48" s="166"/>
      <c r="F48" s="167">
        <v>1.0089329541207901E-2</v>
      </c>
      <c r="G48" s="166"/>
      <c r="H48" s="167">
        <v>9.1023672934323705E-3</v>
      </c>
      <c r="I48" s="170"/>
      <c r="J48" s="167">
        <v>2.99078099551383E-3</v>
      </c>
      <c r="K48" s="166"/>
      <c r="L48" s="167">
        <v>1.9553419638261701E-3</v>
      </c>
      <c r="M48" s="166"/>
      <c r="N48" s="107">
        <v>2.4730614752693902E-3</v>
      </c>
      <c r="O48" s="166"/>
      <c r="P48" s="175">
        <v>2.9819984992006002E-3</v>
      </c>
      <c r="Q48" s="166"/>
      <c r="R48" s="167">
        <v>3.2383357746699599E-3</v>
      </c>
      <c r="S48" s="166"/>
      <c r="T48" s="167">
        <v>3.1103601634380998E-3</v>
      </c>
      <c r="U48" s="170"/>
    </row>
    <row r="49" spans="1:21" x14ac:dyDescent="0.35">
      <c r="A49" s="470"/>
      <c r="B49" s="109"/>
      <c r="C49" s="103"/>
      <c r="D49" s="175"/>
      <c r="E49" s="166"/>
      <c r="F49" s="167"/>
      <c r="G49" s="166"/>
      <c r="H49" s="167"/>
      <c r="I49" s="170"/>
      <c r="J49" s="167"/>
      <c r="K49" s="166"/>
      <c r="L49" s="167"/>
      <c r="M49" s="166"/>
      <c r="N49" s="107"/>
      <c r="O49" s="166"/>
      <c r="P49" s="175"/>
      <c r="Q49" s="166"/>
      <c r="R49" s="167"/>
      <c r="S49" s="166"/>
      <c r="T49" s="167"/>
      <c r="U49" s="170"/>
    </row>
    <row r="50" spans="1:21" x14ac:dyDescent="0.35">
      <c r="A50" s="459" t="s">
        <v>154</v>
      </c>
      <c r="B50" s="109">
        <v>2.2468747593225001E-3</v>
      </c>
      <c r="C50" s="103"/>
      <c r="D50" s="175">
        <v>3.5773954379415E-3</v>
      </c>
      <c r="E50" s="166"/>
      <c r="F50" s="167">
        <v>2.4787591285878301E-3</v>
      </c>
      <c r="G50" s="166"/>
      <c r="H50" s="167">
        <v>3.0276752489847699E-3</v>
      </c>
      <c r="I50" s="170"/>
      <c r="J50" s="167">
        <v>1.22352799816471E-3</v>
      </c>
      <c r="K50" s="166"/>
      <c r="L50" s="167">
        <v>7.2169698664860599E-4</v>
      </c>
      <c r="M50" s="166"/>
      <c r="N50" s="107">
        <v>9.7261249027387497E-4</v>
      </c>
      <c r="O50" s="166"/>
      <c r="P50" s="175">
        <v>2.4153076983793602E-3</v>
      </c>
      <c r="Q50" s="166"/>
      <c r="R50" s="167">
        <v>3.0295989367499E-3</v>
      </c>
      <c r="S50" s="166"/>
      <c r="T50" s="167">
        <v>2.72291588973342E-3</v>
      </c>
      <c r="U50" s="170"/>
    </row>
    <row r="51" spans="1:21" x14ac:dyDescent="0.35">
      <c r="A51" s="459"/>
      <c r="B51" s="109"/>
      <c r="C51" s="103"/>
      <c r="D51" s="175"/>
      <c r="E51" s="166"/>
      <c r="F51" s="167"/>
      <c r="G51" s="166"/>
      <c r="H51" s="167"/>
      <c r="I51" s="170"/>
      <c r="J51" s="167"/>
      <c r="K51" s="166"/>
      <c r="L51" s="167"/>
      <c r="M51" s="166"/>
      <c r="N51" s="107"/>
      <c r="O51" s="166"/>
      <c r="P51" s="175"/>
      <c r="Q51" s="166"/>
      <c r="R51" s="167"/>
      <c r="S51" s="166"/>
      <c r="T51" s="167"/>
      <c r="U51" s="170"/>
    </row>
    <row r="52" spans="1:21" x14ac:dyDescent="0.35">
      <c r="A52" s="459" t="s">
        <v>155</v>
      </c>
      <c r="B52" s="109">
        <v>7.0661906901977999E-3</v>
      </c>
      <c r="C52" s="103"/>
      <c r="D52" s="175">
        <v>2.9226933022911501E-3</v>
      </c>
      <c r="E52" s="166"/>
      <c r="F52" s="167">
        <v>5.3240794448732899E-3</v>
      </c>
      <c r="G52" s="166"/>
      <c r="H52" s="167">
        <v>4.1242651353165403E-3</v>
      </c>
      <c r="I52" s="170"/>
      <c r="J52" s="167">
        <v>8.8688109866967794E-3</v>
      </c>
      <c r="K52" s="166"/>
      <c r="L52" s="167">
        <v>1.22394722735698E-2</v>
      </c>
      <c r="M52" s="166"/>
      <c r="N52" s="107">
        <v>1.0554141644458601E-2</v>
      </c>
      <c r="O52" s="166"/>
      <c r="P52" s="175">
        <v>9.08331676491533E-3</v>
      </c>
      <c r="Q52" s="166"/>
      <c r="R52" s="167">
        <v>4.1063337522539598E-3</v>
      </c>
      <c r="S52" s="166"/>
      <c r="T52" s="167">
        <v>6.5910775023374198E-3</v>
      </c>
      <c r="U52" s="170"/>
    </row>
    <row r="53" spans="1:21" ht="17.149999999999999" customHeight="1" x14ac:dyDescent="0.35">
      <c r="A53" s="459"/>
      <c r="B53" s="109"/>
      <c r="C53" s="103"/>
      <c r="D53" s="175"/>
      <c r="E53" s="166"/>
      <c r="F53" s="167"/>
      <c r="G53" s="166"/>
      <c r="H53" s="167"/>
      <c r="I53" s="170"/>
      <c r="J53" s="167"/>
      <c r="K53" s="166"/>
      <c r="L53" s="167"/>
      <c r="M53" s="166"/>
      <c r="N53" s="107"/>
      <c r="O53" s="166"/>
      <c r="P53" s="175"/>
      <c r="Q53" s="166"/>
      <c r="R53" s="167"/>
      <c r="S53" s="166"/>
      <c r="T53" s="167"/>
      <c r="U53" s="170"/>
    </row>
    <row r="54" spans="1:21" ht="15" customHeight="1" x14ac:dyDescent="0.35">
      <c r="A54" s="457" t="s">
        <v>156</v>
      </c>
      <c r="B54" s="186">
        <v>3.2917274113417498</v>
      </c>
      <c r="C54" s="187"/>
      <c r="D54" s="186">
        <v>3.25739510141806</v>
      </c>
      <c r="E54" s="187"/>
      <c r="F54" s="188">
        <v>3.22526714847492</v>
      </c>
      <c r="G54" s="198"/>
      <c r="H54" s="188">
        <v>3.2413193680635999</v>
      </c>
      <c r="I54" s="189"/>
      <c r="J54" s="186">
        <v>3.47232661029151</v>
      </c>
      <c r="K54" s="187"/>
      <c r="L54" s="188">
        <v>3.4619165884545402</v>
      </c>
      <c r="M54" s="187"/>
      <c r="N54" s="159">
        <v>3.4671215993287801</v>
      </c>
      <c r="O54" s="187"/>
      <c r="P54" s="186">
        <v>3.1672367822203</v>
      </c>
      <c r="Q54" s="187"/>
      <c r="R54" s="188">
        <v>3.1677462978898001</v>
      </c>
      <c r="S54" s="187"/>
      <c r="T54" s="188">
        <v>3.1674919237293602</v>
      </c>
      <c r="U54" s="197"/>
    </row>
    <row r="55" spans="1:21" ht="15.75" customHeight="1" x14ac:dyDescent="0.35">
      <c r="A55" s="458"/>
      <c r="B55" s="110"/>
      <c r="C55" s="116"/>
      <c r="D55" s="191"/>
      <c r="E55" s="192"/>
      <c r="F55" s="193"/>
      <c r="G55" s="192"/>
      <c r="H55" s="193"/>
      <c r="I55" s="194"/>
      <c r="J55" s="191"/>
      <c r="K55" s="192"/>
      <c r="L55" s="193"/>
      <c r="M55" s="192"/>
      <c r="N55" s="193"/>
      <c r="O55" s="192"/>
      <c r="P55" s="173"/>
      <c r="Q55" s="85"/>
      <c r="R55" s="85"/>
      <c r="S55" s="85"/>
      <c r="T55" s="85"/>
      <c r="U55" s="86"/>
    </row>
    <row r="56" spans="1:21" x14ac:dyDescent="0.35">
      <c r="J56" s="195"/>
      <c r="K56" s="190"/>
      <c r="L56" s="195"/>
      <c r="M56" s="190"/>
      <c r="N56" s="196"/>
      <c r="O56" s="190"/>
    </row>
    <row r="57" spans="1:21" x14ac:dyDescent="0.35">
      <c r="A57" s="114" t="s">
        <v>157</v>
      </c>
      <c r="J57" s="167"/>
      <c r="K57" s="190"/>
      <c r="L57" s="167"/>
      <c r="M57" s="190"/>
      <c r="N57" s="196"/>
      <c r="O57" s="190"/>
    </row>
    <row r="58" spans="1:21" x14ac:dyDescent="0.35">
      <c r="A58" s="87" t="s">
        <v>158</v>
      </c>
    </row>
  </sheetData>
  <mergeCells count="50">
    <mergeCell ref="A54:A55"/>
    <mergeCell ref="P24:Q24"/>
    <mergeCell ref="R24:S24"/>
    <mergeCell ref="T24:U24"/>
    <mergeCell ref="H24:I24"/>
    <mergeCell ref="P1:U1"/>
    <mergeCell ref="P2:Q2"/>
    <mergeCell ref="R2:S2"/>
    <mergeCell ref="T2:U2"/>
    <mergeCell ref="P23:U23"/>
    <mergeCell ref="J1:O1"/>
    <mergeCell ref="D23:I23"/>
    <mergeCell ref="A28:A29"/>
    <mergeCell ref="A30:A31"/>
    <mergeCell ref="A32:A33"/>
    <mergeCell ref="J24:K24"/>
    <mergeCell ref="L24:M24"/>
    <mergeCell ref="N24:O24"/>
    <mergeCell ref="J2:K2"/>
    <mergeCell ref="L2:M2"/>
    <mergeCell ref="N2:O2"/>
    <mergeCell ref="A1:A3"/>
    <mergeCell ref="B1:C3"/>
    <mergeCell ref="B23:C25"/>
    <mergeCell ref="A23:A25"/>
    <mergeCell ref="D24:E24"/>
    <mergeCell ref="A18:A19"/>
    <mergeCell ref="A20:A21"/>
    <mergeCell ref="D1:I1"/>
    <mergeCell ref="A50:A51"/>
    <mergeCell ref="A38:A39"/>
    <mergeCell ref="A36:A37"/>
    <mergeCell ref="A6:A7"/>
    <mergeCell ref="A8:A9"/>
    <mergeCell ref="A10:A11"/>
    <mergeCell ref="A12:A13"/>
    <mergeCell ref="A14:A15"/>
    <mergeCell ref="A16:A17"/>
    <mergeCell ref="D2:E2"/>
    <mergeCell ref="F2:G2"/>
    <mergeCell ref="H2:I2"/>
    <mergeCell ref="F24:G24"/>
    <mergeCell ref="J23:O23"/>
    <mergeCell ref="A52:A53"/>
    <mergeCell ref="A40:A41"/>
    <mergeCell ref="A42:A43"/>
    <mergeCell ref="A44:A45"/>
    <mergeCell ref="A48:A49"/>
    <mergeCell ref="A34:A35"/>
    <mergeCell ref="A46:A47"/>
  </mergeCells>
  <pageMargins left="0.7" right="0.7" top="0.75" bottom="0.75" header="0.3" footer="0.3"/>
  <pageSetup paperSize="9" orientation="portrait" horizontalDpi="90" verticalDpi="9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AM95"/>
  <sheetViews>
    <sheetView zoomScaleNormal="100" workbookViewId="0"/>
  </sheetViews>
  <sheetFormatPr defaultColWidth="10.90625" defaultRowHeight="14.5" x14ac:dyDescent="0.35"/>
  <cols>
    <col min="1" max="1" width="45.26953125" customWidth="1"/>
  </cols>
  <sheetData>
    <row r="1" spans="1:39" ht="84.75" customHeight="1" x14ac:dyDescent="0.35">
      <c r="A1" s="216" t="s">
        <v>162</v>
      </c>
      <c r="B1" s="479" t="s">
        <v>114</v>
      </c>
      <c r="C1" s="466"/>
      <c r="D1" s="485" t="s">
        <v>93</v>
      </c>
      <c r="E1" s="486"/>
      <c r="F1" s="480" t="s">
        <v>115</v>
      </c>
      <c r="G1" s="466"/>
      <c r="H1" s="481" t="s">
        <v>116</v>
      </c>
      <c r="I1" s="482"/>
      <c r="J1" s="482" t="s">
        <v>117</v>
      </c>
      <c r="K1" s="483"/>
      <c r="L1" s="479" t="s">
        <v>118</v>
      </c>
      <c r="M1" s="463"/>
      <c r="N1" s="480" t="s">
        <v>119</v>
      </c>
      <c r="O1" s="463"/>
      <c r="P1" s="480" t="s">
        <v>120</v>
      </c>
      <c r="Q1" s="463"/>
      <c r="R1" s="480" t="s">
        <v>121</v>
      </c>
      <c r="S1" s="466"/>
      <c r="T1" s="479" t="s">
        <v>122</v>
      </c>
      <c r="U1" s="463"/>
      <c r="V1" s="480" t="s">
        <v>123</v>
      </c>
      <c r="W1" s="466"/>
      <c r="X1" s="479" t="s">
        <v>124</v>
      </c>
      <c r="Y1" s="463"/>
      <c r="Z1" s="480" t="s">
        <v>125</v>
      </c>
      <c r="AA1" s="463"/>
      <c r="AB1" s="480" t="s">
        <v>126</v>
      </c>
      <c r="AC1" s="466"/>
      <c r="AD1" s="479" t="s">
        <v>127</v>
      </c>
      <c r="AE1" s="463"/>
      <c r="AF1" s="480" t="s">
        <v>128</v>
      </c>
      <c r="AG1" s="463"/>
      <c r="AH1" s="480" t="s">
        <v>129</v>
      </c>
      <c r="AI1" s="464"/>
      <c r="AJ1" s="467" t="s">
        <v>298</v>
      </c>
      <c r="AK1" s="468"/>
      <c r="AL1" s="468" t="s">
        <v>299</v>
      </c>
      <c r="AM1" s="469"/>
    </row>
    <row r="2" spans="1:39" ht="15.75" customHeight="1" x14ac:dyDescent="0.35">
      <c r="A2" s="244"/>
      <c r="B2" s="213"/>
      <c r="C2" s="224"/>
      <c r="D2" s="218" t="s">
        <v>130</v>
      </c>
      <c r="E2" s="219"/>
      <c r="F2" s="214" t="s">
        <v>131</v>
      </c>
      <c r="G2" s="112"/>
      <c r="H2" s="218" t="s">
        <v>130</v>
      </c>
      <c r="I2" s="219"/>
      <c r="J2" s="214" t="s">
        <v>131</v>
      </c>
      <c r="K2" s="220"/>
      <c r="L2" s="213" t="s">
        <v>132</v>
      </c>
      <c r="M2" s="113"/>
      <c r="N2" s="214" t="s">
        <v>131</v>
      </c>
      <c r="O2" s="113"/>
      <c r="P2" s="214" t="s">
        <v>133</v>
      </c>
      <c r="Q2" s="113"/>
      <c r="R2" s="214" t="s">
        <v>134</v>
      </c>
      <c r="S2" s="112"/>
      <c r="T2" s="213" t="s">
        <v>132</v>
      </c>
      <c r="U2" s="113"/>
      <c r="V2" s="214" t="s">
        <v>131</v>
      </c>
      <c r="W2" s="112"/>
      <c r="X2" s="213" t="s">
        <v>132</v>
      </c>
      <c r="Y2" s="113"/>
      <c r="Z2" s="214" t="s">
        <v>131</v>
      </c>
      <c r="AA2" s="113"/>
      <c r="AB2" s="214" t="s">
        <v>133</v>
      </c>
      <c r="AC2" s="112"/>
      <c r="AD2" s="213" t="s">
        <v>132</v>
      </c>
      <c r="AE2" s="113"/>
      <c r="AF2" s="214" t="s">
        <v>131</v>
      </c>
      <c r="AG2" s="113"/>
      <c r="AH2" s="214" t="s">
        <v>133</v>
      </c>
      <c r="AI2" s="118"/>
      <c r="AJ2" s="120" t="s">
        <v>130</v>
      </c>
      <c r="AK2" s="121"/>
      <c r="AL2" s="121" t="s">
        <v>131</v>
      </c>
      <c r="AM2" s="122"/>
    </row>
    <row r="3" spans="1:39" x14ac:dyDescent="0.35">
      <c r="A3" s="245"/>
      <c r="B3" s="226" t="s">
        <v>135</v>
      </c>
      <c r="C3" s="228" t="s">
        <v>136</v>
      </c>
      <c r="D3" s="226" t="s">
        <v>135</v>
      </c>
      <c r="E3" s="227" t="s">
        <v>136</v>
      </c>
      <c r="F3" s="227" t="s">
        <v>135</v>
      </c>
      <c r="G3" s="228" t="s">
        <v>136</v>
      </c>
      <c r="H3" s="226" t="s">
        <v>135</v>
      </c>
      <c r="I3" s="227" t="s">
        <v>136</v>
      </c>
      <c r="J3" s="227" t="s">
        <v>135</v>
      </c>
      <c r="K3" s="228" t="s">
        <v>136</v>
      </c>
      <c r="L3" s="226" t="s">
        <v>135</v>
      </c>
      <c r="M3" s="227" t="s">
        <v>136</v>
      </c>
      <c r="N3" s="227" t="s">
        <v>135</v>
      </c>
      <c r="O3" s="227" t="s">
        <v>136</v>
      </c>
      <c r="P3" s="227" t="s">
        <v>135</v>
      </c>
      <c r="Q3" s="227" t="s">
        <v>136</v>
      </c>
      <c r="R3" s="227" t="s">
        <v>135</v>
      </c>
      <c r="S3" s="228" t="s">
        <v>136</v>
      </c>
      <c r="T3" s="226" t="s">
        <v>135</v>
      </c>
      <c r="U3" s="227" t="s">
        <v>136</v>
      </c>
      <c r="V3" s="227" t="s">
        <v>135</v>
      </c>
      <c r="W3" s="228" t="s">
        <v>136</v>
      </c>
      <c r="X3" s="226" t="s">
        <v>135</v>
      </c>
      <c r="Y3" s="227" t="s">
        <v>136</v>
      </c>
      <c r="Z3" s="227" t="s">
        <v>135</v>
      </c>
      <c r="AA3" s="227" t="s">
        <v>136</v>
      </c>
      <c r="AB3" s="227" t="s">
        <v>135</v>
      </c>
      <c r="AC3" s="228" t="s">
        <v>136</v>
      </c>
      <c r="AD3" s="226" t="s">
        <v>135</v>
      </c>
      <c r="AE3" s="227" t="s">
        <v>136</v>
      </c>
      <c r="AF3" s="227" t="s">
        <v>135</v>
      </c>
      <c r="AG3" s="227" t="s">
        <v>136</v>
      </c>
      <c r="AH3" s="227" t="s">
        <v>135</v>
      </c>
      <c r="AI3" s="228" t="s">
        <v>136</v>
      </c>
      <c r="AJ3" s="126" t="s">
        <v>135</v>
      </c>
      <c r="AK3" s="117" t="s">
        <v>136</v>
      </c>
      <c r="AL3" s="117" t="s">
        <v>135</v>
      </c>
      <c r="AM3" s="127" t="s">
        <v>136</v>
      </c>
    </row>
    <row r="4" spans="1:39" ht="15.75" customHeight="1" x14ac:dyDescent="0.35">
      <c r="A4" s="108" t="s">
        <v>65</v>
      </c>
      <c r="B4" s="151">
        <v>3984</v>
      </c>
      <c r="C4" s="152"/>
      <c r="D4" s="151">
        <v>1944</v>
      </c>
      <c r="E4" s="153"/>
      <c r="F4" s="153">
        <v>2040</v>
      </c>
      <c r="G4" s="152"/>
      <c r="H4" s="151">
        <v>2081</v>
      </c>
      <c r="I4" s="153"/>
      <c r="J4" s="153">
        <v>1895</v>
      </c>
      <c r="K4" s="152"/>
      <c r="L4" s="151">
        <v>2350</v>
      </c>
      <c r="M4" s="153"/>
      <c r="N4" s="153">
        <v>431</v>
      </c>
      <c r="O4" s="153"/>
      <c r="P4" s="153">
        <v>634</v>
      </c>
      <c r="Q4" s="153"/>
      <c r="R4" s="153">
        <v>492</v>
      </c>
      <c r="S4" s="152"/>
      <c r="T4" s="151">
        <v>615</v>
      </c>
      <c r="U4" s="153"/>
      <c r="V4" s="153">
        <v>3281</v>
      </c>
      <c r="W4" s="152"/>
      <c r="X4" s="151">
        <v>1069</v>
      </c>
      <c r="Y4" s="153"/>
      <c r="Z4" s="153">
        <v>1258</v>
      </c>
      <c r="AA4" s="153"/>
      <c r="AB4" s="153">
        <v>1657</v>
      </c>
      <c r="AC4" s="152"/>
      <c r="AD4" s="151">
        <v>290</v>
      </c>
      <c r="AE4" s="153"/>
      <c r="AF4" s="153">
        <v>1918</v>
      </c>
      <c r="AG4" s="153"/>
      <c r="AH4" s="153">
        <v>1596</v>
      </c>
      <c r="AI4" s="152"/>
      <c r="AJ4" s="123">
        <v>3442</v>
      </c>
      <c r="AK4" s="153"/>
      <c r="AL4" s="124">
        <v>327</v>
      </c>
      <c r="AM4" s="152"/>
    </row>
    <row r="5" spans="1:39" x14ac:dyDescent="0.35">
      <c r="A5" s="487" t="s">
        <v>163</v>
      </c>
      <c r="B5" s="119">
        <v>0.20101034813369401</v>
      </c>
      <c r="C5" s="111"/>
      <c r="D5" s="119">
        <v>0.23281209751006299</v>
      </c>
      <c r="E5" s="143"/>
      <c r="F5" s="129">
        <v>0.168162410644978</v>
      </c>
      <c r="G5" s="111"/>
      <c r="H5" s="119">
        <v>0.21269133484929101</v>
      </c>
      <c r="I5" s="143"/>
      <c r="J5" s="129">
        <v>0.18928878607597299</v>
      </c>
      <c r="K5" s="111"/>
      <c r="L5" s="119">
        <v>0.20564885643592301</v>
      </c>
      <c r="M5" s="143"/>
      <c r="N5" s="129">
        <v>0.16039526872665799</v>
      </c>
      <c r="O5" s="143"/>
      <c r="P5" s="129">
        <v>0.195747102665879</v>
      </c>
      <c r="Q5" s="143"/>
      <c r="R5" s="129">
        <v>0.19260804114468699</v>
      </c>
      <c r="S5" s="111"/>
      <c r="T5" s="119">
        <v>0.23489459713349101</v>
      </c>
      <c r="U5" s="143"/>
      <c r="V5" s="129">
        <v>0.19713517909681599</v>
      </c>
      <c r="W5" s="111"/>
      <c r="X5" s="119">
        <v>0.198553203650427</v>
      </c>
      <c r="Y5" s="143"/>
      <c r="Z5" s="129">
        <v>0.211412456040251</v>
      </c>
      <c r="AA5" s="143"/>
      <c r="AB5" s="129">
        <v>0.19495018668879599</v>
      </c>
      <c r="AC5" s="111"/>
      <c r="AD5" s="119">
        <v>0.207137450222697</v>
      </c>
      <c r="AE5" s="143"/>
      <c r="AF5" s="129">
        <v>0.18791626628388999</v>
      </c>
      <c r="AG5" s="143"/>
      <c r="AH5" s="129">
        <v>0.21561687007036701</v>
      </c>
      <c r="AI5" s="111"/>
      <c r="AJ5" s="119">
        <v>0.193663216973403</v>
      </c>
      <c r="AK5" s="128"/>
      <c r="AL5" s="129">
        <v>0.24712733668963099</v>
      </c>
      <c r="AM5" s="130"/>
    </row>
    <row r="6" spans="1:39" x14ac:dyDescent="0.35">
      <c r="A6" s="487"/>
      <c r="B6" s="119"/>
      <c r="C6" s="111"/>
      <c r="D6" s="119"/>
      <c r="E6" s="143"/>
      <c r="F6" s="129"/>
      <c r="G6" s="111"/>
      <c r="H6" s="119"/>
      <c r="I6" s="143"/>
      <c r="J6" s="129"/>
      <c r="K6" s="111"/>
      <c r="L6" s="119"/>
      <c r="M6" s="143"/>
      <c r="N6" s="129"/>
      <c r="O6" s="143"/>
      <c r="P6" s="129"/>
      <c r="Q6" s="143"/>
      <c r="R6" s="129"/>
      <c r="S6" s="111"/>
      <c r="T6" s="119"/>
      <c r="U6" s="143"/>
      <c r="V6" s="129"/>
      <c r="W6" s="111"/>
      <c r="X6" s="119"/>
      <c r="Y6" s="143"/>
      <c r="Z6" s="129"/>
      <c r="AA6" s="143"/>
      <c r="AB6" s="129"/>
      <c r="AC6" s="111"/>
      <c r="AD6" s="119"/>
      <c r="AE6" s="143"/>
      <c r="AF6" s="129"/>
      <c r="AG6" s="143"/>
      <c r="AH6" s="129"/>
      <c r="AI6" s="111"/>
      <c r="AJ6" s="119"/>
      <c r="AK6" s="128"/>
      <c r="AL6" s="129"/>
      <c r="AM6" s="130"/>
    </row>
    <row r="7" spans="1:39" x14ac:dyDescent="0.35">
      <c r="A7" s="487" t="s">
        <v>164</v>
      </c>
      <c r="B7" s="119">
        <v>0.39765208009090802</v>
      </c>
      <c r="C7" s="111"/>
      <c r="D7" s="119">
        <v>0.42361446264408997</v>
      </c>
      <c r="E7" s="143"/>
      <c r="F7" s="129">
        <v>0.370835608170694</v>
      </c>
      <c r="G7" s="111"/>
      <c r="H7" s="119">
        <v>0.40008945987092898</v>
      </c>
      <c r="I7" s="143"/>
      <c r="J7" s="129">
        <v>0.396092384618701</v>
      </c>
      <c r="K7" s="111"/>
      <c r="L7" s="119">
        <v>0.40093000225775299</v>
      </c>
      <c r="M7" s="143"/>
      <c r="N7" s="129">
        <v>0.38276014928270502</v>
      </c>
      <c r="O7" s="143"/>
      <c r="P7" s="129">
        <v>0.39785644568943002</v>
      </c>
      <c r="Q7" s="143"/>
      <c r="R7" s="129">
        <v>0.39380928609340099</v>
      </c>
      <c r="S7" s="111"/>
      <c r="T7" s="119">
        <v>0.392555759109251</v>
      </c>
      <c r="U7" s="143"/>
      <c r="V7" s="129">
        <v>0.39822491465118398</v>
      </c>
      <c r="W7" s="111"/>
      <c r="X7" s="119">
        <v>0.38482391212042499</v>
      </c>
      <c r="Y7" s="143"/>
      <c r="Z7" s="129">
        <v>0.39196943126593897</v>
      </c>
      <c r="AA7" s="143"/>
      <c r="AB7" s="129">
        <v>0.41033052216584998</v>
      </c>
      <c r="AC7" s="111"/>
      <c r="AD7" s="119">
        <v>0.25815195859168799</v>
      </c>
      <c r="AE7" s="143"/>
      <c r="AF7" s="129">
        <v>0.40111063243716399</v>
      </c>
      <c r="AG7" s="143"/>
      <c r="AH7" s="129">
        <v>0.43334142383242302</v>
      </c>
      <c r="AI7" s="111"/>
      <c r="AJ7" s="119">
        <v>0.39283746399740999</v>
      </c>
      <c r="AK7" s="128"/>
      <c r="AL7" s="129">
        <v>0.43415341067282598</v>
      </c>
      <c r="AM7" s="130"/>
    </row>
    <row r="8" spans="1:39" x14ac:dyDescent="0.35">
      <c r="A8" s="487"/>
      <c r="B8" s="119"/>
      <c r="C8" s="111"/>
      <c r="D8" s="119"/>
      <c r="E8" s="143"/>
      <c r="F8" s="129"/>
      <c r="G8" s="111"/>
      <c r="H8" s="119"/>
      <c r="I8" s="143"/>
      <c r="J8" s="129"/>
      <c r="K8" s="111"/>
      <c r="L8" s="119"/>
      <c r="M8" s="143"/>
      <c r="N8" s="129"/>
      <c r="O8" s="143"/>
      <c r="P8" s="129"/>
      <c r="Q8" s="143"/>
      <c r="R8" s="129"/>
      <c r="S8" s="111"/>
      <c r="T8" s="119"/>
      <c r="U8" s="143"/>
      <c r="V8" s="129"/>
      <c r="W8" s="111"/>
      <c r="X8" s="119"/>
      <c r="Y8" s="143"/>
      <c r="Z8" s="129"/>
      <c r="AA8" s="143"/>
      <c r="AB8" s="129"/>
      <c r="AC8" s="111"/>
      <c r="AD8" s="119"/>
      <c r="AE8" s="143"/>
      <c r="AF8" s="129"/>
      <c r="AG8" s="143"/>
      <c r="AH8" s="129"/>
      <c r="AI8" s="111"/>
      <c r="AJ8" s="119"/>
      <c r="AK8" s="128"/>
      <c r="AL8" s="129"/>
      <c r="AM8" s="130"/>
    </row>
    <row r="9" spans="1:39" x14ac:dyDescent="0.35">
      <c r="A9" s="487" t="s">
        <v>165</v>
      </c>
      <c r="B9" s="119">
        <v>0.31069717297329302</v>
      </c>
      <c r="C9" s="111"/>
      <c r="D9" s="119">
        <v>0.27510306545919999</v>
      </c>
      <c r="E9" s="143"/>
      <c r="F9" s="129">
        <v>0.347462226516491</v>
      </c>
      <c r="G9" s="111"/>
      <c r="H9" s="119">
        <v>0.30496995549007</v>
      </c>
      <c r="I9" s="143"/>
      <c r="J9" s="129">
        <v>0.31486402551697801</v>
      </c>
      <c r="K9" s="111"/>
      <c r="L9" s="119">
        <v>0.310868865981001</v>
      </c>
      <c r="M9" s="143"/>
      <c r="N9" s="129">
        <v>0.32944960799810402</v>
      </c>
      <c r="O9" s="143"/>
      <c r="P9" s="129">
        <v>0.31693638807964403</v>
      </c>
      <c r="Q9" s="143"/>
      <c r="R9" s="129">
        <v>0.27913466327661801</v>
      </c>
      <c r="S9" s="111"/>
      <c r="T9" s="119">
        <v>0.30509105305759598</v>
      </c>
      <c r="U9" s="143"/>
      <c r="V9" s="129">
        <v>0.31150025124986502</v>
      </c>
      <c r="W9" s="111"/>
      <c r="X9" s="119">
        <v>0.317042951977625</v>
      </c>
      <c r="Y9" s="143"/>
      <c r="Z9" s="129">
        <v>0.31928604175318698</v>
      </c>
      <c r="AA9" s="143"/>
      <c r="AB9" s="129">
        <v>0.30015712747648399</v>
      </c>
      <c r="AC9" s="111"/>
      <c r="AD9" s="119">
        <v>0.34570650268724101</v>
      </c>
      <c r="AE9" s="143"/>
      <c r="AF9" s="129">
        <v>0.31173244969518099</v>
      </c>
      <c r="AG9" s="143"/>
      <c r="AH9" s="129">
        <v>0.29637174310005099</v>
      </c>
      <c r="AI9" s="111"/>
      <c r="AJ9" s="119">
        <v>0.31689900647677299</v>
      </c>
      <c r="AK9" s="128"/>
      <c r="AL9" s="129">
        <v>0.268722949446346</v>
      </c>
      <c r="AM9" s="130"/>
    </row>
    <row r="10" spans="1:39" x14ac:dyDescent="0.35">
      <c r="A10" s="487"/>
      <c r="B10" s="119"/>
      <c r="C10" s="111"/>
      <c r="D10" s="119"/>
      <c r="E10" s="143"/>
      <c r="F10" s="129"/>
      <c r="G10" s="111"/>
      <c r="H10" s="119"/>
      <c r="I10" s="143"/>
      <c r="J10" s="129"/>
      <c r="K10" s="111"/>
      <c r="L10" s="119"/>
      <c r="M10" s="143"/>
      <c r="N10" s="129"/>
      <c r="O10" s="143"/>
      <c r="P10" s="129"/>
      <c r="Q10" s="143"/>
      <c r="R10" s="129"/>
      <c r="S10" s="111"/>
      <c r="T10" s="119"/>
      <c r="U10" s="143"/>
      <c r="V10" s="129"/>
      <c r="W10" s="111"/>
      <c r="X10" s="119"/>
      <c r="Y10" s="143"/>
      <c r="Z10" s="129"/>
      <c r="AA10" s="143"/>
      <c r="AB10" s="129"/>
      <c r="AC10" s="111"/>
      <c r="AD10" s="119"/>
      <c r="AE10" s="143"/>
      <c r="AF10" s="129"/>
      <c r="AG10" s="143"/>
      <c r="AH10" s="129"/>
      <c r="AI10" s="111"/>
      <c r="AJ10" s="119"/>
      <c r="AK10" s="128"/>
      <c r="AL10" s="129"/>
      <c r="AM10" s="130"/>
    </row>
    <row r="11" spans="1:39" x14ac:dyDescent="0.35">
      <c r="A11" s="487" t="s">
        <v>166</v>
      </c>
      <c r="B11" s="119">
        <v>5.7998075544695597E-2</v>
      </c>
      <c r="C11" s="111"/>
      <c r="D11" s="119">
        <v>3.4811563095930302E-2</v>
      </c>
      <c r="E11" s="143"/>
      <c r="F11" s="129">
        <v>8.1947359041166901E-2</v>
      </c>
      <c r="G11" s="111"/>
      <c r="H11" s="119">
        <v>4.9883668660531198E-2</v>
      </c>
      <c r="I11" s="143"/>
      <c r="J11" s="129">
        <v>6.6713881352867904E-2</v>
      </c>
      <c r="K11" s="111"/>
      <c r="L11" s="119">
        <v>6.0447501626948202E-2</v>
      </c>
      <c r="M11" s="143"/>
      <c r="N11" s="129">
        <v>8.4493236004106395E-2</v>
      </c>
      <c r="O11" s="143"/>
      <c r="P11" s="129">
        <v>3.0515873449193601E-2</v>
      </c>
      <c r="Q11" s="143"/>
      <c r="R11" s="129">
        <v>4.6828117002317898E-2</v>
      </c>
      <c r="S11" s="111"/>
      <c r="T11" s="119">
        <v>4.9266607419032701E-2</v>
      </c>
      <c r="U11" s="143"/>
      <c r="V11" s="129">
        <v>5.9048081213896597E-2</v>
      </c>
      <c r="W11" s="111"/>
      <c r="X11" s="119">
        <v>7.17258880783435E-2</v>
      </c>
      <c r="Y11" s="143"/>
      <c r="Z11" s="129">
        <v>5.9297226645143801E-2</v>
      </c>
      <c r="AA11" s="143"/>
      <c r="AB11" s="129">
        <v>4.7963193700561797E-2</v>
      </c>
      <c r="AC11" s="111"/>
      <c r="AD11" s="119">
        <v>0.10734435385147199</v>
      </c>
      <c r="AE11" s="143"/>
      <c r="AF11" s="129">
        <v>6.3225366975978997E-2</v>
      </c>
      <c r="AG11" s="143"/>
      <c r="AH11" s="129">
        <v>4.0062230968148801E-2</v>
      </c>
      <c r="AI11" s="111"/>
      <c r="AJ11" s="119">
        <v>6.23789401818527E-2</v>
      </c>
      <c r="AK11" s="128"/>
      <c r="AL11" s="129">
        <v>3.2565660090554803E-2</v>
      </c>
      <c r="AM11" s="130"/>
    </row>
    <row r="12" spans="1:39" x14ac:dyDescent="0.35">
      <c r="A12" s="487"/>
      <c r="B12" s="119"/>
      <c r="C12" s="111"/>
      <c r="D12" s="119"/>
      <c r="E12" s="143"/>
      <c r="F12" s="129"/>
      <c r="G12" s="111"/>
      <c r="H12" s="119"/>
      <c r="I12" s="143"/>
      <c r="J12" s="129"/>
      <c r="K12" s="111"/>
      <c r="L12" s="119"/>
      <c r="M12" s="143"/>
      <c r="N12" s="129"/>
      <c r="O12" s="143"/>
      <c r="P12" s="129"/>
      <c r="Q12" s="143"/>
      <c r="R12" s="129"/>
      <c r="S12" s="111"/>
      <c r="T12" s="119"/>
      <c r="U12" s="143"/>
      <c r="V12" s="129"/>
      <c r="W12" s="111"/>
      <c r="X12" s="119"/>
      <c r="Y12" s="143"/>
      <c r="Z12" s="129"/>
      <c r="AA12" s="143"/>
      <c r="AB12" s="129"/>
      <c r="AC12" s="111"/>
      <c r="AD12" s="119"/>
      <c r="AE12" s="143"/>
      <c r="AF12" s="129"/>
      <c r="AG12" s="143"/>
      <c r="AH12" s="129"/>
      <c r="AI12" s="111"/>
      <c r="AJ12" s="119"/>
      <c r="AK12" s="128"/>
      <c r="AL12" s="129"/>
      <c r="AM12" s="130"/>
    </row>
    <row r="13" spans="1:39" x14ac:dyDescent="0.35">
      <c r="A13" s="487" t="s">
        <v>167</v>
      </c>
      <c r="B13" s="119">
        <v>2.8992903108747099E-2</v>
      </c>
      <c r="C13" s="111"/>
      <c r="D13" s="119">
        <v>2.99531192367899E-2</v>
      </c>
      <c r="E13" s="143"/>
      <c r="F13" s="129">
        <v>2.8001098570690899E-2</v>
      </c>
      <c r="G13" s="111"/>
      <c r="H13" s="119">
        <v>2.8374819287021E-2</v>
      </c>
      <c r="I13" s="143"/>
      <c r="J13" s="129">
        <v>2.9738017620733002E-2</v>
      </c>
      <c r="K13" s="111"/>
      <c r="L13" s="119">
        <v>1.95593858993931E-2</v>
      </c>
      <c r="M13" s="143"/>
      <c r="N13" s="129">
        <v>3.9560283805373998E-2</v>
      </c>
      <c r="O13" s="143"/>
      <c r="P13" s="129">
        <v>5.1904851455066903E-2</v>
      </c>
      <c r="Q13" s="143"/>
      <c r="R13" s="129">
        <v>7.8094103757221894E-2</v>
      </c>
      <c r="S13" s="111"/>
      <c r="T13" s="119">
        <v>1.6235361834672501E-2</v>
      </c>
      <c r="U13" s="143"/>
      <c r="V13" s="129">
        <v>3.0863762796829199E-2</v>
      </c>
      <c r="W13" s="111"/>
      <c r="X13" s="119">
        <v>2.3972134919516299E-2</v>
      </c>
      <c r="Y13" s="143"/>
      <c r="Z13" s="129">
        <v>1.48041449649296E-2</v>
      </c>
      <c r="AA13" s="143"/>
      <c r="AB13" s="129">
        <v>4.2793914359037802E-2</v>
      </c>
      <c r="AC13" s="111"/>
      <c r="AD13" s="119">
        <v>7.6399138552493903E-2</v>
      </c>
      <c r="AE13" s="143"/>
      <c r="AF13" s="129">
        <v>3.3721492890489202E-2</v>
      </c>
      <c r="AG13" s="143"/>
      <c r="AH13" s="129">
        <v>1.1084331679377901E-2</v>
      </c>
      <c r="AI13" s="111"/>
      <c r="AJ13" s="119">
        <v>3.1356481834458001E-2</v>
      </c>
      <c r="AK13" s="128"/>
      <c r="AL13" s="129">
        <v>1.49115069312957E-2</v>
      </c>
      <c r="AM13" s="130"/>
    </row>
    <row r="14" spans="1:39" x14ac:dyDescent="0.35">
      <c r="A14" s="487"/>
      <c r="B14" s="119"/>
      <c r="C14" s="111"/>
      <c r="D14" s="119"/>
      <c r="E14" s="143"/>
      <c r="F14" s="129"/>
      <c r="G14" s="111"/>
      <c r="H14" s="119"/>
      <c r="I14" s="143"/>
      <c r="J14" s="129"/>
      <c r="K14" s="111"/>
      <c r="L14" s="119"/>
      <c r="M14" s="143"/>
      <c r="N14" s="129"/>
      <c r="O14" s="143"/>
      <c r="P14" s="129"/>
      <c r="Q14" s="143"/>
      <c r="R14" s="129"/>
      <c r="S14" s="111"/>
      <c r="T14" s="119"/>
      <c r="U14" s="143"/>
      <c r="V14" s="129"/>
      <c r="W14" s="111"/>
      <c r="X14" s="119"/>
      <c r="Y14" s="143"/>
      <c r="Z14" s="129"/>
      <c r="AA14" s="143"/>
      <c r="AB14" s="129"/>
      <c r="AC14" s="111"/>
      <c r="AD14" s="119"/>
      <c r="AE14" s="143"/>
      <c r="AF14" s="129"/>
      <c r="AG14" s="143"/>
      <c r="AH14" s="129"/>
      <c r="AI14" s="111"/>
      <c r="AJ14" s="119"/>
      <c r="AK14" s="128"/>
      <c r="AL14" s="129"/>
      <c r="AM14" s="130"/>
    </row>
    <row r="15" spans="1:39" x14ac:dyDescent="0.35">
      <c r="A15" s="487" t="s">
        <v>90</v>
      </c>
      <c r="B15" s="119">
        <v>2.6014530393948599E-3</v>
      </c>
      <c r="C15" s="111"/>
      <c r="D15" s="119">
        <v>2.1616927663733799E-3</v>
      </c>
      <c r="E15" s="143"/>
      <c r="F15" s="129">
        <v>3.05568018857693E-3</v>
      </c>
      <c r="G15" s="111"/>
      <c r="H15" s="119">
        <v>2.5204050481712902E-3</v>
      </c>
      <c r="I15" s="143"/>
      <c r="J15" s="129">
        <v>2.6951911884840001E-3</v>
      </c>
      <c r="K15" s="111"/>
      <c r="L15" s="119">
        <v>1.8491598355350001E-3</v>
      </c>
      <c r="M15" s="143"/>
      <c r="N15" s="129">
        <v>3.34145418305199E-3</v>
      </c>
      <c r="O15" s="143"/>
      <c r="P15" s="129">
        <v>3.6924263036576801E-3</v>
      </c>
      <c r="Q15" s="143"/>
      <c r="R15" s="129">
        <v>7.4121377227614202E-3</v>
      </c>
      <c r="S15" s="111"/>
      <c r="T15" s="119">
        <v>8.7471638349807996E-4</v>
      </c>
      <c r="U15" s="143"/>
      <c r="V15" s="129">
        <v>2.4770521278169198E-3</v>
      </c>
      <c r="W15" s="111"/>
      <c r="X15" s="119">
        <v>2.4005989203094999E-3</v>
      </c>
      <c r="Y15" s="143"/>
      <c r="Z15" s="129">
        <v>2.0078396297682202E-3</v>
      </c>
      <c r="AA15" s="143"/>
      <c r="AB15" s="129">
        <v>3.1727629695753601E-3</v>
      </c>
      <c r="AC15" s="111"/>
      <c r="AD15" s="119">
        <v>3.6565004980751601E-3</v>
      </c>
      <c r="AE15" s="143"/>
      <c r="AF15" s="129">
        <v>1.7777196091848201E-3</v>
      </c>
      <c r="AG15" s="143"/>
      <c r="AH15" s="129">
        <v>2.47982071586511E-3</v>
      </c>
      <c r="AI15" s="111"/>
      <c r="AJ15" s="119">
        <v>1.9342008305822699E-3</v>
      </c>
      <c r="AK15" s="128"/>
      <c r="AL15" s="129"/>
      <c r="AM15" s="130"/>
    </row>
    <row r="16" spans="1:39" x14ac:dyDescent="0.35">
      <c r="A16" s="487"/>
      <c r="B16" s="119"/>
      <c r="C16" s="111"/>
      <c r="D16" s="119"/>
      <c r="E16" s="143"/>
      <c r="F16" s="129"/>
      <c r="G16" s="111"/>
      <c r="H16" s="119"/>
      <c r="I16" s="143"/>
      <c r="J16" s="129"/>
      <c r="K16" s="111"/>
      <c r="L16" s="119"/>
      <c r="M16" s="143"/>
      <c r="N16" s="129"/>
      <c r="O16" s="143"/>
      <c r="P16" s="129"/>
      <c r="Q16" s="143"/>
      <c r="R16" s="129"/>
      <c r="S16" s="111"/>
      <c r="T16" s="119"/>
      <c r="U16" s="143"/>
      <c r="V16" s="129"/>
      <c r="W16" s="111"/>
      <c r="X16" s="119"/>
      <c r="Y16" s="143"/>
      <c r="Z16" s="129"/>
      <c r="AA16" s="143"/>
      <c r="AB16" s="129"/>
      <c r="AC16" s="111"/>
      <c r="AD16" s="119"/>
      <c r="AE16" s="143"/>
      <c r="AF16" s="129"/>
      <c r="AG16" s="143"/>
      <c r="AH16" s="129"/>
      <c r="AI16" s="111"/>
      <c r="AJ16" s="119"/>
      <c r="AK16" s="128"/>
      <c r="AL16" s="129"/>
      <c r="AM16" s="130"/>
    </row>
    <row r="17" spans="1:39" x14ac:dyDescent="0.35">
      <c r="A17" s="487" t="s">
        <v>91</v>
      </c>
      <c r="B17" s="119">
        <v>1.04796710926736E-3</v>
      </c>
      <c r="C17" s="111"/>
      <c r="D17" s="119">
        <v>1.5439992875532101E-3</v>
      </c>
      <c r="E17" s="143"/>
      <c r="F17" s="129">
        <v>5.3561686740195304E-4</v>
      </c>
      <c r="G17" s="111"/>
      <c r="H17" s="119">
        <v>1.4703567939865199E-3</v>
      </c>
      <c r="I17" s="143"/>
      <c r="J17" s="129">
        <v>6.0771362626291096E-4</v>
      </c>
      <c r="K17" s="111"/>
      <c r="L17" s="119">
        <v>6.9622796344711603E-4</v>
      </c>
      <c r="M17" s="143"/>
      <c r="N17" s="129"/>
      <c r="O17" s="143"/>
      <c r="P17" s="129">
        <v>3.3469123571282298E-3</v>
      </c>
      <c r="Q17" s="143"/>
      <c r="R17" s="129">
        <v>2.1136510029936902E-3</v>
      </c>
      <c r="S17" s="111"/>
      <c r="T17" s="119">
        <v>1.0819050624583299E-3</v>
      </c>
      <c r="U17" s="143"/>
      <c r="V17" s="129">
        <v>7.5075886359182503E-4</v>
      </c>
      <c r="W17" s="111"/>
      <c r="X17" s="119">
        <v>1.4813103333535299E-3</v>
      </c>
      <c r="Y17" s="143"/>
      <c r="Z17" s="129">
        <v>1.22285970078118E-3</v>
      </c>
      <c r="AA17" s="143"/>
      <c r="AB17" s="129">
        <v>6.32292639694982E-4</v>
      </c>
      <c r="AC17" s="111"/>
      <c r="AD17" s="119">
        <v>1.6040955963324301E-3</v>
      </c>
      <c r="AE17" s="143"/>
      <c r="AF17" s="129">
        <v>5.1607210811263897E-4</v>
      </c>
      <c r="AG17" s="143"/>
      <c r="AH17" s="129">
        <v>1.0435796337668799E-3</v>
      </c>
      <c r="AI17" s="111"/>
      <c r="AJ17" s="119">
        <v>9.3068970552110102E-4</v>
      </c>
      <c r="AK17" s="128"/>
      <c r="AL17" s="129">
        <v>2.5191361693459799E-3</v>
      </c>
      <c r="AM17" s="130"/>
    </row>
    <row r="18" spans="1:39" ht="15.75" customHeight="1" x14ac:dyDescent="0.35">
      <c r="A18" s="487"/>
      <c r="B18" s="119"/>
      <c r="C18" s="111"/>
      <c r="D18" s="119"/>
      <c r="E18" s="143"/>
      <c r="F18" s="129"/>
      <c r="G18" s="111"/>
      <c r="H18" s="119"/>
      <c r="I18" s="143"/>
      <c r="J18" s="129"/>
      <c r="K18" s="111"/>
      <c r="L18" s="119"/>
      <c r="M18" s="143"/>
      <c r="N18" s="129"/>
      <c r="O18" s="143"/>
      <c r="P18" s="129"/>
      <c r="Q18" s="143"/>
      <c r="R18" s="129"/>
      <c r="S18" s="111"/>
      <c r="T18" s="119"/>
      <c r="U18" s="143"/>
      <c r="V18" s="129"/>
      <c r="W18" s="111"/>
      <c r="X18" s="119"/>
      <c r="Y18" s="143"/>
      <c r="Z18" s="129"/>
      <c r="AA18" s="143"/>
      <c r="AB18" s="129"/>
      <c r="AC18" s="111"/>
      <c r="AD18" s="119"/>
      <c r="AE18" s="143"/>
      <c r="AF18" s="129"/>
      <c r="AG18" s="143"/>
      <c r="AH18" s="129"/>
      <c r="AI18" s="111"/>
      <c r="AJ18" s="119"/>
      <c r="AL18" s="129"/>
      <c r="AM18" s="130"/>
    </row>
    <row r="19" spans="1:39" x14ac:dyDescent="0.35">
      <c r="A19" s="488" t="s">
        <v>168</v>
      </c>
      <c r="B19" s="126">
        <v>0.59866242822460203</v>
      </c>
      <c r="C19" s="94"/>
      <c r="D19" s="126">
        <v>0.65642656015415302</v>
      </c>
      <c r="E19" s="136"/>
      <c r="F19" s="117">
        <v>0.538998018815673</v>
      </c>
      <c r="G19" s="94"/>
      <c r="H19" s="126">
        <v>0.61278079472021996</v>
      </c>
      <c r="I19" s="93"/>
      <c r="J19" s="117">
        <v>0.58538117069467399</v>
      </c>
      <c r="K19" s="94"/>
      <c r="L19" s="126">
        <v>0.606578858693676</v>
      </c>
      <c r="M19" s="93"/>
      <c r="N19" s="117">
        <v>0.54315541800936296</v>
      </c>
      <c r="O19" s="93"/>
      <c r="P19" s="117">
        <v>0.59360354835530904</v>
      </c>
      <c r="Q19" s="93"/>
      <c r="R19" s="117">
        <v>0.58641732723808704</v>
      </c>
      <c r="S19" s="94"/>
      <c r="T19" s="126">
        <v>0.62745035624274204</v>
      </c>
      <c r="U19" s="93"/>
      <c r="V19" s="243">
        <v>0.59536009374800003</v>
      </c>
      <c r="W19" s="241"/>
      <c r="X19" s="239">
        <v>0.58337711577085205</v>
      </c>
      <c r="Y19" s="242"/>
      <c r="Z19" s="243">
        <v>0.60338188730619002</v>
      </c>
      <c r="AA19" s="242"/>
      <c r="AB19" s="243">
        <v>0.60528070885464602</v>
      </c>
      <c r="AC19" s="241"/>
      <c r="AD19" s="239">
        <v>0.46528940881438602</v>
      </c>
      <c r="AE19" s="242"/>
      <c r="AF19" s="243">
        <v>0.58902689872105396</v>
      </c>
      <c r="AG19" s="242"/>
      <c r="AH19" s="243">
        <v>0.64895829390279003</v>
      </c>
      <c r="AI19" s="241"/>
      <c r="AJ19" s="126">
        <v>0.58650068097081298</v>
      </c>
      <c r="AK19" s="144"/>
      <c r="AL19" s="117">
        <v>0.68128074736245703</v>
      </c>
      <c r="AM19" s="164"/>
    </row>
    <row r="20" spans="1:39" ht="15.75" customHeight="1" x14ac:dyDescent="0.35">
      <c r="A20" s="489"/>
      <c r="B20" s="123"/>
      <c r="C20" s="222"/>
      <c r="D20" s="123"/>
      <c r="E20" s="223"/>
      <c r="F20" s="124"/>
      <c r="G20" s="222"/>
      <c r="H20" s="123"/>
      <c r="I20" s="223"/>
      <c r="J20" s="124"/>
      <c r="K20" s="222"/>
      <c r="L20" s="123"/>
      <c r="M20" s="223"/>
      <c r="N20" s="124"/>
      <c r="O20" s="223"/>
      <c r="P20" s="124"/>
      <c r="Q20" s="223"/>
      <c r="R20" s="124"/>
      <c r="S20" s="222"/>
      <c r="T20" s="123"/>
      <c r="U20" s="223"/>
      <c r="V20" s="124"/>
      <c r="W20" s="222"/>
      <c r="X20" s="123"/>
      <c r="Y20" s="223"/>
      <c r="Z20" s="124"/>
      <c r="AA20" s="223"/>
      <c r="AB20" s="124"/>
      <c r="AC20" s="222"/>
      <c r="AD20" s="123"/>
      <c r="AE20" s="223"/>
      <c r="AF20" s="124"/>
      <c r="AG20" s="223"/>
      <c r="AH20" s="124"/>
      <c r="AI20" s="222"/>
      <c r="AJ20" s="110"/>
      <c r="AK20" s="41"/>
      <c r="AL20" s="132"/>
      <c r="AM20" s="133"/>
    </row>
    <row r="21" spans="1:39" ht="15.75" customHeight="1" x14ac:dyDescent="0.35"/>
    <row r="22" spans="1:39" ht="50.25" customHeight="1" x14ac:dyDescent="0.35">
      <c r="A22" s="216" t="s">
        <v>169</v>
      </c>
      <c r="B22" s="479" t="s">
        <v>114</v>
      </c>
      <c r="C22" s="466"/>
      <c r="D22" s="485" t="s">
        <v>93</v>
      </c>
      <c r="E22" s="486"/>
      <c r="F22" s="480" t="s">
        <v>115</v>
      </c>
      <c r="G22" s="466"/>
      <c r="H22" s="481" t="s">
        <v>116</v>
      </c>
      <c r="I22" s="482"/>
      <c r="J22" s="482" t="s">
        <v>117</v>
      </c>
      <c r="K22" s="483"/>
      <c r="L22" s="479" t="s">
        <v>118</v>
      </c>
      <c r="M22" s="463"/>
      <c r="N22" s="480" t="s">
        <v>119</v>
      </c>
      <c r="O22" s="463"/>
      <c r="P22" s="480" t="s">
        <v>120</v>
      </c>
      <c r="Q22" s="463"/>
      <c r="R22" s="480" t="s">
        <v>121</v>
      </c>
      <c r="S22" s="466"/>
      <c r="T22" s="479" t="s">
        <v>122</v>
      </c>
      <c r="U22" s="463"/>
      <c r="V22" s="480" t="s">
        <v>123</v>
      </c>
      <c r="W22" s="466"/>
      <c r="X22" s="479" t="s">
        <v>124</v>
      </c>
      <c r="Y22" s="463"/>
      <c r="Z22" s="480" t="s">
        <v>125</v>
      </c>
      <c r="AA22" s="463"/>
      <c r="AB22" s="480" t="s">
        <v>126</v>
      </c>
      <c r="AC22" s="466"/>
      <c r="AD22" s="479" t="s">
        <v>127</v>
      </c>
      <c r="AE22" s="463"/>
      <c r="AF22" s="480" t="s">
        <v>128</v>
      </c>
      <c r="AG22" s="463"/>
      <c r="AH22" s="480" t="s">
        <v>129</v>
      </c>
      <c r="AI22" s="464"/>
      <c r="AJ22" s="467" t="s">
        <v>298</v>
      </c>
      <c r="AK22" s="468"/>
      <c r="AL22" s="468" t="s">
        <v>299</v>
      </c>
      <c r="AM22" s="469"/>
    </row>
    <row r="23" spans="1:39" ht="15.75" customHeight="1" x14ac:dyDescent="0.35">
      <c r="A23" s="244"/>
      <c r="B23" s="213"/>
      <c r="C23" s="224"/>
      <c r="D23" s="218" t="s">
        <v>130</v>
      </c>
      <c r="E23" s="219"/>
      <c r="F23" s="214" t="s">
        <v>131</v>
      </c>
      <c r="G23" s="112"/>
      <c r="H23" s="218" t="s">
        <v>130</v>
      </c>
      <c r="I23" s="219"/>
      <c r="J23" s="214" t="s">
        <v>131</v>
      </c>
      <c r="K23" s="220"/>
      <c r="L23" s="213" t="s">
        <v>132</v>
      </c>
      <c r="M23" s="113"/>
      <c r="N23" s="214" t="s">
        <v>131</v>
      </c>
      <c r="O23" s="113"/>
      <c r="P23" s="214" t="s">
        <v>133</v>
      </c>
      <c r="Q23" s="113"/>
      <c r="R23" s="214" t="s">
        <v>134</v>
      </c>
      <c r="S23" s="112"/>
      <c r="T23" s="213" t="s">
        <v>132</v>
      </c>
      <c r="U23" s="113"/>
      <c r="V23" s="214" t="s">
        <v>131</v>
      </c>
      <c r="W23" s="112"/>
      <c r="X23" s="213" t="s">
        <v>132</v>
      </c>
      <c r="Y23" s="113"/>
      <c r="Z23" s="214" t="s">
        <v>131</v>
      </c>
      <c r="AA23" s="113"/>
      <c r="AB23" s="214" t="s">
        <v>133</v>
      </c>
      <c r="AC23" s="112"/>
      <c r="AD23" s="213" t="s">
        <v>132</v>
      </c>
      <c r="AE23" s="113"/>
      <c r="AF23" s="214" t="s">
        <v>131</v>
      </c>
      <c r="AG23" s="113"/>
      <c r="AH23" s="214" t="s">
        <v>133</v>
      </c>
      <c r="AI23" s="118"/>
      <c r="AJ23" s="120" t="s">
        <v>130</v>
      </c>
      <c r="AK23" s="121"/>
      <c r="AL23" s="121" t="s">
        <v>131</v>
      </c>
      <c r="AM23" s="122"/>
    </row>
    <row r="24" spans="1:39" x14ac:dyDescent="0.35">
      <c r="A24" s="245"/>
      <c r="B24" s="226" t="s">
        <v>135</v>
      </c>
      <c r="C24" s="228" t="s">
        <v>136</v>
      </c>
      <c r="D24" s="226" t="s">
        <v>135</v>
      </c>
      <c r="E24" s="227" t="s">
        <v>136</v>
      </c>
      <c r="F24" s="227" t="s">
        <v>135</v>
      </c>
      <c r="G24" s="228" t="s">
        <v>136</v>
      </c>
      <c r="H24" s="226" t="s">
        <v>135</v>
      </c>
      <c r="I24" s="227" t="s">
        <v>136</v>
      </c>
      <c r="J24" s="227" t="s">
        <v>135</v>
      </c>
      <c r="K24" s="228" t="s">
        <v>136</v>
      </c>
      <c r="L24" s="226" t="s">
        <v>135</v>
      </c>
      <c r="M24" s="227" t="s">
        <v>136</v>
      </c>
      <c r="N24" s="227" t="s">
        <v>135</v>
      </c>
      <c r="O24" s="227" t="s">
        <v>136</v>
      </c>
      <c r="P24" s="227" t="s">
        <v>135</v>
      </c>
      <c r="Q24" s="227" t="s">
        <v>136</v>
      </c>
      <c r="R24" s="227" t="s">
        <v>135</v>
      </c>
      <c r="S24" s="228" t="s">
        <v>136</v>
      </c>
      <c r="T24" s="226" t="s">
        <v>135</v>
      </c>
      <c r="U24" s="227" t="s">
        <v>136</v>
      </c>
      <c r="V24" s="227" t="s">
        <v>135</v>
      </c>
      <c r="W24" s="228" t="s">
        <v>136</v>
      </c>
      <c r="X24" s="226" t="s">
        <v>135</v>
      </c>
      <c r="Y24" s="227" t="s">
        <v>136</v>
      </c>
      <c r="Z24" s="227" t="s">
        <v>135</v>
      </c>
      <c r="AA24" s="227" t="s">
        <v>136</v>
      </c>
      <c r="AB24" s="227" t="s">
        <v>135</v>
      </c>
      <c r="AC24" s="228" t="s">
        <v>136</v>
      </c>
      <c r="AD24" s="226" t="s">
        <v>135</v>
      </c>
      <c r="AE24" s="227" t="s">
        <v>136</v>
      </c>
      <c r="AF24" s="227" t="s">
        <v>135</v>
      </c>
      <c r="AG24" s="227" t="s">
        <v>136</v>
      </c>
      <c r="AH24" s="227" t="s">
        <v>135</v>
      </c>
      <c r="AI24" s="228" t="s">
        <v>136</v>
      </c>
      <c r="AJ24" s="126" t="s">
        <v>135</v>
      </c>
      <c r="AK24" s="117" t="s">
        <v>136</v>
      </c>
      <c r="AL24" s="117" t="s">
        <v>135</v>
      </c>
      <c r="AM24" s="127" t="s">
        <v>136</v>
      </c>
    </row>
    <row r="25" spans="1:39" ht="15.75" customHeight="1" x14ac:dyDescent="0.35">
      <c r="A25" s="108" t="s">
        <v>65</v>
      </c>
      <c r="B25" s="151">
        <v>3984</v>
      </c>
      <c r="C25" s="152"/>
      <c r="D25" s="151">
        <v>1944</v>
      </c>
      <c r="E25" s="153"/>
      <c r="F25" s="153">
        <v>2040</v>
      </c>
      <c r="G25" s="152"/>
      <c r="H25" s="151">
        <v>2081</v>
      </c>
      <c r="I25" s="153"/>
      <c r="J25" s="153">
        <v>1895</v>
      </c>
      <c r="K25" s="152"/>
      <c r="L25" s="151">
        <v>2350</v>
      </c>
      <c r="M25" s="153"/>
      <c r="N25" s="153">
        <v>431</v>
      </c>
      <c r="O25" s="153"/>
      <c r="P25" s="153">
        <v>634</v>
      </c>
      <c r="Q25" s="153"/>
      <c r="R25" s="153">
        <v>492</v>
      </c>
      <c r="S25" s="152"/>
      <c r="T25" s="151">
        <v>615</v>
      </c>
      <c r="U25" s="153"/>
      <c r="V25" s="153">
        <v>3281</v>
      </c>
      <c r="W25" s="152"/>
      <c r="X25" s="151">
        <v>1069</v>
      </c>
      <c r="Y25" s="153"/>
      <c r="Z25" s="153">
        <v>1258</v>
      </c>
      <c r="AA25" s="153"/>
      <c r="AB25" s="153">
        <v>1657</v>
      </c>
      <c r="AC25" s="152"/>
      <c r="AD25" s="151">
        <v>290</v>
      </c>
      <c r="AE25" s="153"/>
      <c r="AF25" s="153">
        <v>1918</v>
      </c>
      <c r="AG25" s="153"/>
      <c r="AH25" s="153">
        <v>1596</v>
      </c>
      <c r="AI25" s="152"/>
      <c r="AJ25" s="123">
        <v>3442</v>
      </c>
      <c r="AK25" s="153"/>
      <c r="AL25" s="124">
        <v>327</v>
      </c>
      <c r="AM25" s="152"/>
    </row>
    <row r="26" spans="1:39" x14ac:dyDescent="0.35">
      <c r="A26" s="487" t="s">
        <v>163</v>
      </c>
      <c r="B26" s="239">
        <v>0.11658189556215701</v>
      </c>
      <c r="C26" s="241"/>
      <c r="D26" s="119">
        <v>0.13084250789627799</v>
      </c>
      <c r="E26" s="143"/>
      <c r="F26" s="129">
        <v>0.101852149190088</v>
      </c>
      <c r="G26" s="111"/>
      <c r="H26" s="119">
        <v>0.120699388255569</v>
      </c>
      <c r="I26" s="143"/>
      <c r="J26" s="129">
        <v>0.112641808139417</v>
      </c>
      <c r="K26" s="111"/>
      <c r="L26" s="119">
        <v>0.124262437028286</v>
      </c>
      <c r="M26" s="143"/>
      <c r="N26" s="129">
        <v>0.101850397934813</v>
      </c>
      <c r="O26" s="143"/>
      <c r="P26" s="129">
        <v>8.6722612972680205E-2</v>
      </c>
      <c r="Q26" s="143"/>
      <c r="R26" s="129">
        <v>8.7688240663770595E-2</v>
      </c>
      <c r="S26" s="111"/>
      <c r="T26" s="119">
        <v>0.15840173219613601</v>
      </c>
      <c r="U26" s="143"/>
      <c r="V26" s="129">
        <v>0.109686260083646</v>
      </c>
      <c r="W26" s="111"/>
      <c r="X26" s="119">
        <v>0.121424043799866</v>
      </c>
      <c r="Y26" s="143"/>
      <c r="Z26" s="129">
        <v>0.102202082140901</v>
      </c>
      <c r="AA26" s="143"/>
      <c r="AB26" s="129">
        <v>0.124003903100806</v>
      </c>
      <c r="AC26" s="111"/>
      <c r="AD26" s="119">
        <v>0.15076911812905699</v>
      </c>
      <c r="AE26" s="143"/>
      <c r="AF26" s="129">
        <v>9.3179726478598096E-2</v>
      </c>
      <c r="AG26" s="143"/>
      <c r="AH26" s="129">
        <v>0.13922663879910399</v>
      </c>
      <c r="AI26" s="111"/>
      <c r="AJ26" s="109">
        <v>0.116385880062212</v>
      </c>
      <c r="AK26" s="134"/>
      <c r="AL26" s="107">
        <v>0.107315167695493</v>
      </c>
      <c r="AM26" s="131"/>
    </row>
    <row r="27" spans="1:39" x14ac:dyDescent="0.35">
      <c r="A27" s="487"/>
      <c r="B27" s="119"/>
      <c r="C27" s="111"/>
      <c r="D27" s="119"/>
      <c r="E27" s="143"/>
      <c r="F27" s="129"/>
      <c r="G27" s="111"/>
      <c r="H27" s="119"/>
      <c r="I27" s="143"/>
      <c r="J27" s="129"/>
      <c r="K27" s="111"/>
      <c r="L27" s="119"/>
      <c r="M27" s="143"/>
      <c r="N27" s="129"/>
      <c r="O27" s="143"/>
      <c r="P27" s="129"/>
      <c r="Q27" s="143"/>
      <c r="R27" s="129"/>
      <c r="S27" s="111"/>
      <c r="T27" s="119"/>
      <c r="U27" s="143"/>
      <c r="V27" s="129"/>
      <c r="W27" s="111"/>
      <c r="X27" s="119"/>
      <c r="Y27" s="143"/>
      <c r="Z27" s="129"/>
      <c r="AA27" s="143"/>
      <c r="AB27" s="129"/>
      <c r="AC27" s="111"/>
      <c r="AD27" s="119"/>
      <c r="AE27" s="143"/>
      <c r="AF27" s="129"/>
      <c r="AG27" s="143"/>
      <c r="AH27" s="129"/>
      <c r="AI27" s="111"/>
      <c r="AJ27" s="109"/>
      <c r="AK27" s="134"/>
      <c r="AL27" s="107"/>
      <c r="AM27" s="131"/>
    </row>
    <row r="28" spans="1:39" x14ac:dyDescent="0.35">
      <c r="A28" s="487" t="s">
        <v>164</v>
      </c>
      <c r="B28" s="119">
        <v>0.35011063146238203</v>
      </c>
      <c r="C28" s="111"/>
      <c r="D28" s="119">
        <v>0.33466711349217099</v>
      </c>
      <c r="E28" s="143"/>
      <c r="F28" s="129">
        <v>0.36606219773905602</v>
      </c>
      <c r="G28" s="111"/>
      <c r="H28" s="119">
        <v>0.380315276174438</v>
      </c>
      <c r="I28" s="143"/>
      <c r="J28" s="129">
        <v>0.31884347451546502</v>
      </c>
      <c r="K28" s="111"/>
      <c r="L28" s="119">
        <v>0.361203392744048</v>
      </c>
      <c r="M28" s="143"/>
      <c r="N28" s="129">
        <v>0.35150241012221201</v>
      </c>
      <c r="O28" s="143"/>
      <c r="P28" s="129">
        <v>0.30884759501820902</v>
      </c>
      <c r="Q28" s="143"/>
      <c r="R28" s="129">
        <v>0.33567048436240199</v>
      </c>
      <c r="S28" s="111"/>
      <c r="T28" s="119">
        <v>0.36652869747008399</v>
      </c>
      <c r="U28" s="143"/>
      <c r="V28" s="129">
        <v>0.34860282557767802</v>
      </c>
      <c r="W28" s="111"/>
      <c r="X28" s="119">
        <v>0.39147291747065699</v>
      </c>
      <c r="Y28" s="143"/>
      <c r="Z28" s="129">
        <v>0.32107956230199503</v>
      </c>
      <c r="AA28" s="143"/>
      <c r="AB28" s="129">
        <v>0.34421358991538897</v>
      </c>
      <c r="AC28" s="111"/>
      <c r="AD28" s="119">
        <v>0.328812043001389</v>
      </c>
      <c r="AE28" s="143"/>
      <c r="AF28" s="129">
        <v>0.359618608464293</v>
      </c>
      <c r="AG28" s="143"/>
      <c r="AH28" s="129">
        <v>0.34438217720297798</v>
      </c>
      <c r="AI28" s="111"/>
      <c r="AJ28" s="109">
        <v>0.342882476718194</v>
      </c>
      <c r="AK28" s="134"/>
      <c r="AL28" s="107">
        <v>0.39991805487149001</v>
      </c>
      <c r="AM28" s="131"/>
    </row>
    <row r="29" spans="1:39" x14ac:dyDescent="0.35">
      <c r="A29" s="487"/>
      <c r="B29" s="119"/>
      <c r="C29" s="111"/>
      <c r="D29" s="119"/>
      <c r="E29" s="143"/>
      <c r="F29" s="129"/>
      <c r="G29" s="111"/>
      <c r="H29" s="119"/>
      <c r="I29" s="143"/>
      <c r="J29" s="129"/>
      <c r="K29" s="111"/>
      <c r="L29" s="119"/>
      <c r="M29" s="143"/>
      <c r="N29" s="129"/>
      <c r="O29" s="143"/>
      <c r="P29" s="129"/>
      <c r="Q29" s="143"/>
      <c r="R29" s="129"/>
      <c r="S29" s="111"/>
      <c r="T29" s="119"/>
      <c r="U29" s="143"/>
      <c r="V29" s="129"/>
      <c r="W29" s="111"/>
      <c r="X29" s="119"/>
      <c r="Y29" s="143"/>
      <c r="Z29" s="129"/>
      <c r="AA29" s="143"/>
      <c r="AB29" s="129"/>
      <c r="AC29" s="111"/>
      <c r="AD29" s="119"/>
      <c r="AE29" s="143"/>
      <c r="AF29" s="129"/>
      <c r="AG29" s="143"/>
      <c r="AH29" s="129"/>
      <c r="AI29" s="111"/>
      <c r="AJ29" s="109"/>
      <c r="AK29" s="134"/>
      <c r="AL29" s="107"/>
      <c r="AM29" s="131"/>
    </row>
    <row r="30" spans="1:39" x14ac:dyDescent="0.35">
      <c r="A30" s="487" t="s">
        <v>165</v>
      </c>
      <c r="B30" s="119">
        <v>0.473592578670748</v>
      </c>
      <c r="C30" s="111"/>
      <c r="D30" s="119">
        <v>0.48547464976392901</v>
      </c>
      <c r="E30" s="143"/>
      <c r="F30" s="129">
        <v>0.46131962085681999</v>
      </c>
      <c r="G30" s="111"/>
      <c r="H30" s="119">
        <v>0.44439426436101098</v>
      </c>
      <c r="I30" s="143"/>
      <c r="J30" s="129">
        <v>0.50321992785306502</v>
      </c>
      <c r="K30" s="111"/>
      <c r="L30" s="119">
        <v>0.46187374259366198</v>
      </c>
      <c r="M30" s="143"/>
      <c r="N30" s="129">
        <v>0.48097549300001602</v>
      </c>
      <c r="O30" s="143"/>
      <c r="P30" s="129">
        <v>0.51662094071861298</v>
      </c>
      <c r="Q30" s="143"/>
      <c r="R30" s="129">
        <v>0.50536295081712201</v>
      </c>
      <c r="S30" s="111"/>
      <c r="T30" s="119">
        <v>0.41232510486649399</v>
      </c>
      <c r="U30" s="143"/>
      <c r="V30" s="129">
        <v>0.48296232418500301</v>
      </c>
      <c r="W30" s="111"/>
      <c r="X30" s="119">
        <v>0.42741699370043701</v>
      </c>
      <c r="Y30" s="143"/>
      <c r="Z30" s="129">
        <v>0.50678109647470904</v>
      </c>
      <c r="AA30" s="143"/>
      <c r="AB30" s="129">
        <v>0.47960027909368402</v>
      </c>
      <c r="AC30" s="111"/>
      <c r="AD30" s="119">
        <v>0.43949080917772099</v>
      </c>
      <c r="AE30" s="143"/>
      <c r="AF30" s="129">
        <v>0.477298451816769</v>
      </c>
      <c r="AG30" s="143"/>
      <c r="AH30" s="129">
        <v>0.477367534597466</v>
      </c>
      <c r="AI30" s="111"/>
      <c r="AJ30" s="109">
        <v>0.47653946258510599</v>
      </c>
      <c r="AK30" s="134"/>
      <c r="AL30" s="107">
        <v>0.46058490004605601</v>
      </c>
      <c r="AM30" s="131"/>
    </row>
    <row r="31" spans="1:39" x14ac:dyDescent="0.35">
      <c r="A31" s="487"/>
      <c r="B31" s="119"/>
      <c r="C31" s="111"/>
      <c r="D31" s="119"/>
      <c r="E31" s="143"/>
      <c r="F31" s="129"/>
      <c r="G31" s="111"/>
      <c r="H31" s="119"/>
      <c r="I31" s="143"/>
      <c r="J31" s="129"/>
      <c r="K31" s="111"/>
      <c r="L31" s="119"/>
      <c r="M31" s="143"/>
      <c r="N31" s="129"/>
      <c r="O31" s="143"/>
      <c r="P31" s="129"/>
      <c r="Q31" s="143"/>
      <c r="R31" s="129"/>
      <c r="S31" s="111"/>
      <c r="T31" s="119"/>
      <c r="U31" s="143"/>
      <c r="V31" s="129"/>
      <c r="W31" s="111"/>
      <c r="X31" s="119"/>
      <c r="Y31" s="143"/>
      <c r="Z31" s="129"/>
      <c r="AA31" s="143"/>
      <c r="AB31" s="129"/>
      <c r="AC31" s="111"/>
      <c r="AD31" s="119"/>
      <c r="AE31" s="143"/>
      <c r="AF31" s="129"/>
      <c r="AG31" s="143"/>
      <c r="AH31" s="129"/>
      <c r="AI31" s="111"/>
      <c r="AJ31" s="109"/>
      <c r="AK31" s="134"/>
      <c r="AL31" s="107"/>
      <c r="AM31" s="131"/>
    </row>
    <row r="32" spans="1:39" x14ac:dyDescent="0.35">
      <c r="A32" s="487" t="s">
        <v>166</v>
      </c>
      <c r="B32" s="119">
        <v>4.70358567654982E-2</v>
      </c>
      <c r="C32" s="111"/>
      <c r="D32" s="119">
        <v>3.8893722730536803E-2</v>
      </c>
      <c r="E32" s="143"/>
      <c r="F32" s="129">
        <v>5.5445844110530898E-2</v>
      </c>
      <c r="G32" s="111"/>
      <c r="H32" s="119">
        <v>4.5151608733437598E-2</v>
      </c>
      <c r="I32" s="143"/>
      <c r="J32" s="129">
        <v>4.9170699266515898E-2</v>
      </c>
      <c r="K32" s="111"/>
      <c r="L32" s="119">
        <v>4.46803789826071E-2</v>
      </c>
      <c r="M32" s="143"/>
      <c r="N32" s="129">
        <v>5.0994880776708697E-2</v>
      </c>
      <c r="O32" s="143"/>
      <c r="P32" s="129">
        <v>5.9691982220259898E-2</v>
      </c>
      <c r="Q32" s="143"/>
      <c r="R32" s="129">
        <v>3.61364019810387E-2</v>
      </c>
      <c r="S32" s="111"/>
      <c r="T32" s="119">
        <v>5.1021479522314603E-2</v>
      </c>
      <c r="U32" s="143"/>
      <c r="V32" s="129">
        <v>4.6926595769370999E-2</v>
      </c>
      <c r="W32" s="111"/>
      <c r="X32" s="119">
        <v>4.8056835286372397E-2</v>
      </c>
      <c r="Y32" s="143"/>
      <c r="Z32" s="129">
        <v>5.8658586882785899E-2</v>
      </c>
      <c r="AA32" s="143"/>
      <c r="AB32" s="129">
        <v>3.7774658317847903E-2</v>
      </c>
      <c r="AC32" s="111"/>
      <c r="AD32" s="119">
        <v>5.57946158019791E-2</v>
      </c>
      <c r="AE32" s="143"/>
      <c r="AF32" s="129">
        <v>5.8760948536155197E-2</v>
      </c>
      <c r="AG32" s="143"/>
      <c r="AH32" s="129">
        <v>3.1147619084374099E-2</v>
      </c>
      <c r="AI32" s="111"/>
      <c r="AJ32" s="109">
        <v>5.2429888497342099E-2</v>
      </c>
      <c r="AK32" s="134"/>
      <c r="AL32" s="107">
        <v>2.16065803081507E-2</v>
      </c>
      <c r="AM32" s="131"/>
    </row>
    <row r="33" spans="1:39" x14ac:dyDescent="0.35">
      <c r="A33" s="487"/>
      <c r="B33" s="119"/>
      <c r="C33" s="111"/>
      <c r="D33" s="119"/>
      <c r="E33" s="143"/>
      <c r="F33" s="129"/>
      <c r="G33" s="111"/>
      <c r="H33" s="119"/>
      <c r="I33" s="143"/>
      <c r="J33" s="129"/>
      <c r="K33" s="111"/>
      <c r="L33" s="119"/>
      <c r="M33" s="143"/>
      <c r="N33" s="129"/>
      <c r="O33" s="143"/>
      <c r="P33" s="129"/>
      <c r="Q33" s="143"/>
      <c r="R33" s="129"/>
      <c r="S33" s="111"/>
      <c r="T33" s="119"/>
      <c r="U33" s="143"/>
      <c r="V33" s="129"/>
      <c r="W33" s="111"/>
      <c r="X33" s="119"/>
      <c r="Y33" s="143"/>
      <c r="Z33" s="129"/>
      <c r="AA33" s="143"/>
      <c r="AB33" s="129"/>
      <c r="AC33" s="111"/>
      <c r="AD33" s="119"/>
      <c r="AE33" s="143"/>
      <c r="AF33" s="129"/>
      <c r="AG33" s="143"/>
      <c r="AH33" s="129"/>
      <c r="AI33" s="111"/>
      <c r="AJ33" s="109"/>
      <c r="AK33" s="134"/>
      <c r="AL33" s="107"/>
      <c r="AM33" s="131"/>
    </row>
    <row r="34" spans="1:39" x14ac:dyDescent="0.35">
      <c r="A34" s="487" t="s">
        <v>90</v>
      </c>
      <c r="B34" s="119">
        <v>1.0848363860518901E-2</v>
      </c>
      <c r="C34" s="111"/>
      <c r="D34" s="119">
        <v>8.8065785669323802E-3</v>
      </c>
      <c r="E34" s="143"/>
      <c r="F34" s="129">
        <v>1.29573181477616E-2</v>
      </c>
      <c r="G34" s="111"/>
      <c r="H34" s="119">
        <v>8.1255195171195099E-3</v>
      </c>
      <c r="I34" s="143"/>
      <c r="J34" s="129">
        <v>1.3744544563314901E-2</v>
      </c>
      <c r="K34" s="111"/>
      <c r="L34" s="119">
        <v>7.0676093281846998E-3</v>
      </c>
      <c r="M34" s="143"/>
      <c r="N34" s="129">
        <v>1.4676818166250201E-2</v>
      </c>
      <c r="O34" s="143"/>
      <c r="P34" s="129">
        <v>2.0983181422158201E-2</v>
      </c>
      <c r="Q34" s="143"/>
      <c r="R34" s="129">
        <v>3.0338022661082702E-2</v>
      </c>
      <c r="S34" s="111"/>
      <c r="T34" s="119">
        <v>9.4781874651404304E-3</v>
      </c>
      <c r="U34" s="143"/>
      <c r="V34" s="129">
        <v>1.0896316140470701E-2</v>
      </c>
      <c r="W34" s="111"/>
      <c r="X34" s="119">
        <v>9.7357298395003202E-3</v>
      </c>
      <c r="Y34" s="143"/>
      <c r="Z34" s="129">
        <v>9.2518829480459207E-3</v>
      </c>
      <c r="AA34" s="143"/>
      <c r="AB34" s="129">
        <v>1.2763295358625099E-2</v>
      </c>
      <c r="AC34" s="111"/>
      <c r="AD34" s="119">
        <v>2.3529318293521301E-2</v>
      </c>
      <c r="AE34" s="143"/>
      <c r="AF34" s="129">
        <v>9.2213251037376702E-3</v>
      </c>
      <c r="AG34" s="143"/>
      <c r="AH34" s="129">
        <v>6.9803269340678502E-3</v>
      </c>
      <c r="AI34" s="111"/>
      <c r="AJ34" s="109">
        <v>1.0387767184779399E-2</v>
      </c>
      <c r="AK34" s="134"/>
      <c r="AL34" s="107">
        <v>4.1495358873018398E-3</v>
      </c>
      <c r="AM34" s="131"/>
    </row>
    <row r="35" spans="1:39" x14ac:dyDescent="0.35">
      <c r="A35" s="487"/>
      <c r="B35" s="119"/>
      <c r="C35" s="111"/>
      <c r="D35" s="119"/>
      <c r="E35" s="143"/>
      <c r="F35" s="129"/>
      <c r="G35" s="111"/>
      <c r="H35" s="119"/>
      <c r="I35" s="143"/>
      <c r="J35" s="129"/>
      <c r="K35" s="111"/>
      <c r="L35" s="119"/>
      <c r="M35" s="143"/>
      <c r="N35" s="129"/>
      <c r="O35" s="143"/>
      <c r="P35" s="129"/>
      <c r="Q35" s="143"/>
      <c r="R35" s="129"/>
      <c r="S35" s="111"/>
      <c r="T35" s="119"/>
      <c r="U35" s="143"/>
      <c r="V35" s="129"/>
      <c r="W35" s="111"/>
      <c r="X35" s="119"/>
      <c r="Y35" s="143"/>
      <c r="Z35" s="129"/>
      <c r="AA35" s="143"/>
      <c r="AB35" s="129"/>
      <c r="AC35" s="111"/>
      <c r="AD35" s="119"/>
      <c r="AE35" s="143"/>
      <c r="AF35" s="129"/>
      <c r="AG35" s="143"/>
      <c r="AH35" s="129"/>
      <c r="AI35" s="111"/>
      <c r="AJ35" s="109"/>
      <c r="AK35" s="134"/>
      <c r="AL35" s="107"/>
      <c r="AM35" s="131"/>
    </row>
    <row r="36" spans="1:39" x14ac:dyDescent="0.35">
      <c r="A36" s="487" t="s">
        <v>91</v>
      </c>
      <c r="B36" s="119">
        <v>1.83067367869639E-3</v>
      </c>
      <c r="C36" s="111"/>
      <c r="D36" s="119">
        <v>1.3154275501526501E-3</v>
      </c>
      <c r="E36" s="143"/>
      <c r="F36" s="129">
        <v>2.3628699557440998E-3</v>
      </c>
      <c r="G36" s="111"/>
      <c r="H36" s="119">
        <v>1.31394295842525E-3</v>
      </c>
      <c r="I36" s="143"/>
      <c r="J36" s="129">
        <v>2.3795456622227101E-3</v>
      </c>
      <c r="K36" s="111"/>
      <c r="L36" s="119">
        <v>9.12439323211832E-4</v>
      </c>
      <c r="M36" s="143"/>
      <c r="N36" s="129"/>
      <c r="O36" s="143"/>
      <c r="P36" s="129">
        <v>7.1336876480796096E-3</v>
      </c>
      <c r="Q36" s="143"/>
      <c r="R36" s="129">
        <v>4.8038995145830701E-3</v>
      </c>
      <c r="S36" s="111"/>
      <c r="T36" s="119">
        <v>2.24479847983019E-3</v>
      </c>
      <c r="U36" s="143"/>
      <c r="V36" s="129">
        <v>9.2567824383139798E-4</v>
      </c>
      <c r="W36" s="111"/>
      <c r="X36" s="119">
        <v>1.89347990316731E-3</v>
      </c>
      <c r="Y36" s="143"/>
      <c r="Z36" s="129">
        <v>2.0267892515634998E-3</v>
      </c>
      <c r="AA36" s="143"/>
      <c r="AB36" s="129">
        <v>1.64427421364815E-3</v>
      </c>
      <c r="AC36" s="111"/>
      <c r="AD36" s="119">
        <v>1.6040955963324301E-3</v>
      </c>
      <c r="AE36" s="143"/>
      <c r="AF36" s="129">
        <v>1.9209396004471299E-3</v>
      </c>
      <c r="AG36" s="143"/>
      <c r="AH36" s="129">
        <v>8.9570338201067101E-4</v>
      </c>
      <c r="AI36" s="111"/>
      <c r="AJ36" s="109">
        <v>1.37452495236689E-3</v>
      </c>
      <c r="AK36" s="134"/>
      <c r="AL36" s="107">
        <v>6.4257611915078802E-3</v>
      </c>
      <c r="AM36" s="131"/>
    </row>
    <row r="37" spans="1:39" ht="15.75" customHeight="1" x14ac:dyDescent="0.35">
      <c r="A37" s="487"/>
      <c r="B37" s="119"/>
      <c r="C37" s="111"/>
      <c r="D37" s="119"/>
      <c r="E37" s="143"/>
      <c r="F37" s="129"/>
      <c r="G37" s="111"/>
      <c r="H37" s="119"/>
      <c r="I37" s="143"/>
      <c r="J37" s="129"/>
      <c r="K37" s="111"/>
      <c r="L37" s="119"/>
      <c r="M37" s="143"/>
      <c r="N37" s="129"/>
      <c r="O37" s="143"/>
      <c r="P37" s="129"/>
      <c r="Q37" s="143"/>
      <c r="R37" s="129"/>
      <c r="S37" s="111"/>
      <c r="T37" s="119"/>
      <c r="U37" s="143"/>
      <c r="V37" s="129"/>
      <c r="W37" s="111"/>
      <c r="X37" s="119"/>
      <c r="Y37" s="143"/>
      <c r="Z37" s="129"/>
      <c r="AA37" s="143"/>
      <c r="AB37" s="129"/>
      <c r="AC37" s="111"/>
      <c r="AD37" s="119"/>
      <c r="AE37" s="143"/>
      <c r="AF37" s="129"/>
      <c r="AG37" s="143"/>
      <c r="AH37" s="129"/>
      <c r="AI37" s="111"/>
      <c r="AJ37" s="109"/>
      <c r="AK37" s="134"/>
      <c r="AL37" s="107"/>
      <c r="AM37" s="131"/>
    </row>
    <row r="38" spans="1:39" x14ac:dyDescent="0.35">
      <c r="A38" s="488" t="s">
        <v>168</v>
      </c>
      <c r="B38" s="126">
        <v>0.46669252702453901</v>
      </c>
      <c r="C38" s="94"/>
      <c r="D38" s="126">
        <v>0.46550962138844898</v>
      </c>
      <c r="E38" s="136"/>
      <c r="F38" s="117">
        <v>0.46791434692914402</v>
      </c>
      <c r="G38" s="94"/>
      <c r="H38" s="126">
        <v>0.50101466443000697</v>
      </c>
      <c r="I38" s="93"/>
      <c r="J38" s="117">
        <v>0.43148528265488101</v>
      </c>
      <c r="K38" s="94"/>
      <c r="L38" s="126">
        <v>0.48546582977233499</v>
      </c>
      <c r="M38" s="93"/>
      <c r="N38" s="117">
        <v>0.45335280805702499</v>
      </c>
      <c r="O38" s="93"/>
      <c r="P38" s="117">
        <v>0.39557020799088899</v>
      </c>
      <c r="Q38" s="93"/>
      <c r="R38" s="117">
        <v>0.423358725026173</v>
      </c>
      <c r="S38" s="94"/>
      <c r="T38" s="126">
        <v>0.52493042966622105</v>
      </c>
      <c r="U38" s="93"/>
      <c r="V38" s="243">
        <v>0.45828908566132398</v>
      </c>
      <c r="W38" s="241"/>
      <c r="X38" s="239">
        <v>0.51289696127052298</v>
      </c>
      <c r="Y38" s="242"/>
      <c r="Z38" s="243">
        <v>0.42328164444289601</v>
      </c>
      <c r="AA38" s="242"/>
      <c r="AB38" s="243">
        <v>0.46821749301619497</v>
      </c>
      <c r="AC38" s="241"/>
      <c r="AD38" s="239">
        <v>0.47958116113044602</v>
      </c>
      <c r="AE38" s="242"/>
      <c r="AF38" s="243">
        <v>0.45279833494289101</v>
      </c>
      <c r="AG38" s="242"/>
      <c r="AH38" s="243">
        <v>0.483608816002081</v>
      </c>
      <c r="AI38" s="241"/>
      <c r="AJ38" s="126">
        <v>0.45926835678040501</v>
      </c>
      <c r="AK38" s="248"/>
      <c r="AL38" s="117">
        <v>0.507233222566984</v>
      </c>
      <c r="AM38" s="164"/>
    </row>
    <row r="39" spans="1:39" ht="15.75" customHeight="1" x14ac:dyDescent="0.35">
      <c r="A39" s="489"/>
      <c r="B39" s="123"/>
      <c r="C39" s="222"/>
      <c r="D39" s="123"/>
      <c r="E39" s="223"/>
      <c r="F39" s="124"/>
      <c r="G39" s="222"/>
      <c r="H39" s="123"/>
      <c r="I39" s="223"/>
      <c r="J39" s="124"/>
      <c r="K39" s="222"/>
      <c r="L39" s="123"/>
      <c r="M39" s="223"/>
      <c r="N39" s="124"/>
      <c r="O39" s="223"/>
      <c r="P39" s="124"/>
      <c r="Q39" s="223"/>
      <c r="R39" s="124"/>
      <c r="S39" s="222"/>
      <c r="T39" s="123"/>
      <c r="U39" s="223"/>
      <c r="V39" s="124"/>
      <c r="W39" s="222"/>
      <c r="X39" s="123"/>
      <c r="Y39" s="223"/>
      <c r="Z39" s="124"/>
      <c r="AA39" s="223"/>
      <c r="AB39" s="124"/>
      <c r="AC39" s="222"/>
      <c r="AD39" s="123"/>
      <c r="AE39" s="223"/>
      <c r="AF39" s="124"/>
      <c r="AG39" s="223"/>
      <c r="AH39" s="124"/>
      <c r="AI39" s="222"/>
      <c r="AJ39" s="110"/>
      <c r="AK39" s="233"/>
      <c r="AL39" s="132"/>
      <c r="AM39" s="133"/>
    </row>
    <row r="40" spans="1:39" x14ac:dyDescent="0.35">
      <c r="A40" s="247"/>
      <c r="AJ40" s="45"/>
      <c r="AK40" s="45"/>
      <c r="AL40" s="45"/>
      <c r="AM40" s="45"/>
    </row>
    <row r="41" spans="1:39" ht="15.75" customHeight="1" x14ac:dyDescent="0.35">
      <c r="A41" s="247"/>
      <c r="AJ41" s="45"/>
      <c r="AK41" s="45"/>
      <c r="AL41" s="45"/>
      <c r="AM41" s="45"/>
    </row>
    <row r="42" spans="1:39" ht="60" customHeight="1" x14ac:dyDescent="0.35">
      <c r="A42" s="231" t="s">
        <v>300</v>
      </c>
      <c r="B42" s="479" t="s">
        <v>114</v>
      </c>
      <c r="C42" s="466"/>
      <c r="D42" s="485" t="s">
        <v>93</v>
      </c>
      <c r="E42" s="486"/>
      <c r="F42" s="480" t="s">
        <v>115</v>
      </c>
      <c r="G42" s="466"/>
      <c r="H42" s="481" t="s">
        <v>116</v>
      </c>
      <c r="I42" s="482"/>
      <c r="J42" s="482" t="s">
        <v>117</v>
      </c>
      <c r="K42" s="483"/>
      <c r="L42" s="479" t="s">
        <v>118</v>
      </c>
      <c r="M42" s="463"/>
      <c r="N42" s="480" t="s">
        <v>119</v>
      </c>
      <c r="O42" s="463"/>
      <c r="P42" s="480" t="s">
        <v>120</v>
      </c>
      <c r="Q42" s="463"/>
      <c r="R42" s="480" t="s">
        <v>121</v>
      </c>
      <c r="S42" s="466"/>
      <c r="T42" s="479" t="s">
        <v>122</v>
      </c>
      <c r="U42" s="463"/>
      <c r="V42" s="480" t="s">
        <v>123</v>
      </c>
      <c r="W42" s="466"/>
      <c r="X42" s="479" t="s">
        <v>124</v>
      </c>
      <c r="Y42" s="463"/>
      <c r="Z42" s="480" t="s">
        <v>125</v>
      </c>
      <c r="AA42" s="463"/>
      <c r="AB42" s="480" t="s">
        <v>126</v>
      </c>
      <c r="AC42" s="466"/>
      <c r="AD42" s="479" t="s">
        <v>127</v>
      </c>
      <c r="AE42" s="463"/>
      <c r="AF42" s="480" t="s">
        <v>128</v>
      </c>
      <c r="AG42" s="463"/>
      <c r="AH42" s="480" t="s">
        <v>129</v>
      </c>
      <c r="AI42" s="464"/>
      <c r="AJ42" s="467" t="s">
        <v>298</v>
      </c>
      <c r="AK42" s="468"/>
      <c r="AL42" s="468" t="s">
        <v>299</v>
      </c>
      <c r="AM42" s="469"/>
    </row>
    <row r="43" spans="1:39" ht="15.75" customHeight="1" x14ac:dyDescent="0.35">
      <c r="A43" s="244"/>
      <c r="B43" s="213"/>
      <c r="C43" s="112"/>
      <c r="D43" s="218" t="s">
        <v>130</v>
      </c>
      <c r="E43" s="219"/>
      <c r="F43" s="214" t="s">
        <v>131</v>
      </c>
      <c r="G43" s="112"/>
      <c r="H43" s="218" t="s">
        <v>130</v>
      </c>
      <c r="I43" s="219"/>
      <c r="J43" s="214" t="s">
        <v>131</v>
      </c>
      <c r="K43" s="220"/>
      <c r="L43" s="213" t="s">
        <v>132</v>
      </c>
      <c r="M43" s="113"/>
      <c r="N43" s="214" t="s">
        <v>131</v>
      </c>
      <c r="O43" s="113"/>
      <c r="P43" s="214" t="s">
        <v>133</v>
      </c>
      <c r="Q43" s="113"/>
      <c r="R43" s="214" t="s">
        <v>134</v>
      </c>
      <c r="S43" s="112"/>
      <c r="T43" s="213" t="s">
        <v>132</v>
      </c>
      <c r="U43" s="113"/>
      <c r="V43" s="214" t="s">
        <v>131</v>
      </c>
      <c r="W43" s="112"/>
      <c r="X43" s="213" t="s">
        <v>132</v>
      </c>
      <c r="Y43" s="113"/>
      <c r="Z43" s="214" t="s">
        <v>131</v>
      </c>
      <c r="AA43" s="113"/>
      <c r="AB43" s="214" t="s">
        <v>133</v>
      </c>
      <c r="AC43" s="112"/>
      <c r="AD43" s="213" t="s">
        <v>132</v>
      </c>
      <c r="AE43" s="113"/>
      <c r="AF43" s="214" t="s">
        <v>131</v>
      </c>
      <c r="AG43" s="113"/>
      <c r="AH43" s="214" t="s">
        <v>133</v>
      </c>
      <c r="AI43" s="118"/>
      <c r="AJ43" s="120" t="s">
        <v>130</v>
      </c>
      <c r="AK43" s="121"/>
      <c r="AL43" s="121" t="s">
        <v>131</v>
      </c>
      <c r="AM43" s="122"/>
    </row>
    <row r="44" spans="1:39" x14ac:dyDescent="0.35">
      <c r="A44" s="246"/>
      <c r="B44" s="226" t="s">
        <v>135</v>
      </c>
      <c r="C44" s="228" t="s">
        <v>136</v>
      </c>
      <c r="D44" s="226" t="s">
        <v>135</v>
      </c>
      <c r="E44" s="227" t="s">
        <v>136</v>
      </c>
      <c r="F44" s="227" t="s">
        <v>135</v>
      </c>
      <c r="G44" s="228" t="s">
        <v>136</v>
      </c>
      <c r="H44" s="226" t="s">
        <v>135</v>
      </c>
      <c r="I44" s="227" t="s">
        <v>136</v>
      </c>
      <c r="J44" s="227" t="s">
        <v>135</v>
      </c>
      <c r="K44" s="228" t="s">
        <v>136</v>
      </c>
      <c r="L44" s="226" t="s">
        <v>135</v>
      </c>
      <c r="M44" s="227" t="s">
        <v>136</v>
      </c>
      <c r="N44" s="227" t="s">
        <v>135</v>
      </c>
      <c r="O44" s="227" t="s">
        <v>136</v>
      </c>
      <c r="P44" s="227" t="s">
        <v>135</v>
      </c>
      <c r="Q44" s="227" t="s">
        <v>136</v>
      </c>
      <c r="R44" s="227" t="s">
        <v>135</v>
      </c>
      <c r="S44" s="228" t="s">
        <v>136</v>
      </c>
      <c r="T44" s="226" t="s">
        <v>135</v>
      </c>
      <c r="U44" s="227" t="s">
        <v>136</v>
      </c>
      <c r="V44" s="227" t="s">
        <v>135</v>
      </c>
      <c r="W44" s="228" t="s">
        <v>136</v>
      </c>
      <c r="X44" s="226" t="s">
        <v>135</v>
      </c>
      <c r="Y44" s="227" t="s">
        <v>136</v>
      </c>
      <c r="Z44" s="227" t="s">
        <v>135</v>
      </c>
      <c r="AA44" s="227" t="s">
        <v>136</v>
      </c>
      <c r="AB44" s="227" t="s">
        <v>135</v>
      </c>
      <c r="AC44" s="228" t="s">
        <v>136</v>
      </c>
      <c r="AD44" s="226" t="s">
        <v>135</v>
      </c>
      <c r="AE44" s="227" t="s">
        <v>136</v>
      </c>
      <c r="AF44" s="227" t="s">
        <v>135</v>
      </c>
      <c r="AG44" s="227" t="s">
        <v>136</v>
      </c>
      <c r="AH44" s="227" t="s">
        <v>135</v>
      </c>
      <c r="AI44" s="228" t="s">
        <v>136</v>
      </c>
      <c r="AJ44" s="126" t="s">
        <v>135</v>
      </c>
      <c r="AK44" s="117" t="s">
        <v>136</v>
      </c>
      <c r="AL44" s="117" t="s">
        <v>135</v>
      </c>
      <c r="AM44" s="127" t="s">
        <v>136</v>
      </c>
    </row>
    <row r="45" spans="1:39" ht="15.75" customHeight="1" x14ac:dyDescent="0.35">
      <c r="A45" s="108" t="s">
        <v>65</v>
      </c>
      <c r="B45" s="151">
        <v>3984</v>
      </c>
      <c r="C45" s="152"/>
      <c r="D45" s="151">
        <v>1944</v>
      </c>
      <c r="E45" s="153"/>
      <c r="F45" s="153">
        <v>2040</v>
      </c>
      <c r="G45" s="152"/>
      <c r="H45" s="151">
        <v>2081</v>
      </c>
      <c r="I45" s="153"/>
      <c r="J45" s="153">
        <v>1895</v>
      </c>
      <c r="K45" s="152"/>
      <c r="L45" s="151">
        <v>2350</v>
      </c>
      <c r="M45" s="153"/>
      <c r="N45" s="153">
        <v>431</v>
      </c>
      <c r="O45" s="153"/>
      <c r="P45" s="153">
        <v>634</v>
      </c>
      <c r="Q45" s="153"/>
      <c r="R45" s="153">
        <v>492</v>
      </c>
      <c r="S45" s="152"/>
      <c r="T45" s="151">
        <v>615</v>
      </c>
      <c r="U45" s="153"/>
      <c r="V45" s="153">
        <v>3281</v>
      </c>
      <c r="W45" s="152"/>
      <c r="X45" s="151">
        <v>1069</v>
      </c>
      <c r="Y45" s="153"/>
      <c r="Z45" s="153">
        <v>1258</v>
      </c>
      <c r="AA45" s="153"/>
      <c r="AB45" s="153">
        <v>1657</v>
      </c>
      <c r="AC45" s="152"/>
      <c r="AD45" s="151">
        <v>290</v>
      </c>
      <c r="AE45" s="153"/>
      <c r="AF45" s="153">
        <v>1918</v>
      </c>
      <c r="AG45" s="153"/>
      <c r="AH45" s="153">
        <v>1596</v>
      </c>
      <c r="AI45" s="152"/>
      <c r="AJ45" s="123">
        <v>3442</v>
      </c>
      <c r="AK45" s="153"/>
      <c r="AL45" s="124">
        <v>327</v>
      </c>
      <c r="AM45" s="152"/>
    </row>
    <row r="46" spans="1:39" x14ac:dyDescent="0.35">
      <c r="A46" s="492" t="s">
        <v>163</v>
      </c>
      <c r="B46" s="175">
        <v>0.11044348020443701</v>
      </c>
      <c r="C46" s="170"/>
      <c r="D46" s="175">
        <v>0.12181171281666001</v>
      </c>
      <c r="E46" s="166"/>
      <c r="F46" s="167">
        <v>9.8701264712324696E-2</v>
      </c>
      <c r="G46" s="170"/>
      <c r="H46" s="175">
        <v>0.117218278324089</v>
      </c>
      <c r="I46" s="166"/>
      <c r="J46" s="167">
        <v>0.103378128795309</v>
      </c>
      <c r="K46" s="170"/>
      <c r="L46" s="175">
        <v>0.106967700713574</v>
      </c>
      <c r="M46" s="166"/>
      <c r="N46" s="167">
        <v>0.111876838301231</v>
      </c>
      <c r="O46" s="166"/>
      <c r="P46" s="167">
        <v>0.11293430077403099</v>
      </c>
      <c r="Q46" s="166"/>
      <c r="R46" s="167">
        <v>0.14303089469258801</v>
      </c>
      <c r="S46" s="170"/>
      <c r="T46" s="175">
        <v>0.17277741696972199</v>
      </c>
      <c r="U46" s="166"/>
      <c r="V46" s="167">
        <v>9.7428285019816499E-2</v>
      </c>
      <c r="W46" s="170"/>
      <c r="X46" s="175">
        <v>0.120881182517351</v>
      </c>
      <c r="Y46" s="166"/>
      <c r="Z46" s="167">
        <v>9.7504438282325703E-2</v>
      </c>
      <c r="AA46" s="166"/>
      <c r="AB46" s="167">
        <v>0.113102031643065</v>
      </c>
      <c r="AC46" s="170"/>
      <c r="AD46" s="175">
        <v>8.8396073220155205E-2</v>
      </c>
      <c r="AE46" s="166"/>
      <c r="AF46" s="167">
        <v>9.8835926969059296E-2</v>
      </c>
      <c r="AG46" s="166"/>
      <c r="AH46" s="167">
        <v>0.12769402180508499</v>
      </c>
      <c r="AI46" s="170"/>
      <c r="AJ46" s="109">
        <v>0.109772883595978</v>
      </c>
      <c r="AK46" s="134"/>
      <c r="AL46" s="107">
        <v>9.3654103222101506E-2</v>
      </c>
      <c r="AM46" s="131"/>
    </row>
    <row r="47" spans="1:39" x14ac:dyDescent="0.35">
      <c r="A47" s="492"/>
      <c r="B47" s="175"/>
      <c r="C47" s="170"/>
      <c r="D47" s="175"/>
      <c r="E47" s="166"/>
      <c r="F47" s="167"/>
      <c r="G47" s="170"/>
      <c r="H47" s="175"/>
      <c r="I47" s="166"/>
      <c r="J47" s="167"/>
      <c r="K47" s="170"/>
      <c r="L47" s="175"/>
      <c r="M47" s="166"/>
      <c r="N47" s="167"/>
      <c r="O47" s="166"/>
      <c r="P47" s="167"/>
      <c r="Q47" s="166"/>
      <c r="R47" s="167"/>
      <c r="S47" s="170"/>
      <c r="T47" s="175"/>
      <c r="U47" s="166"/>
      <c r="V47" s="167"/>
      <c r="W47" s="170"/>
      <c r="X47" s="175"/>
      <c r="Y47" s="166"/>
      <c r="Z47" s="167"/>
      <c r="AA47" s="166"/>
      <c r="AB47" s="167"/>
      <c r="AC47" s="170"/>
      <c r="AD47" s="175"/>
      <c r="AE47" s="166"/>
      <c r="AF47" s="167"/>
      <c r="AG47" s="166"/>
      <c r="AH47" s="167"/>
      <c r="AI47" s="170"/>
      <c r="AJ47" s="109"/>
      <c r="AK47" s="134"/>
      <c r="AL47" s="107"/>
      <c r="AM47" s="131"/>
    </row>
    <row r="48" spans="1:39" x14ac:dyDescent="0.35">
      <c r="A48" s="492" t="s">
        <v>164</v>
      </c>
      <c r="B48" s="175">
        <v>0.26879347404423398</v>
      </c>
      <c r="C48" s="170"/>
      <c r="D48" s="175">
        <v>0.292717117745876</v>
      </c>
      <c r="E48" s="166"/>
      <c r="F48" s="167">
        <v>0.24408280974984101</v>
      </c>
      <c r="G48" s="170"/>
      <c r="H48" s="175">
        <v>0.26650845311629401</v>
      </c>
      <c r="I48" s="166"/>
      <c r="J48" s="167">
        <v>0.27086815168823403</v>
      </c>
      <c r="K48" s="170"/>
      <c r="L48" s="175">
        <v>0.26344905006460401</v>
      </c>
      <c r="M48" s="166"/>
      <c r="N48" s="167">
        <v>0.218164834207356</v>
      </c>
      <c r="O48" s="166"/>
      <c r="P48" s="167">
        <v>0.29993165689421297</v>
      </c>
      <c r="Q48" s="166"/>
      <c r="R48" s="167">
        <v>0.33687375295824301</v>
      </c>
      <c r="S48" s="170"/>
      <c r="T48" s="175">
        <v>0.28901348345665501</v>
      </c>
      <c r="U48" s="166"/>
      <c r="V48" s="167">
        <v>0.26654643268932598</v>
      </c>
      <c r="W48" s="170"/>
      <c r="X48" s="175">
        <v>0.25287169092578998</v>
      </c>
      <c r="Y48" s="166"/>
      <c r="Z48" s="167">
        <v>0.25738536782823401</v>
      </c>
      <c r="AA48" s="166"/>
      <c r="AB48" s="167">
        <v>0.287746695917173</v>
      </c>
      <c r="AC48" s="170"/>
      <c r="AD48" s="175">
        <v>0.25930710497023501</v>
      </c>
      <c r="AE48" s="166"/>
      <c r="AF48" s="167">
        <v>0.252693532974749</v>
      </c>
      <c r="AG48" s="166"/>
      <c r="AH48" s="167">
        <v>0.28857857180943802</v>
      </c>
      <c r="AI48" s="170"/>
      <c r="AJ48" s="109">
        <v>0.26520344680731101</v>
      </c>
      <c r="AK48" s="134"/>
      <c r="AL48" s="107">
        <v>0.29761193830981297</v>
      </c>
      <c r="AM48" s="131"/>
    </row>
    <row r="49" spans="1:39" x14ac:dyDescent="0.35">
      <c r="A49" s="492"/>
      <c r="B49" s="175"/>
      <c r="C49" s="170"/>
      <c r="D49" s="175"/>
      <c r="E49" s="166"/>
      <c r="F49" s="167"/>
      <c r="G49" s="170"/>
      <c r="H49" s="175"/>
      <c r="I49" s="166"/>
      <c r="J49" s="167"/>
      <c r="K49" s="170"/>
      <c r="L49" s="175"/>
      <c r="M49" s="166"/>
      <c r="N49" s="167"/>
      <c r="O49" s="166"/>
      <c r="P49" s="167"/>
      <c r="Q49" s="166"/>
      <c r="R49" s="167"/>
      <c r="S49" s="170"/>
      <c r="T49" s="175"/>
      <c r="U49" s="166"/>
      <c r="V49" s="167"/>
      <c r="W49" s="170"/>
      <c r="X49" s="175"/>
      <c r="Y49" s="166"/>
      <c r="Z49" s="167"/>
      <c r="AA49" s="166"/>
      <c r="AB49" s="167"/>
      <c r="AC49" s="170"/>
      <c r="AD49" s="175"/>
      <c r="AE49" s="166"/>
      <c r="AF49" s="167"/>
      <c r="AG49" s="166"/>
      <c r="AH49" s="167"/>
      <c r="AI49" s="170"/>
      <c r="AJ49" s="109"/>
      <c r="AK49" s="134"/>
      <c r="AL49" s="107"/>
      <c r="AM49" s="131"/>
    </row>
    <row r="50" spans="1:39" x14ac:dyDescent="0.35">
      <c r="A50" s="492" t="s">
        <v>165</v>
      </c>
      <c r="B50" s="175">
        <v>0.440982583475304</v>
      </c>
      <c r="C50" s="170"/>
      <c r="D50" s="175">
        <v>0.44576307254464098</v>
      </c>
      <c r="E50" s="166"/>
      <c r="F50" s="167">
        <v>0.436044829760667</v>
      </c>
      <c r="G50" s="170"/>
      <c r="H50" s="175">
        <v>0.42963551642106401</v>
      </c>
      <c r="I50" s="166"/>
      <c r="J50" s="167">
        <v>0.45325849915838301</v>
      </c>
      <c r="K50" s="170"/>
      <c r="L50" s="175">
        <v>0.45814525273065898</v>
      </c>
      <c r="M50" s="166"/>
      <c r="N50" s="167">
        <v>0.431787904158139</v>
      </c>
      <c r="O50" s="166"/>
      <c r="P50" s="167">
        <v>0.38259275266369702</v>
      </c>
      <c r="Q50" s="166"/>
      <c r="R50" s="167">
        <v>0.36248313256935299</v>
      </c>
      <c r="S50" s="170"/>
      <c r="T50" s="175">
        <v>0.40044774376861803</v>
      </c>
      <c r="U50" s="166"/>
      <c r="V50" s="167">
        <v>0.45159871525734302</v>
      </c>
      <c r="W50" s="170"/>
      <c r="X50" s="175">
        <v>0.41918376569650301</v>
      </c>
      <c r="Y50" s="166"/>
      <c r="Z50" s="167">
        <v>0.457589475639675</v>
      </c>
      <c r="AA50" s="166"/>
      <c r="AB50" s="167">
        <v>0.44312498964082198</v>
      </c>
      <c r="AC50" s="170"/>
      <c r="AD50" s="175">
        <v>0.44783846928854099</v>
      </c>
      <c r="AE50" s="166"/>
      <c r="AF50" s="167">
        <v>0.44771929005981598</v>
      </c>
      <c r="AG50" s="166"/>
      <c r="AH50" s="167">
        <v>0.43997023573981398</v>
      </c>
      <c r="AI50" s="170"/>
      <c r="AJ50" s="109">
        <v>0.44036215852685801</v>
      </c>
      <c r="AK50" s="134"/>
      <c r="AL50" s="107">
        <v>0.44192794310067002</v>
      </c>
      <c r="AM50" s="131"/>
    </row>
    <row r="51" spans="1:39" x14ac:dyDescent="0.35">
      <c r="A51" s="492"/>
      <c r="B51" s="175"/>
      <c r="C51" s="170"/>
      <c r="D51" s="175"/>
      <c r="E51" s="166"/>
      <c r="F51" s="167"/>
      <c r="G51" s="170"/>
      <c r="H51" s="175"/>
      <c r="I51" s="166"/>
      <c r="J51" s="167"/>
      <c r="K51" s="170"/>
      <c r="L51" s="175"/>
      <c r="M51" s="166"/>
      <c r="N51" s="167"/>
      <c r="O51" s="166"/>
      <c r="P51" s="167"/>
      <c r="Q51" s="166"/>
      <c r="R51" s="167"/>
      <c r="S51" s="170"/>
      <c r="T51" s="175"/>
      <c r="U51" s="166"/>
      <c r="V51" s="167"/>
      <c r="W51" s="170"/>
      <c r="X51" s="175"/>
      <c r="Y51" s="166"/>
      <c r="Z51" s="167"/>
      <c r="AA51" s="166"/>
      <c r="AB51" s="167"/>
      <c r="AC51" s="170"/>
      <c r="AD51" s="175"/>
      <c r="AE51" s="166"/>
      <c r="AF51" s="167"/>
      <c r="AG51" s="166"/>
      <c r="AH51" s="167"/>
      <c r="AI51" s="170"/>
      <c r="AJ51" s="109"/>
      <c r="AK51" s="134"/>
      <c r="AL51" s="107"/>
      <c r="AM51" s="131"/>
    </row>
    <row r="52" spans="1:39" x14ac:dyDescent="0.35">
      <c r="A52" s="492" t="s">
        <v>166</v>
      </c>
      <c r="B52" s="175">
        <v>0.11816389203420299</v>
      </c>
      <c r="C52" s="170"/>
      <c r="D52" s="175">
        <v>7.8460216032484195E-2</v>
      </c>
      <c r="E52" s="166"/>
      <c r="F52" s="167">
        <v>0.15917370731014499</v>
      </c>
      <c r="G52" s="170"/>
      <c r="H52" s="175">
        <v>0.11662220290487101</v>
      </c>
      <c r="I52" s="166"/>
      <c r="J52" s="167">
        <v>0.120173959154488</v>
      </c>
      <c r="K52" s="170"/>
      <c r="L52" s="175">
        <v>0.108119070113703</v>
      </c>
      <c r="M52" s="166"/>
      <c r="N52" s="167">
        <v>0.16059633501225301</v>
      </c>
      <c r="O52" s="166"/>
      <c r="P52" s="167">
        <v>0.15664192618320399</v>
      </c>
      <c r="Q52" s="166"/>
      <c r="R52" s="167">
        <v>0.116253864845643</v>
      </c>
      <c r="S52" s="170"/>
      <c r="T52" s="175">
        <v>9.5251488380823202E-2</v>
      </c>
      <c r="U52" s="166"/>
      <c r="V52" s="167">
        <v>0.122595057962555</v>
      </c>
      <c r="W52" s="170"/>
      <c r="X52" s="175">
        <v>0.13853224140314699</v>
      </c>
      <c r="Y52" s="166"/>
      <c r="Z52" s="167">
        <v>0.12110306929152399</v>
      </c>
      <c r="AA52" s="166"/>
      <c r="AB52" s="167">
        <v>0.102527541521999</v>
      </c>
      <c r="AC52" s="170"/>
      <c r="AD52" s="175">
        <v>0.14644274024937601</v>
      </c>
      <c r="AE52" s="166"/>
      <c r="AF52" s="167">
        <v>0.132637078764866</v>
      </c>
      <c r="AG52" s="166"/>
      <c r="AH52" s="167">
        <v>9.5075957046715204E-2</v>
      </c>
      <c r="AI52" s="170"/>
      <c r="AJ52" s="109">
        <v>0.12566945521710499</v>
      </c>
      <c r="AK52" s="134"/>
      <c r="AL52" s="107">
        <v>8.1814420255663101E-2</v>
      </c>
      <c r="AM52" s="131"/>
    </row>
    <row r="53" spans="1:39" x14ac:dyDescent="0.35">
      <c r="A53" s="492"/>
      <c r="B53" s="175"/>
      <c r="C53" s="170"/>
      <c r="D53" s="175"/>
      <c r="E53" s="166"/>
      <c r="F53" s="167"/>
      <c r="G53" s="170"/>
      <c r="H53" s="175"/>
      <c r="I53" s="166"/>
      <c r="J53" s="167"/>
      <c r="K53" s="170"/>
      <c r="L53" s="175"/>
      <c r="M53" s="166"/>
      <c r="N53" s="167"/>
      <c r="O53" s="166"/>
      <c r="P53" s="167"/>
      <c r="Q53" s="166"/>
      <c r="R53" s="167"/>
      <c r="S53" s="170"/>
      <c r="T53" s="175"/>
      <c r="U53" s="166"/>
      <c r="V53" s="167"/>
      <c r="W53" s="170"/>
      <c r="X53" s="175"/>
      <c r="Y53" s="166"/>
      <c r="Z53" s="167"/>
      <c r="AA53" s="166"/>
      <c r="AB53" s="167"/>
      <c r="AC53" s="170"/>
      <c r="AD53" s="175"/>
      <c r="AE53" s="166"/>
      <c r="AF53" s="167"/>
      <c r="AG53" s="166"/>
      <c r="AH53" s="167"/>
      <c r="AI53" s="170"/>
      <c r="AJ53" s="109"/>
      <c r="AK53" s="134"/>
      <c r="AL53" s="107"/>
      <c r="AM53" s="131"/>
    </row>
    <row r="54" spans="1:39" x14ac:dyDescent="0.35">
      <c r="A54" s="492" t="s">
        <v>90</v>
      </c>
      <c r="B54" s="175">
        <v>5.9950730899027201E-2</v>
      </c>
      <c r="C54" s="170"/>
      <c r="D54" s="175">
        <v>6.09977310988521E-2</v>
      </c>
      <c r="E54" s="166"/>
      <c r="F54" s="167">
        <v>5.88692873373068E-2</v>
      </c>
      <c r="G54" s="170"/>
      <c r="H54" s="175">
        <v>6.7651415708454204E-2</v>
      </c>
      <c r="I54" s="166"/>
      <c r="J54" s="167">
        <v>5.1498590693317498E-2</v>
      </c>
      <c r="K54" s="170"/>
      <c r="L54" s="175">
        <v>6.2256691828091501E-2</v>
      </c>
      <c r="M54" s="166"/>
      <c r="N54" s="167">
        <v>7.7574088321020904E-2</v>
      </c>
      <c r="O54" s="166"/>
      <c r="P54" s="167">
        <v>4.3535473712207999E-2</v>
      </c>
      <c r="Q54" s="166"/>
      <c r="R54" s="167">
        <v>3.5514652263352701E-2</v>
      </c>
      <c r="S54" s="170"/>
      <c r="T54" s="175">
        <v>4.2509867424181801E-2</v>
      </c>
      <c r="U54" s="166"/>
      <c r="V54" s="167">
        <v>6.0455150060088801E-2</v>
      </c>
      <c r="W54" s="170"/>
      <c r="X54" s="175">
        <v>6.5988951060368298E-2</v>
      </c>
      <c r="Y54" s="166"/>
      <c r="Z54" s="167">
        <v>6.4319038683142302E-2</v>
      </c>
      <c r="AA54" s="166"/>
      <c r="AB54" s="167">
        <v>5.2731930822698898E-2</v>
      </c>
      <c r="AC54" s="170"/>
      <c r="AD54" s="175">
        <v>5.6411516675360998E-2</v>
      </c>
      <c r="AE54" s="166"/>
      <c r="AF54" s="167">
        <v>6.6575878761353E-2</v>
      </c>
      <c r="AG54" s="166"/>
      <c r="AH54" s="167">
        <v>4.8019901284844201E-2</v>
      </c>
      <c r="AI54" s="170"/>
      <c r="AJ54" s="109">
        <v>5.7786056710769702E-2</v>
      </c>
      <c r="AK54" s="134"/>
      <c r="AL54" s="107">
        <v>8.0392264820682596E-2</v>
      </c>
      <c r="AM54" s="131"/>
    </row>
    <row r="55" spans="1:39" x14ac:dyDescent="0.35">
      <c r="A55" s="492"/>
      <c r="B55" s="175"/>
      <c r="C55" s="170"/>
      <c r="D55" s="175"/>
      <c r="E55" s="166"/>
      <c r="F55" s="167"/>
      <c r="G55" s="170"/>
      <c r="H55" s="175"/>
      <c r="I55" s="166"/>
      <c r="J55" s="167"/>
      <c r="K55" s="170"/>
      <c r="L55" s="175"/>
      <c r="M55" s="166"/>
      <c r="N55" s="167"/>
      <c r="O55" s="166"/>
      <c r="P55" s="167"/>
      <c r="Q55" s="166"/>
      <c r="R55" s="167"/>
      <c r="S55" s="170"/>
      <c r="T55" s="175"/>
      <c r="U55" s="166"/>
      <c r="V55" s="167"/>
      <c r="W55" s="170"/>
      <c r="X55" s="175"/>
      <c r="Y55" s="166"/>
      <c r="Z55" s="167"/>
      <c r="AA55" s="166"/>
      <c r="AB55" s="167"/>
      <c r="AC55" s="170"/>
      <c r="AD55" s="175"/>
      <c r="AE55" s="166"/>
      <c r="AF55" s="167"/>
      <c r="AG55" s="166"/>
      <c r="AH55" s="167"/>
      <c r="AI55" s="170"/>
      <c r="AJ55" s="109"/>
      <c r="AK55" s="134"/>
      <c r="AL55" s="107"/>
      <c r="AM55" s="131"/>
    </row>
    <row r="56" spans="1:39" x14ac:dyDescent="0.35">
      <c r="A56" s="492" t="s">
        <v>91</v>
      </c>
      <c r="B56" s="175">
        <v>1.66583934279509E-3</v>
      </c>
      <c r="C56" s="170"/>
      <c r="D56" s="175">
        <v>2.5014976148599001E-4</v>
      </c>
      <c r="E56" s="166"/>
      <c r="F56" s="167">
        <v>3.1281011297149899E-3</v>
      </c>
      <c r="G56" s="170"/>
      <c r="H56" s="175">
        <v>2.3641335252280599E-3</v>
      </c>
      <c r="I56" s="166"/>
      <c r="J56" s="167">
        <v>8.2267051026897796E-4</v>
      </c>
      <c r="K56" s="170"/>
      <c r="L56" s="175">
        <v>1.0622345493683199E-3</v>
      </c>
      <c r="M56" s="166"/>
      <c r="N56" s="167"/>
      <c r="O56" s="166"/>
      <c r="P56" s="167">
        <v>4.3638897726471903E-3</v>
      </c>
      <c r="Q56" s="166"/>
      <c r="R56" s="167">
        <v>5.8437026708205797E-3</v>
      </c>
      <c r="S56" s="170"/>
      <c r="T56" s="175"/>
      <c r="U56" s="166"/>
      <c r="V56" s="167">
        <v>1.3763590108707301E-3</v>
      </c>
      <c r="W56" s="170"/>
      <c r="X56" s="175">
        <v>2.5421683968413098E-3</v>
      </c>
      <c r="Y56" s="166"/>
      <c r="Z56" s="167">
        <v>2.0986102750992501E-3</v>
      </c>
      <c r="AA56" s="166"/>
      <c r="AB56" s="167">
        <v>7.6681045424101604E-4</v>
      </c>
      <c r="AC56" s="170"/>
      <c r="AD56" s="175">
        <v>1.6040955963324301E-3</v>
      </c>
      <c r="AE56" s="166"/>
      <c r="AF56" s="167">
        <v>1.53829247015625E-3</v>
      </c>
      <c r="AG56" s="166"/>
      <c r="AH56" s="167">
        <v>6.6131231410448803E-4</v>
      </c>
      <c r="AI56" s="170"/>
      <c r="AJ56" s="109">
        <v>1.20599914197836E-3</v>
      </c>
      <c r="AK56" s="134"/>
      <c r="AL56" s="107">
        <v>4.5993302910705596E-3</v>
      </c>
      <c r="AM56" s="131"/>
    </row>
    <row r="57" spans="1:39" ht="15.75" customHeight="1" x14ac:dyDescent="0.35">
      <c r="A57" s="492"/>
      <c r="B57" s="240"/>
      <c r="C57" s="225"/>
      <c r="D57" s="240"/>
      <c r="E57" s="215"/>
      <c r="F57" s="249"/>
      <c r="G57" s="225"/>
      <c r="H57" s="240"/>
      <c r="I57" s="215"/>
      <c r="J57" s="249"/>
      <c r="K57" s="225"/>
      <c r="L57" s="240"/>
      <c r="M57" s="215"/>
      <c r="N57" s="249"/>
      <c r="O57" s="215"/>
      <c r="P57" s="249"/>
      <c r="Q57" s="215"/>
      <c r="R57" s="249"/>
      <c r="S57" s="225"/>
      <c r="T57" s="240"/>
      <c r="U57" s="215"/>
      <c r="V57" s="249"/>
      <c r="W57" s="225"/>
      <c r="X57" s="240"/>
      <c r="Y57" s="215"/>
      <c r="Z57" s="249"/>
      <c r="AA57" s="215"/>
      <c r="AB57" s="249"/>
      <c r="AC57" s="225"/>
      <c r="AD57" s="240"/>
      <c r="AE57" s="215"/>
      <c r="AF57" s="249"/>
      <c r="AG57" s="215"/>
      <c r="AH57" s="249"/>
      <c r="AI57" s="225"/>
      <c r="AJ57" s="109"/>
      <c r="AK57" s="134"/>
      <c r="AL57" s="107"/>
      <c r="AM57" s="131"/>
    </row>
    <row r="58" spans="1:39" x14ac:dyDescent="0.35">
      <c r="A58" s="488" t="s">
        <v>168</v>
      </c>
      <c r="B58" s="126">
        <v>0.37923695424867099</v>
      </c>
      <c r="C58" s="94"/>
      <c r="D58" s="126">
        <v>0.41452883056253598</v>
      </c>
      <c r="E58" s="136"/>
      <c r="F58" s="117">
        <v>0.34278407446216602</v>
      </c>
      <c r="G58" s="94"/>
      <c r="H58" s="126">
        <v>0.383726731440382</v>
      </c>
      <c r="I58" s="93"/>
      <c r="J58" s="117">
        <v>0.37424628048354303</v>
      </c>
      <c r="K58" s="94"/>
      <c r="L58" s="126">
        <v>0.37041675077817898</v>
      </c>
      <c r="M58" s="93"/>
      <c r="N58" s="117">
        <v>0.33004167250858701</v>
      </c>
      <c r="O58" s="93"/>
      <c r="P58" s="117">
        <v>0.41286595766824402</v>
      </c>
      <c r="Q58" s="93"/>
      <c r="R58" s="117">
        <v>0.47990464765083102</v>
      </c>
      <c r="S58" s="94"/>
      <c r="T58" s="126">
        <v>0.46179090042637699</v>
      </c>
      <c r="U58" s="93"/>
      <c r="V58" s="243">
        <v>0.36397471770914203</v>
      </c>
      <c r="W58" s="241"/>
      <c r="X58" s="239">
        <v>0.37375287344314101</v>
      </c>
      <c r="Y58" s="242"/>
      <c r="Z58" s="243">
        <v>0.35488980611055998</v>
      </c>
      <c r="AA58" s="242"/>
      <c r="AB58" s="243">
        <v>0.40084872756023798</v>
      </c>
      <c r="AC58" s="241"/>
      <c r="AD58" s="239">
        <v>0.34770317819038998</v>
      </c>
      <c r="AE58" s="242"/>
      <c r="AF58" s="243">
        <v>0.35152945994380902</v>
      </c>
      <c r="AG58" s="242"/>
      <c r="AH58" s="243">
        <v>0.41627259361452201</v>
      </c>
      <c r="AI58" s="241"/>
      <c r="AJ58" s="126">
        <v>0.37497633040328898</v>
      </c>
      <c r="AK58" s="248"/>
      <c r="AL58" s="117">
        <v>0.39126604153191402</v>
      </c>
      <c r="AM58" s="164"/>
    </row>
    <row r="59" spans="1:39" ht="15.75" customHeight="1" x14ac:dyDescent="0.35">
      <c r="A59" s="489"/>
      <c r="B59" s="110"/>
      <c r="C59" s="142"/>
      <c r="D59" s="110"/>
      <c r="E59" s="139"/>
      <c r="F59" s="132"/>
      <c r="G59" s="142"/>
      <c r="H59" s="110"/>
      <c r="I59" s="116"/>
      <c r="J59" s="132"/>
      <c r="K59" s="142"/>
      <c r="L59" s="110"/>
      <c r="M59" s="116"/>
      <c r="N59" s="132"/>
      <c r="O59" s="116"/>
      <c r="P59" s="132"/>
      <c r="Q59" s="116"/>
      <c r="R59" s="132"/>
      <c r="S59" s="142"/>
      <c r="T59" s="110"/>
      <c r="U59" s="116"/>
      <c r="V59" s="209"/>
      <c r="W59" s="176"/>
      <c r="X59" s="208"/>
      <c r="Y59" s="54"/>
      <c r="Z59" s="209"/>
      <c r="AA59" s="54"/>
      <c r="AB59" s="209"/>
      <c r="AC59" s="176"/>
      <c r="AD59" s="208"/>
      <c r="AE59" s="54"/>
      <c r="AF59" s="209"/>
      <c r="AG59" s="54"/>
      <c r="AH59" s="209"/>
      <c r="AI59" s="176"/>
      <c r="AJ59" s="110"/>
      <c r="AK59" s="233"/>
      <c r="AL59" s="132"/>
      <c r="AM59" s="133"/>
    </row>
    <row r="60" spans="1:39" x14ac:dyDescent="0.35">
      <c r="A60" s="247"/>
      <c r="B60" s="107"/>
      <c r="C60" s="103"/>
      <c r="D60" s="107"/>
      <c r="E60" s="169"/>
      <c r="F60" s="107"/>
      <c r="G60" s="103"/>
      <c r="H60" s="107"/>
      <c r="I60" s="103"/>
      <c r="J60" s="107"/>
      <c r="K60" s="103"/>
      <c r="L60" s="107"/>
      <c r="M60" s="103"/>
      <c r="N60" s="107"/>
      <c r="O60" s="103"/>
      <c r="P60" s="107"/>
      <c r="Q60" s="103"/>
      <c r="R60" s="107"/>
      <c r="S60" s="103"/>
      <c r="T60" s="107"/>
      <c r="U60" s="103"/>
      <c r="V60" s="129"/>
      <c r="W60" s="143"/>
      <c r="X60" s="129"/>
      <c r="Y60" s="143"/>
      <c r="Z60" s="129"/>
      <c r="AA60" s="143"/>
      <c r="AB60" s="129"/>
      <c r="AC60" s="143"/>
      <c r="AD60" s="129"/>
      <c r="AE60" s="143"/>
      <c r="AF60" s="129"/>
      <c r="AG60" s="143"/>
      <c r="AH60" s="129"/>
      <c r="AI60" s="143"/>
    </row>
    <row r="61" spans="1:39" ht="15.75" customHeight="1" x14ac:dyDescent="0.35"/>
    <row r="62" spans="1:39" ht="105" customHeight="1" x14ac:dyDescent="0.35">
      <c r="A62" s="216" t="s">
        <v>170</v>
      </c>
      <c r="B62" s="479" t="s">
        <v>114</v>
      </c>
      <c r="C62" s="466"/>
      <c r="D62" s="485" t="s">
        <v>93</v>
      </c>
      <c r="E62" s="486"/>
      <c r="F62" s="480" t="s">
        <v>115</v>
      </c>
      <c r="G62" s="466"/>
      <c r="H62" s="482" t="s">
        <v>116</v>
      </c>
      <c r="I62" s="482"/>
      <c r="J62" s="482" t="s">
        <v>117</v>
      </c>
      <c r="K62" s="482"/>
      <c r="L62" s="479" t="s">
        <v>118</v>
      </c>
      <c r="M62" s="463"/>
      <c r="N62" s="480" t="s">
        <v>119</v>
      </c>
      <c r="O62" s="463"/>
      <c r="P62" s="480" t="s">
        <v>120</v>
      </c>
      <c r="Q62" s="463"/>
      <c r="R62" s="480" t="s">
        <v>121</v>
      </c>
      <c r="S62" s="463"/>
      <c r="T62" s="479" t="s">
        <v>122</v>
      </c>
      <c r="U62" s="463"/>
      <c r="V62" s="480" t="s">
        <v>123</v>
      </c>
      <c r="W62" s="463"/>
      <c r="X62" s="479" t="s">
        <v>124</v>
      </c>
      <c r="Y62" s="463"/>
      <c r="Z62" s="480" t="s">
        <v>125</v>
      </c>
      <c r="AA62" s="463"/>
      <c r="AB62" s="480" t="s">
        <v>126</v>
      </c>
      <c r="AC62" s="463"/>
      <c r="AD62" s="479" t="s">
        <v>127</v>
      </c>
      <c r="AE62" s="463"/>
      <c r="AF62" s="480" t="s">
        <v>128</v>
      </c>
      <c r="AG62" s="463"/>
      <c r="AH62" s="480" t="s">
        <v>129</v>
      </c>
      <c r="AI62" s="484"/>
      <c r="AJ62" s="467" t="s">
        <v>298</v>
      </c>
      <c r="AK62" s="468"/>
      <c r="AL62" s="468" t="s">
        <v>299</v>
      </c>
      <c r="AM62" s="469"/>
    </row>
    <row r="63" spans="1:39" ht="15.75" customHeight="1" x14ac:dyDescent="0.35">
      <c r="A63" s="244"/>
      <c r="B63" s="213"/>
      <c r="C63" s="224"/>
      <c r="D63" s="219" t="s">
        <v>130</v>
      </c>
      <c r="E63" s="219"/>
      <c r="F63" s="214" t="s">
        <v>131</v>
      </c>
      <c r="G63" s="112"/>
      <c r="H63" s="219" t="s">
        <v>130</v>
      </c>
      <c r="I63" s="219"/>
      <c r="J63" s="214" t="s">
        <v>131</v>
      </c>
      <c r="K63" s="221"/>
      <c r="L63" s="213" t="s">
        <v>132</v>
      </c>
      <c r="M63" s="113"/>
      <c r="N63" s="214" t="s">
        <v>131</v>
      </c>
      <c r="O63" s="113"/>
      <c r="P63" s="214" t="s">
        <v>133</v>
      </c>
      <c r="Q63" s="113"/>
      <c r="R63" s="214" t="s">
        <v>134</v>
      </c>
      <c r="S63" s="113"/>
      <c r="T63" s="213" t="s">
        <v>132</v>
      </c>
      <c r="U63" s="113"/>
      <c r="V63" s="214" t="s">
        <v>131</v>
      </c>
      <c r="W63" s="113"/>
      <c r="X63" s="213" t="s">
        <v>132</v>
      </c>
      <c r="Y63" s="113"/>
      <c r="Z63" s="214" t="s">
        <v>131</v>
      </c>
      <c r="AA63" s="113"/>
      <c r="AB63" s="214" t="s">
        <v>133</v>
      </c>
      <c r="AC63" s="113"/>
      <c r="AD63" s="213" t="s">
        <v>132</v>
      </c>
      <c r="AE63" s="113"/>
      <c r="AF63" s="214" t="s">
        <v>131</v>
      </c>
      <c r="AG63" s="113"/>
      <c r="AH63" s="214" t="s">
        <v>133</v>
      </c>
      <c r="AI63" s="217"/>
      <c r="AJ63" s="120" t="s">
        <v>130</v>
      </c>
      <c r="AK63" s="121"/>
      <c r="AL63" s="121" t="s">
        <v>131</v>
      </c>
      <c r="AM63" s="122"/>
    </row>
    <row r="64" spans="1:39" x14ac:dyDescent="0.35">
      <c r="A64" s="246"/>
      <c r="B64" s="226" t="s">
        <v>135</v>
      </c>
      <c r="C64" s="228" t="s">
        <v>136</v>
      </c>
      <c r="D64" s="227" t="s">
        <v>135</v>
      </c>
      <c r="E64" s="227" t="s">
        <v>136</v>
      </c>
      <c r="F64" s="227" t="s">
        <v>135</v>
      </c>
      <c r="G64" s="228" t="s">
        <v>136</v>
      </c>
      <c r="H64" s="227" t="s">
        <v>135</v>
      </c>
      <c r="I64" s="227" t="s">
        <v>136</v>
      </c>
      <c r="J64" s="227" t="s">
        <v>135</v>
      </c>
      <c r="K64" s="227" t="s">
        <v>136</v>
      </c>
      <c r="L64" s="226" t="s">
        <v>135</v>
      </c>
      <c r="M64" s="227" t="s">
        <v>136</v>
      </c>
      <c r="N64" s="227" t="s">
        <v>135</v>
      </c>
      <c r="O64" s="227" t="s">
        <v>136</v>
      </c>
      <c r="P64" s="227" t="s">
        <v>135</v>
      </c>
      <c r="Q64" s="227" t="s">
        <v>136</v>
      </c>
      <c r="R64" s="227" t="s">
        <v>135</v>
      </c>
      <c r="S64" s="227" t="s">
        <v>136</v>
      </c>
      <c r="T64" s="226" t="s">
        <v>135</v>
      </c>
      <c r="U64" s="227" t="s">
        <v>136</v>
      </c>
      <c r="V64" s="227" t="s">
        <v>135</v>
      </c>
      <c r="W64" s="227" t="s">
        <v>136</v>
      </c>
      <c r="X64" s="226" t="s">
        <v>135</v>
      </c>
      <c r="Y64" s="227" t="s">
        <v>136</v>
      </c>
      <c r="Z64" s="227" t="s">
        <v>135</v>
      </c>
      <c r="AA64" s="227" t="s">
        <v>136</v>
      </c>
      <c r="AB64" s="227" t="s">
        <v>135</v>
      </c>
      <c r="AC64" s="227" t="s">
        <v>136</v>
      </c>
      <c r="AD64" s="226" t="s">
        <v>135</v>
      </c>
      <c r="AE64" s="227" t="s">
        <v>136</v>
      </c>
      <c r="AF64" s="227" t="s">
        <v>135</v>
      </c>
      <c r="AG64" s="227" t="s">
        <v>136</v>
      </c>
      <c r="AH64" s="227" t="s">
        <v>135</v>
      </c>
      <c r="AI64" s="227" t="s">
        <v>136</v>
      </c>
      <c r="AJ64" s="226" t="s">
        <v>135</v>
      </c>
      <c r="AK64" s="227" t="s">
        <v>136</v>
      </c>
      <c r="AL64" s="227" t="s">
        <v>135</v>
      </c>
      <c r="AM64" s="228" t="s">
        <v>136</v>
      </c>
    </row>
    <row r="65" spans="1:39" ht="15.75" customHeight="1" x14ac:dyDescent="0.35">
      <c r="A65" s="108" t="s">
        <v>65</v>
      </c>
      <c r="B65" s="151">
        <v>3984</v>
      </c>
      <c r="C65" s="152"/>
      <c r="D65" s="151">
        <v>1944</v>
      </c>
      <c r="E65" s="153"/>
      <c r="F65" s="153">
        <v>2040</v>
      </c>
      <c r="G65" s="152"/>
      <c r="H65" s="151">
        <v>2081</v>
      </c>
      <c r="I65" s="153"/>
      <c r="J65" s="153">
        <v>1895</v>
      </c>
      <c r="K65" s="152"/>
      <c r="L65" s="151">
        <v>2350</v>
      </c>
      <c r="M65" s="153"/>
      <c r="N65" s="153">
        <v>431</v>
      </c>
      <c r="O65" s="153"/>
      <c r="P65" s="153">
        <v>634</v>
      </c>
      <c r="Q65" s="153"/>
      <c r="R65" s="153">
        <v>492</v>
      </c>
      <c r="S65" s="152"/>
      <c r="T65" s="151">
        <v>615</v>
      </c>
      <c r="U65" s="153"/>
      <c r="V65" s="153">
        <v>3281</v>
      </c>
      <c r="W65" s="152"/>
      <c r="X65" s="151">
        <v>1069</v>
      </c>
      <c r="Y65" s="153"/>
      <c r="Z65" s="153">
        <v>1258</v>
      </c>
      <c r="AA65" s="153"/>
      <c r="AB65" s="153">
        <v>1657</v>
      </c>
      <c r="AC65" s="152"/>
      <c r="AD65" s="151">
        <v>290</v>
      </c>
      <c r="AE65" s="153"/>
      <c r="AF65" s="153">
        <v>1918</v>
      </c>
      <c r="AG65" s="153"/>
      <c r="AH65" s="153">
        <v>1596</v>
      </c>
      <c r="AI65" s="152"/>
      <c r="AJ65" s="123">
        <v>3442</v>
      </c>
      <c r="AK65" s="153"/>
      <c r="AL65" s="124">
        <v>327</v>
      </c>
      <c r="AM65" s="152"/>
    </row>
    <row r="66" spans="1:39" x14ac:dyDescent="0.35">
      <c r="A66" s="490" t="s">
        <v>144</v>
      </c>
      <c r="B66" s="167">
        <v>0.63639183778270203</v>
      </c>
      <c r="C66" s="170"/>
      <c r="D66" s="167">
        <v>0.69458148145507903</v>
      </c>
      <c r="E66" s="166"/>
      <c r="F66" s="167">
        <v>0.57628791849135497</v>
      </c>
      <c r="G66" s="170"/>
      <c r="H66" s="167">
        <v>0.65639799714835401</v>
      </c>
      <c r="I66" s="166"/>
      <c r="J66" s="167">
        <v>0.61673334605550001</v>
      </c>
      <c r="K66" s="166"/>
      <c r="L66" s="175">
        <v>0.63212557921035795</v>
      </c>
      <c r="M66" s="166"/>
      <c r="N66" s="167">
        <v>0.666168599422851</v>
      </c>
      <c r="O66" s="166"/>
      <c r="P66" s="167">
        <v>0.639478134974243</v>
      </c>
      <c r="Q66" s="166"/>
      <c r="R66" s="167">
        <v>0.68978929646701304</v>
      </c>
      <c r="S66" s="166"/>
      <c r="T66" s="175">
        <v>0.51148837696205995</v>
      </c>
      <c r="U66" s="166"/>
      <c r="V66" s="167">
        <v>0.66220656541852796</v>
      </c>
      <c r="W66" s="166"/>
      <c r="X66" s="175">
        <v>0.640186209129465</v>
      </c>
      <c r="Y66" s="166"/>
      <c r="Z66" s="167">
        <v>0.62337236518646899</v>
      </c>
      <c r="AA66" s="166"/>
      <c r="AB66" s="167">
        <v>0.64350155904554396</v>
      </c>
      <c r="AC66" s="166"/>
      <c r="AD66" s="175">
        <v>0.61564025550510004</v>
      </c>
      <c r="AE66" s="166"/>
      <c r="AF66" s="167">
        <v>0.63463656887659403</v>
      </c>
      <c r="AG66" s="166"/>
      <c r="AH66" s="167">
        <v>0.64310475098623199</v>
      </c>
      <c r="AI66" s="166"/>
      <c r="AJ66" s="175">
        <v>0.63627914076976</v>
      </c>
      <c r="AK66" s="235"/>
      <c r="AL66" s="167">
        <v>0.673410761238594</v>
      </c>
      <c r="AM66" s="236"/>
    </row>
    <row r="67" spans="1:39" x14ac:dyDescent="0.35">
      <c r="A67" s="490"/>
      <c r="B67" s="167"/>
      <c r="C67" s="170"/>
      <c r="D67" s="167"/>
      <c r="E67" s="166"/>
      <c r="F67" s="167"/>
      <c r="G67" s="170"/>
      <c r="H67" s="167"/>
      <c r="I67" s="166"/>
      <c r="J67" s="167"/>
      <c r="K67" s="166"/>
      <c r="L67" s="175"/>
      <c r="M67" s="166"/>
      <c r="N67" s="167"/>
      <c r="O67" s="166"/>
      <c r="P67" s="167"/>
      <c r="Q67" s="166"/>
      <c r="R67" s="167"/>
      <c r="S67" s="166"/>
      <c r="T67" s="175"/>
      <c r="U67" s="166"/>
      <c r="V67" s="167"/>
      <c r="W67" s="166"/>
      <c r="X67" s="175"/>
      <c r="Y67" s="166"/>
      <c r="Z67" s="167"/>
      <c r="AA67" s="166"/>
      <c r="AB67" s="167"/>
      <c r="AC67" s="166"/>
      <c r="AD67" s="175"/>
      <c r="AE67" s="166"/>
      <c r="AF67" s="167"/>
      <c r="AG67" s="166"/>
      <c r="AH67" s="167"/>
      <c r="AI67" s="166"/>
      <c r="AJ67" s="175"/>
      <c r="AK67" s="235"/>
      <c r="AL67" s="167"/>
      <c r="AM67" s="236"/>
    </row>
    <row r="68" spans="1:39" x14ac:dyDescent="0.35">
      <c r="A68" s="490" t="s">
        <v>145</v>
      </c>
      <c r="B68" s="167">
        <v>0.42465308713281702</v>
      </c>
      <c r="C68" s="170"/>
      <c r="D68" s="167">
        <v>0.42934991122746802</v>
      </c>
      <c r="E68" s="166"/>
      <c r="F68" s="167">
        <v>0.41980175073522702</v>
      </c>
      <c r="G68" s="170"/>
      <c r="H68" s="167">
        <v>0.44843707532565302</v>
      </c>
      <c r="I68" s="166"/>
      <c r="J68" s="167">
        <v>0.40107168434108698</v>
      </c>
      <c r="K68" s="166"/>
      <c r="L68" s="175">
        <v>0.42719557710390998</v>
      </c>
      <c r="M68" s="166"/>
      <c r="N68" s="167">
        <v>0.46788511869059202</v>
      </c>
      <c r="O68" s="166"/>
      <c r="P68" s="167">
        <v>0.38549196025902399</v>
      </c>
      <c r="Q68" s="166"/>
      <c r="R68" s="167">
        <v>0.437797409705798</v>
      </c>
      <c r="S68" s="166"/>
      <c r="T68" s="175">
        <v>0.37450932995790998</v>
      </c>
      <c r="U68" s="166"/>
      <c r="V68" s="167">
        <v>0.438829717111346</v>
      </c>
      <c r="W68" s="166"/>
      <c r="X68" s="175">
        <v>0.46038481059966202</v>
      </c>
      <c r="Y68" s="166"/>
      <c r="Z68" s="167">
        <v>0.41900495942016402</v>
      </c>
      <c r="AA68" s="166"/>
      <c r="AB68" s="167">
        <v>0.40520420954283998</v>
      </c>
      <c r="AC68" s="166"/>
      <c r="AD68" s="175">
        <v>0.355599120353639</v>
      </c>
      <c r="AE68" s="166"/>
      <c r="AF68" s="167">
        <v>0.420798532563807</v>
      </c>
      <c r="AG68" s="166"/>
      <c r="AH68" s="167">
        <v>0.43142472262607701</v>
      </c>
      <c r="AI68" s="166"/>
      <c r="AJ68" s="175">
        <v>0.42307585696412597</v>
      </c>
      <c r="AK68" s="235"/>
      <c r="AL68" s="167">
        <v>0.45850290839784902</v>
      </c>
      <c r="AM68" s="236"/>
    </row>
    <row r="69" spans="1:39" x14ac:dyDescent="0.35">
      <c r="A69" s="490"/>
      <c r="B69" s="167"/>
      <c r="C69" s="170"/>
      <c r="D69" s="167"/>
      <c r="E69" s="166"/>
      <c r="F69" s="167"/>
      <c r="G69" s="170"/>
      <c r="H69" s="167"/>
      <c r="I69" s="166"/>
      <c r="J69" s="167"/>
      <c r="K69" s="166"/>
      <c r="L69" s="175"/>
      <c r="M69" s="166"/>
      <c r="N69" s="167"/>
      <c r="O69" s="166"/>
      <c r="P69" s="167"/>
      <c r="Q69" s="166"/>
      <c r="R69" s="167"/>
      <c r="S69" s="166"/>
      <c r="T69" s="175"/>
      <c r="U69" s="166"/>
      <c r="V69" s="167"/>
      <c r="W69" s="166"/>
      <c r="X69" s="175"/>
      <c r="Y69" s="166"/>
      <c r="Z69" s="167"/>
      <c r="AA69" s="166"/>
      <c r="AB69" s="167"/>
      <c r="AC69" s="166"/>
      <c r="AD69" s="175"/>
      <c r="AE69" s="166"/>
      <c r="AF69" s="167"/>
      <c r="AG69" s="166"/>
      <c r="AH69" s="167"/>
      <c r="AI69" s="166"/>
      <c r="AJ69" s="175"/>
      <c r="AK69" s="235"/>
      <c r="AL69" s="167"/>
      <c r="AM69" s="236"/>
    </row>
    <row r="70" spans="1:39" x14ac:dyDescent="0.35">
      <c r="A70" s="490" t="s">
        <v>146</v>
      </c>
      <c r="B70" s="167">
        <v>0.66813537189138095</v>
      </c>
      <c r="C70" s="170"/>
      <c r="D70" s="167">
        <v>0.71500955182885095</v>
      </c>
      <c r="E70" s="166"/>
      <c r="F70" s="167">
        <v>0.61971916326717902</v>
      </c>
      <c r="G70" s="170"/>
      <c r="H70" s="167">
        <v>0.67282271646458802</v>
      </c>
      <c r="I70" s="166"/>
      <c r="J70" s="167">
        <v>0.66394566829357704</v>
      </c>
      <c r="K70" s="166"/>
      <c r="L70" s="175">
        <v>0.68185737653649603</v>
      </c>
      <c r="M70" s="166"/>
      <c r="N70" s="167">
        <v>0.65697555819406395</v>
      </c>
      <c r="O70" s="166"/>
      <c r="P70" s="167">
        <v>0.657258890080062</v>
      </c>
      <c r="Q70" s="166"/>
      <c r="R70" s="167">
        <v>0.57879124560068096</v>
      </c>
      <c r="S70" s="166"/>
      <c r="T70" s="175">
        <v>0.56740824828290504</v>
      </c>
      <c r="U70" s="166"/>
      <c r="V70" s="167">
        <v>0.68977206398852298</v>
      </c>
      <c r="W70" s="166"/>
      <c r="X70" s="175">
        <v>0.65538172353985502</v>
      </c>
      <c r="Y70" s="166"/>
      <c r="Z70" s="167">
        <v>0.69593046133283998</v>
      </c>
      <c r="AA70" s="166"/>
      <c r="AB70" s="167">
        <v>0.65603298290843104</v>
      </c>
      <c r="AC70" s="166"/>
      <c r="AD70" s="175">
        <v>0.62662000826887199</v>
      </c>
      <c r="AE70" s="166"/>
      <c r="AF70" s="167">
        <v>0.66560360621410797</v>
      </c>
      <c r="AG70" s="166"/>
      <c r="AH70" s="167">
        <v>0.67506859868149605</v>
      </c>
      <c r="AI70" s="166"/>
      <c r="AJ70" s="175">
        <v>0.65859790218835101</v>
      </c>
      <c r="AK70" s="235"/>
      <c r="AL70" s="167">
        <v>0.79006608292926095</v>
      </c>
      <c r="AM70" s="236"/>
    </row>
    <row r="71" spans="1:39" x14ac:dyDescent="0.35">
      <c r="A71" s="490"/>
      <c r="B71" s="167"/>
      <c r="C71" s="170"/>
      <c r="D71" s="167"/>
      <c r="E71" s="166"/>
      <c r="F71" s="167"/>
      <c r="G71" s="170"/>
      <c r="H71" s="167"/>
      <c r="I71" s="166"/>
      <c r="J71" s="167"/>
      <c r="K71" s="166"/>
      <c r="L71" s="175"/>
      <c r="M71" s="166"/>
      <c r="N71" s="167"/>
      <c r="O71" s="166"/>
      <c r="P71" s="167"/>
      <c r="Q71" s="166"/>
      <c r="R71" s="167"/>
      <c r="S71" s="166"/>
      <c r="T71" s="175"/>
      <c r="U71" s="166"/>
      <c r="V71" s="167"/>
      <c r="W71" s="166"/>
      <c r="X71" s="175"/>
      <c r="Y71" s="166"/>
      <c r="Z71" s="167"/>
      <c r="AA71" s="166"/>
      <c r="AB71" s="167"/>
      <c r="AC71" s="166"/>
      <c r="AD71" s="175"/>
      <c r="AE71" s="166"/>
      <c r="AF71" s="167"/>
      <c r="AG71" s="166"/>
      <c r="AH71" s="167"/>
      <c r="AI71" s="166"/>
      <c r="AJ71" s="175"/>
      <c r="AK71" s="235"/>
      <c r="AL71" s="167"/>
      <c r="AM71" s="236"/>
    </row>
    <row r="72" spans="1:39" x14ac:dyDescent="0.35">
      <c r="A72" s="490" t="s">
        <v>147</v>
      </c>
      <c r="B72" s="167">
        <v>0.19601028417159599</v>
      </c>
      <c r="C72" s="170"/>
      <c r="D72" s="167">
        <v>0.21340244377409101</v>
      </c>
      <c r="E72" s="166"/>
      <c r="F72" s="167">
        <v>0.178045971433473</v>
      </c>
      <c r="G72" s="170"/>
      <c r="H72" s="167">
        <v>0.21174712988721101</v>
      </c>
      <c r="I72" s="166"/>
      <c r="J72" s="167">
        <v>0.18012667071236199</v>
      </c>
      <c r="K72" s="166"/>
      <c r="L72" s="175">
        <v>0.20906207932859899</v>
      </c>
      <c r="M72" s="166"/>
      <c r="N72" s="167">
        <v>0.170917898335715</v>
      </c>
      <c r="O72" s="166"/>
      <c r="P72" s="167">
        <v>0.15766834508549299</v>
      </c>
      <c r="Q72" s="166"/>
      <c r="R72" s="167">
        <v>0.15439163212897</v>
      </c>
      <c r="S72" s="166"/>
      <c r="T72" s="175">
        <v>0.19195834108705501</v>
      </c>
      <c r="U72" s="166"/>
      <c r="V72" s="167">
        <v>0.19890367745728299</v>
      </c>
      <c r="W72" s="166"/>
      <c r="X72" s="175">
        <v>0.188710244281244</v>
      </c>
      <c r="Y72" s="166"/>
      <c r="Z72" s="167">
        <v>0.209417502805614</v>
      </c>
      <c r="AA72" s="166"/>
      <c r="AB72" s="167">
        <v>0.19093163293088</v>
      </c>
      <c r="AC72" s="166"/>
      <c r="AD72" s="175">
        <v>0.126656117383803</v>
      </c>
      <c r="AE72" s="166"/>
      <c r="AF72" s="167">
        <v>0.17977465360580999</v>
      </c>
      <c r="AG72" s="166"/>
      <c r="AH72" s="167">
        <v>0.228916945350255</v>
      </c>
      <c r="AI72" s="166"/>
      <c r="AJ72" s="175">
        <v>0.19188098503880099</v>
      </c>
      <c r="AK72" s="235"/>
      <c r="AL72" s="167">
        <v>0.21991100021602</v>
      </c>
      <c r="AM72" s="236"/>
    </row>
    <row r="73" spans="1:39" x14ac:dyDescent="0.35">
      <c r="A73" s="490"/>
      <c r="B73" s="167"/>
      <c r="C73" s="170"/>
      <c r="D73" s="167"/>
      <c r="E73" s="166"/>
      <c r="F73" s="167"/>
      <c r="G73" s="170"/>
      <c r="H73" s="167"/>
      <c r="I73" s="166"/>
      <c r="J73" s="167"/>
      <c r="K73" s="166"/>
      <c r="L73" s="175"/>
      <c r="M73" s="166"/>
      <c r="N73" s="167"/>
      <c r="O73" s="166"/>
      <c r="P73" s="167"/>
      <c r="Q73" s="166"/>
      <c r="R73" s="167"/>
      <c r="S73" s="166"/>
      <c r="T73" s="175"/>
      <c r="U73" s="166"/>
      <c r="V73" s="167"/>
      <c r="W73" s="166"/>
      <c r="X73" s="175"/>
      <c r="Y73" s="166"/>
      <c r="Z73" s="167"/>
      <c r="AA73" s="166"/>
      <c r="AB73" s="167"/>
      <c r="AC73" s="166"/>
      <c r="AD73" s="175"/>
      <c r="AE73" s="166"/>
      <c r="AF73" s="167"/>
      <c r="AG73" s="166"/>
      <c r="AH73" s="167"/>
      <c r="AI73" s="166"/>
      <c r="AJ73" s="175"/>
      <c r="AK73" s="235"/>
      <c r="AL73" s="167"/>
      <c r="AM73" s="236"/>
    </row>
    <row r="74" spans="1:39" x14ac:dyDescent="0.35">
      <c r="A74" s="490" t="s">
        <v>148</v>
      </c>
      <c r="B74" s="167">
        <v>0.25562068676035998</v>
      </c>
      <c r="C74" s="170"/>
      <c r="D74" s="167">
        <v>0.25966736902075399</v>
      </c>
      <c r="E74" s="166"/>
      <c r="F74" s="167">
        <v>0.25144088003485698</v>
      </c>
      <c r="G74" s="170"/>
      <c r="H74" s="167">
        <v>0.26047843095631501</v>
      </c>
      <c r="I74" s="166"/>
      <c r="J74" s="167">
        <v>0.25095548981391902</v>
      </c>
      <c r="K74" s="166"/>
      <c r="L74" s="175">
        <v>0.27261298082327501</v>
      </c>
      <c r="M74" s="166"/>
      <c r="N74" s="167">
        <v>0.226415720993841</v>
      </c>
      <c r="O74" s="166"/>
      <c r="P74" s="167">
        <v>0.216021503482282</v>
      </c>
      <c r="Q74" s="166"/>
      <c r="R74" s="167">
        <v>0.20990669688574001</v>
      </c>
      <c r="S74" s="166"/>
      <c r="T74" s="175">
        <v>0.24555345841962001</v>
      </c>
      <c r="U74" s="166"/>
      <c r="V74" s="167">
        <v>0.25779521034494302</v>
      </c>
      <c r="W74" s="166"/>
      <c r="X74" s="175">
        <v>0.24227882828606001</v>
      </c>
      <c r="Y74" s="166"/>
      <c r="Z74" s="167">
        <v>0.21458534597811399</v>
      </c>
      <c r="AA74" s="166"/>
      <c r="AB74" s="167">
        <v>0.29475540138033801</v>
      </c>
      <c r="AC74" s="166"/>
      <c r="AD74" s="175">
        <v>0.199153152633335</v>
      </c>
      <c r="AE74" s="166"/>
      <c r="AF74" s="167">
        <v>0.26649018501806299</v>
      </c>
      <c r="AG74" s="166"/>
      <c r="AH74" s="167">
        <v>0.255423944822747</v>
      </c>
      <c r="AI74" s="166"/>
      <c r="AJ74" s="175">
        <v>0.25302081999216097</v>
      </c>
      <c r="AK74" s="235"/>
      <c r="AL74" s="167">
        <v>0.27514617154170101</v>
      </c>
      <c r="AM74" s="236"/>
    </row>
    <row r="75" spans="1:39" x14ac:dyDescent="0.35">
      <c r="A75" s="490"/>
      <c r="B75" s="167"/>
      <c r="C75" s="170"/>
      <c r="D75" s="167"/>
      <c r="E75" s="166"/>
      <c r="F75" s="167"/>
      <c r="G75" s="170"/>
      <c r="H75" s="167"/>
      <c r="I75" s="166"/>
      <c r="J75" s="167"/>
      <c r="K75" s="166"/>
      <c r="L75" s="175"/>
      <c r="M75" s="166"/>
      <c r="N75" s="167"/>
      <c r="O75" s="166"/>
      <c r="P75" s="167"/>
      <c r="Q75" s="166"/>
      <c r="R75" s="167"/>
      <c r="S75" s="166"/>
      <c r="T75" s="175"/>
      <c r="U75" s="166"/>
      <c r="V75" s="167"/>
      <c r="W75" s="166"/>
      <c r="X75" s="175"/>
      <c r="Y75" s="166"/>
      <c r="Z75" s="167"/>
      <c r="AA75" s="166"/>
      <c r="AB75" s="167"/>
      <c r="AC75" s="166"/>
      <c r="AD75" s="175"/>
      <c r="AE75" s="166"/>
      <c r="AF75" s="167"/>
      <c r="AG75" s="166"/>
      <c r="AH75" s="167"/>
      <c r="AI75" s="166"/>
      <c r="AJ75" s="175"/>
      <c r="AK75" s="235"/>
      <c r="AL75" s="167"/>
      <c r="AM75" s="236"/>
    </row>
    <row r="76" spans="1:39" x14ac:dyDescent="0.35">
      <c r="A76" s="490" t="s">
        <v>149</v>
      </c>
      <c r="B76" s="167">
        <v>0.25825064456858099</v>
      </c>
      <c r="C76" s="170"/>
      <c r="D76" s="167">
        <v>0.26507939918983398</v>
      </c>
      <c r="E76" s="166"/>
      <c r="F76" s="167">
        <v>0.25119724312609998</v>
      </c>
      <c r="G76" s="170"/>
      <c r="H76" s="167">
        <v>0.27200866551934799</v>
      </c>
      <c r="I76" s="166"/>
      <c r="J76" s="167">
        <v>0.24453635508575999</v>
      </c>
      <c r="K76" s="166"/>
      <c r="L76" s="175">
        <v>0.286593657201274</v>
      </c>
      <c r="M76" s="166"/>
      <c r="N76" s="167">
        <v>0.196678769904963</v>
      </c>
      <c r="O76" s="166"/>
      <c r="P76" s="167">
        <v>0.180401129121114</v>
      </c>
      <c r="Q76" s="166"/>
      <c r="R76" s="167">
        <v>0.134172375222296</v>
      </c>
      <c r="S76" s="166"/>
      <c r="T76" s="175">
        <v>0.26758445961191502</v>
      </c>
      <c r="U76" s="166"/>
      <c r="V76" s="167">
        <v>0.25553183025888898</v>
      </c>
      <c r="W76" s="166"/>
      <c r="X76" s="175">
        <v>0.26917565748897598</v>
      </c>
      <c r="Y76" s="166"/>
      <c r="Z76" s="167">
        <v>0.24004053927489299</v>
      </c>
      <c r="AA76" s="166"/>
      <c r="AB76" s="167">
        <v>0.26448102681872299</v>
      </c>
      <c r="AC76" s="166"/>
      <c r="AD76" s="175">
        <v>0.20119440658674601</v>
      </c>
      <c r="AE76" s="166"/>
      <c r="AF76" s="167">
        <v>0.24445882247082101</v>
      </c>
      <c r="AG76" s="166"/>
      <c r="AH76" s="167">
        <v>0.29611325526818899</v>
      </c>
      <c r="AI76" s="166"/>
      <c r="AJ76" s="175">
        <v>0.25060053833761498</v>
      </c>
      <c r="AK76" s="235"/>
      <c r="AL76" s="167">
        <v>0.31010153149544301</v>
      </c>
      <c r="AM76" s="236"/>
    </row>
    <row r="77" spans="1:39" x14ac:dyDescent="0.35">
      <c r="A77" s="490"/>
      <c r="B77" s="167"/>
      <c r="C77" s="170"/>
      <c r="D77" s="167"/>
      <c r="E77" s="166"/>
      <c r="F77" s="167"/>
      <c r="G77" s="170"/>
      <c r="H77" s="167"/>
      <c r="I77" s="166"/>
      <c r="J77" s="167"/>
      <c r="K77" s="166"/>
      <c r="L77" s="175"/>
      <c r="M77" s="166"/>
      <c r="N77" s="167"/>
      <c r="O77" s="166"/>
      <c r="P77" s="167"/>
      <c r="Q77" s="166"/>
      <c r="R77" s="167"/>
      <c r="S77" s="166"/>
      <c r="T77" s="175"/>
      <c r="U77" s="166"/>
      <c r="V77" s="167"/>
      <c r="W77" s="166"/>
      <c r="X77" s="175"/>
      <c r="Y77" s="166"/>
      <c r="Z77" s="167"/>
      <c r="AA77" s="166"/>
      <c r="AB77" s="167"/>
      <c r="AC77" s="166"/>
      <c r="AD77" s="175"/>
      <c r="AE77" s="166"/>
      <c r="AF77" s="167"/>
      <c r="AG77" s="166"/>
      <c r="AH77" s="167"/>
      <c r="AI77" s="166"/>
      <c r="AJ77" s="175"/>
      <c r="AK77" s="235"/>
      <c r="AL77" s="167"/>
      <c r="AM77" s="236"/>
    </row>
    <row r="78" spans="1:39" x14ac:dyDescent="0.35">
      <c r="A78" s="490" t="s">
        <v>150</v>
      </c>
      <c r="B78" s="167">
        <v>0.16052879828852701</v>
      </c>
      <c r="C78" s="170"/>
      <c r="D78" s="167">
        <v>0.169174904110337</v>
      </c>
      <c r="E78" s="166"/>
      <c r="F78" s="167">
        <v>0.15159825990227499</v>
      </c>
      <c r="G78" s="170"/>
      <c r="H78" s="167">
        <v>0.17277367013834499</v>
      </c>
      <c r="I78" s="166"/>
      <c r="J78" s="167">
        <v>0.14776147022004801</v>
      </c>
      <c r="K78" s="166"/>
      <c r="L78" s="175">
        <v>0.17878353533269001</v>
      </c>
      <c r="M78" s="166"/>
      <c r="N78" s="167">
        <v>0.102070504803152</v>
      </c>
      <c r="O78" s="166"/>
      <c r="P78" s="167">
        <v>0.120443519132076</v>
      </c>
      <c r="Q78" s="166"/>
      <c r="R78" s="167">
        <v>0.11270587880635299</v>
      </c>
      <c r="S78" s="166"/>
      <c r="T78" s="175">
        <v>0.18158954556026499</v>
      </c>
      <c r="U78" s="166"/>
      <c r="V78" s="167">
        <v>0.15721512207138399</v>
      </c>
      <c r="W78" s="166"/>
      <c r="X78" s="175">
        <v>0.176457512149714</v>
      </c>
      <c r="Y78" s="166"/>
      <c r="Z78" s="167">
        <v>0.147761567649244</v>
      </c>
      <c r="AA78" s="166"/>
      <c r="AB78" s="167">
        <v>0.159430444407474</v>
      </c>
      <c r="AC78" s="166"/>
      <c r="AD78" s="175">
        <v>0.125791516566956</v>
      </c>
      <c r="AE78" s="166"/>
      <c r="AF78" s="167">
        <v>0.14378005936639501</v>
      </c>
      <c r="AG78" s="166"/>
      <c r="AH78" s="167">
        <v>0.186421809753685</v>
      </c>
      <c r="AI78" s="166"/>
      <c r="AJ78" s="175">
        <v>0.14196789523085901</v>
      </c>
      <c r="AK78" s="235"/>
      <c r="AL78" s="167">
        <v>0.31720078194177898</v>
      </c>
      <c r="AM78" s="236"/>
    </row>
    <row r="79" spans="1:39" x14ac:dyDescent="0.35">
      <c r="A79" s="490"/>
      <c r="B79" s="167"/>
      <c r="C79" s="170"/>
      <c r="D79" s="167"/>
      <c r="E79" s="166"/>
      <c r="F79" s="167"/>
      <c r="G79" s="170"/>
      <c r="H79" s="167"/>
      <c r="I79" s="166"/>
      <c r="J79" s="167"/>
      <c r="K79" s="166"/>
      <c r="L79" s="175"/>
      <c r="M79" s="166"/>
      <c r="N79" s="167"/>
      <c r="O79" s="166"/>
      <c r="P79" s="167"/>
      <c r="Q79" s="166"/>
      <c r="R79" s="167"/>
      <c r="S79" s="166"/>
      <c r="T79" s="175"/>
      <c r="U79" s="166"/>
      <c r="V79" s="167"/>
      <c r="W79" s="166"/>
      <c r="X79" s="175"/>
      <c r="Y79" s="166"/>
      <c r="Z79" s="167"/>
      <c r="AA79" s="166"/>
      <c r="AB79" s="167"/>
      <c r="AC79" s="166"/>
      <c r="AD79" s="175"/>
      <c r="AE79" s="166"/>
      <c r="AF79" s="167"/>
      <c r="AG79" s="166"/>
      <c r="AH79" s="167"/>
      <c r="AI79" s="166"/>
      <c r="AJ79" s="175"/>
      <c r="AK79" s="235"/>
      <c r="AL79" s="167"/>
      <c r="AM79" s="236"/>
    </row>
    <row r="80" spans="1:39" x14ac:dyDescent="0.35">
      <c r="A80" s="490" t="s">
        <v>151</v>
      </c>
      <c r="B80" s="167">
        <v>0.16460604172660401</v>
      </c>
      <c r="C80" s="170"/>
      <c r="D80" s="167">
        <v>0.16312528998912501</v>
      </c>
      <c r="E80" s="166"/>
      <c r="F80" s="167">
        <v>0.16613550603164401</v>
      </c>
      <c r="G80" s="170"/>
      <c r="H80" s="167">
        <v>0.17906953766689701</v>
      </c>
      <c r="I80" s="166"/>
      <c r="J80" s="167">
        <v>0.14995628033456501</v>
      </c>
      <c r="K80" s="166"/>
      <c r="L80" s="175">
        <v>0.17141325047942199</v>
      </c>
      <c r="M80" s="166"/>
      <c r="N80" s="167">
        <v>0.142020292263103</v>
      </c>
      <c r="O80" s="166"/>
      <c r="P80" s="167">
        <v>0.161043956597786</v>
      </c>
      <c r="Q80" s="166"/>
      <c r="R80" s="167">
        <v>0.12861981392890301</v>
      </c>
      <c r="S80" s="166"/>
      <c r="T80" s="175">
        <v>0.203622141068519</v>
      </c>
      <c r="U80" s="166"/>
      <c r="V80" s="167">
        <v>0.158474878466348</v>
      </c>
      <c r="W80" s="166"/>
      <c r="X80" s="175">
        <v>0.164828941149922</v>
      </c>
      <c r="Y80" s="166"/>
      <c r="Z80" s="167">
        <v>0.163291480682767</v>
      </c>
      <c r="AA80" s="166"/>
      <c r="AB80" s="167">
        <v>0.16542981569228199</v>
      </c>
      <c r="AC80" s="166"/>
      <c r="AD80" s="175">
        <v>0.15019210090325899</v>
      </c>
      <c r="AE80" s="166"/>
      <c r="AF80" s="167">
        <v>0.15422294431754499</v>
      </c>
      <c r="AG80" s="166"/>
      <c r="AH80" s="167">
        <v>0.18323966061382799</v>
      </c>
      <c r="AI80" s="166"/>
      <c r="AJ80" s="175">
        <v>0.15595113867402799</v>
      </c>
      <c r="AK80" s="235"/>
      <c r="AL80" s="167">
        <v>0.23459639319519501</v>
      </c>
      <c r="AM80" s="236"/>
    </row>
    <row r="81" spans="1:39" x14ac:dyDescent="0.35">
      <c r="A81" s="490"/>
      <c r="B81" s="167"/>
      <c r="C81" s="170"/>
      <c r="D81" s="167"/>
      <c r="E81" s="166"/>
      <c r="F81" s="167"/>
      <c r="G81" s="170"/>
      <c r="H81" s="167"/>
      <c r="I81" s="166"/>
      <c r="J81" s="167"/>
      <c r="K81" s="166"/>
      <c r="L81" s="175"/>
      <c r="M81" s="166"/>
      <c r="N81" s="167"/>
      <c r="O81" s="166"/>
      <c r="P81" s="167"/>
      <c r="Q81" s="166"/>
      <c r="R81" s="167"/>
      <c r="S81" s="166"/>
      <c r="T81" s="175"/>
      <c r="U81" s="166"/>
      <c r="V81" s="167"/>
      <c r="W81" s="166"/>
      <c r="X81" s="175"/>
      <c r="Y81" s="166"/>
      <c r="Z81" s="167"/>
      <c r="AA81" s="166"/>
      <c r="AB81" s="167"/>
      <c r="AC81" s="166"/>
      <c r="AD81" s="175"/>
      <c r="AE81" s="166"/>
      <c r="AF81" s="167"/>
      <c r="AG81" s="166"/>
      <c r="AH81" s="167"/>
      <c r="AI81" s="166"/>
      <c r="AJ81" s="175"/>
      <c r="AK81" s="235"/>
      <c r="AL81" s="167"/>
      <c r="AM81" s="236"/>
    </row>
    <row r="82" spans="1:39" x14ac:dyDescent="0.35">
      <c r="A82" s="490" t="s">
        <v>152</v>
      </c>
      <c r="B82" s="167">
        <v>0.109763310782702</v>
      </c>
      <c r="C82" s="170"/>
      <c r="D82" s="167">
        <v>0.105285437678273</v>
      </c>
      <c r="E82" s="166"/>
      <c r="F82" s="167">
        <v>0.114388493318288</v>
      </c>
      <c r="G82" s="170"/>
      <c r="H82" s="167">
        <v>0.12880270994867199</v>
      </c>
      <c r="I82" s="166"/>
      <c r="J82" s="167">
        <v>8.9940641854982906E-2</v>
      </c>
      <c r="K82" s="166"/>
      <c r="L82" s="175">
        <v>0.11318049407102</v>
      </c>
      <c r="M82" s="166"/>
      <c r="N82" s="167">
        <v>7.7398640347669606E-2</v>
      </c>
      <c r="O82" s="166"/>
      <c r="P82" s="167">
        <v>0.113223925483455</v>
      </c>
      <c r="Q82" s="166"/>
      <c r="R82" s="167">
        <v>8.9385574691093594E-2</v>
      </c>
      <c r="S82" s="166"/>
      <c r="T82" s="175">
        <v>0.16378839974742601</v>
      </c>
      <c r="U82" s="166"/>
      <c r="V82" s="167">
        <v>0.101444365210762</v>
      </c>
      <c r="W82" s="166"/>
      <c r="X82" s="175">
        <v>0.13230610843843901</v>
      </c>
      <c r="Y82" s="166"/>
      <c r="Z82" s="167">
        <v>9.1075150423977305E-2</v>
      </c>
      <c r="AA82" s="166"/>
      <c r="AB82" s="167">
        <v>0.10866660674657699</v>
      </c>
      <c r="AC82" s="166"/>
      <c r="AD82" s="175">
        <v>3.8415048681223099E-2</v>
      </c>
      <c r="AE82" s="166"/>
      <c r="AF82" s="167">
        <v>8.5684674564400806E-2</v>
      </c>
      <c r="AG82" s="166"/>
      <c r="AH82" s="167">
        <v>0.15619900043608601</v>
      </c>
      <c r="AI82" s="166"/>
      <c r="AJ82" s="175">
        <v>0.10628517572501001</v>
      </c>
      <c r="AK82" s="235"/>
      <c r="AL82" s="167">
        <v>0.10665445311819099</v>
      </c>
      <c r="AM82" s="236"/>
    </row>
    <row r="83" spans="1:39" x14ac:dyDescent="0.35">
      <c r="A83" s="490"/>
      <c r="B83" s="167"/>
      <c r="C83" s="170"/>
      <c r="D83" s="167"/>
      <c r="E83" s="166"/>
      <c r="F83" s="167"/>
      <c r="G83" s="170"/>
      <c r="H83" s="167"/>
      <c r="I83" s="166"/>
      <c r="J83" s="167"/>
      <c r="K83" s="166"/>
      <c r="L83" s="175"/>
      <c r="M83" s="166"/>
      <c r="N83" s="167"/>
      <c r="O83" s="166"/>
      <c r="P83" s="167"/>
      <c r="Q83" s="166"/>
      <c r="R83" s="167"/>
      <c r="S83" s="166"/>
      <c r="T83" s="175"/>
      <c r="U83" s="166"/>
      <c r="V83" s="167"/>
      <c r="W83" s="166"/>
      <c r="X83" s="175"/>
      <c r="Y83" s="166"/>
      <c r="Z83" s="167"/>
      <c r="AA83" s="166"/>
      <c r="AB83" s="167"/>
      <c r="AC83" s="166"/>
      <c r="AD83" s="175"/>
      <c r="AE83" s="166"/>
      <c r="AF83" s="167"/>
      <c r="AG83" s="166"/>
      <c r="AH83" s="167"/>
      <c r="AI83" s="166"/>
      <c r="AJ83" s="175"/>
      <c r="AK83" s="235"/>
      <c r="AL83" s="167"/>
      <c r="AM83" s="236"/>
    </row>
    <row r="84" spans="1:39" x14ac:dyDescent="0.35">
      <c r="A84" s="490" t="s">
        <v>153</v>
      </c>
      <c r="B84" s="167">
        <v>1.1469879417307801E-3</v>
      </c>
      <c r="C84" s="170"/>
      <c r="D84" s="167"/>
      <c r="E84" s="166"/>
      <c r="F84" s="167">
        <v>2.3317085608511902E-3</v>
      </c>
      <c r="G84" s="170"/>
      <c r="H84" s="167"/>
      <c r="I84" s="166"/>
      <c r="J84" s="167">
        <v>2.3556805806400401E-3</v>
      </c>
      <c r="K84" s="166"/>
      <c r="L84" s="175">
        <v>1.24577439894847E-3</v>
      </c>
      <c r="M84" s="166"/>
      <c r="N84" s="167"/>
      <c r="O84" s="166"/>
      <c r="P84" s="167">
        <v>1.88157343443473E-3</v>
      </c>
      <c r="Q84" s="166"/>
      <c r="R84" s="167"/>
      <c r="S84" s="166"/>
      <c r="T84" s="175">
        <v>2.2825247252905899E-3</v>
      </c>
      <c r="U84" s="166"/>
      <c r="V84" s="167">
        <v>2.7972495325494402E-4</v>
      </c>
      <c r="W84" s="166"/>
      <c r="X84" s="175">
        <v>1.2927745761309999E-3</v>
      </c>
      <c r="Y84" s="166"/>
      <c r="Z84" s="167">
        <v>7.4521100025121199E-4</v>
      </c>
      <c r="AA84" s="166"/>
      <c r="AB84" s="167">
        <v>1.34742316102041E-3</v>
      </c>
      <c r="AC84" s="166"/>
      <c r="AD84" s="175"/>
      <c r="AE84" s="166"/>
      <c r="AF84" s="167"/>
      <c r="AG84" s="166"/>
      <c r="AH84" s="167">
        <v>2.3466812484377701E-3</v>
      </c>
      <c r="AI84" s="166"/>
      <c r="AJ84" s="175">
        <v>4.2248525147980899E-4</v>
      </c>
      <c r="AK84" s="235"/>
      <c r="AL84" s="167">
        <v>5.3683092404467102E-3</v>
      </c>
      <c r="AM84" s="236"/>
    </row>
    <row r="85" spans="1:39" x14ac:dyDescent="0.35">
      <c r="A85" s="490"/>
      <c r="B85" s="167"/>
      <c r="C85" s="170"/>
      <c r="D85" s="167"/>
      <c r="E85" s="166"/>
      <c r="F85" s="167"/>
      <c r="G85" s="170"/>
      <c r="H85" s="167"/>
      <c r="I85" s="166"/>
      <c r="J85" s="167"/>
      <c r="K85" s="166"/>
      <c r="L85" s="175"/>
      <c r="M85" s="166"/>
      <c r="N85" s="167"/>
      <c r="O85" s="166"/>
      <c r="P85" s="167"/>
      <c r="Q85" s="166"/>
      <c r="R85" s="167"/>
      <c r="S85" s="166"/>
      <c r="T85" s="175"/>
      <c r="U85" s="166"/>
      <c r="V85" s="167"/>
      <c r="W85" s="166"/>
      <c r="X85" s="175"/>
      <c r="Y85" s="166"/>
      <c r="Z85" s="167"/>
      <c r="AA85" s="166"/>
      <c r="AB85" s="167"/>
      <c r="AC85" s="166"/>
      <c r="AD85" s="175"/>
      <c r="AE85" s="166"/>
      <c r="AF85" s="167"/>
      <c r="AG85" s="166"/>
      <c r="AH85" s="167"/>
      <c r="AI85" s="166"/>
      <c r="AJ85" s="175"/>
      <c r="AK85" s="235"/>
      <c r="AL85" s="167"/>
      <c r="AM85" s="236"/>
    </row>
    <row r="86" spans="1:39" x14ac:dyDescent="0.35">
      <c r="A86" s="490" t="s">
        <v>154</v>
      </c>
      <c r="B86" s="167">
        <v>1.0896322695438899E-3</v>
      </c>
      <c r="C86" s="170"/>
      <c r="D86" s="167">
        <v>7.6345320689210998E-4</v>
      </c>
      <c r="E86" s="166"/>
      <c r="F86" s="167">
        <v>1.42654170598123E-3</v>
      </c>
      <c r="G86" s="170"/>
      <c r="H86" s="167">
        <v>1.88183066460664E-3</v>
      </c>
      <c r="I86" s="166"/>
      <c r="J86" s="167">
        <v>2.6103534886512002E-4</v>
      </c>
      <c r="K86" s="166"/>
      <c r="L86" s="175">
        <v>3.5408545307591199E-4</v>
      </c>
      <c r="M86" s="166"/>
      <c r="N86" s="167">
        <v>4.0211799001565497E-3</v>
      </c>
      <c r="O86" s="166"/>
      <c r="P86" s="167">
        <v>2.23258221920907E-3</v>
      </c>
      <c r="Q86" s="166"/>
      <c r="R86" s="167">
        <v>5.1126100561094999E-3</v>
      </c>
      <c r="S86" s="166"/>
      <c r="T86" s="175">
        <v>1.67161373846033E-3</v>
      </c>
      <c r="U86" s="166"/>
      <c r="V86" s="167">
        <v>1.0106476205563901E-3</v>
      </c>
      <c r="W86" s="166"/>
      <c r="X86" s="175">
        <v>9.046312147848E-4</v>
      </c>
      <c r="Y86" s="166"/>
      <c r="Z86" s="167">
        <v>1.84592636388482E-3</v>
      </c>
      <c r="AA86" s="166"/>
      <c r="AB86" s="167">
        <v>6.5322242521960395E-4</v>
      </c>
      <c r="AC86" s="166"/>
      <c r="AD86" s="175">
        <v>1.6040955963324301E-3</v>
      </c>
      <c r="AE86" s="166"/>
      <c r="AF86" s="167">
        <v>1.07916225491249E-3</v>
      </c>
      <c r="AG86" s="166"/>
      <c r="AH86" s="167">
        <v>6.6699531936055296E-4</v>
      </c>
      <c r="AI86" s="166"/>
      <c r="AJ86" s="175">
        <v>9.6977284975020405E-4</v>
      </c>
      <c r="AK86" s="235"/>
      <c r="AL86" s="167"/>
      <c r="AM86" s="236"/>
    </row>
    <row r="87" spans="1:39" x14ac:dyDescent="0.35">
      <c r="A87" s="490"/>
      <c r="B87" s="167"/>
      <c r="C87" s="170"/>
      <c r="D87" s="167"/>
      <c r="E87" s="166"/>
      <c r="F87" s="167"/>
      <c r="G87" s="170"/>
      <c r="H87" s="167"/>
      <c r="I87" s="166"/>
      <c r="J87" s="167"/>
      <c r="K87" s="166"/>
      <c r="L87" s="175"/>
      <c r="M87" s="166"/>
      <c r="N87" s="167"/>
      <c r="O87" s="166"/>
      <c r="P87" s="167"/>
      <c r="Q87" s="166"/>
      <c r="R87" s="167"/>
      <c r="S87" s="166"/>
      <c r="T87" s="175"/>
      <c r="U87" s="166"/>
      <c r="V87" s="167"/>
      <c r="W87" s="166"/>
      <c r="X87" s="175"/>
      <c r="Y87" s="166"/>
      <c r="Z87" s="167"/>
      <c r="AA87" s="166"/>
      <c r="AB87" s="167"/>
      <c r="AC87" s="166"/>
      <c r="AD87" s="175"/>
      <c r="AE87" s="166"/>
      <c r="AF87" s="167"/>
      <c r="AG87" s="166"/>
      <c r="AH87" s="167"/>
      <c r="AI87" s="166"/>
      <c r="AJ87" s="175"/>
      <c r="AK87" s="235"/>
      <c r="AL87" s="167"/>
      <c r="AM87" s="236"/>
    </row>
    <row r="88" spans="1:39" x14ac:dyDescent="0.35">
      <c r="A88" s="490" t="s">
        <v>171</v>
      </c>
      <c r="B88" s="167">
        <v>3.1075801182818E-2</v>
      </c>
      <c r="C88" s="170"/>
      <c r="D88" s="167">
        <v>1.3886472956092299E-2</v>
      </c>
      <c r="E88" s="166"/>
      <c r="F88" s="167">
        <v>4.8830609963371401E-2</v>
      </c>
      <c r="G88" s="170"/>
      <c r="H88" s="167">
        <v>2.4998625652696199E-2</v>
      </c>
      <c r="I88" s="166"/>
      <c r="J88" s="167">
        <v>3.7249034733255901E-2</v>
      </c>
      <c r="K88" s="166"/>
      <c r="L88" s="175">
        <v>2.6516037227018702E-2</v>
      </c>
      <c r="M88" s="166"/>
      <c r="N88" s="167">
        <v>5.27818441251139E-2</v>
      </c>
      <c r="O88" s="166"/>
      <c r="P88" s="167">
        <v>4.23863854798383E-2</v>
      </c>
      <c r="Q88" s="166"/>
      <c r="R88" s="167">
        <v>2.6461348408758599E-2</v>
      </c>
      <c r="S88" s="166"/>
      <c r="T88" s="175">
        <v>2.5224897088996199E-2</v>
      </c>
      <c r="U88" s="166"/>
      <c r="V88" s="167">
        <v>3.2083508901345897E-2</v>
      </c>
      <c r="W88" s="166"/>
      <c r="X88" s="175">
        <v>4.1604467978165902E-2</v>
      </c>
      <c r="Y88" s="166"/>
      <c r="Z88" s="167">
        <v>3.2560302619458803E-2</v>
      </c>
      <c r="AA88" s="166"/>
      <c r="AB88" s="167">
        <v>2.30188733994608E-2</v>
      </c>
      <c r="AC88" s="166"/>
      <c r="AD88" s="175">
        <v>5.9070080159067298E-2</v>
      </c>
      <c r="AE88" s="166"/>
      <c r="AF88" s="167">
        <v>3.8047868866575303E-2</v>
      </c>
      <c r="AG88" s="166"/>
      <c r="AH88" s="167">
        <v>1.3711879077336399E-2</v>
      </c>
      <c r="AI88" s="166"/>
      <c r="AJ88" s="175">
        <v>3.4437090493955998E-2</v>
      </c>
      <c r="AK88" s="235"/>
      <c r="AL88" s="167">
        <v>1.28171149902506E-2</v>
      </c>
      <c r="AM88" s="236"/>
    </row>
    <row r="89" spans="1:39" x14ac:dyDescent="0.35">
      <c r="A89" s="490"/>
      <c r="B89" s="167"/>
      <c r="C89" s="170"/>
      <c r="D89" s="167"/>
      <c r="E89" s="166"/>
      <c r="F89" s="167"/>
      <c r="G89" s="170"/>
      <c r="H89" s="167"/>
      <c r="I89" s="166"/>
      <c r="J89" s="167"/>
      <c r="K89" s="166"/>
      <c r="L89" s="175"/>
      <c r="M89" s="166"/>
      <c r="N89" s="167"/>
      <c r="O89" s="166"/>
      <c r="P89" s="167"/>
      <c r="Q89" s="166"/>
      <c r="R89" s="167"/>
      <c r="S89" s="166"/>
      <c r="T89" s="175"/>
      <c r="U89" s="166"/>
      <c r="V89" s="167"/>
      <c r="W89" s="166"/>
      <c r="X89" s="175"/>
      <c r="Y89" s="166"/>
      <c r="Z89" s="167"/>
      <c r="AA89" s="166"/>
      <c r="AB89" s="167"/>
      <c r="AC89" s="166"/>
      <c r="AD89" s="175"/>
      <c r="AE89" s="166"/>
      <c r="AF89" s="167"/>
      <c r="AG89" s="166"/>
      <c r="AH89" s="167"/>
      <c r="AI89" s="166"/>
      <c r="AJ89" s="175"/>
      <c r="AK89" s="235"/>
      <c r="AL89" s="167"/>
      <c r="AM89" s="236"/>
    </row>
    <row r="90" spans="1:39" x14ac:dyDescent="0.35">
      <c r="A90" s="490" t="s">
        <v>155</v>
      </c>
      <c r="B90" s="167">
        <v>3.1406246210035502E-2</v>
      </c>
      <c r="C90" s="170"/>
      <c r="D90" s="167">
        <v>3.05363730450341E-2</v>
      </c>
      <c r="E90" s="166"/>
      <c r="F90" s="167">
        <v>3.2304735755654998E-2</v>
      </c>
      <c r="G90" s="170"/>
      <c r="H90" s="167">
        <v>2.8917404300447098E-2</v>
      </c>
      <c r="I90" s="166"/>
      <c r="J90" s="167">
        <v>3.4124553545470997E-2</v>
      </c>
      <c r="K90" s="166"/>
      <c r="L90" s="175">
        <v>2.7450266985240699E-2</v>
      </c>
      <c r="M90" s="166"/>
      <c r="N90" s="167">
        <v>3.4719435372884203E-2</v>
      </c>
      <c r="O90" s="166"/>
      <c r="P90" s="167">
        <v>5.1260252783476297E-2</v>
      </c>
      <c r="Q90" s="166"/>
      <c r="R90" s="167">
        <v>3.8932595599304697E-2</v>
      </c>
      <c r="S90" s="166"/>
      <c r="T90" s="175">
        <v>3.6732399407390703E-2</v>
      </c>
      <c r="U90" s="166"/>
      <c r="V90" s="167">
        <v>3.0692389813849599E-2</v>
      </c>
      <c r="W90" s="166"/>
      <c r="X90" s="175">
        <v>3.6285192260831003E-2</v>
      </c>
      <c r="Y90" s="166"/>
      <c r="Z90" s="167">
        <v>2.6241004106343099E-2</v>
      </c>
      <c r="AA90" s="166"/>
      <c r="AB90" s="167">
        <v>3.1996693636015899E-2</v>
      </c>
      <c r="AC90" s="166"/>
      <c r="AD90" s="175">
        <v>1.9001501066535899E-2</v>
      </c>
      <c r="AE90" s="166"/>
      <c r="AF90" s="167">
        <v>3.8570146111026798E-2</v>
      </c>
      <c r="AG90" s="166"/>
      <c r="AH90" s="167">
        <v>2.4688915386384999E-2</v>
      </c>
      <c r="AI90" s="166"/>
      <c r="AJ90" s="175">
        <v>3.1829790241147897E-2</v>
      </c>
      <c r="AK90" s="235"/>
      <c r="AL90" s="167">
        <v>3.4193782301658898E-2</v>
      </c>
      <c r="AM90" s="236"/>
    </row>
    <row r="91" spans="1:39" ht="15.75" customHeight="1" x14ac:dyDescent="0.35">
      <c r="A91" s="491"/>
      <c r="B91" s="234"/>
      <c r="C91" s="230"/>
      <c r="D91" s="234"/>
      <c r="E91" s="232"/>
      <c r="F91" s="234"/>
      <c r="G91" s="230"/>
      <c r="H91" s="234"/>
      <c r="I91" s="232"/>
      <c r="J91" s="234"/>
      <c r="K91" s="232"/>
      <c r="L91" s="229"/>
      <c r="M91" s="232"/>
      <c r="N91" s="234"/>
      <c r="O91" s="232"/>
      <c r="P91" s="234"/>
      <c r="Q91" s="232"/>
      <c r="R91" s="234"/>
      <c r="S91" s="232"/>
      <c r="T91" s="229"/>
      <c r="U91" s="232"/>
      <c r="V91" s="234"/>
      <c r="W91" s="232"/>
      <c r="X91" s="229"/>
      <c r="Y91" s="232"/>
      <c r="Z91" s="234"/>
      <c r="AA91" s="232"/>
      <c r="AB91" s="234"/>
      <c r="AC91" s="232"/>
      <c r="AD91" s="229"/>
      <c r="AE91" s="232"/>
      <c r="AF91" s="234"/>
      <c r="AG91" s="232"/>
      <c r="AH91" s="234"/>
      <c r="AI91" s="232"/>
      <c r="AJ91" s="229"/>
      <c r="AK91" s="237"/>
      <c r="AL91" s="234"/>
      <c r="AM91" s="238"/>
    </row>
    <row r="94" spans="1:39" x14ac:dyDescent="0.35">
      <c r="A94" s="28" t="s">
        <v>157</v>
      </c>
    </row>
    <row r="95" spans="1:39" x14ac:dyDescent="0.35">
      <c r="A95" t="s">
        <v>158</v>
      </c>
    </row>
  </sheetData>
  <mergeCells count="111">
    <mergeCell ref="AJ1:AK1"/>
    <mergeCell ref="AL1:AM1"/>
    <mergeCell ref="AJ22:AK22"/>
    <mergeCell ref="AL22:AM22"/>
    <mergeCell ref="AJ62:AK62"/>
    <mergeCell ref="AL62:AM62"/>
    <mergeCell ref="AJ42:AK42"/>
    <mergeCell ref="AL42:AM42"/>
    <mergeCell ref="A68:A69"/>
    <mergeCell ref="A30:A31"/>
    <mergeCell ref="A32:A33"/>
    <mergeCell ref="A34:A35"/>
    <mergeCell ref="A36:A37"/>
    <mergeCell ref="A38:A39"/>
    <mergeCell ref="A66:A67"/>
    <mergeCell ref="A46:A47"/>
    <mergeCell ref="A48:A49"/>
    <mergeCell ref="A50:A51"/>
    <mergeCell ref="A52:A53"/>
    <mergeCell ref="A54:A55"/>
    <mergeCell ref="A56:A57"/>
    <mergeCell ref="A58:A59"/>
    <mergeCell ref="A5:A6"/>
    <mergeCell ref="A7:A8"/>
    <mergeCell ref="A70:A71"/>
    <mergeCell ref="A72:A73"/>
    <mergeCell ref="A74:A75"/>
    <mergeCell ref="A76:A77"/>
    <mergeCell ref="A90:A91"/>
    <mergeCell ref="A78:A79"/>
    <mergeCell ref="A80:A81"/>
    <mergeCell ref="A82:A83"/>
    <mergeCell ref="A84:A85"/>
    <mergeCell ref="A86:A87"/>
    <mergeCell ref="A88:A89"/>
    <mergeCell ref="A9:A10"/>
    <mergeCell ref="A11:A12"/>
    <mergeCell ref="A15:A16"/>
    <mergeCell ref="A17:A18"/>
    <mergeCell ref="A19:A20"/>
    <mergeCell ref="A26:A27"/>
    <mergeCell ref="A28:A29"/>
    <mergeCell ref="A13:A14"/>
    <mergeCell ref="B1:C1"/>
    <mergeCell ref="D1:E1"/>
    <mergeCell ref="B62:C62"/>
    <mergeCell ref="D62:E62"/>
    <mergeCell ref="F1:G1"/>
    <mergeCell ref="F62:G62"/>
    <mergeCell ref="B22:C22"/>
    <mergeCell ref="D22:E22"/>
    <mergeCell ref="F22:G22"/>
    <mergeCell ref="B42:C42"/>
    <mergeCell ref="D42:E42"/>
    <mergeCell ref="F42:G42"/>
    <mergeCell ref="R1:S1"/>
    <mergeCell ref="T1:U1"/>
    <mergeCell ref="V1:W1"/>
    <mergeCell ref="X1:Y1"/>
    <mergeCell ref="Z1:AA1"/>
    <mergeCell ref="H1:I1"/>
    <mergeCell ref="J1:K1"/>
    <mergeCell ref="L1:M1"/>
    <mergeCell ref="N1:O1"/>
    <mergeCell ref="P1:Q1"/>
    <mergeCell ref="R22:S22"/>
    <mergeCell ref="T22:U22"/>
    <mergeCell ref="V22:W22"/>
    <mergeCell ref="X22:Y22"/>
    <mergeCell ref="Z22:AA22"/>
    <mergeCell ref="H22:I22"/>
    <mergeCell ref="J22:K22"/>
    <mergeCell ref="L22:M22"/>
    <mergeCell ref="N22:O22"/>
    <mergeCell ref="P22:Q22"/>
    <mergeCell ref="R62:S62"/>
    <mergeCell ref="T62:U62"/>
    <mergeCell ref="V62:W62"/>
    <mergeCell ref="X62:Y62"/>
    <mergeCell ref="Z62:AA62"/>
    <mergeCell ref="H62:I62"/>
    <mergeCell ref="J62:K62"/>
    <mergeCell ref="L62:M62"/>
    <mergeCell ref="N62:O62"/>
    <mergeCell ref="P62:Q62"/>
    <mergeCell ref="AB62:AC62"/>
    <mergeCell ref="AD62:AE62"/>
    <mergeCell ref="AF62:AG62"/>
    <mergeCell ref="AH62:AI62"/>
    <mergeCell ref="AB22:AC22"/>
    <mergeCell ref="AB1:AC1"/>
    <mergeCell ref="AD1:AE1"/>
    <mergeCell ref="AF1:AG1"/>
    <mergeCell ref="AH1:AI1"/>
    <mergeCell ref="AD22:AE22"/>
    <mergeCell ref="AF22:AG22"/>
    <mergeCell ref="AH22:AI22"/>
    <mergeCell ref="AD42:AE42"/>
    <mergeCell ref="AF42:AG42"/>
    <mergeCell ref="AH42:AI42"/>
    <mergeCell ref="AB42:AC42"/>
    <mergeCell ref="T42:U42"/>
    <mergeCell ref="V42:W42"/>
    <mergeCell ref="X42:Y42"/>
    <mergeCell ref="Z42:AA42"/>
    <mergeCell ref="H42:I42"/>
    <mergeCell ref="J42:K42"/>
    <mergeCell ref="L42:M42"/>
    <mergeCell ref="N42:O42"/>
    <mergeCell ref="P42:Q42"/>
    <mergeCell ref="R42:S42"/>
  </mergeCells>
  <pageMargins left="0.7" right="0.7" top="0.75" bottom="0.75" header="0.3" footer="0.3"/>
  <pageSetup paperSize="9" orientation="portrai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U96"/>
  <sheetViews>
    <sheetView zoomScaleNormal="100" workbookViewId="0">
      <selection sqref="A1:A3"/>
    </sheetView>
  </sheetViews>
  <sheetFormatPr defaultColWidth="10.90625" defaultRowHeight="14.5" x14ac:dyDescent="0.35"/>
  <cols>
    <col min="1" max="1" width="45.26953125" customWidth="1"/>
  </cols>
  <sheetData>
    <row r="1" spans="1:21" ht="72.650000000000006" customHeight="1" x14ac:dyDescent="0.35">
      <c r="A1" s="501" t="s">
        <v>162</v>
      </c>
      <c r="B1" s="479" t="s">
        <v>172</v>
      </c>
      <c r="C1" s="466"/>
      <c r="D1" s="446">
        <v>2021</v>
      </c>
      <c r="E1" s="447"/>
      <c r="F1" s="447"/>
      <c r="G1" s="447"/>
      <c r="H1" s="447"/>
      <c r="I1" s="448"/>
      <c r="J1" s="446">
        <v>2022</v>
      </c>
      <c r="K1" s="447"/>
      <c r="L1" s="447"/>
      <c r="M1" s="447"/>
      <c r="N1" s="447"/>
      <c r="O1" s="448"/>
      <c r="P1" s="446">
        <v>2023</v>
      </c>
      <c r="Q1" s="447"/>
      <c r="R1" s="447"/>
      <c r="S1" s="447"/>
      <c r="T1" s="447"/>
      <c r="U1" s="448"/>
    </row>
    <row r="2" spans="1:21" ht="14.5" customHeight="1" x14ac:dyDescent="0.35">
      <c r="A2" s="502"/>
      <c r="B2" s="213"/>
      <c r="C2" s="112"/>
      <c r="D2" s="494" t="s">
        <v>58</v>
      </c>
      <c r="E2" s="493"/>
      <c r="F2" s="493" t="s">
        <v>59</v>
      </c>
      <c r="G2" s="493"/>
      <c r="H2" s="473" t="s">
        <v>60</v>
      </c>
      <c r="I2" s="474"/>
      <c r="J2" s="494" t="s">
        <v>61</v>
      </c>
      <c r="K2" s="493"/>
      <c r="L2" s="493" t="s">
        <v>62</v>
      </c>
      <c r="M2" s="493"/>
      <c r="N2" s="473" t="s">
        <v>60</v>
      </c>
      <c r="O2" s="474"/>
      <c r="P2" s="472" t="s">
        <v>63</v>
      </c>
      <c r="Q2" s="473"/>
      <c r="R2" s="473" t="s">
        <v>64</v>
      </c>
      <c r="S2" s="473"/>
      <c r="T2" s="473" t="s">
        <v>60</v>
      </c>
      <c r="U2" s="474"/>
    </row>
    <row r="3" spans="1:21" ht="15.75" customHeight="1" x14ac:dyDescent="0.35">
      <c r="A3" s="503"/>
      <c r="B3" s="213"/>
      <c r="C3" s="112"/>
      <c r="D3" s="254" t="s">
        <v>130</v>
      </c>
      <c r="E3" s="255"/>
      <c r="F3" s="256" t="s">
        <v>131</v>
      </c>
      <c r="G3" s="100"/>
      <c r="H3" s="100"/>
      <c r="I3" s="101"/>
      <c r="J3" s="256" t="s">
        <v>133</v>
      </c>
      <c r="K3" s="100"/>
      <c r="L3" s="100" t="s">
        <v>134</v>
      </c>
      <c r="M3" s="100"/>
      <c r="N3" s="256"/>
      <c r="O3" s="101"/>
      <c r="P3" s="100" t="s">
        <v>160</v>
      </c>
      <c r="Q3" s="100"/>
      <c r="R3" s="100" t="s">
        <v>161</v>
      </c>
      <c r="S3" s="100"/>
      <c r="T3" s="100"/>
      <c r="U3" s="101"/>
    </row>
    <row r="4" spans="1:21" x14ac:dyDescent="0.35">
      <c r="A4" s="245"/>
      <c r="B4" s="226" t="s">
        <v>135</v>
      </c>
      <c r="C4" s="228" t="s">
        <v>136</v>
      </c>
      <c r="D4" s="264" t="s">
        <v>135</v>
      </c>
      <c r="E4" s="262" t="s">
        <v>136</v>
      </c>
      <c r="F4" s="262" t="s">
        <v>135</v>
      </c>
      <c r="G4" s="262" t="s">
        <v>136</v>
      </c>
      <c r="H4" s="262" t="s">
        <v>135</v>
      </c>
      <c r="I4" s="263" t="s">
        <v>136</v>
      </c>
      <c r="J4" s="262" t="s">
        <v>135</v>
      </c>
      <c r="K4" s="262" t="s">
        <v>136</v>
      </c>
      <c r="L4" s="262" t="s">
        <v>135</v>
      </c>
      <c r="M4" s="262" t="s">
        <v>136</v>
      </c>
      <c r="N4" s="262" t="s">
        <v>135</v>
      </c>
      <c r="O4" s="263" t="s">
        <v>136</v>
      </c>
      <c r="P4" s="107" t="s">
        <v>135</v>
      </c>
      <c r="Q4" s="107" t="s">
        <v>136</v>
      </c>
      <c r="R4" s="107" t="s">
        <v>135</v>
      </c>
      <c r="S4" s="107" t="s">
        <v>136</v>
      </c>
      <c r="T4" s="107" t="s">
        <v>135</v>
      </c>
      <c r="U4" s="211" t="s">
        <v>136</v>
      </c>
    </row>
    <row r="5" spans="1:21" ht="15.75" customHeight="1" x14ac:dyDescent="0.35">
      <c r="A5" s="250" t="s">
        <v>65</v>
      </c>
      <c r="B5" s="174">
        <v>12083</v>
      </c>
      <c r="C5" s="207"/>
      <c r="D5" s="180">
        <v>2048</v>
      </c>
      <c r="E5" s="181"/>
      <c r="F5" s="181">
        <v>2051</v>
      </c>
      <c r="G5" s="210"/>
      <c r="H5" s="210">
        <v>4099</v>
      </c>
      <c r="I5" s="207"/>
      <c r="J5" s="210">
        <v>2000</v>
      </c>
      <c r="K5" s="210"/>
      <c r="L5" s="210">
        <v>2000</v>
      </c>
      <c r="M5" s="210"/>
      <c r="N5" s="210">
        <v>4000</v>
      </c>
      <c r="O5" s="207"/>
      <c r="P5" s="210">
        <v>1989</v>
      </c>
      <c r="Q5" s="129"/>
      <c r="R5" s="210">
        <v>1995</v>
      </c>
      <c r="S5" s="129"/>
      <c r="T5" s="210">
        <v>3984</v>
      </c>
      <c r="U5" s="212"/>
    </row>
    <row r="6" spans="1:21" x14ac:dyDescent="0.35">
      <c r="A6" s="499" t="s">
        <v>163</v>
      </c>
      <c r="B6" s="203">
        <v>0.21529647197489399</v>
      </c>
      <c r="C6" s="204"/>
      <c r="D6" s="203">
        <v>0.201910747521274</v>
      </c>
      <c r="E6" s="205"/>
      <c r="F6" s="206">
        <v>0.21817595933694001</v>
      </c>
      <c r="G6" s="205"/>
      <c r="H6" s="206">
        <v>0.21004930551048701</v>
      </c>
      <c r="I6" s="204"/>
      <c r="J6" s="206">
        <v>0.29108806906336798</v>
      </c>
      <c r="K6" s="205"/>
      <c r="L6" s="206">
        <v>0.17871690219373701</v>
      </c>
      <c r="M6" s="205"/>
      <c r="N6" s="206">
        <v>0.234902485150975</v>
      </c>
      <c r="O6" s="204"/>
      <c r="P6" s="206">
        <v>0.227281470656816</v>
      </c>
      <c r="Q6" s="205"/>
      <c r="R6" s="206">
        <v>0.17481823709637601</v>
      </c>
      <c r="S6" s="205"/>
      <c r="T6" s="206">
        <v>0.20101034813369401</v>
      </c>
      <c r="U6" s="204"/>
    </row>
    <row r="7" spans="1:21" ht="28.15" customHeight="1" x14ac:dyDescent="0.35">
      <c r="A7" s="487"/>
      <c r="B7" s="175"/>
      <c r="C7" s="170"/>
      <c r="D7" s="175"/>
      <c r="E7" s="166"/>
      <c r="F7" s="167"/>
      <c r="G7" s="166"/>
      <c r="H7" s="167"/>
      <c r="I7" s="170"/>
      <c r="J7" s="167"/>
      <c r="K7" s="166"/>
      <c r="L7" s="167"/>
      <c r="M7" s="166"/>
      <c r="N7" s="167"/>
      <c r="O7" s="170"/>
      <c r="P7" s="167"/>
      <c r="Q7" s="166"/>
      <c r="R7" s="167"/>
      <c r="S7" s="166"/>
      <c r="T7" s="167"/>
      <c r="U7" s="170"/>
    </row>
    <row r="8" spans="1:21" x14ac:dyDescent="0.35">
      <c r="A8" s="487" t="s">
        <v>164</v>
      </c>
      <c r="B8" s="175">
        <v>0.38344369922089699</v>
      </c>
      <c r="C8" s="170"/>
      <c r="D8" s="175">
        <v>0.426812355433352</v>
      </c>
      <c r="E8" s="166"/>
      <c r="F8" s="167">
        <v>0.34036455936420801</v>
      </c>
      <c r="G8" s="166"/>
      <c r="H8" s="167">
        <v>0.38355682274667002</v>
      </c>
      <c r="I8" s="170"/>
      <c r="J8" s="167">
        <v>0.39874579590188097</v>
      </c>
      <c r="K8" s="166"/>
      <c r="L8" s="167">
        <v>0.33960666171727699</v>
      </c>
      <c r="M8" s="166"/>
      <c r="N8" s="167">
        <v>0.36917622855823801</v>
      </c>
      <c r="O8" s="170"/>
      <c r="P8" s="167">
        <v>0.41790324941654899</v>
      </c>
      <c r="Q8" s="166"/>
      <c r="R8" s="167">
        <v>0.37746181699324699</v>
      </c>
      <c r="S8" s="166"/>
      <c r="T8" s="167">
        <v>0.39765208009090802</v>
      </c>
      <c r="U8" s="170"/>
    </row>
    <row r="9" spans="1:21" x14ac:dyDescent="0.35">
      <c r="A9" s="487"/>
      <c r="B9" s="175"/>
      <c r="C9" s="170"/>
      <c r="D9" s="175"/>
      <c r="E9" s="166"/>
      <c r="F9" s="167"/>
      <c r="G9" s="166"/>
      <c r="H9" s="167"/>
      <c r="I9" s="170"/>
      <c r="J9" s="167"/>
      <c r="K9" s="166"/>
      <c r="L9" s="167"/>
      <c r="M9" s="166"/>
      <c r="N9" s="167"/>
      <c r="O9" s="170"/>
      <c r="P9" s="167"/>
      <c r="Q9" s="166"/>
      <c r="R9" s="167"/>
      <c r="S9" s="166"/>
      <c r="T9" s="167"/>
      <c r="U9" s="170"/>
    </row>
    <row r="10" spans="1:21" x14ac:dyDescent="0.35">
      <c r="A10" s="487" t="s">
        <v>165</v>
      </c>
      <c r="B10" s="175">
        <v>0.30615805051924899</v>
      </c>
      <c r="C10" s="170"/>
      <c r="D10" s="175">
        <v>0.28995453535245003</v>
      </c>
      <c r="E10" s="166"/>
      <c r="F10" s="167">
        <v>0.32543013331071102</v>
      </c>
      <c r="G10" s="166"/>
      <c r="H10" s="167">
        <v>0.30770531624957997</v>
      </c>
      <c r="I10" s="170"/>
      <c r="J10" s="167">
        <v>0.246928205129608</v>
      </c>
      <c r="K10" s="166"/>
      <c r="L10" s="167">
        <v>0.35317484196626497</v>
      </c>
      <c r="M10" s="166"/>
      <c r="N10" s="167">
        <v>0.30005152399948498</v>
      </c>
      <c r="O10" s="170"/>
      <c r="P10" s="167">
        <v>0.26615661555092202</v>
      </c>
      <c r="Q10" s="166"/>
      <c r="R10" s="167">
        <v>0.35510377283</v>
      </c>
      <c r="S10" s="166"/>
      <c r="T10" s="167">
        <v>0.31069717297329302</v>
      </c>
      <c r="U10" s="170"/>
    </row>
    <row r="11" spans="1:21" x14ac:dyDescent="0.35">
      <c r="A11" s="487"/>
      <c r="B11" s="175"/>
      <c r="C11" s="170"/>
      <c r="D11" s="175"/>
      <c r="E11" s="166"/>
      <c r="F11" s="167"/>
      <c r="G11" s="166"/>
      <c r="H11" s="167"/>
      <c r="I11" s="170"/>
      <c r="J11" s="167"/>
      <c r="K11" s="166"/>
      <c r="L11" s="167"/>
      <c r="M11" s="166"/>
      <c r="N11" s="167"/>
      <c r="O11" s="170"/>
      <c r="P11" s="167"/>
      <c r="Q11" s="166"/>
      <c r="R11" s="167"/>
      <c r="S11" s="166"/>
      <c r="T11" s="167"/>
      <c r="U11" s="170"/>
    </row>
    <row r="12" spans="1:21" x14ac:dyDescent="0.35">
      <c r="A12" s="487" t="s">
        <v>166</v>
      </c>
      <c r="B12" s="175">
        <v>6.2058375832214199E-2</v>
      </c>
      <c r="C12" s="170"/>
      <c r="D12" s="175">
        <v>4.7692276412260197E-2</v>
      </c>
      <c r="E12" s="166"/>
      <c r="F12" s="167">
        <v>8.4756870827730105E-2</v>
      </c>
      <c r="G12" s="166"/>
      <c r="H12" s="167">
        <v>6.6238137014358406E-2</v>
      </c>
      <c r="I12" s="170"/>
      <c r="J12" s="167">
        <v>3.3448785949826802E-2</v>
      </c>
      <c r="K12" s="166"/>
      <c r="L12" s="167">
        <v>9.0189662831491199E-2</v>
      </c>
      <c r="M12" s="166"/>
      <c r="N12" s="167">
        <v>6.18192246318078E-2</v>
      </c>
      <c r="O12" s="170"/>
      <c r="P12" s="167">
        <v>5.1391092637986698E-2</v>
      </c>
      <c r="Q12" s="166"/>
      <c r="R12" s="167">
        <v>6.4585187677489997E-2</v>
      </c>
      <c r="S12" s="166"/>
      <c r="T12" s="167">
        <v>5.7998075544695597E-2</v>
      </c>
      <c r="U12" s="170"/>
    </row>
    <row r="13" spans="1:21" x14ac:dyDescent="0.35">
      <c r="A13" s="487"/>
      <c r="B13" s="175"/>
      <c r="C13" s="170"/>
      <c r="D13" s="175"/>
      <c r="E13" s="166"/>
      <c r="F13" s="167"/>
      <c r="G13" s="166"/>
      <c r="H13" s="167"/>
      <c r="I13" s="170"/>
      <c r="J13" s="167"/>
      <c r="K13" s="166"/>
      <c r="L13" s="167"/>
      <c r="M13" s="166"/>
      <c r="N13" s="167"/>
      <c r="O13" s="170"/>
      <c r="P13" s="167"/>
      <c r="Q13" s="166"/>
      <c r="R13" s="167"/>
      <c r="S13" s="166"/>
      <c r="T13" s="167"/>
      <c r="U13" s="170"/>
    </row>
    <row r="14" spans="1:21" x14ac:dyDescent="0.35">
      <c r="A14" s="487" t="s">
        <v>167</v>
      </c>
      <c r="B14" s="175">
        <v>2.6140008831114701E-2</v>
      </c>
      <c r="C14" s="170"/>
      <c r="D14" s="175"/>
      <c r="E14" s="166"/>
      <c r="F14" s="167">
        <v>3.12724771604109E-2</v>
      </c>
      <c r="G14" s="166"/>
      <c r="H14" s="167">
        <v>1.5647682410824201E-2</v>
      </c>
      <c r="I14" s="170"/>
      <c r="J14" s="167">
        <v>2.9789143955316299E-2</v>
      </c>
      <c r="K14" s="166"/>
      <c r="L14" s="167">
        <v>3.8311931291229298E-2</v>
      </c>
      <c r="M14" s="166"/>
      <c r="N14" s="167">
        <v>3.4050537659494597E-2</v>
      </c>
      <c r="O14" s="170"/>
      <c r="P14" s="167">
        <v>3.3266501340539198E-2</v>
      </c>
      <c r="Q14" s="166"/>
      <c r="R14" s="167">
        <v>2.4732157900107101E-2</v>
      </c>
      <c r="S14" s="166"/>
      <c r="T14" s="167">
        <v>2.8992903108747099E-2</v>
      </c>
      <c r="U14" s="170"/>
    </row>
    <row r="15" spans="1:21" x14ac:dyDescent="0.35">
      <c r="A15" s="487"/>
      <c r="B15" s="175"/>
      <c r="C15" s="170"/>
      <c r="D15" s="175"/>
      <c r="E15" s="166"/>
      <c r="F15" s="167"/>
      <c r="G15" s="166"/>
      <c r="H15" s="167"/>
      <c r="I15" s="170"/>
      <c r="J15" s="167"/>
      <c r="K15" s="166"/>
      <c r="L15" s="167"/>
      <c r="M15" s="166"/>
      <c r="N15" s="167"/>
      <c r="O15" s="170"/>
      <c r="P15" s="167"/>
      <c r="Q15" s="166"/>
      <c r="R15" s="167"/>
      <c r="S15" s="166"/>
      <c r="T15" s="167"/>
      <c r="U15" s="170"/>
    </row>
    <row r="16" spans="1:21" x14ac:dyDescent="0.35">
      <c r="A16" s="487" t="s">
        <v>90</v>
      </c>
      <c r="B16" s="175">
        <v>6.5578584932309697E-3</v>
      </c>
      <c r="C16" s="170"/>
      <c r="D16" s="175">
        <v>3.36300852806624E-2</v>
      </c>
      <c r="E16" s="166"/>
      <c r="F16" s="167"/>
      <c r="G16" s="166"/>
      <c r="H16" s="167">
        <v>1.6802736068080099E-2</v>
      </c>
      <c r="I16" s="170"/>
      <c r="J16" s="167"/>
      <c r="K16" s="166"/>
      <c r="L16" s="167"/>
      <c r="M16" s="166"/>
      <c r="N16" s="167"/>
      <c r="O16" s="170"/>
      <c r="P16" s="167">
        <v>2.7678255474304302E-3</v>
      </c>
      <c r="Q16" s="166"/>
      <c r="R16" s="167">
        <v>2.4355809035472502E-3</v>
      </c>
      <c r="S16" s="166"/>
      <c r="T16" s="167">
        <v>2.6014530393948599E-3</v>
      </c>
      <c r="U16" s="170"/>
    </row>
    <row r="17" spans="1:21" x14ac:dyDescent="0.35">
      <c r="A17" s="487"/>
      <c r="B17" s="175"/>
      <c r="C17" s="170"/>
      <c r="D17" s="175"/>
      <c r="E17" s="166"/>
      <c r="F17" s="167"/>
      <c r="G17" s="166"/>
      <c r="H17" s="167"/>
      <c r="I17" s="170"/>
      <c r="J17" s="167"/>
      <c r="K17" s="166"/>
      <c r="L17" s="167"/>
      <c r="M17" s="166"/>
      <c r="N17" s="167"/>
      <c r="O17" s="170"/>
      <c r="P17" s="167"/>
      <c r="Q17" s="166"/>
      <c r="R17" s="167"/>
      <c r="S17" s="166"/>
      <c r="T17" s="167"/>
      <c r="U17" s="170"/>
    </row>
    <row r="18" spans="1:21" x14ac:dyDescent="0.35">
      <c r="A18" s="487" t="s">
        <v>91</v>
      </c>
      <c r="B18" s="175">
        <v>3.4553512840044501E-4</v>
      </c>
      <c r="C18" s="170"/>
      <c r="D18" s="175"/>
      <c r="E18" s="166"/>
      <c r="F18" s="167"/>
      <c r="G18" s="166"/>
      <c r="H18" s="167"/>
      <c r="I18" s="170"/>
      <c r="J18" s="167"/>
      <c r="K18" s="166"/>
      <c r="L18" s="167"/>
      <c r="M18" s="166"/>
      <c r="N18" s="167"/>
      <c r="O18" s="170"/>
      <c r="P18" s="167">
        <v>1.23324484975677E-3</v>
      </c>
      <c r="Q18" s="166"/>
      <c r="R18" s="167">
        <v>8.6324659923315097E-4</v>
      </c>
      <c r="S18" s="166"/>
      <c r="T18" s="167">
        <v>1.04796710926736E-3</v>
      </c>
      <c r="U18" s="170"/>
    </row>
    <row r="19" spans="1:21" ht="15.75" customHeight="1" x14ac:dyDescent="0.35">
      <c r="A19" s="487"/>
      <c r="B19" s="175"/>
      <c r="C19" s="170"/>
      <c r="D19" s="175"/>
      <c r="E19" s="166"/>
      <c r="F19" s="167"/>
      <c r="G19" s="166"/>
      <c r="H19" s="167"/>
      <c r="I19" s="170"/>
      <c r="J19" s="167"/>
      <c r="K19" s="166"/>
      <c r="L19" s="167"/>
      <c r="M19" s="166"/>
      <c r="N19" s="167"/>
      <c r="O19" s="170"/>
      <c r="P19" s="167"/>
      <c r="Q19" s="166"/>
      <c r="R19" s="167"/>
      <c r="S19" s="166"/>
      <c r="T19" s="167"/>
      <c r="U19" s="170"/>
    </row>
    <row r="20" spans="1:21" x14ac:dyDescent="0.35">
      <c r="A20" s="488" t="s">
        <v>168</v>
      </c>
      <c r="B20" s="203">
        <v>0.59874017119579104</v>
      </c>
      <c r="C20" s="204"/>
      <c r="D20" s="203">
        <v>0.62872310295462697</v>
      </c>
      <c r="E20" s="205"/>
      <c r="F20" s="206">
        <v>0.55854051870114796</v>
      </c>
      <c r="G20" s="205"/>
      <c r="H20" s="206">
        <v>0.59360612825715697</v>
      </c>
      <c r="I20" s="204"/>
      <c r="J20" s="206">
        <v>0.68983386496524901</v>
      </c>
      <c r="K20" s="205"/>
      <c r="L20" s="206">
        <v>0.51832356391101397</v>
      </c>
      <c r="M20" s="205"/>
      <c r="N20" s="206">
        <v>0.60407871370921296</v>
      </c>
      <c r="O20" s="204"/>
      <c r="P20" s="206">
        <v>0.64518472007336503</v>
      </c>
      <c r="Q20" s="205"/>
      <c r="R20" s="206">
        <v>0.552280054089623</v>
      </c>
      <c r="S20" s="205"/>
      <c r="T20" s="206">
        <v>0.59866242822460203</v>
      </c>
      <c r="U20" s="204"/>
    </row>
    <row r="21" spans="1:21" ht="32.5" customHeight="1" x14ac:dyDescent="0.35">
      <c r="A21" s="489"/>
      <c r="B21" s="229"/>
      <c r="C21" s="230"/>
      <c r="D21" s="229"/>
      <c r="E21" s="232"/>
      <c r="F21" s="234"/>
      <c r="G21" s="232"/>
      <c r="H21" s="234"/>
      <c r="I21" s="230"/>
      <c r="J21" s="234"/>
      <c r="K21" s="232"/>
      <c r="L21" s="234"/>
      <c r="M21" s="232"/>
      <c r="N21" s="234"/>
      <c r="O21" s="230"/>
      <c r="P21" s="234"/>
      <c r="Q21" s="232"/>
      <c r="R21" s="234"/>
      <c r="S21" s="232"/>
      <c r="T21" s="234"/>
      <c r="U21" s="230"/>
    </row>
    <row r="22" spans="1:21" ht="15.75" customHeight="1" x14ac:dyDescent="0.35">
      <c r="B22" s="129"/>
      <c r="C22" s="143"/>
      <c r="D22" s="129"/>
      <c r="E22" s="143"/>
      <c r="F22" s="143"/>
      <c r="G22" s="143"/>
      <c r="H22" s="129"/>
      <c r="I22" s="143"/>
      <c r="J22" s="87"/>
      <c r="K22" s="87"/>
      <c r="L22" s="87"/>
      <c r="M22" s="87"/>
      <c r="N22" s="87"/>
      <c r="O22" s="87"/>
      <c r="P22" s="87"/>
      <c r="Q22" s="87"/>
      <c r="R22" s="87"/>
      <c r="S22" s="87"/>
      <c r="T22" s="87"/>
      <c r="U22" s="87"/>
    </row>
    <row r="23" spans="1:21" x14ac:dyDescent="0.35">
      <c r="A23" s="498" t="s">
        <v>169</v>
      </c>
      <c r="B23" s="465" t="s">
        <v>159</v>
      </c>
      <c r="C23" s="466"/>
      <c r="D23" s="446">
        <v>2021</v>
      </c>
      <c r="E23" s="447"/>
      <c r="F23" s="447"/>
      <c r="G23" s="447"/>
      <c r="H23" s="447"/>
      <c r="I23" s="448"/>
      <c r="J23" s="447">
        <v>2022</v>
      </c>
      <c r="K23" s="447"/>
      <c r="L23" s="447"/>
      <c r="M23" s="447"/>
      <c r="N23" s="447"/>
      <c r="O23" s="448"/>
      <c r="P23" s="446">
        <v>2023</v>
      </c>
      <c r="Q23" s="447"/>
      <c r="R23" s="447"/>
      <c r="S23" s="447"/>
      <c r="T23" s="447"/>
      <c r="U23" s="448"/>
    </row>
    <row r="24" spans="1:21" ht="14.5" customHeight="1" x14ac:dyDescent="0.35">
      <c r="A24" s="496"/>
      <c r="B24" s="472"/>
      <c r="C24" s="474"/>
      <c r="D24" s="494" t="s">
        <v>58</v>
      </c>
      <c r="E24" s="493"/>
      <c r="F24" s="493" t="s">
        <v>59</v>
      </c>
      <c r="G24" s="493"/>
      <c r="H24" s="473" t="s">
        <v>60</v>
      </c>
      <c r="I24" s="474"/>
      <c r="J24" s="493" t="s">
        <v>61</v>
      </c>
      <c r="K24" s="493"/>
      <c r="L24" s="493" t="s">
        <v>62</v>
      </c>
      <c r="M24" s="493"/>
      <c r="N24" s="473" t="s">
        <v>60</v>
      </c>
      <c r="O24" s="474"/>
      <c r="P24" s="472" t="s">
        <v>63</v>
      </c>
      <c r="Q24" s="473"/>
      <c r="R24" s="473" t="s">
        <v>64</v>
      </c>
      <c r="S24" s="473"/>
      <c r="T24" s="473" t="s">
        <v>60</v>
      </c>
      <c r="U24" s="474"/>
    </row>
    <row r="25" spans="1:21" ht="15.75" customHeight="1" x14ac:dyDescent="0.35">
      <c r="A25" s="497"/>
      <c r="B25" s="452"/>
      <c r="C25" s="454"/>
      <c r="D25" s="254" t="s">
        <v>130</v>
      </c>
      <c r="E25" s="255"/>
      <c r="F25" s="256" t="s">
        <v>131</v>
      </c>
      <c r="G25" s="100"/>
      <c r="H25" s="100"/>
      <c r="I25" s="101"/>
      <c r="J25" s="256" t="s">
        <v>133</v>
      </c>
      <c r="K25" s="100"/>
      <c r="L25" s="100" t="s">
        <v>134</v>
      </c>
      <c r="M25" s="100"/>
      <c r="N25" s="256"/>
      <c r="O25" s="101"/>
      <c r="P25" s="99" t="s">
        <v>160</v>
      </c>
      <c r="Q25" s="100"/>
      <c r="R25" s="100" t="s">
        <v>161</v>
      </c>
      <c r="S25" s="100"/>
      <c r="T25" s="100"/>
      <c r="U25" s="101"/>
    </row>
    <row r="26" spans="1:21" x14ac:dyDescent="0.35">
      <c r="A26" s="245"/>
      <c r="B26" s="126" t="s">
        <v>135</v>
      </c>
      <c r="C26" s="127" t="s">
        <v>136</v>
      </c>
      <c r="D26" s="264" t="s">
        <v>135</v>
      </c>
      <c r="E26" s="262" t="s">
        <v>136</v>
      </c>
      <c r="F26" s="262" t="s">
        <v>135</v>
      </c>
      <c r="G26" s="262" t="s">
        <v>136</v>
      </c>
      <c r="H26" s="262" t="s">
        <v>135</v>
      </c>
      <c r="I26" s="263" t="s">
        <v>136</v>
      </c>
      <c r="J26" s="262" t="s">
        <v>135</v>
      </c>
      <c r="K26" s="262" t="s">
        <v>136</v>
      </c>
      <c r="L26" s="262" t="s">
        <v>135</v>
      </c>
      <c r="M26" s="262" t="s">
        <v>136</v>
      </c>
      <c r="N26" s="262" t="s">
        <v>135</v>
      </c>
      <c r="O26" s="263" t="s">
        <v>136</v>
      </c>
      <c r="P26" s="109" t="s">
        <v>135</v>
      </c>
      <c r="Q26" s="107" t="s">
        <v>136</v>
      </c>
      <c r="R26" s="107" t="s">
        <v>135</v>
      </c>
      <c r="S26" s="107" t="s">
        <v>136</v>
      </c>
      <c r="T26" s="107" t="s">
        <v>135</v>
      </c>
      <c r="U26" s="211" t="s">
        <v>136</v>
      </c>
    </row>
    <row r="27" spans="1:21" ht="15.75" customHeight="1" x14ac:dyDescent="0.35">
      <c r="A27" s="261" t="s">
        <v>65</v>
      </c>
      <c r="B27" s="174">
        <v>12083</v>
      </c>
      <c r="C27" s="207"/>
      <c r="D27" s="180">
        <v>2048</v>
      </c>
      <c r="E27" s="181"/>
      <c r="F27" s="181">
        <v>2051</v>
      </c>
      <c r="G27" s="210"/>
      <c r="H27" s="210">
        <v>4099</v>
      </c>
      <c r="I27" s="207"/>
      <c r="J27" s="210">
        <v>2000</v>
      </c>
      <c r="K27" s="210"/>
      <c r="L27" s="210">
        <v>2000</v>
      </c>
      <c r="M27" s="210"/>
      <c r="N27" s="210">
        <v>4000</v>
      </c>
      <c r="O27" s="207"/>
      <c r="P27" s="174">
        <v>1989</v>
      </c>
      <c r="Q27" s="129"/>
      <c r="R27" s="210">
        <v>1995</v>
      </c>
      <c r="S27" s="129"/>
      <c r="T27" s="210">
        <v>3984</v>
      </c>
      <c r="U27" s="212"/>
    </row>
    <row r="28" spans="1:21" x14ac:dyDescent="0.35">
      <c r="A28" s="487" t="s">
        <v>163</v>
      </c>
      <c r="B28" s="203">
        <v>0.12632986262372201</v>
      </c>
      <c r="C28" s="204"/>
      <c r="D28" s="203">
        <v>0.135520087685155</v>
      </c>
      <c r="E28" s="205"/>
      <c r="F28" s="206">
        <v>0.138156308376539</v>
      </c>
      <c r="G28" s="205"/>
      <c r="H28" s="206">
        <v>0.13683916272778801</v>
      </c>
      <c r="I28" s="204"/>
      <c r="J28" s="206">
        <v>0.13290003630065</v>
      </c>
      <c r="K28" s="205"/>
      <c r="L28" s="206">
        <v>0.117638828823682</v>
      </c>
      <c r="M28" s="205"/>
      <c r="N28" s="206">
        <v>0.12526943249730599</v>
      </c>
      <c r="O28" s="205"/>
      <c r="P28" s="203">
        <v>0.11751571221095</v>
      </c>
      <c r="Q28" s="205"/>
      <c r="R28" s="206">
        <v>0.11565088740549601</v>
      </c>
      <c r="S28" s="205"/>
      <c r="T28" s="206">
        <v>0.11658189556215701</v>
      </c>
      <c r="U28" s="204"/>
    </row>
    <row r="29" spans="1:21" x14ac:dyDescent="0.35">
      <c r="A29" s="487"/>
      <c r="B29" s="175"/>
      <c r="C29" s="170"/>
      <c r="D29" s="175"/>
      <c r="E29" s="166"/>
      <c r="F29" s="167"/>
      <c r="G29" s="166"/>
      <c r="H29" s="167"/>
      <c r="I29" s="170"/>
      <c r="J29" s="167"/>
      <c r="K29" s="166"/>
      <c r="L29" s="167"/>
      <c r="M29" s="166"/>
      <c r="N29" s="167"/>
      <c r="O29" s="166"/>
      <c r="P29" s="175"/>
      <c r="Q29" s="166"/>
      <c r="R29" s="167"/>
      <c r="S29" s="166"/>
      <c r="T29" s="167"/>
      <c r="U29" s="170"/>
    </row>
    <row r="30" spans="1:21" x14ac:dyDescent="0.35">
      <c r="A30" s="487" t="s">
        <v>164</v>
      </c>
      <c r="B30" s="175">
        <v>0.37173854772498099</v>
      </c>
      <c r="C30" s="170"/>
      <c r="D30" s="175">
        <v>0.42597641013718002</v>
      </c>
      <c r="E30" s="166"/>
      <c r="F30" s="167">
        <v>0.34970431211762698</v>
      </c>
      <c r="G30" s="166"/>
      <c r="H30" s="167">
        <v>0.38781245016383598</v>
      </c>
      <c r="I30" s="170"/>
      <c r="J30" s="167">
        <v>0.43455295234817098</v>
      </c>
      <c r="K30" s="166"/>
      <c r="L30" s="167">
        <v>0.31906349009732499</v>
      </c>
      <c r="M30" s="166"/>
      <c r="N30" s="167">
        <v>0.376808220731918</v>
      </c>
      <c r="O30" s="166"/>
      <c r="P30" s="175">
        <v>0.39029233481722603</v>
      </c>
      <c r="Q30" s="166"/>
      <c r="R30" s="167">
        <v>0.310049776239604</v>
      </c>
      <c r="S30" s="166"/>
      <c r="T30" s="167">
        <v>0.35011063146238203</v>
      </c>
      <c r="U30" s="170"/>
    </row>
    <row r="31" spans="1:21" x14ac:dyDescent="0.35">
      <c r="A31" s="487"/>
      <c r="B31" s="175"/>
      <c r="C31" s="170"/>
      <c r="D31" s="175"/>
      <c r="E31" s="166"/>
      <c r="F31" s="167"/>
      <c r="G31" s="166"/>
      <c r="H31" s="167"/>
      <c r="I31" s="170"/>
      <c r="J31" s="167"/>
      <c r="K31" s="166"/>
      <c r="L31" s="167"/>
      <c r="M31" s="166"/>
      <c r="N31" s="167"/>
      <c r="O31" s="166"/>
      <c r="P31" s="175"/>
      <c r="Q31" s="166"/>
      <c r="R31" s="167"/>
      <c r="S31" s="166"/>
      <c r="T31" s="167"/>
      <c r="U31" s="170"/>
    </row>
    <row r="32" spans="1:21" x14ac:dyDescent="0.35">
      <c r="A32" s="487" t="s">
        <v>165</v>
      </c>
      <c r="B32" s="175">
        <v>0.43997163391240401</v>
      </c>
      <c r="C32" s="170"/>
      <c r="D32" s="175">
        <v>0.40150521579091403</v>
      </c>
      <c r="E32" s="166"/>
      <c r="F32" s="167">
        <v>0.426115680308497</v>
      </c>
      <c r="G32" s="166"/>
      <c r="H32" s="167">
        <v>0.413819453987609</v>
      </c>
      <c r="I32" s="170"/>
      <c r="J32" s="167">
        <v>0.400330901399504</v>
      </c>
      <c r="K32" s="166"/>
      <c r="L32" s="167">
        <v>0.46623833687459099</v>
      </c>
      <c r="M32" s="166"/>
      <c r="N32" s="167">
        <v>0.43328461941715402</v>
      </c>
      <c r="O32" s="166"/>
      <c r="P32" s="175">
        <v>0.45455127816629298</v>
      </c>
      <c r="Q32" s="166"/>
      <c r="R32" s="167">
        <v>0.49257661167766198</v>
      </c>
      <c r="S32" s="166"/>
      <c r="T32" s="167">
        <v>0.473592578670748</v>
      </c>
      <c r="U32" s="170"/>
    </row>
    <row r="33" spans="1:21" x14ac:dyDescent="0.35">
      <c r="A33" s="487"/>
      <c r="B33" s="175"/>
      <c r="C33" s="170"/>
      <c r="D33" s="175"/>
      <c r="E33" s="166"/>
      <c r="F33" s="167"/>
      <c r="G33" s="166"/>
      <c r="H33" s="167"/>
      <c r="I33" s="170"/>
      <c r="J33" s="167"/>
      <c r="K33" s="166"/>
      <c r="L33" s="167"/>
      <c r="M33" s="166"/>
      <c r="N33" s="167"/>
      <c r="O33" s="166"/>
      <c r="P33" s="175"/>
      <c r="Q33" s="166"/>
      <c r="R33" s="167"/>
      <c r="S33" s="166"/>
      <c r="T33" s="167"/>
      <c r="U33" s="170"/>
    </row>
    <row r="34" spans="1:21" x14ac:dyDescent="0.35">
      <c r="A34" s="487" t="s">
        <v>166</v>
      </c>
      <c r="B34" s="175">
        <v>5.7486905880712598E-2</v>
      </c>
      <c r="C34" s="170"/>
      <c r="D34" s="175">
        <v>3.6249921655274998E-2</v>
      </c>
      <c r="E34" s="166"/>
      <c r="F34" s="167">
        <v>8.6023699197337503E-2</v>
      </c>
      <c r="G34" s="166"/>
      <c r="H34" s="167">
        <v>6.1155024611147503E-2</v>
      </c>
      <c r="I34" s="170"/>
      <c r="J34" s="167">
        <v>3.12151474531773E-2</v>
      </c>
      <c r="K34" s="166"/>
      <c r="L34" s="167">
        <v>9.7059344204402098E-2</v>
      </c>
      <c r="M34" s="166"/>
      <c r="N34" s="167">
        <v>6.4137246108627505E-2</v>
      </c>
      <c r="O34" s="166"/>
      <c r="P34" s="175">
        <v>2.8323892479446701E-2</v>
      </c>
      <c r="Q34" s="166"/>
      <c r="R34" s="167">
        <v>6.56915440462848E-2</v>
      </c>
      <c r="S34" s="166"/>
      <c r="T34" s="167">
        <v>4.70358567654982E-2</v>
      </c>
      <c r="U34" s="170"/>
    </row>
    <row r="35" spans="1:21" x14ac:dyDescent="0.35">
      <c r="A35" s="487"/>
      <c r="B35" s="175"/>
      <c r="C35" s="170"/>
      <c r="D35" s="175"/>
      <c r="E35" s="166"/>
      <c r="F35" s="167"/>
      <c r="G35" s="166"/>
      <c r="H35" s="167"/>
      <c r="I35" s="170"/>
      <c r="J35" s="167"/>
      <c r="K35" s="166"/>
      <c r="L35" s="167"/>
      <c r="M35" s="166"/>
      <c r="N35" s="167"/>
      <c r="O35" s="166"/>
      <c r="P35" s="175"/>
      <c r="Q35" s="166"/>
      <c r="R35" s="167"/>
      <c r="S35" s="166"/>
      <c r="T35" s="167"/>
      <c r="U35" s="170"/>
    </row>
    <row r="36" spans="1:21" x14ac:dyDescent="0.35">
      <c r="A36" s="487" t="s">
        <v>90</v>
      </c>
      <c r="B36" s="175">
        <v>3.5769164569484798E-3</v>
      </c>
      <c r="C36" s="170"/>
      <c r="D36" s="175"/>
      <c r="E36" s="166"/>
      <c r="F36" s="167"/>
      <c r="G36" s="166"/>
      <c r="H36" s="167"/>
      <c r="I36" s="170"/>
      <c r="J36" s="167"/>
      <c r="K36" s="166"/>
      <c r="L36" s="167"/>
      <c r="M36" s="166"/>
      <c r="N36" s="167"/>
      <c r="O36" s="166"/>
      <c r="P36" s="175">
        <v>7.8349225938535005E-3</v>
      </c>
      <c r="Q36" s="166"/>
      <c r="R36" s="167">
        <v>1.3852742078140501E-2</v>
      </c>
      <c r="S36" s="166"/>
      <c r="T36" s="167">
        <v>1.0848363860518901E-2</v>
      </c>
      <c r="U36" s="170"/>
    </row>
    <row r="37" spans="1:21" x14ac:dyDescent="0.35">
      <c r="A37" s="487"/>
      <c r="B37" s="175"/>
      <c r="C37" s="170"/>
      <c r="D37" s="175"/>
      <c r="E37" s="166"/>
      <c r="F37" s="167"/>
      <c r="G37" s="166"/>
      <c r="H37" s="167"/>
      <c r="I37" s="170"/>
      <c r="J37" s="167"/>
      <c r="K37" s="166"/>
      <c r="L37" s="167"/>
      <c r="M37" s="166"/>
      <c r="N37" s="167"/>
      <c r="O37" s="166"/>
      <c r="P37" s="175"/>
      <c r="Q37" s="166"/>
      <c r="R37" s="167"/>
      <c r="S37" s="166"/>
      <c r="T37" s="167"/>
      <c r="U37" s="170"/>
    </row>
    <row r="38" spans="1:21" x14ac:dyDescent="0.35">
      <c r="A38" s="487" t="s">
        <v>91</v>
      </c>
      <c r="B38" s="175">
        <v>8.9613340123207796E-4</v>
      </c>
      <c r="C38" s="170"/>
      <c r="D38" s="175">
        <v>7.4836473147725101E-4</v>
      </c>
      <c r="E38" s="166"/>
      <c r="F38" s="167"/>
      <c r="G38" s="166"/>
      <c r="H38" s="167">
        <v>3.7390850961958199E-4</v>
      </c>
      <c r="I38" s="170"/>
      <c r="J38" s="167">
        <v>1.0009624984985599E-3</v>
      </c>
      <c r="K38" s="166"/>
      <c r="L38" s="167"/>
      <c r="M38" s="166"/>
      <c r="N38" s="167">
        <v>5.0048124499518798E-4</v>
      </c>
      <c r="O38" s="166"/>
      <c r="P38" s="175">
        <v>1.4818597322319299E-3</v>
      </c>
      <c r="Q38" s="166"/>
      <c r="R38" s="167">
        <v>2.17843855281326E-3</v>
      </c>
      <c r="S38" s="166"/>
      <c r="T38" s="167">
        <v>1.83067367869639E-3</v>
      </c>
      <c r="U38" s="170"/>
    </row>
    <row r="39" spans="1:21" ht="15.75" customHeight="1" x14ac:dyDescent="0.35">
      <c r="A39" s="487"/>
      <c r="B39" s="175"/>
      <c r="C39" s="170"/>
      <c r="D39" s="175"/>
      <c r="E39" s="166"/>
      <c r="F39" s="167"/>
      <c r="G39" s="166"/>
      <c r="H39" s="167"/>
      <c r="I39" s="170"/>
      <c r="J39" s="167"/>
      <c r="K39" s="166"/>
      <c r="L39" s="167"/>
      <c r="M39" s="166"/>
      <c r="N39" s="167"/>
      <c r="O39" s="166"/>
      <c r="P39" s="175"/>
      <c r="Q39" s="166"/>
      <c r="R39" s="167"/>
      <c r="S39" s="166"/>
      <c r="T39" s="167"/>
      <c r="U39" s="170"/>
    </row>
    <row r="40" spans="1:21" x14ac:dyDescent="0.35">
      <c r="A40" s="488" t="s">
        <v>168</v>
      </c>
      <c r="B40" s="203">
        <v>0.49806841034870297</v>
      </c>
      <c r="C40" s="204"/>
      <c r="D40" s="203">
        <v>0.56149649782233402</v>
      </c>
      <c r="E40" s="205"/>
      <c r="F40" s="206">
        <v>0.48786062049416501</v>
      </c>
      <c r="G40" s="205"/>
      <c r="H40" s="206">
        <v>0.52465161289162399</v>
      </c>
      <c r="I40" s="204"/>
      <c r="J40" s="206">
        <v>0.56745298864882099</v>
      </c>
      <c r="K40" s="205"/>
      <c r="L40" s="206">
        <v>0.43670231892100703</v>
      </c>
      <c r="M40" s="205"/>
      <c r="N40" s="206">
        <v>0.50207765322922304</v>
      </c>
      <c r="O40" s="204"/>
      <c r="P40" s="206">
        <v>0.50780804702817495</v>
      </c>
      <c r="Q40" s="205"/>
      <c r="R40" s="206">
        <v>0.42570066364510001</v>
      </c>
      <c r="S40" s="205"/>
      <c r="T40" s="206">
        <v>0.46669252702453901</v>
      </c>
      <c r="U40" s="204"/>
    </row>
    <row r="41" spans="1:21" ht="15.75" customHeight="1" x14ac:dyDescent="0.35">
      <c r="A41" s="489"/>
      <c r="B41" s="229"/>
      <c r="C41" s="230"/>
      <c r="D41" s="229"/>
      <c r="E41" s="232"/>
      <c r="F41" s="234"/>
      <c r="G41" s="232"/>
      <c r="H41" s="234"/>
      <c r="I41" s="230"/>
      <c r="J41" s="234"/>
      <c r="K41" s="232"/>
      <c r="L41" s="234"/>
      <c r="M41" s="232"/>
      <c r="N41" s="234"/>
      <c r="O41" s="230"/>
      <c r="P41" s="234"/>
      <c r="Q41" s="232"/>
      <c r="R41" s="234"/>
      <c r="S41" s="232"/>
      <c r="T41" s="234"/>
      <c r="U41" s="230"/>
    </row>
    <row r="42" spans="1:21" ht="15.75" customHeight="1" x14ac:dyDescent="0.35">
      <c r="B42" s="129"/>
      <c r="C42" s="143"/>
      <c r="D42" s="129"/>
      <c r="E42" s="143"/>
      <c r="F42" s="143"/>
      <c r="G42" s="143"/>
      <c r="H42" s="129"/>
      <c r="I42" s="143"/>
      <c r="J42" s="87"/>
      <c r="K42" s="87"/>
      <c r="L42" s="87"/>
      <c r="M42" s="87"/>
      <c r="N42" s="87"/>
      <c r="O42" s="87"/>
      <c r="P42" s="87"/>
      <c r="Q42" s="87"/>
      <c r="R42" s="87"/>
      <c r="S42" s="87"/>
      <c r="T42" s="87"/>
      <c r="U42" s="87"/>
    </row>
    <row r="43" spans="1:21" ht="23.5" customHeight="1" x14ac:dyDescent="0.35">
      <c r="A43" s="495" t="s">
        <v>319</v>
      </c>
      <c r="B43" s="465" t="s">
        <v>159</v>
      </c>
      <c r="C43" s="466"/>
      <c r="D43" s="446">
        <v>2021</v>
      </c>
      <c r="E43" s="447"/>
      <c r="F43" s="447"/>
      <c r="G43" s="447"/>
      <c r="H43" s="447"/>
      <c r="I43" s="448"/>
      <c r="J43" s="447">
        <v>2022</v>
      </c>
      <c r="K43" s="447"/>
      <c r="L43" s="447"/>
      <c r="M43" s="447"/>
      <c r="N43" s="447"/>
      <c r="O43" s="447"/>
      <c r="P43" s="446">
        <v>2023</v>
      </c>
      <c r="Q43" s="447"/>
      <c r="R43" s="447"/>
      <c r="S43" s="447"/>
      <c r="T43" s="447"/>
      <c r="U43" s="448"/>
    </row>
    <row r="44" spans="1:21" ht="23.5" customHeight="1" x14ac:dyDescent="0.35">
      <c r="A44" s="496"/>
      <c r="B44" s="472"/>
      <c r="C44" s="474"/>
      <c r="D44" s="494" t="s">
        <v>58</v>
      </c>
      <c r="E44" s="493"/>
      <c r="F44" s="493" t="s">
        <v>59</v>
      </c>
      <c r="G44" s="493"/>
      <c r="H44" s="473" t="s">
        <v>60</v>
      </c>
      <c r="I44" s="474"/>
      <c r="J44" s="493" t="s">
        <v>61</v>
      </c>
      <c r="K44" s="493"/>
      <c r="L44" s="493" t="s">
        <v>62</v>
      </c>
      <c r="M44" s="493"/>
      <c r="N44" s="473" t="s">
        <v>60</v>
      </c>
      <c r="O44" s="474"/>
      <c r="P44" s="472" t="s">
        <v>63</v>
      </c>
      <c r="Q44" s="473"/>
      <c r="R44" s="473" t="s">
        <v>64</v>
      </c>
      <c r="S44" s="473"/>
      <c r="T44" s="473" t="s">
        <v>60</v>
      </c>
      <c r="U44" s="474"/>
    </row>
    <row r="45" spans="1:21" ht="23.5" customHeight="1" x14ac:dyDescent="0.35">
      <c r="A45" s="497"/>
      <c r="B45" s="452"/>
      <c r="C45" s="454"/>
      <c r="D45" s="254" t="s">
        <v>130</v>
      </c>
      <c r="E45" s="255"/>
      <c r="F45" s="256" t="s">
        <v>131</v>
      </c>
      <c r="G45" s="100"/>
      <c r="H45" s="100"/>
      <c r="I45" s="101"/>
      <c r="J45" s="256" t="s">
        <v>133</v>
      </c>
      <c r="K45" s="100"/>
      <c r="L45" s="100" t="s">
        <v>134</v>
      </c>
      <c r="M45" s="100"/>
      <c r="N45" s="256"/>
      <c r="O45" s="101"/>
      <c r="P45" s="100" t="s">
        <v>160</v>
      </c>
      <c r="Q45" s="100"/>
      <c r="R45" s="100" t="s">
        <v>161</v>
      </c>
      <c r="S45" s="100"/>
      <c r="T45" s="100"/>
      <c r="U45" s="101"/>
    </row>
    <row r="46" spans="1:21" x14ac:dyDescent="0.35">
      <c r="A46" s="246"/>
      <c r="B46" s="126" t="s">
        <v>135</v>
      </c>
      <c r="C46" s="127" t="s">
        <v>136</v>
      </c>
      <c r="D46" s="226" t="s">
        <v>135</v>
      </c>
      <c r="E46" s="227" t="s">
        <v>136</v>
      </c>
      <c r="F46" s="227" t="s">
        <v>135</v>
      </c>
      <c r="G46" s="227" t="s">
        <v>136</v>
      </c>
      <c r="H46" s="227" t="s">
        <v>135</v>
      </c>
      <c r="I46" s="228" t="s">
        <v>136</v>
      </c>
      <c r="J46" s="262" t="s">
        <v>135</v>
      </c>
      <c r="K46" s="262" t="s">
        <v>136</v>
      </c>
      <c r="L46" s="262" t="s">
        <v>135</v>
      </c>
      <c r="M46" s="262" t="s">
        <v>136</v>
      </c>
      <c r="N46" s="262" t="s">
        <v>135</v>
      </c>
      <c r="O46" s="263" t="s">
        <v>136</v>
      </c>
      <c r="P46" s="107" t="s">
        <v>135</v>
      </c>
      <c r="Q46" s="107" t="s">
        <v>136</v>
      </c>
      <c r="R46" s="107" t="s">
        <v>135</v>
      </c>
      <c r="S46" s="107" t="s">
        <v>136</v>
      </c>
      <c r="T46" s="107" t="s">
        <v>135</v>
      </c>
      <c r="U46" s="211" t="s">
        <v>136</v>
      </c>
    </row>
    <row r="47" spans="1:21" ht="15.75" customHeight="1" x14ac:dyDescent="0.35">
      <c r="A47" s="259" t="s">
        <v>65</v>
      </c>
      <c r="B47" s="174">
        <v>12083</v>
      </c>
      <c r="C47" s="207"/>
      <c r="D47" s="180">
        <v>2048</v>
      </c>
      <c r="E47" s="181"/>
      <c r="F47" s="181">
        <v>2051</v>
      </c>
      <c r="G47" s="210"/>
      <c r="H47" s="210">
        <v>4099</v>
      </c>
      <c r="I47" s="207"/>
      <c r="J47" s="210">
        <v>2000</v>
      </c>
      <c r="K47" s="210"/>
      <c r="L47" s="210">
        <v>2000</v>
      </c>
      <c r="M47" s="210"/>
      <c r="N47" s="210">
        <v>4000</v>
      </c>
      <c r="O47" s="207"/>
      <c r="P47" s="210">
        <v>1989</v>
      </c>
      <c r="Q47" s="129"/>
      <c r="R47" s="210">
        <v>1995</v>
      </c>
      <c r="S47" s="129"/>
      <c r="T47" s="210">
        <v>3984</v>
      </c>
      <c r="U47" s="212"/>
    </row>
    <row r="48" spans="1:21" x14ac:dyDescent="0.35">
      <c r="A48" s="492" t="s">
        <v>163</v>
      </c>
      <c r="B48" s="203">
        <v>0.109904771923529</v>
      </c>
      <c r="C48" s="205"/>
      <c r="D48" s="203">
        <v>0.10963327324935</v>
      </c>
      <c r="E48" s="205"/>
      <c r="F48" s="206">
        <v>0.13222654146538701</v>
      </c>
      <c r="G48" s="205"/>
      <c r="H48" s="206">
        <v>0.120938175123726</v>
      </c>
      <c r="I48" s="204"/>
      <c r="J48" s="206">
        <v>9.4789662357815496E-2</v>
      </c>
      <c r="K48" s="205"/>
      <c r="L48" s="206">
        <v>0.101333814625324</v>
      </c>
      <c r="M48" s="205"/>
      <c r="N48" s="206">
        <v>9.8061738519382602E-2</v>
      </c>
      <c r="O48" s="204"/>
      <c r="P48" s="206">
        <v>0.104824889655166</v>
      </c>
      <c r="Q48" s="205"/>
      <c r="R48" s="206">
        <v>0.116045172610623</v>
      </c>
      <c r="S48" s="205"/>
      <c r="T48" s="206">
        <v>0.11044348020443701</v>
      </c>
      <c r="U48" s="204"/>
    </row>
    <row r="49" spans="1:21" x14ac:dyDescent="0.35">
      <c r="A49" s="492"/>
      <c r="B49" s="175"/>
      <c r="C49" s="166"/>
      <c r="D49" s="175"/>
      <c r="E49" s="166"/>
      <c r="F49" s="167"/>
      <c r="G49" s="166"/>
      <c r="H49" s="167"/>
      <c r="I49" s="170"/>
      <c r="J49" s="167"/>
      <c r="K49" s="166"/>
      <c r="L49" s="167"/>
      <c r="M49" s="166"/>
      <c r="N49" s="167"/>
      <c r="O49" s="170"/>
      <c r="P49" s="167"/>
      <c r="Q49" s="166"/>
      <c r="R49" s="167"/>
      <c r="S49" s="166"/>
      <c r="T49" s="167"/>
      <c r="U49" s="170"/>
    </row>
    <row r="50" spans="1:21" x14ac:dyDescent="0.35">
      <c r="A50" s="492" t="s">
        <v>164</v>
      </c>
      <c r="B50" s="175">
        <v>0.28030936569403497</v>
      </c>
      <c r="C50" s="166"/>
      <c r="D50" s="175">
        <v>0.30588891101779497</v>
      </c>
      <c r="E50" s="166"/>
      <c r="F50" s="167">
        <v>0.27998948362755499</v>
      </c>
      <c r="G50" s="166"/>
      <c r="H50" s="167">
        <v>0.29292971970250897</v>
      </c>
      <c r="I50" s="170"/>
      <c r="J50" s="167">
        <v>0.29553884205669201</v>
      </c>
      <c r="K50" s="166"/>
      <c r="L50" s="167">
        <v>0.26215413015014899</v>
      </c>
      <c r="M50" s="166"/>
      <c r="N50" s="167">
        <v>0.278846485961535</v>
      </c>
      <c r="O50" s="170"/>
      <c r="P50" s="167">
        <v>0.26917844612664299</v>
      </c>
      <c r="Q50" s="166"/>
      <c r="R50" s="167">
        <v>0.26840965978126002</v>
      </c>
      <c r="S50" s="166"/>
      <c r="T50" s="167">
        <v>0.26879347404423398</v>
      </c>
      <c r="U50" s="170"/>
    </row>
    <row r="51" spans="1:21" x14ac:dyDescent="0.35">
      <c r="A51" s="492"/>
      <c r="B51" s="175"/>
      <c r="C51" s="166"/>
      <c r="D51" s="175"/>
      <c r="E51" s="166"/>
      <c r="F51" s="167"/>
      <c r="G51" s="166"/>
      <c r="H51" s="167"/>
      <c r="I51" s="170"/>
      <c r="J51" s="167"/>
      <c r="K51" s="114"/>
      <c r="L51" s="167"/>
      <c r="M51" s="114"/>
      <c r="N51" s="114"/>
      <c r="O51" s="168"/>
      <c r="P51" s="167"/>
      <c r="Q51" s="114"/>
      <c r="R51" s="167"/>
      <c r="S51" s="114"/>
      <c r="T51" s="167"/>
      <c r="U51" s="170"/>
    </row>
    <row r="52" spans="1:21" x14ac:dyDescent="0.35">
      <c r="A52" s="492" t="s">
        <v>165</v>
      </c>
      <c r="B52" s="175">
        <v>0.44508890887352498</v>
      </c>
      <c r="C52" s="166"/>
      <c r="D52" s="175">
        <v>0.44863955080782097</v>
      </c>
      <c r="E52" s="166"/>
      <c r="F52" s="167">
        <v>0.41793035807058299</v>
      </c>
      <c r="G52" s="166"/>
      <c r="H52" s="167">
        <v>0.43327371673653098</v>
      </c>
      <c r="I52" s="170"/>
      <c r="J52" s="167">
        <v>0.47252396179121398</v>
      </c>
      <c r="K52" s="114"/>
      <c r="L52" s="167">
        <v>0.45004889267409498</v>
      </c>
      <c r="M52" s="114"/>
      <c r="N52" s="167">
        <v>0.46128642713713602</v>
      </c>
      <c r="O52" s="168"/>
      <c r="P52" s="167">
        <v>0.450462700981555</v>
      </c>
      <c r="Q52" s="114"/>
      <c r="R52" s="167">
        <v>0.43153097781391497</v>
      </c>
      <c r="S52" s="114"/>
      <c r="T52" s="167">
        <v>0.440982583475304</v>
      </c>
      <c r="U52" s="170"/>
    </row>
    <row r="53" spans="1:21" x14ac:dyDescent="0.35">
      <c r="A53" s="492"/>
      <c r="B53" s="175"/>
      <c r="C53" s="166"/>
      <c r="D53" s="175"/>
      <c r="E53" s="166"/>
      <c r="F53" s="167"/>
      <c r="G53" s="166"/>
      <c r="H53" s="167"/>
      <c r="I53" s="170"/>
      <c r="J53" s="167"/>
      <c r="K53" s="114"/>
      <c r="L53" s="167"/>
      <c r="M53" s="114"/>
      <c r="N53" s="167"/>
      <c r="O53" s="168"/>
      <c r="P53" s="167"/>
      <c r="Q53" s="114"/>
      <c r="R53" s="167"/>
      <c r="S53" s="114"/>
      <c r="T53" s="167"/>
      <c r="U53" s="170"/>
    </row>
    <row r="54" spans="1:21" x14ac:dyDescent="0.35">
      <c r="A54" s="492" t="s">
        <v>166</v>
      </c>
      <c r="B54" s="175">
        <v>0.14355533484333599</v>
      </c>
      <c r="C54" s="166"/>
      <c r="D54" s="175">
        <v>0.13583826492503401</v>
      </c>
      <c r="E54" s="166"/>
      <c r="F54" s="167">
        <v>0.168633410602161</v>
      </c>
      <c r="G54" s="166"/>
      <c r="H54" s="167">
        <v>0.15224783879857501</v>
      </c>
      <c r="I54" s="170"/>
      <c r="J54" s="167">
        <v>0.1352663872971</v>
      </c>
      <c r="K54" s="114"/>
      <c r="L54" s="167">
        <v>0.18460874908473801</v>
      </c>
      <c r="M54" s="114"/>
      <c r="N54" s="167">
        <v>0.15993756840062401</v>
      </c>
      <c r="O54" s="168"/>
      <c r="P54" s="167">
        <v>0.110449558347033</v>
      </c>
      <c r="Q54" s="114"/>
      <c r="R54" s="167">
        <v>0.12585502454426001</v>
      </c>
      <c r="S54" s="114"/>
      <c r="T54" s="167">
        <v>0.11816389203420299</v>
      </c>
      <c r="U54" s="170"/>
    </row>
    <row r="55" spans="1:21" x14ac:dyDescent="0.35">
      <c r="A55" s="492"/>
      <c r="B55" s="175"/>
      <c r="C55" s="166"/>
      <c r="D55" s="175"/>
      <c r="E55" s="166"/>
      <c r="F55" s="167"/>
      <c r="G55" s="166"/>
      <c r="H55" s="167"/>
      <c r="I55" s="170"/>
      <c r="J55" s="167"/>
      <c r="K55" s="114"/>
      <c r="L55" s="167"/>
      <c r="M55" s="114"/>
      <c r="N55" s="167"/>
      <c r="O55" s="168"/>
      <c r="P55" s="167"/>
      <c r="Q55" s="114"/>
      <c r="R55" s="167"/>
      <c r="S55" s="114"/>
      <c r="T55" s="167"/>
      <c r="U55" s="170"/>
    </row>
    <row r="56" spans="1:21" x14ac:dyDescent="0.35">
      <c r="A56" s="492" t="s">
        <v>90</v>
      </c>
      <c r="B56" s="175">
        <v>2.03067140976044E-2</v>
      </c>
      <c r="C56" s="166"/>
      <c r="D56" s="175"/>
      <c r="E56" s="166"/>
      <c r="F56" s="167">
        <v>1.2202062343138599E-3</v>
      </c>
      <c r="G56" s="166"/>
      <c r="H56" s="167">
        <v>6.1054963865869E-4</v>
      </c>
      <c r="I56" s="170"/>
      <c r="J56" s="167">
        <v>5.5585099916622305E-4</v>
      </c>
      <c r="K56" s="114"/>
      <c r="L56" s="167">
        <v>1.4539849731012801E-3</v>
      </c>
      <c r="M56" s="114"/>
      <c r="N56" s="167">
        <v>1.00491798995082E-3</v>
      </c>
      <c r="O56" s="168"/>
      <c r="P56" s="167">
        <v>6.3595977032669601E-2</v>
      </c>
      <c r="Q56" s="114"/>
      <c r="R56" s="167">
        <v>5.6316447993655198E-2</v>
      </c>
      <c r="S56" s="114"/>
      <c r="T56" s="167">
        <v>5.9950730899027201E-2</v>
      </c>
      <c r="U56" s="170"/>
    </row>
    <row r="57" spans="1:21" x14ac:dyDescent="0.35">
      <c r="A57" s="492"/>
      <c r="B57" s="175"/>
      <c r="C57" s="166"/>
      <c r="D57" s="175"/>
      <c r="E57" s="166"/>
      <c r="F57" s="167"/>
      <c r="G57" s="166"/>
      <c r="H57" s="167"/>
      <c r="I57" s="170"/>
      <c r="J57" s="167"/>
      <c r="K57" s="114"/>
      <c r="L57" s="167"/>
      <c r="M57" s="114"/>
      <c r="N57" s="167"/>
      <c r="O57" s="168"/>
      <c r="P57" s="167"/>
      <c r="Q57" s="114"/>
      <c r="R57" s="167"/>
      <c r="S57" s="114"/>
      <c r="T57" s="167"/>
      <c r="U57" s="170"/>
    </row>
    <row r="58" spans="1:21" x14ac:dyDescent="0.35">
      <c r="A58" s="492" t="s">
        <v>91</v>
      </c>
      <c r="B58" s="175">
        <v>8.3490456797169802E-4</v>
      </c>
      <c r="C58" s="166"/>
      <c r="D58" s="175"/>
      <c r="E58" s="166"/>
      <c r="F58" s="167"/>
      <c r="G58" s="166"/>
      <c r="H58" s="167"/>
      <c r="I58" s="170"/>
      <c r="J58" s="167">
        <v>1.32529549801206E-3</v>
      </c>
      <c r="K58" s="114"/>
      <c r="L58" s="167">
        <v>4.0042849259207302E-4</v>
      </c>
      <c r="M58" s="114"/>
      <c r="N58" s="167">
        <v>8.6286199137137998E-4</v>
      </c>
      <c r="O58" s="168"/>
      <c r="P58" s="167">
        <v>1.4884278569342101E-3</v>
      </c>
      <c r="Q58" s="114"/>
      <c r="R58" s="167">
        <v>1.84271725628637E-3</v>
      </c>
      <c r="S58" s="114"/>
      <c r="T58" s="167">
        <v>1.66583934279509E-3</v>
      </c>
      <c r="U58" s="170"/>
    </row>
    <row r="59" spans="1:21" ht="15.75" customHeight="1" x14ac:dyDescent="0.35">
      <c r="A59" s="492"/>
      <c r="B59" s="175"/>
      <c r="C59" s="166"/>
      <c r="D59" s="175"/>
      <c r="E59" s="166"/>
      <c r="F59" s="167"/>
      <c r="G59" s="166"/>
      <c r="H59" s="167"/>
      <c r="I59" s="170"/>
      <c r="J59" s="167"/>
      <c r="K59" s="114"/>
      <c r="L59" s="167"/>
      <c r="M59" s="114"/>
      <c r="N59" s="167"/>
      <c r="O59" s="168"/>
      <c r="P59" s="167"/>
      <c r="Q59" s="114"/>
      <c r="R59" s="167"/>
      <c r="S59" s="114"/>
      <c r="T59" s="167"/>
      <c r="U59" s="170"/>
    </row>
    <row r="60" spans="1:21" x14ac:dyDescent="0.35">
      <c r="A60" s="488" t="s">
        <v>168</v>
      </c>
      <c r="B60" s="203">
        <v>0.39021413761756402</v>
      </c>
      <c r="C60" s="204"/>
      <c r="D60" s="203">
        <v>0.41552218426714499</v>
      </c>
      <c r="E60" s="205"/>
      <c r="F60" s="206">
        <v>0.41221602509294197</v>
      </c>
      <c r="G60" s="205"/>
      <c r="H60" s="206">
        <v>0.41386789482623498</v>
      </c>
      <c r="I60" s="204"/>
      <c r="J60" s="206">
        <v>0.390328504414507</v>
      </c>
      <c r="K60" s="205"/>
      <c r="L60" s="206">
        <v>0.36348794477547303</v>
      </c>
      <c r="M60" s="205"/>
      <c r="N60" s="206">
        <v>0.37690822448091799</v>
      </c>
      <c r="O60" s="204"/>
      <c r="P60" s="206">
        <v>0.374003335781808</v>
      </c>
      <c r="Q60" s="205"/>
      <c r="R60" s="206">
        <v>0.38445483239188299</v>
      </c>
      <c r="S60" s="205"/>
      <c r="T60" s="206">
        <v>0.37923695424867099</v>
      </c>
      <c r="U60" s="204"/>
    </row>
    <row r="61" spans="1:21" ht="15.75" customHeight="1" x14ac:dyDescent="0.35">
      <c r="A61" s="489"/>
      <c r="B61" s="229"/>
      <c r="C61" s="230"/>
      <c r="D61" s="229"/>
      <c r="E61" s="232"/>
      <c r="F61" s="234"/>
      <c r="G61" s="232"/>
      <c r="H61" s="234"/>
      <c r="I61" s="230"/>
      <c r="J61" s="234"/>
      <c r="K61" s="232"/>
      <c r="L61" s="234"/>
      <c r="M61" s="232"/>
      <c r="N61" s="234"/>
      <c r="O61" s="230"/>
      <c r="P61" s="234"/>
      <c r="Q61" s="232"/>
      <c r="R61" s="234"/>
      <c r="S61" s="232"/>
      <c r="T61" s="234"/>
      <c r="U61" s="230"/>
    </row>
    <row r="62" spans="1:21" ht="15.75" customHeight="1" x14ac:dyDescent="0.35">
      <c r="B62" s="129"/>
      <c r="C62" s="143"/>
      <c r="D62" s="129"/>
      <c r="E62" s="143"/>
      <c r="F62" s="143"/>
      <c r="G62" s="143"/>
      <c r="H62" s="129"/>
      <c r="I62" s="143"/>
      <c r="J62" s="87"/>
      <c r="K62" s="87"/>
      <c r="L62" s="87"/>
      <c r="M62" s="87"/>
      <c r="N62" s="87"/>
      <c r="O62" s="87"/>
      <c r="P62" s="87"/>
      <c r="Q62" s="87"/>
      <c r="R62" s="87"/>
      <c r="S62" s="87"/>
      <c r="T62" s="87"/>
      <c r="U62" s="87"/>
    </row>
    <row r="63" spans="1:21" ht="105" customHeight="1" x14ac:dyDescent="0.35">
      <c r="A63" s="251" t="s">
        <v>170</v>
      </c>
      <c r="B63" s="465" t="s">
        <v>159</v>
      </c>
      <c r="C63" s="466"/>
      <c r="D63" s="446">
        <v>2021</v>
      </c>
      <c r="E63" s="447"/>
      <c r="F63" s="447"/>
      <c r="G63" s="447"/>
      <c r="H63" s="447"/>
      <c r="I63" s="448"/>
      <c r="J63" s="447">
        <v>2022</v>
      </c>
      <c r="K63" s="447"/>
      <c r="L63" s="447"/>
      <c r="M63" s="447"/>
      <c r="N63" s="447"/>
      <c r="O63" s="448"/>
      <c r="P63" s="446">
        <v>2023</v>
      </c>
      <c r="Q63" s="447"/>
      <c r="R63" s="447"/>
      <c r="S63" s="447"/>
      <c r="T63" s="447"/>
      <c r="U63" s="448"/>
    </row>
    <row r="64" spans="1:21" ht="14.5" customHeight="1" x14ac:dyDescent="0.35">
      <c r="A64" s="252"/>
      <c r="B64" s="265"/>
      <c r="C64" s="266"/>
      <c r="D64" s="494" t="s">
        <v>58</v>
      </c>
      <c r="E64" s="493"/>
      <c r="F64" s="493" t="s">
        <v>59</v>
      </c>
      <c r="G64" s="493"/>
      <c r="H64" s="473" t="s">
        <v>60</v>
      </c>
      <c r="I64" s="474"/>
      <c r="J64" s="493" t="s">
        <v>61</v>
      </c>
      <c r="K64" s="493"/>
      <c r="L64" s="493" t="s">
        <v>62</v>
      </c>
      <c r="M64" s="493"/>
      <c r="N64" s="473" t="s">
        <v>60</v>
      </c>
      <c r="O64" s="474"/>
      <c r="P64" s="472" t="s">
        <v>63</v>
      </c>
      <c r="Q64" s="473"/>
      <c r="R64" s="473" t="s">
        <v>64</v>
      </c>
      <c r="S64" s="473"/>
      <c r="T64" s="473" t="s">
        <v>60</v>
      </c>
      <c r="U64" s="474"/>
    </row>
    <row r="65" spans="1:21" ht="15.75" customHeight="1" x14ac:dyDescent="0.35">
      <c r="A65" s="253"/>
      <c r="B65" s="267"/>
      <c r="C65" s="268"/>
      <c r="D65" s="254" t="s">
        <v>130</v>
      </c>
      <c r="E65" s="255"/>
      <c r="F65" s="256" t="s">
        <v>131</v>
      </c>
      <c r="G65" s="100"/>
      <c r="H65" s="100"/>
      <c r="I65" s="101"/>
      <c r="J65" s="256" t="s">
        <v>133</v>
      </c>
      <c r="K65" s="100"/>
      <c r="L65" s="100" t="s">
        <v>134</v>
      </c>
      <c r="M65" s="100"/>
      <c r="N65" s="256"/>
      <c r="O65" s="101"/>
      <c r="P65" s="99" t="s">
        <v>160</v>
      </c>
      <c r="Q65" s="100"/>
      <c r="R65" s="100" t="s">
        <v>161</v>
      </c>
      <c r="S65" s="100"/>
      <c r="T65" s="100"/>
      <c r="U65" s="101"/>
    </row>
    <row r="66" spans="1:21" x14ac:dyDescent="0.35">
      <c r="A66" s="246"/>
      <c r="B66" s="126" t="s">
        <v>135</v>
      </c>
      <c r="C66" s="127" t="s">
        <v>136</v>
      </c>
      <c r="D66" s="226" t="s">
        <v>135</v>
      </c>
      <c r="E66" s="227" t="s">
        <v>136</v>
      </c>
      <c r="F66" s="227" t="s">
        <v>135</v>
      </c>
      <c r="G66" s="227" t="s">
        <v>136</v>
      </c>
      <c r="H66" s="227" t="s">
        <v>135</v>
      </c>
      <c r="I66" s="228" t="s">
        <v>136</v>
      </c>
      <c r="J66" s="227" t="s">
        <v>135</v>
      </c>
      <c r="K66" s="227" t="s">
        <v>136</v>
      </c>
      <c r="L66" s="227" t="s">
        <v>135</v>
      </c>
      <c r="M66" s="227" t="s">
        <v>136</v>
      </c>
      <c r="N66" s="227" t="s">
        <v>135</v>
      </c>
      <c r="O66" s="228" t="s">
        <v>136</v>
      </c>
      <c r="P66" s="126" t="s">
        <v>135</v>
      </c>
      <c r="Q66" s="117" t="s">
        <v>136</v>
      </c>
      <c r="R66" s="117" t="s">
        <v>135</v>
      </c>
      <c r="S66" s="117" t="s">
        <v>136</v>
      </c>
      <c r="T66" s="117" t="s">
        <v>135</v>
      </c>
      <c r="U66" s="127" t="s">
        <v>136</v>
      </c>
    </row>
    <row r="67" spans="1:21" ht="15.75" customHeight="1" x14ac:dyDescent="0.35">
      <c r="A67" s="259" t="s">
        <v>65</v>
      </c>
      <c r="B67" s="123">
        <v>12083</v>
      </c>
      <c r="C67" s="260"/>
      <c r="D67" s="257">
        <v>2048</v>
      </c>
      <c r="E67" s="258"/>
      <c r="F67" s="258">
        <v>2051</v>
      </c>
      <c r="G67" s="124"/>
      <c r="H67" s="124">
        <v>4099</v>
      </c>
      <c r="I67" s="260"/>
      <c r="J67" s="124">
        <v>2000</v>
      </c>
      <c r="K67" s="124"/>
      <c r="L67" s="124">
        <v>2000</v>
      </c>
      <c r="M67" s="124"/>
      <c r="N67" s="124">
        <v>4000</v>
      </c>
      <c r="O67" s="260"/>
      <c r="P67" s="123">
        <v>1989</v>
      </c>
      <c r="Q67" s="209"/>
      <c r="R67" s="124">
        <v>1995</v>
      </c>
      <c r="S67" s="209"/>
      <c r="T67" s="124">
        <v>3984</v>
      </c>
      <c r="U67" s="269"/>
    </row>
    <row r="68" spans="1:21" x14ac:dyDescent="0.35">
      <c r="A68" s="492" t="s">
        <v>144</v>
      </c>
      <c r="B68" s="109">
        <v>0.60440446882769505</v>
      </c>
      <c r="C68" s="125"/>
      <c r="D68" s="109">
        <v>0.56687872281486895</v>
      </c>
      <c r="E68" s="103"/>
      <c r="F68" s="107">
        <v>0.50457058822512102</v>
      </c>
      <c r="G68" s="103"/>
      <c r="H68" s="107">
        <v>0.53570185452042096</v>
      </c>
      <c r="I68" s="211"/>
      <c r="J68" s="107">
        <v>0.65657366351514002</v>
      </c>
      <c r="K68" s="103"/>
      <c r="L68" s="107">
        <v>0.629322443857535</v>
      </c>
      <c r="M68" s="103"/>
      <c r="N68" s="107">
        <v>0.64294805357051898</v>
      </c>
      <c r="O68" s="103"/>
      <c r="P68" s="109">
        <v>0.65638739933732404</v>
      </c>
      <c r="Q68" s="103"/>
      <c r="R68" s="107">
        <v>0.61645641370513504</v>
      </c>
      <c r="S68" s="103"/>
      <c r="T68" s="107">
        <v>0.63639183778270203</v>
      </c>
      <c r="U68" s="125"/>
    </row>
    <row r="69" spans="1:21" x14ac:dyDescent="0.35">
      <c r="A69" s="492"/>
      <c r="B69" s="109"/>
      <c r="C69" s="125"/>
      <c r="D69" s="109"/>
      <c r="E69" s="103"/>
      <c r="F69" s="107"/>
      <c r="G69" s="103"/>
      <c r="H69" s="107"/>
      <c r="I69" s="125"/>
      <c r="J69" s="107"/>
      <c r="K69" s="103"/>
      <c r="L69" s="107"/>
      <c r="M69" s="103"/>
      <c r="N69" s="107"/>
      <c r="O69" s="103"/>
      <c r="P69" s="109"/>
      <c r="Q69" s="103"/>
      <c r="R69" s="107"/>
      <c r="S69" s="103"/>
      <c r="T69" s="107"/>
      <c r="U69" s="125"/>
    </row>
    <row r="70" spans="1:21" x14ac:dyDescent="0.35">
      <c r="A70" s="492" t="s">
        <v>145</v>
      </c>
      <c r="B70" s="109">
        <v>0.37829877053168498</v>
      </c>
      <c r="C70" s="125"/>
      <c r="D70" s="109">
        <v>0.247483660693678</v>
      </c>
      <c r="E70" s="103"/>
      <c r="F70" s="107">
        <v>0.27088722087773798</v>
      </c>
      <c r="G70" s="103"/>
      <c r="H70" s="107">
        <v>0.25919400506979901</v>
      </c>
      <c r="I70" s="125"/>
      <c r="J70" s="107">
        <v>0.43917987784123003</v>
      </c>
      <c r="K70" s="103"/>
      <c r="L70" s="107">
        <v>0.46918508182007601</v>
      </c>
      <c r="M70" s="103"/>
      <c r="N70" s="107">
        <v>0.45418247995817501</v>
      </c>
      <c r="O70" s="103"/>
      <c r="P70" s="109">
        <v>0.42305885023393403</v>
      </c>
      <c r="Q70" s="103"/>
      <c r="R70" s="107">
        <v>0.42624252929839501</v>
      </c>
      <c r="S70" s="103"/>
      <c r="T70" s="107">
        <v>0.42465308713281702</v>
      </c>
      <c r="U70" s="125"/>
    </row>
    <row r="71" spans="1:21" x14ac:dyDescent="0.35">
      <c r="A71" s="492"/>
      <c r="B71" s="109"/>
      <c r="C71" s="125"/>
      <c r="D71" s="109"/>
      <c r="E71" s="103"/>
      <c r="F71" s="107"/>
      <c r="G71" s="103"/>
      <c r="H71" s="107"/>
      <c r="I71" s="125"/>
      <c r="J71" s="107"/>
      <c r="K71" s="103"/>
      <c r="L71" s="107"/>
      <c r="M71" s="103"/>
      <c r="N71" s="107"/>
      <c r="O71" s="103"/>
      <c r="P71" s="109"/>
      <c r="Q71" s="103"/>
      <c r="R71" s="107"/>
      <c r="S71" s="103"/>
      <c r="T71" s="107"/>
      <c r="U71" s="125"/>
    </row>
    <row r="72" spans="1:21" x14ac:dyDescent="0.35">
      <c r="A72" s="492" t="s">
        <v>146</v>
      </c>
      <c r="B72" s="109">
        <v>0.660846125029661</v>
      </c>
      <c r="C72" s="125"/>
      <c r="D72" s="109">
        <v>0.62054961776270301</v>
      </c>
      <c r="E72" s="103"/>
      <c r="F72" s="107">
        <v>0.56920464931192005</v>
      </c>
      <c r="G72" s="103"/>
      <c r="H72" s="107">
        <v>0.59485834439185803</v>
      </c>
      <c r="I72" s="125"/>
      <c r="J72" s="107">
        <v>0.75660388186509397</v>
      </c>
      <c r="K72" s="103"/>
      <c r="L72" s="107">
        <v>0.68581014581251198</v>
      </c>
      <c r="M72" s="103"/>
      <c r="N72" s="107">
        <v>0.72120701353793004</v>
      </c>
      <c r="O72" s="103"/>
      <c r="P72" s="109">
        <v>0.67121323295930901</v>
      </c>
      <c r="Q72" s="103"/>
      <c r="R72" s="107">
        <v>0.665066767617709</v>
      </c>
      <c r="S72" s="103"/>
      <c r="T72" s="107">
        <v>0.66813537189138095</v>
      </c>
      <c r="U72" s="125"/>
    </row>
    <row r="73" spans="1:21" x14ac:dyDescent="0.35">
      <c r="A73" s="492"/>
      <c r="B73" s="109"/>
      <c r="C73" s="125"/>
      <c r="D73" s="109"/>
      <c r="E73" s="103"/>
      <c r="F73" s="107"/>
      <c r="G73" s="103"/>
      <c r="H73" s="107"/>
      <c r="I73" s="125"/>
      <c r="J73" s="107"/>
      <c r="K73" s="103"/>
      <c r="L73" s="107"/>
      <c r="M73" s="103"/>
      <c r="N73" s="107"/>
      <c r="O73" s="103"/>
      <c r="P73" s="109"/>
      <c r="Q73" s="103"/>
      <c r="R73" s="107"/>
      <c r="S73" s="103"/>
      <c r="T73" s="107"/>
      <c r="U73" s="125"/>
    </row>
    <row r="74" spans="1:21" x14ac:dyDescent="0.35">
      <c r="A74" s="492" t="s">
        <v>147</v>
      </c>
      <c r="B74" s="109">
        <v>0.16441113839975099</v>
      </c>
      <c r="C74" s="125"/>
      <c r="D74" s="109">
        <v>0.145298528900419</v>
      </c>
      <c r="E74" s="103"/>
      <c r="F74" s="107">
        <v>0.101008509453392</v>
      </c>
      <c r="G74" s="103"/>
      <c r="H74" s="107">
        <v>0.123137311715052</v>
      </c>
      <c r="I74" s="125"/>
      <c r="J74" s="107">
        <v>0.20548030769178</v>
      </c>
      <c r="K74" s="103"/>
      <c r="L74" s="107">
        <v>0.144987179317737</v>
      </c>
      <c r="M74" s="103"/>
      <c r="N74" s="107">
        <v>0.175233743247663</v>
      </c>
      <c r="O74" s="103"/>
      <c r="P74" s="109">
        <v>0.22441010262546501</v>
      </c>
      <c r="Q74" s="103"/>
      <c r="R74" s="107">
        <v>0.16769587934444399</v>
      </c>
      <c r="S74" s="103"/>
      <c r="T74" s="107">
        <v>0.19601028417159599</v>
      </c>
      <c r="U74" s="125"/>
    </row>
    <row r="75" spans="1:21" x14ac:dyDescent="0.35">
      <c r="A75" s="492"/>
      <c r="B75" s="109"/>
      <c r="C75" s="125"/>
      <c r="D75" s="109"/>
      <c r="E75" s="103"/>
      <c r="F75" s="107"/>
      <c r="G75" s="103"/>
      <c r="H75" s="107"/>
      <c r="I75" s="125"/>
      <c r="J75" s="107"/>
      <c r="K75" s="103"/>
      <c r="L75" s="107"/>
      <c r="M75" s="103"/>
      <c r="N75" s="107"/>
      <c r="O75" s="103"/>
      <c r="P75" s="109"/>
      <c r="Q75" s="103"/>
      <c r="R75" s="107"/>
      <c r="S75" s="103"/>
      <c r="T75" s="107"/>
      <c r="U75" s="125"/>
    </row>
    <row r="76" spans="1:21" x14ac:dyDescent="0.35">
      <c r="A76" s="492" t="s">
        <v>148</v>
      </c>
      <c r="B76" s="109">
        <v>0.23983954736242799</v>
      </c>
      <c r="C76" s="125"/>
      <c r="D76" s="109">
        <v>0.28064570252645099</v>
      </c>
      <c r="E76" s="103"/>
      <c r="F76" s="107">
        <v>0.12978376478419201</v>
      </c>
      <c r="G76" s="103"/>
      <c r="H76" s="107">
        <v>0.20515952733273099</v>
      </c>
      <c r="I76" s="125"/>
      <c r="J76" s="107">
        <v>0.39505426490741902</v>
      </c>
      <c r="K76" s="103"/>
      <c r="L76" s="107">
        <v>0.12426550370108801</v>
      </c>
      <c r="M76" s="103"/>
      <c r="N76" s="107">
        <v>0.25965988315340099</v>
      </c>
      <c r="O76" s="103"/>
      <c r="P76" s="109">
        <v>0.329192487504255</v>
      </c>
      <c r="Q76" s="103"/>
      <c r="R76" s="107">
        <v>0.18227015624521001</v>
      </c>
      <c r="S76" s="103"/>
      <c r="T76" s="107">
        <v>0.25562068676035998</v>
      </c>
      <c r="U76" s="125"/>
    </row>
    <row r="77" spans="1:21" x14ac:dyDescent="0.35">
      <c r="A77" s="492"/>
      <c r="B77" s="109"/>
      <c r="C77" s="125"/>
      <c r="D77" s="109"/>
      <c r="E77" s="103"/>
      <c r="F77" s="107"/>
      <c r="G77" s="103"/>
      <c r="H77" s="107"/>
      <c r="I77" s="125"/>
      <c r="J77" s="107"/>
      <c r="K77" s="103"/>
      <c r="L77" s="107"/>
      <c r="M77" s="103"/>
      <c r="N77" s="107"/>
      <c r="O77" s="103"/>
      <c r="P77" s="109"/>
      <c r="Q77" s="103"/>
      <c r="R77" s="107"/>
      <c r="S77" s="103"/>
      <c r="T77" s="107"/>
      <c r="U77" s="125"/>
    </row>
    <row r="78" spans="1:21" x14ac:dyDescent="0.35">
      <c r="A78" s="492" t="s">
        <v>149</v>
      </c>
      <c r="B78" s="109">
        <v>0.24593465066723799</v>
      </c>
      <c r="C78" s="125"/>
      <c r="D78" s="109">
        <v>0.21477816377386399</v>
      </c>
      <c r="E78" s="103"/>
      <c r="F78" s="107">
        <v>0.20084421881556</v>
      </c>
      <c r="G78" s="103"/>
      <c r="H78" s="107">
        <v>0.20780609231566</v>
      </c>
      <c r="I78" s="125"/>
      <c r="J78" s="107">
        <v>0.30030103954954801</v>
      </c>
      <c r="K78" s="103"/>
      <c r="L78" s="107">
        <v>0.24517928296418301</v>
      </c>
      <c r="M78" s="103"/>
      <c r="N78" s="107">
        <v>0.27274016102259802</v>
      </c>
      <c r="O78" s="103"/>
      <c r="P78" s="109">
        <v>0.28330923399524699</v>
      </c>
      <c r="Q78" s="103"/>
      <c r="R78" s="107">
        <v>0.233267419884363</v>
      </c>
      <c r="S78" s="103"/>
      <c r="T78" s="107">
        <v>0.25825064456858099</v>
      </c>
      <c r="U78" s="125"/>
    </row>
    <row r="79" spans="1:21" x14ac:dyDescent="0.35">
      <c r="A79" s="492"/>
      <c r="B79" s="109"/>
      <c r="C79" s="125"/>
      <c r="D79" s="109"/>
      <c r="E79" s="103"/>
      <c r="F79" s="107"/>
      <c r="G79" s="103"/>
      <c r="H79" s="107"/>
      <c r="I79" s="125"/>
      <c r="J79" s="107"/>
      <c r="K79" s="103"/>
      <c r="L79" s="107"/>
      <c r="M79" s="103"/>
      <c r="N79" s="107"/>
      <c r="O79" s="103"/>
      <c r="P79" s="109"/>
      <c r="Q79" s="103"/>
      <c r="R79" s="107"/>
      <c r="S79" s="103"/>
      <c r="T79" s="107"/>
      <c r="U79" s="125"/>
    </row>
    <row r="80" spans="1:21" x14ac:dyDescent="0.35">
      <c r="A80" s="492" t="s">
        <v>150</v>
      </c>
      <c r="B80" s="109">
        <v>0.12881082866588101</v>
      </c>
      <c r="C80" s="125"/>
      <c r="D80" s="109">
        <v>9.8413092804431807E-2</v>
      </c>
      <c r="E80" s="103"/>
      <c r="F80" s="107">
        <v>8.1795548074231603E-2</v>
      </c>
      <c r="G80" s="103"/>
      <c r="H80" s="107">
        <v>9.0098239425467103E-2</v>
      </c>
      <c r="I80" s="125"/>
      <c r="J80" s="107">
        <v>0.155147924267278</v>
      </c>
      <c r="K80" s="103"/>
      <c r="L80" s="107">
        <v>0.11863298980529</v>
      </c>
      <c r="M80" s="103"/>
      <c r="N80" s="107">
        <v>0.136890456881095</v>
      </c>
      <c r="O80" s="103"/>
      <c r="P80" s="109">
        <v>0.187185211129174</v>
      </c>
      <c r="Q80" s="103"/>
      <c r="R80" s="107">
        <v>0.13395255571022399</v>
      </c>
      <c r="S80" s="103"/>
      <c r="T80" s="107">
        <v>0.16052879828852701</v>
      </c>
      <c r="U80" s="125"/>
    </row>
    <row r="81" spans="1:21" x14ac:dyDescent="0.35">
      <c r="A81" s="492"/>
      <c r="B81" s="109"/>
      <c r="C81" s="125"/>
      <c r="D81" s="109"/>
      <c r="E81" s="103"/>
      <c r="F81" s="107"/>
      <c r="G81" s="103"/>
      <c r="H81" s="107"/>
      <c r="I81" s="125"/>
      <c r="J81" s="107"/>
      <c r="K81" s="103"/>
      <c r="L81" s="107"/>
      <c r="M81" s="103"/>
      <c r="N81" s="107"/>
      <c r="O81" s="103"/>
      <c r="P81" s="109"/>
      <c r="Q81" s="103"/>
      <c r="R81" s="107"/>
      <c r="S81" s="103"/>
      <c r="T81" s="107"/>
      <c r="U81" s="125"/>
    </row>
    <row r="82" spans="1:21" x14ac:dyDescent="0.35">
      <c r="A82" s="492" t="s">
        <v>151</v>
      </c>
      <c r="B82" s="109">
        <v>0.14039877119173699</v>
      </c>
      <c r="C82" s="125"/>
      <c r="D82" s="109">
        <v>0.124042753924946</v>
      </c>
      <c r="E82" s="103"/>
      <c r="F82" s="107">
        <v>9.6224126251357706E-2</v>
      </c>
      <c r="G82" s="103"/>
      <c r="H82" s="107">
        <v>0.110123260157042</v>
      </c>
      <c r="I82" s="125"/>
      <c r="J82" s="107">
        <v>0.191970840212044</v>
      </c>
      <c r="K82" s="103"/>
      <c r="L82" s="107">
        <v>0.102655480100874</v>
      </c>
      <c r="M82" s="103"/>
      <c r="N82" s="107">
        <v>0.14731315977686801</v>
      </c>
      <c r="O82" s="103"/>
      <c r="P82" s="109">
        <v>0.191515172427137</v>
      </c>
      <c r="Q82" s="103"/>
      <c r="R82" s="107">
        <v>0.13777784134781301</v>
      </c>
      <c r="S82" s="103"/>
      <c r="T82" s="107">
        <v>0.16460604172660401</v>
      </c>
      <c r="U82" s="125"/>
    </row>
    <row r="83" spans="1:21" x14ac:dyDescent="0.35">
      <c r="A83" s="492"/>
      <c r="B83" s="109"/>
      <c r="C83" s="125"/>
      <c r="D83" s="109"/>
      <c r="E83" s="103"/>
      <c r="F83" s="107"/>
      <c r="G83" s="103"/>
      <c r="H83" s="107"/>
      <c r="I83" s="125"/>
      <c r="J83" s="107"/>
      <c r="K83" s="103"/>
      <c r="L83" s="107"/>
      <c r="M83" s="103"/>
      <c r="N83" s="107"/>
      <c r="O83" s="103"/>
      <c r="P83" s="109"/>
      <c r="Q83" s="103"/>
      <c r="R83" s="107"/>
      <c r="S83" s="103"/>
      <c r="T83" s="107"/>
      <c r="U83" s="125"/>
    </row>
    <row r="84" spans="1:21" x14ac:dyDescent="0.35">
      <c r="A84" s="492" t="s">
        <v>152</v>
      </c>
      <c r="B84" s="109">
        <v>9.6873073060828693E-2</v>
      </c>
      <c r="C84" s="125"/>
      <c r="D84" s="109">
        <v>9.8109519568173403E-2</v>
      </c>
      <c r="E84" s="103"/>
      <c r="F84" s="107">
        <v>9.3042097989535305E-2</v>
      </c>
      <c r="G84" s="103"/>
      <c r="H84" s="107">
        <v>9.5573954409789802E-2</v>
      </c>
      <c r="I84" s="125"/>
      <c r="J84" s="107">
        <v>9.9214917351177601E-2</v>
      </c>
      <c r="K84" s="103"/>
      <c r="L84" s="107">
        <v>7.1516419176946205E-2</v>
      </c>
      <c r="M84" s="103"/>
      <c r="N84" s="107">
        <v>8.5365668146343304E-2</v>
      </c>
      <c r="O84" s="103"/>
      <c r="P84" s="109">
        <v>0.113777248652029</v>
      </c>
      <c r="Q84" s="103"/>
      <c r="R84" s="107">
        <v>0.105761444997264</v>
      </c>
      <c r="S84" s="103"/>
      <c r="T84" s="107">
        <v>0.109763310782702</v>
      </c>
      <c r="U84" s="125"/>
    </row>
    <row r="85" spans="1:21" x14ac:dyDescent="0.35">
      <c r="A85" s="492"/>
      <c r="B85" s="109"/>
      <c r="C85" s="125"/>
      <c r="D85" s="109"/>
      <c r="E85" s="103"/>
      <c r="F85" s="107"/>
      <c r="G85" s="103"/>
      <c r="H85" s="107"/>
      <c r="I85" s="125"/>
      <c r="J85" s="107"/>
      <c r="K85" s="103"/>
      <c r="L85" s="107"/>
      <c r="M85" s="103"/>
      <c r="N85" s="107"/>
      <c r="O85" s="103"/>
      <c r="P85" s="109"/>
      <c r="Q85" s="103"/>
      <c r="R85" s="107"/>
      <c r="S85" s="103"/>
      <c r="T85" s="107"/>
      <c r="U85" s="125"/>
    </row>
    <row r="86" spans="1:21" x14ac:dyDescent="0.35">
      <c r="A86" s="492" t="s">
        <v>153</v>
      </c>
      <c r="B86" s="109">
        <v>3.9786239757256796E-3</v>
      </c>
      <c r="C86" s="125"/>
      <c r="D86" s="109">
        <v>9.0005042187401504E-3</v>
      </c>
      <c r="E86" s="103"/>
      <c r="F86" s="107">
        <v>9.3684285211834608E-3</v>
      </c>
      <c r="G86" s="103"/>
      <c r="H86" s="107">
        <v>9.1846010079495808E-3</v>
      </c>
      <c r="I86" s="125"/>
      <c r="J86" s="107">
        <v>8.7952599868071097E-4</v>
      </c>
      <c r="K86" s="103"/>
      <c r="L86" s="107">
        <v>2.0486909620992199E-3</v>
      </c>
      <c r="M86" s="103"/>
      <c r="N86" s="107">
        <v>1.4641084853589199E-3</v>
      </c>
      <c r="O86" s="103"/>
      <c r="P86" s="109">
        <v>7.1331272175292296E-4</v>
      </c>
      <c r="Q86" s="103"/>
      <c r="R86" s="107">
        <v>1.5793588655767599E-3</v>
      </c>
      <c r="S86" s="103"/>
      <c r="T86" s="107">
        <v>1.1469879417307801E-3</v>
      </c>
      <c r="U86" s="125"/>
    </row>
    <row r="87" spans="1:21" x14ac:dyDescent="0.35">
      <c r="A87" s="492"/>
      <c r="B87" s="109"/>
      <c r="C87" s="125"/>
      <c r="D87" s="109"/>
      <c r="E87" s="103"/>
      <c r="F87" s="107"/>
      <c r="G87" s="103"/>
      <c r="H87" s="107"/>
      <c r="I87" s="125"/>
      <c r="J87" s="107"/>
      <c r="K87" s="103"/>
      <c r="L87" s="107"/>
      <c r="M87" s="103"/>
      <c r="N87" s="107"/>
      <c r="O87" s="103"/>
      <c r="P87" s="109"/>
      <c r="Q87" s="103"/>
      <c r="R87" s="107"/>
      <c r="S87" s="103"/>
      <c r="T87" s="107"/>
      <c r="U87" s="125"/>
    </row>
    <row r="88" spans="1:21" x14ac:dyDescent="0.35">
      <c r="A88" s="492" t="s">
        <v>154</v>
      </c>
      <c r="B88" s="109">
        <v>1.65804293561918E-3</v>
      </c>
      <c r="C88" s="125"/>
      <c r="D88" s="109">
        <v>3.5553178016539499E-3</v>
      </c>
      <c r="E88" s="103"/>
      <c r="F88" s="107">
        <v>2.3678069107528599E-3</v>
      </c>
      <c r="G88" s="103"/>
      <c r="H88" s="107">
        <v>2.9611277992150501E-3</v>
      </c>
      <c r="I88" s="125"/>
      <c r="J88" s="107">
        <v>1.8012449972981299E-4</v>
      </c>
      <c r="K88" s="103"/>
      <c r="L88" s="107">
        <v>1.59756297044509E-3</v>
      </c>
      <c r="M88" s="103"/>
      <c r="N88" s="107">
        <v>8.8884374111156302E-4</v>
      </c>
      <c r="O88" s="103"/>
      <c r="P88" s="109">
        <v>7.9979437104020696E-4</v>
      </c>
      <c r="Q88" s="103"/>
      <c r="R88" s="107">
        <v>1.37859846859953E-3</v>
      </c>
      <c r="S88" s="103"/>
      <c r="T88" s="107">
        <v>1.0896322695438899E-3</v>
      </c>
      <c r="U88" s="125"/>
    </row>
    <row r="89" spans="1:21" x14ac:dyDescent="0.35">
      <c r="A89" s="492"/>
      <c r="B89" s="109"/>
      <c r="C89" s="125"/>
      <c r="D89" s="109"/>
      <c r="E89" s="103"/>
      <c r="F89" s="107"/>
      <c r="G89" s="103"/>
      <c r="H89" s="107"/>
      <c r="I89" s="125"/>
      <c r="J89" s="107"/>
      <c r="K89" s="103"/>
      <c r="L89" s="107"/>
      <c r="M89" s="103"/>
      <c r="N89" s="107"/>
      <c r="O89" s="103"/>
      <c r="P89" s="109"/>
      <c r="Q89" s="103"/>
      <c r="R89" s="107"/>
      <c r="S89" s="103"/>
      <c r="T89" s="107"/>
      <c r="U89" s="125"/>
    </row>
    <row r="90" spans="1:21" x14ac:dyDescent="0.35">
      <c r="A90" s="492" t="s">
        <v>171</v>
      </c>
      <c r="B90" s="109">
        <v>1.55067625046334E-2</v>
      </c>
      <c r="C90" s="125"/>
      <c r="D90" s="109"/>
      <c r="E90" s="103"/>
      <c r="F90" s="107"/>
      <c r="G90" s="103"/>
      <c r="H90" s="107"/>
      <c r="I90" s="125"/>
      <c r="J90" s="107"/>
      <c r="K90" s="103"/>
      <c r="L90" s="107"/>
      <c r="M90" s="103"/>
      <c r="N90" s="107"/>
      <c r="O90" s="103"/>
      <c r="P90" s="109">
        <v>2.5642582266572601E-2</v>
      </c>
      <c r="Q90" s="103"/>
      <c r="R90" s="107">
        <v>3.6492679468818498E-2</v>
      </c>
      <c r="S90" s="103"/>
      <c r="T90" s="107">
        <v>3.1075801182818E-2</v>
      </c>
      <c r="U90" s="125"/>
    </row>
    <row r="91" spans="1:21" x14ac:dyDescent="0.35">
      <c r="A91" s="492"/>
      <c r="B91" s="109"/>
      <c r="C91" s="125"/>
      <c r="D91" s="109"/>
      <c r="E91" s="103"/>
      <c r="F91" s="107"/>
      <c r="G91" s="103"/>
      <c r="H91" s="107"/>
      <c r="I91" s="125"/>
      <c r="J91" s="107"/>
      <c r="K91" s="103"/>
      <c r="L91" s="107"/>
      <c r="M91" s="103"/>
      <c r="N91" s="107"/>
      <c r="O91" s="103"/>
      <c r="P91" s="109"/>
      <c r="Q91" s="103"/>
      <c r="R91" s="107"/>
      <c r="S91" s="103"/>
      <c r="T91" s="107"/>
      <c r="U91" s="125"/>
    </row>
    <row r="92" spans="1:21" x14ac:dyDescent="0.35">
      <c r="A92" s="492" t="s">
        <v>155</v>
      </c>
      <c r="B92" s="109">
        <v>1.81248351995589E-2</v>
      </c>
      <c r="C92" s="125"/>
      <c r="D92" s="109">
        <v>1.4116894255529399E-2</v>
      </c>
      <c r="E92" s="103"/>
      <c r="F92" s="107">
        <v>1.3975024303400601E-2</v>
      </c>
      <c r="G92" s="103"/>
      <c r="H92" s="107">
        <v>1.4045907363664E-2</v>
      </c>
      <c r="I92" s="125"/>
      <c r="J92" s="107">
        <v>7.75665498836502E-3</v>
      </c>
      <c r="K92" s="103"/>
      <c r="L92" s="107">
        <v>1.0396207307670199E-2</v>
      </c>
      <c r="M92" s="103"/>
      <c r="N92" s="107">
        <v>9.07643115923569E-3</v>
      </c>
      <c r="O92" s="103"/>
      <c r="P92" s="109">
        <v>3.4086565193782198E-2</v>
      </c>
      <c r="Q92" s="103"/>
      <c r="R92" s="107">
        <v>2.8733988396311E-2</v>
      </c>
      <c r="S92" s="103"/>
      <c r="T92" s="107">
        <v>3.1406246210035502E-2</v>
      </c>
      <c r="U92" s="125"/>
    </row>
    <row r="93" spans="1:21" ht="29.25" customHeight="1" x14ac:dyDescent="0.35">
      <c r="A93" s="500"/>
      <c r="B93" s="110"/>
      <c r="C93" s="142"/>
      <c r="D93" s="110"/>
      <c r="E93" s="116"/>
      <c r="F93" s="132"/>
      <c r="G93" s="116"/>
      <c r="H93" s="132"/>
      <c r="I93" s="142"/>
      <c r="J93" s="132"/>
      <c r="K93" s="116"/>
      <c r="L93" s="132"/>
      <c r="M93" s="116"/>
      <c r="N93" s="132"/>
      <c r="O93" s="116"/>
      <c r="P93" s="110"/>
      <c r="Q93" s="116"/>
      <c r="R93" s="132"/>
      <c r="S93" s="116"/>
      <c r="T93" s="132"/>
      <c r="U93" s="142"/>
    </row>
    <row r="95" spans="1:21" x14ac:dyDescent="0.35">
      <c r="A95" s="28" t="s">
        <v>157</v>
      </c>
    </row>
    <row r="96" spans="1:21" x14ac:dyDescent="0.35">
      <c r="A96" t="s">
        <v>158</v>
      </c>
    </row>
  </sheetData>
  <mergeCells count="90">
    <mergeCell ref="P23:U23"/>
    <mergeCell ref="J23:O23"/>
    <mergeCell ref="J24:K24"/>
    <mergeCell ref="L24:M24"/>
    <mergeCell ref="N24:O24"/>
    <mergeCell ref="P63:U63"/>
    <mergeCell ref="P64:Q64"/>
    <mergeCell ref="R64:S64"/>
    <mergeCell ref="T64:U64"/>
    <mergeCell ref="P24:Q24"/>
    <mergeCell ref="R24:S24"/>
    <mergeCell ref="T24:U24"/>
    <mergeCell ref="P43:U43"/>
    <mergeCell ref="P44:Q44"/>
    <mergeCell ref="R44:S44"/>
    <mergeCell ref="T44:U44"/>
    <mergeCell ref="P1:U1"/>
    <mergeCell ref="P2:Q2"/>
    <mergeCell ref="R2:S2"/>
    <mergeCell ref="T2:U2"/>
    <mergeCell ref="A20:A21"/>
    <mergeCell ref="A1:A3"/>
    <mergeCell ref="B1:C1"/>
    <mergeCell ref="D1:I1"/>
    <mergeCell ref="D2:E2"/>
    <mergeCell ref="F2:G2"/>
    <mergeCell ref="H2:I2"/>
    <mergeCell ref="J1:O1"/>
    <mergeCell ref="J2:K2"/>
    <mergeCell ref="L2:M2"/>
    <mergeCell ref="N2:O2"/>
    <mergeCell ref="A14:A15"/>
    <mergeCell ref="B43:C45"/>
    <mergeCell ref="D43:I43"/>
    <mergeCell ref="J43:O43"/>
    <mergeCell ref="D44:E44"/>
    <mergeCell ref="F44:G44"/>
    <mergeCell ref="H44:I44"/>
    <mergeCell ref="J44:K44"/>
    <mergeCell ref="L44:M44"/>
    <mergeCell ref="N44:O44"/>
    <mergeCell ref="B23:C25"/>
    <mergeCell ref="D23:I23"/>
    <mergeCell ref="D24:E24"/>
    <mergeCell ref="F24:G24"/>
    <mergeCell ref="H24:I24"/>
    <mergeCell ref="A88:A89"/>
    <mergeCell ref="A92:A93"/>
    <mergeCell ref="A58:A59"/>
    <mergeCell ref="A60:A61"/>
    <mergeCell ref="A76:A77"/>
    <mergeCell ref="A78:A79"/>
    <mergeCell ref="A80:A81"/>
    <mergeCell ref="A82:A83"/>
    <mergeCell ref="A84:A85"/>
    <mergeCell ref="A86:A87"/>
    <mergeCell ref="A68:A69"/>
    <mergeCell ref="A70:A71"/>
    <mergeCell ref="A72:A73"/>
    <mergeCell ref="A74:A75"/>
    <mergeCell ref="A90:A91"/>
    <mergeCell ref="A6:A7"/>
    <mergeCell ref="A8:A9"/>
    <mergeCell ref="A10:A11"/>
    <mergeCell ref="A12:A13"/>
    <mergeCell ref="A40:A41"/>
    <mergeCell ref="A28:A29"/>
    <mergeCell ref="A16:A17"/>
    <mergeCell ref="A18:A19"/>
    <mergeCell ref="A43:A45"/>
    <mergeCell ref="A23:A25"/>
    <mergeCell ref="A30:A31"/>
    <mergeCell ref="A32:A33"/>
    <mergeCell ref="A34:A35"/>
    <mergeCell ref="A36:A37"/>
    <mergeCell ref="A38:A39"/>
    <mergeCell ref="J64:K64"/>
    <mergeCell ref="L64:M64"/>
    <mergeCell ref="N64:O64"/>
    <mergeCell ref="A48:A49"/>
    <mergeCell ref="A50:A51"/>
    <mergeCell ref="A52:A53"/>
    <mergeCell ref="A54:A55"/>
    <mergeCell ref="A56:A57"/>
    <mergeCell ref="D63:I63"/>
    <mergeCell ref="D64:E64"/>
    <mergeCell ref="F64:G64"/>
    <mergeCell ref="H64:I64"/>
    <mergeCell ref="J63:O63"/>
    <mergeCell ref="B63:C63"/>
  </mergeCells>
  <pageMargins left="0.7" right="0.7" top="0.75" bottom="0.75" header="0.3" footer="0.3"/>
  <pageSetup paperSize="9" orientation="portrai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AM59"/>
  <sheetViews>
    <sheetView zoomScaleNormal="100" workbookViewId="0"/>
  </sheetViews>
  <sheetFormatPr defaultColWidth="10.90625" defaultRowHeight="14.5" x14ac:dyDescent="0.35"/>
  <cols>
    <col min="1" max="1" width="45.26953125" customWidth="1"/>
  </cols>
  <sheetData>
    <row r="1" spans="1:39" ht="58" customHeight="1" x14ac:dyDescent="0.35">
      <c r="A1" s="216" t="s">
        <v>305</v>
      </c>
      <c r="B1" s="479" t="s">
        <v>173</v>
      </c>
      <c r="C1" s="466"/>
      <c r="D1" s="485" t="s">
        <v>93</v>
      </c>
      <c r="E1" s="486"/>
      <c r="F1" s="480" t="s">
        <v>115</v>
      </c>
      <c r="G1" s="504"/>
      <c r="H1" s="481" t="s">
        <v>116</v>
      </c>
      <c r="I1" s="482"/>
      <c r="J1" s="482" t="s">
        <v>117</v>
      </c>
      <c r="K1" s="483"/>
      <c r="L1" s="479" t="s">
        <v>118</v>
      </c>
      <c r="M1" s="480"/>
      <c r="N1" s="480" t="s">
        <v>119</v>
      </c>
      <c r="O1" s="480"/>
      <c r="P1" s="480" t="s">
        <v>120</v>
      </c>
      <c r="Q1" s="480"/>
      <c r="R1" s="480" t="s">
        <v>121</v>
      </c>
      <c r="S1" s="504"/>
      <c r="T1" s="479" t="s">
        <v>122</v>
      </c>
      <c r="U1" s="480"/>
      <c r="V1" s="480" t="s">
        <v>123</v>
      </c>
      <c r="W1" s="504"/>
      <c r="X1" s="479" t="s">
        <v>124</v>
      </c>
      <c r="Y1" s="480"/>
      <c r="Z1" s="480" t="s">
        <v>125</v>
      </c>
      <c r="AA1" s="480"/>
      <c r="AB1" s="480" t="s">
        <v>126</v>
      </c>
      <c r="AC1" s="504"/>
      <c r="AD1" s="479" t="s">
        <v>127</v>
      </c>
      <c r="AE1" s="480"/>
      <c r="AF1" s="480" t="s">
        <v>128</v>
      </c>
      <c r="AG1" s="480"/>
      <c r="AH1" s="480" t="s">
        <v>129</v>
      </c>
      <c r="AI1" s="504"/>
      <c r="AJ1" s="467" t="s">
        <v>298</v>
      </c>
      <c r="AK1" s="468"/>
      <c r="AL1" s="468" t="s">
        <v>299</v>
      </c>
      <c r="AM1" s="469"/>
    </row>
    <row r="2" spans="1:39" ht="15.75" customHeight="1" x14ac:dyDescent="0.35">
      <c r="A2" s="244"/>
      <c r="B2" s="213"/>
      <c r="C2" s="224"/>
      <c r="D2" s="218" t="s">
        <v>130</v>
      </c>
      <c r="E2" s="219"/>
      <c r="F2" s="214" t="s">
        <v>131</v>
      </c>
      <c r="G2" s="112"/>
      <c r="H2" s="218" t="s">
        <v>130</v>
      </c>
      <c r="I2" s="219"/>
      <c r="J2" s="214" t="s">
        <v>131</v>
      </c>
      <c r="K2" s="220"/>
      <c r="L2" s="213" t="s">
        <v>132</v>
      </c>
      <c r="M2" s="113"/>
      <c r="N2" s="214" t="s">
        <v>131</v>
      </c>
      <c r="O2" s="113"/>
      <c r="P2" s="214" t="s">
        <v>133</v>
      </c>
      <c r="Q2" s="113"/>
      <c r="R2" s="214" t="s">
        <v>134</v>
      </c>
      <c r="S2" s="112"/>
      <c r="T2" s="213" t="s">
        <v>132</v>
      </c>
      <c r="U2" s="113"/>
      <c r="V2" s="214" t="s">
        <v>131</v>
      </c>
      <c r="W2" s="112"/>
      <c r="X2" s="213" t="s">
        <v>132</v>
      </c>
      <c r="Y2" s="113"/>
      <c r="Z2" s="214" t="s">
        <v>131</v>
      </c>
      <c r="AA2" s="113"/>
      <c r="AB2" s="214" t="s">
        <v>133</v>
      </c>
      <c r="AC2" s="112"/>
      <c r="AD2" s="213" t="s">
        <v>132</v>
      </c>
      <c r="AE2" s="113"/>
      <c r="AF2" s="214" t="s">
        <v>131</v>
      </c>
      <c r="AG2" s="113"/>
      <c r="AH2" s="214" t="s">
        <v>133</v>
      </c>
      <c r="AI2" s="118"/>
      <c r="AJ2" s="270" t="s">
        <v>132</v>
      </c>
      <c r="AK2" s="121"/>
      <c r="AL2" s="221" t="s">
        <v>131</v>
      </c>
      <c r="AM2" s="224"/>
    </row>
    <row r="3" spans="1:39" x14ac:dyDescent="0.35">
      <c r="A3" s="245"/>
      <c r="B3" s="226" t="s">
        <v>135</v>
      </c>
      <c r="C3" s="228" t="s">
        <v>136</v>
      </c>
      <c r="D3" s="226" t="s">
        <v>135</v>
      </c>
      <c r="E3" s="227" t="s">
        <v>136</v>
      </c>
      <c r="F3" s="227" t="s">
        <v>135</v>
      </c>
      <c r="G3" s="228" t="s">
        <v>136</v>
      </c>
      <c r="H3" s="226" t="s">
        <v>135</v>
      </c>
      <c r="I3" s="227" t="s">
        <v>136</v>
      </c>
      <c r="J3" s="227" t="s">
        <v>135</v>
      </c>
      <c r="K3" s="228" t="s">
        <v>136</v>
      </c>
      <c r="L3" s="226" t="s">
        <v>135</v>
      </c>
      <c r="M3" s="227" t="s">
        <v>136</v>
      </c>
      <c r="N3" s="227" t="s">
        <v>135</v>
      </c>
      <c r="O3" s="227" t="s">
        <v>136</v>
      </c>
      <c r="P3" s="227" t="s">
        <v>135</v>
      </c>
      <c r="Q3" s="227" t="s">
        <v>136</v>
      </c>
      <c r="R3" s="227" t="s">
        <v>135</v>
      </c>
      <c r="S3" s="228" t="s">
        <v>136</v>
      </c>
      <c r="T3" s="226" t="s">
        <v>135</v>
      </c>
      <c r="U3" s="227" t="s">
        <v>136</v>
      </c>
      <c r="V3" s="227" t="s">
        <v>135</v>
      </c>
      <c r="W3" s="228" t="s">
        <v>136</v>
      </c>
      <c r="X3" s="226" t="s">
        <v>135</v>
      </c>
      <c r="Y3" s="227" t="s">
        <v>136</v>
      </c>
      <c r="Z3" s="227" t="s">
        <v>135</v>
      </c>
      <c r="AA3" s="227" t="s">
        <v>136</v>
      </c>
      <c r="AB3" s="227" t="s">
        <v>135</v>
      </c>
      <c r="AC3" s="228" t="s">
        <v>136</v>
      </c>
      <c r="AD3" s="226" t="s">
        <v>135</v>
      </c>
      <c r="AE3" s="227" t="s">
        <v>136</v>
      </c>
      <c r="AF3" s="227" t="s">
        <v>135</v>
      </c>
      <c r="AG3" s="227" t="s">
        <v>136</v>
      </c>
      <c r="AH3" s="227" t="s">
        <v>135</v>
      </c>
      <c r="AI3" s="228" t="s">
        <v>136</v>
      </c>
      <c r="AJ3" s="226" t="s">
        <v>135</v>
      </c>
      <c r="AK3" s="227" t="s">
        <v>136</v>
      </c>
      <c r="AL3" s="227" t="s">
        <v>135</v>
      </c>
      <c r="AM3" s="228" t="s">
        <v>136</v>
      </c>
    </row>
    <row r="4" spans="1:39" ht="15.75" customHeight="1" x14ac:dyDescent="0.35">
      <c r="A4" s="261" t="s">
        <v>65</v>
      </c>
      <c r="B4" s="123">
        <v>1995</v>
      </c>
      <c r="C4" s="260"/>
      <c r="D4" s="123">
        <v>966</v>
      </c>
      <c r="E4" s="124"/>
      <c r="F4" s="124">
        <v>1029</v>
      </c>
      <c r="G4" s="260"/>
      <c r="H4" s="123">
        <v>1067</v>
      </c>
      <c r="I4" s="124"/>
      <c r="J4" s="124">
        <v>923</v>
      </c>
      <c r="K4" s="260"/>
      <c r="L4" s="123">
        <v>1214</v>
      </c>
      <c r="M4" s="124"/>
      <c r="N4" s="124">
        <v>196</v>
      </c>
      <c r="O4" s="124"/>
      <c r="P4" s="124">
        <v>314</v>
      </c>
      <c r="Q4" s="124"/>
      <c r="R4" s="124">
        <v>227</v>
      </c>
      <c r="S4" s="260"/>
      <c r="T4" s="123">
        <v>334</v>
      </c>
      <c r="U4" s="124"/>
      <c r="V4" s="124">
        <v>1623</v>
      </c>
      <c r="W4" s="260"/>
      <c r="X4" s="123">
        <v>527</v>
      </c>
      <c r="Y4" s="124"/>
      <c r="Z4" s="124">
        <v>615</v>
      </c>
      <c r="AA4" s="124"/>
      <c r="AB4" s="124">
        <v>853</v>
      </c>
      <c r="AC4" s="260"/>
      <c r="AD4" s="123">
        <v>148</v>
      </c>
      <c r="AE4" s="124"/>
      <c r="AF4" s="124">
        <v>923</v>
      </c>
      <c r="AG4" s="124"/>
      <c r="AH4" s="124">
        <v>832</v>
      </c>
      <c r="AI4" s="222"/>
      <c r="AJ4" s="123">
        <v>1722</v>
      </c>
      <c r="AK4" s="272"/>
      <c r="AL4" s="124">
        <v>154</v>
      </c>
      <c r="AM4" s="273"/>
    </row>
    <row r="5" spans="1:39" x14ac:dyDescent="0.35">
      <c r="A5" s="506" t="s">
        <v>163</v>
      </c>
      <c r="B5" s="119">
        <v>0.56925500161894704</v>
      </c>
      <c r="C5" s="111"/>
      <c r="D5" s="119">
        <v>0.61694094003486299</v>
      </c>
      <c r="E5" s="143"/>
      <c r="F5" s="129">
        <v>0.52000032995092504</v>
      </c>
      <c r="G5" s="111"/>
      <c r="H5" s="119">
        <v>0.58476229061547402</v>
      </c>
      <c r="I5" s="143"/>
      <c r="J5" s="129">
        <v>0.55395223146566597</v>
      </c>
      <c r="K5" s="111"/>
      <c r="L5" s="119">
        <v>0.57751281477888206</v>
      </c>
      <c r="M5" s="143"/>
      <c r="N5" s="129">
        <v>0.61601025294465805</v>
      </c>
      <c r="O5" s="143"/>
      <c r="P5" s="129">
        <v>0.52276591964003105</v>
      </c>
      <c r="Q5" s="143"/>
      <c r="R5" s="129">
        <v>0.53676529931956496</v>
      </c>
      <c r="S5" s="111"/>
      <c r="T5" s="119">
        <v>0.491977726077795</v>
      </c>
      <c r="U5" s="143"/>
      <c r="V5" s="129">
        <v>0.586266017962631</v>
      </c>
      <c r="W5" s="111"/>
      <c r="X5" s="119">
        <v>0.56640776379479896</v>
      </c>
      <c r="Y5" s="143"/>
      <c r="Z5" s="129">
        <v>0.58751250681146305</v>
      </c>
      <c r="AA5" s="143"/>
      <c r="AB5" s="129">
        <v>0.55764957332336196</v>
      </c>
      <c r="AC5" s="111"/>
      <c r="AD5" s="119">
        <v>0.42903129697284798</v>
      </c>
      <c r="AE5" s="143"/>
      <c r="AF5" s="129">
        <v>0.61078792751755695</v>
      </c>
      <c r="AG5" s="143"/>
      <c r="AH5" s="129">
        <v>0.53504616125669802</v>
      </c>
      <c r="AI5" s="111"/>
      <c r="AJ5" s="119">
        <v>0.57019957033469004</v>
      </c>
      <c r="AK5" s="128"/>
      <c r="AL5" s="129">
        <v>0.61302918553470598</v>
      </c>
      <c r="AM5" s="130"/>
    </row>
    <row r="6" spans="1:39" x14ac:dyDescent="0.35">
      <c r="A6" s="505"/>
      <c r="B6" s="119"/>
      <c r="C6" s="111"/>
      <c r="D6" s="119"/>
      <c r="E6" s="143"/>
      <c r="F6" s="129"/>
      <c r="G6" s="111"/>
      <c r="H6" s="119"/>
      <c r="I6" s="143"/>
      <c r="J6" s="129"/>
      <c r="K6" s="111"/>
      <c r="L6" s="119"/>
      <c r="M6" s="143"/>
      <c r="N6" s="129"/>
      <c r="O6" s="143"/>
      <c r="P6" s="129"/>
      <c r="Q6" s="143"/>
      <c r="R6" s="129"/>
      <c r="S6" s="111"/>
      <c r="T6" s="119"/>
      <c r="U6" s="143"/>
      <c r="V6" s="129"/>
      <c r="W6" s="111"/>
      <c r="X6" s="119"/>
      <c r="Y6" s="143"/>
      <c r="Z6" s="129"/>
      <c r="AA6" s="143"/>
      <c r="AB6" s="129"/>
      <c r="AC6" s="111"/>
      <c r="AD6" s="119"/>
      <c r="AE6" s="143"/>
      <c r="AF6" s="129"/>
      <c r="AG6" s="143"/>
      <c r="AH6" s="129"/>
      <c r="AI6" s="111"/>
      <c r="AJ6" s="119"/>
      <c r="AK6" s="128"/>
      <c r="AL6" s="129"/>
      <c r="AM6" s="130"/>
    </row>
    <row r="7" spans="1:39" x14ac:dyDescent="0.35">
      <c r="A7" s="505" t="s">
        <v>164</v>
      </c>
      <c r="B7" s="119">
        <v>0.30183910773254902</v>
      </c>
      <c r="C7" s="111"/>
      <c r="D7" s="119">
        <v>0.28812937877730799</v>
      </c>
      <c r="E7" s="143"/>
      <c r="F7" s="129">
        <v>0.31599984821034599</v>
      </c>
      <c r="G7" s="111"/>
      <c r="H7" s="119">
        <v>0.30043672606959598</v>
      </c>
      <c r="I7" s="143"/>
      <c r="J7" s="129">
        <v>0.30304813929470698</v>
      </c>
      <c r="K7" s="111"/>
      <c r="L7" s="119">
        <v>0.29588322837228898</v>
      </c>
      <c r="M7" s="143"/>
      <c r="N7" s="129">
        <v>0.259289399594889</v>
      </c>
      <c r="O7" s="143"/>
      <c r="P7" s="129">
        <v>0.32834981827492898</v>
      </c>
      <c r="Q7" s="143"/>
      <c r="R7" s="129">
        <v>0.35441384368523599</v>
      </c>
      <c r="S7" s="111"/>
      <c r="T7" s="119">
        <v>0.32569863284771</v>
      </c>
      <c r="U7" s="143"/>
      <c r="V7" s="129">
        <v>0.29617231039900499</v>
      </c>
      <c r="W7" s="111"/>
      <c r="X7" s="119">
        <v>0.30616864968024998</v>
      </c>
      <c r="Y7" s="143"/>
      <c r="Z7" s="129">
        <v>0.304538324432444</v>
      </c>
      <c r="AA7" s="143"/>
      <c r="AB7" s="129">
        <v>0.296982910575805</v>
      </c>
      <c r="AC7" s="111"/>
      <c r="AD7" s="119">
        <v>0.38447572440432598</v>
      </c>
      <c r="AE7" s="143"/>
      <c r="AF7" s="129">
        <v>0.27464763518666202</v>
      </c>
      <c r="AG7" s="143"/>
      <c r="AH7" s="129">
        <v>0.33003835095829798</v>
      </c>
      <c r="AI7" s="111"/>
      <c r="AJ7" s="119">
        <v>0.29896358069068901</v>
      </c>
      <c r="AK7" s="128"/>
      <c r="AL7" s="129">
        <v>0.27291432612673</v>
      </c>
      <c r="AM7" s="130"/>
    </row>
    <row r="8" spans="1:39" x14ac:dyDescent="0.35">
      <c r="A8" s="505"/>
      <c r="B8" s="119"/>
      <c r="C8" s="111"/>
      <c r="D8" s="119"/>
      <c r="E8" s="143"/>
      <c r="F8" s="129"/>
      <c r="G8" s="111"/>
      <c r="H8" s="119"/>
      <c r="I8" s="143"/>
      <c r="J8" s="129"/>
      <c r="K8" s="111"/>
      <c r="L8" s="119"/>
      <c r="M8" s="143"/>
      <c r="N8" s="129"/>
      <c r="O8" s="143"/>
      <c r="P8" s="129"/>
      <c r="Q8" s="143"/>
      <c r="R8" s="129"/>
      <c r="S8" s="111"/>
      <c r="T8" s="119"/>
      <c r="U8" s="143"/>
      <c r="V8" s="129"/>
      <c r="W8" s="111"/>
      <c r="X8" s="119"/>
      <c r="Y8" s="143"/>
      <c r="Z8" s="129"/>
      <c r="AA8" s="143"/>
      <c r="AB8" s="129"/>
      <c r="AC8" s="111"/>
      <c r="AD8" s="119"/>
      <c r="AE8" s="143"/>
      <c r="AF8" s="129"/>
      <c r="AG8" s="143"/>
      <c r="AH8" s="129"/>
      <c r="AI8" s="111"/>
      <c r="AJ8" s="119"/>
      <c r="AK8" s="128"/>
      <c r="AL8" s="129"/>
      <c r="AM8" s="130"/>
    </row>
    <row r="9" spans="1:39" x14ac:dyDescent="0.35">
      <c r="A9" s="505" t="s">
        <v>165</v>
      </c>
      <c r="B9" s="119">
        <v>0.106486069544139</v>
      </c>
      <c r="C9" s="111"/>
      <c r="D9" s="119">
        <v>8.38666449075047E-2</v>
      </c>
      <c r="E9" s="143"/>
      <c r="F9" s="129">
        <v>0.12984960963177899</v>
      </c>
      <c r="G9" s="111"/>
      <c r="H9" s="119">
        <v>9.6267229931948903E-2</v>
      </c>
      <c r="I9" s="143"/>
      <c r="J9" s="129">
        <v>0.11638159581912499</v>
      </c>
      <c r="K9" s="111"/>
      <c r="L9" s="119">
        <v>0.108630606585586</v>
      </c>
      <c r="M9" s="143"/>
      <c r="N9" s="129">
        <v>9.51468006764387E-2</v>
      </c>
      <c r="O9" s="143"/>
      <c r="P9" s="129">
        <v>0.11560814892698699</v>
      </c>
      <c r="Q9" s="143"/>
      <c r="R9" s="129">
        <v>0.104043870581777</v>
      </c>
      <c r="S9" s="111"/>
      <c r="T9" s="119">
        <v>0.136356473941905</v>
      </c>
      <c r="U9" s="143"/>
      <c r="V9" s="129">
        <v>0.100758970048703</v>
      </c>
      <c r="W9" s="111"/>
      <c r="X9" s="119">
        <v>9.5999206507792006E-2</v>
      </c>
      <c r="Y9" s="143"/>
      <c r="Z9" s="129">
        <v>8.8589127845035795E-2</v>
      </c>
      <c r="AA9" s="143"/>
      <c r="AB9" s="129">
        <v>0.12663999768741199</v>
      </c>
      <c r="AC9" s="111"/>
      <c r="AD9" s="119">
        <v>0.15106606227923799</v>
      </c>
      <c r="AE9" s="143"/>
      <c r="AF9" s="129">
        <v>9.1057953456044505E-2</v>
      </c>
      <c r="AG9" s="143"/>
      <c r="AH9" s="129">
        <v>0.115916138395512</v>
      </c>
      <c r="AI9" s="111"/>
      <c r="AJ9" s="119">
        <v>0.10816895388438399</v>
      </c>
      <c r="AK9" s="128"/>
      <c r="AL9" s="129">
        <v>8.4632205947396094E-2</v>
      </c>
      <c r="AM9" s="130"/>
    </row>
    <row r="10" spans="1:39" x14ac:dyDescent="0.35">
      <c r="A10" s="505"/>
      <c r="B10" s="119"/>
      <c r="C10" s="111"/>
      <c r="D10" s="119"/>
      <c r="E10" s="143"/>
      <c r="F10" s="129"/>
      <c r="G10" s="111"/>
      <c r="H10" s="119"/>
      <c r="I10" s="143"/>
      <c r="J10" s="129"/>
      <c r="K10" s="111"/>
      <c r="L10" s="119"/>
      <c r="M10" s="143"/>
      <c r="N10" s="129"/>
      <c r="O10" s="143"/>
      <c r="P10" s="129"/>
      <c r="Q10" s="143"/>
      <c r="R10" s="129"/>
      <c r="S10" s="111"/>
      <c r="T10" s="119"/>
      <c r="U10" s="143"/>
      <c r="V10" s="129"/>
      <c r="W10" s="111"/>
      <c r="X10" s="119"/>
      <c r="Y10" s="143"/>
      <c r="Z10" s="129"/>
      <c r="AA10" s="143"/>
      <c r="AB10" s="129"/>
      <c r="AC10" s="111"/>
      <c r="AD10" s="119"/>
      <c r="AE10" s="143"/>
      <c r="AF10" s="129"/>
      <c r="AG10" s="143"/>
      <c r="AH10" s="129"/>
      <c r="AI10" s="111"/>
      <c r="AJ10" s="119"/>
      <c r="AK10" s="128"/>
      <c r="AL10" s="129"/>
      <c r="AM10" s="130"/>
    </row>
    <row r="11" spans="1:39" x14ac:dyDescent="0.35">
      <c r="A11" s="505" t="s">
        <v>166</v>
      </c>
      <c r="B11" s="119">
        <v>1.5254311974850899E-2</v>
      </c>
      <c r="C11" s="111"/>
      <c r="D11" s="119">
        <v>4.8286003308584402E-3</v>
      </c>
      <c r="E11" s="143"/>
      <c r="F11" s="129">
        <v>2.6023000208507001E-2</v>
      </c>
      <c r="G11" s="111"/>
      <c r="H11" s="119">
        <v>1.17291871749074E-2</v>
      </c>
      <c r="I11" s="143"/>
      <c r="J11" s="129">
        <v>1.9036470590097401E-2</v>
      </c>
      <c r="K11" s="111"/>
      <c r="L11" s="119">
        <v>1.0436424029207299E-2</v>
      </c>
      <c r="M11" s="143"/>
      <c r="N11" s="129">
        <v>2.4483637126158499E-2</v>
      </c>
      <c r="O11" s="143"/>
      <c r="P11" s="129">
        <v>2.9340296178852199E-2</v>
      </c>
      <c r="Q11" s="143"/>
      <c r="R11" s="129"/>
      <c r="S11" s="111"/>
      <c r="T11" s="119">
        <v>3.2589061960043998E-2</v>
      </c>
      <c r="U11" s="143"/>
      <c r="V11" s="129">
        <v>1.1678841938279999E-2</v>
      </c>
      <c r="W11" s="111"/>
      <c r="X11" s="119">
        <v>2.6635411656527001E-2</v>
      </c>
      <c r="Y11" s="143"/>
      <c r="Z11" s="129">
        <v>9.9100782272792294E-3</v>
      </c>
      <c r="AA11" s="143"/>
      <c r="AB11" s="129">
        <v>1.16785657431036E-2</v>
      </c>
      <c r="AC11" s="111"/>
      <c r="AD11" s="119">
        <v>3.06011088684736E-2</v>
      </c>
      <c r="AE11" s="143"/>
      <c r="AF11" s="129">
        <v>1.37924064955428E-2</v>
      </c>
      <c r="AG11" s="143"/>
      <c r="AH11" s="129">
        <v>1.48455122065577E-2</v>
      </c>
      <c r="AI11" s="111"/>
      <c r="AJ11" s="119">
        <v>1.6852619573961801E-2</v>
      </c>
      <c r="AK11" s="128"/>
      <c r="AL11" s="129">
        <v>9.9154484271486692E-3</v>
      </c>
      <c r="AM11" s="130"/>
    </row>
    <row r="12" spans="1:39" x14ac:dyDescent="0.35">
      <c r="A12" s="505"/>
      <c r="B12" s="119"/>
      <c r="C12" s="111"/>
      <c r="D12" s="119"/>
      <c r="E12" s="143"/>
      <c r="F12" s="129"/>
      <c r="G12" s="111"/>
      <c r="H12" s="119"/>
      <c r="I12" s="143"/>
      <c r="J12" s="129"/>
      <c r="K12" s="111"/>
      <c r="L12" s="119"/>
      <c r="M12" s="143"/>
      <c r="N12" s="129"/>
      <c r="O12" s="143"/>
      <c r="P12" s="129"/>
      <c r="Q12" s="143"/>
      <c r="R12" s="129"/>
      <c r="S12" s="111"/>
      <c r="T12" s="119"/>
      <c r="U12" s="143"/>
      <c r="V12" s="129"/>
      <c r="W12" s="111"/>
      <c r="X12" s="119"/>
      <c r="Y12" s="143"/>
      <c r="Z12" s="129"/>
      <c r="AA12" s="143"/>
      <c r="AB12" s="129"/>
      <c r="AC12" s="111"/>
      <c r="AD12" s="119"/>
      <c r="AE12" s="143"/>
      <c r="AF12" s="129"/>
      <c r="AG12" s="143"/>
      <c r="AH12" s="129"/>
      <c r="AI12" s="111"/>
      <c r="AJ12" s="119"/>
      <c r="AK12" s="128"/>
      <c r="AL12" s="129"/>
      <c r="AM12" s="130"/>
    </row>
    <row r="13" spans="1:39" x14ac:dyDescent="0.35">
      <c r="A13" s="505" t="s">
        <v>90</v>
      </c>
      <c r="B13" s="119">
        <v>2.56996486075258E-3</v>
      </c>
      <c r="C13" s="111"/>
      <c r="D13" s="119">
        <v>1.5097796166650499E-3</v>
      </c>
      <c r="E13" s="143"/>
      <c r="F13" s="129">
        <v>3.6650272174867499E-3</v>
      </c>
      <c r="G13" s="111"/>
      <c r="H13" s="119">
        <v>2.35148633212625E-3</v>
      </c>
      <c r="I13" s="143"/>
      <c r="J13" s="129">
        <v>2.81272100818594E-3</v>
      </c>
      <c r="K13" s="111"/>
      <c r="L13" s="119">
        <v>2.0237713434728198E-3</v>
      </c>
      <c r="M13" s="143"/>
      <c r="N13" s="129">
        <v>5.0699096578556901E-3</v>
      </c>
      <c r="O13" s="143"/>
      <c r="P13" s="129">
        <v>3.9358169792006797E-3</v>
      </c>
      <c r="Q13" s="143"/>
      <c r="R13" s="129">
        <v>4.7769864134216298E-3</v>
      </c>
      <c r="S13" s="111"/>
      <c r="T13" s="119">
        <v>5.6213024497873401E-3</v>
      </c>
      <c r="U13" s="143"/>
      <c r="V13" s="129">
        <v>1.6785853665669201E-3</v>
      </c>
      <c r="W13" s="111"/>
      <c r="X13" s="119"/>
      <c r="Y13" s="143"/>
      <c r="Z13" s="129">
        <v>2.2705546775839999E-3</v>
      </c>
      <c r="AA13" s="143"/>
      <c r="AB13" s="129">
        <v>4.4900973222472898E-3</v>
      </c>
      <c r="AC13" s="111"/>
      <c r="AD13" s="119"/>
      <c r="AE13" s="143"/>
      <c r="AF13" s="129">
        <v>3.7654503161499101E-3</v>
      </c>
      <c r="AG13" s="143"/>
      <c r="AH13" s="129">
        <v>1.99596507658098E-3</v>
      </c>
      <c r="AI13" s="111"/>
      <c r="AJ13" s="119">
        <v>1.61571338184953E-3</v>
      </c>
      <c r="AK13" s="128"/>
      <c r="AL13" s="129">
        <v>9.1236567964145306E-3</v>
      </c>
      <c r="AM13" s="130"/>
    </row>
    <row r="14" spans="1:39" x14ac:dyDescent="0.35">
      <c r="A14" s="505"/>
      <c r="B14" s="119"/>
      <c r="C14" s="111"/>
      <c r="D14" s="119"/>
      <c r="E14" s="143"/>
      <c r="F14" s="129"/>
      <c r="G14" s="111"/>
      <c r="H14" s="119"/>
      <c r="I14" s="143"/>
      <c r="J14" s="129"/>
      <c r="K14" s="111"/>
      <c r="L14" s="119"/>
      <c r="M14" s="143"/>
      <c r="N14" s="129"/>
      <c r="O14" s="143"/>
      <c r="P14" s="129"/>
      <c r="Q14" s="143"/>
      <c r="R14" s="129"/>
      <c r="S14" s="111"/>
      <c r="T14" s="119"/>
      <c r="U14" s="143"/>
      <c r="V14" s="129"/>
      <c r="W14" s="111"/>
      <c r="X14" s="119"/>
      <c r="Y14" s="143"/>
      <c r="Z14" s="129"/>
      <c r="AA14" s="143"/>
      <c r="AB14" s="129"/>
      <c r="AC14" s="111"/>
      <c r="AD14" s="119"/>
      <c r="AE14" s="143"/>
      <c r="AF14" s="129"/>
      <c r="AG14" s="143"/>
      <c r="AH14" s="129"/>
      <c r="AI14" s="111"/>
      <c r="AJ14" s="119"/>
      <c r="AK14" s="128"/>
      <c r="AL14" s="129"/>
      <c r="AM14" s="130"/>
    </row>
    <row r="15" spans="1:39" x14ac:dyDescent="0.35">
      <c r="A15" s="505" t="s">
        <v>91</v>
      </c>
      <c r="B15" s="119">
        <v>4.5955442687610204E-3</v>
      </c>
      <c r="C15" s="111"/>
      <c r="D15" s="119">
        <v>4.7246563328010504E-3</v>
      </c>
      <c r="E15" s="143"/>
      <c r="F15" s="129">
        <v>4.4621847809554896E-3</v>
      </c>
      <c r="G15" s="111"/>
      <c r="H15" s="119">
        <v>4.4530798759480003E-3</v>
      </c>
      <c r="I15" s="143"/>
      <c r="J15" s="129">
        <v>4.76884182221856E-3</v>
      </c>
      <c r="K15" s="111"/>
      <c r="L15" s="119">
        <v>5.5131548905623298E-3</v>
      </c>
      <c r="M15" s="143"/>
      <c r="N15" s="129"/>
      <c r="O15" s="143"/>
      <c r="P15" s="129"/>
      <c r="Q15" s="143"/>
      <c r="R15" s="129"/>
      <c r="S15" s="111"/>
      <c r="T15" s="119">
        <v>7.7568027227579196E-3</v>
      </c>
      <c r="U15" s="143"/>
      <c r="V15" s="129">
        <v>3.445274284815E-3</v>
      </c>
      <c r="W15" s="111"/>
      <c r="X15" s="119">
        <v>4.7889683606318397E-3</v>
      </c>
      <c r="Y15" s="143"/>
      <c r="Z15" s="129">
        <v>7.1794080061938102E-3</v>
      </c>
      <c r="AA15" s="143"/>
      <c r="AB15" s="129">
        <v>2.55885534807035E-3</v>
      </c>
      <c r="AC15" s="111"/>
      <c r="AD15" s="119">
        <v>4.8258074751141196E-3</v>
      </c>
      <c r="AE15" s="143"/>
      <c r="AF15" s="129">
        <v>5.948627028044E-3</v>
      </c>
      <c r="AG15" s="143"/>
      <c r="AH15" s="129">
        <v>2.1578721063537799E-3</v>
      </c>
      <c r="AI15" s="111"/>
      <c r="AJ15" s="119">
        <v>4.19956213442527E-3</v>
      </c>
      <c r="AK15" s="128"/>
      <c r="AL15" s="129">
        <v>1.03851771676041E-2</v>
      </c>
      <c r="AM15" s="130"/>
    </row>
    <row r="16" spans="1:39" ht="15.75" customHeight="1" x14ac:dyDescent="0.35">
      <c r="A16" s="505"/>
      <c r="B16" s="119"/>
      <c r="C16" s="111"/>
      <c r="D16" s="119"/>
      <c r="E16" s="143"/>
      <c r="F16" s="129"/>
      <c r="G16" s="111"/>
      <c r="H16" s="119"/>
      <c r="I16" s="143"/>
      <c r="J16" s="129"/>
      <c r="K16" s="111"/>
      <c r="L16" s="119"/>
      <c r="M16" s="143"/>
      <c r="N16" s="129"/>
      <c r="O16" s="143"/>
      <c r="P16" s="129"/>
      <c r="Q16" s="143"/>
      <c r="R16" s="129"/>
      <c r="S16" s="111"/>
      <c r="T16" s="119"/>
      <c r="U16" s="143"/>
      <c r="V16" s="129"/>
      <c r="W16" s="111"/>
      <c r="X16" s="119"/>
      <c r="Y16" s="143"/>
      <c r="Z16" s="129"/>
      <c r="AA16" s="143"/>
      <c r="AB16" s="129"/>
      <c r="AC16" s="111"/>
      <c r="AD16" s="119"/>
      <c r="AE16" s="143"/>
      <c r="AF16" s="129"/>
      <c r="AG16" s="143"/>
      <c r="AH16" s="129"/>
      <c r="AI16" s="111"/>
      <c r="AJ16" s="119"/>
      <c r="AK16" s="128"/>
      <c r="AL16" s="129"/>
      <c r="AM16" s="130"/>
    </row>
    <row r="17" spans="1:39" x14ac:dyDescent="0.35">
      <c r="A17" s="488" t="s">
        <v>168</v>
      </c>
      <c r="B17" s="126">
        <v>0.871094109351497</v>
      </c>
      <c r="C17" s="94"/>
      <c r="D17" s="126">
        <v>0.90507031881217104</v>
      </c>
      <c r="E17" s="136"/>
      <c r="F17" s="117">
        <v>0.83600017816127203</v>
      </c>
      <c r="G17" s="94"/>
      <c r="H17" s="126">
        <v>0.88519901668506995</v>
      </c>
      <c r="I17" s="93"/>
      <c r="J17" s="117">
        <v>0.85700037076037305</v>
      </c>
      <c r="K17" s="94"/>
      <c r="L17" s="126">
        <v>0.87339604315117203</v>
      </c>
      <c r="M17" s="93"/>
      <c r="N17" s="117">
        <v>0.875299652539547</v>
      </c>
      <c r="O17" s="93"/>
      <c r="P17" s="117">
        <v>0.85111573791495998</v>
      </c>
      <c r="Q17" s="93"/>
      <c r="R17" s="117">
        <v>0.89117914300480106</v>
      </c>
      <c r="S17" s="94"/>
      <c r="T17" s="126">
        <v>0.81767635892550605</v>
      </c>
      <c r="U17" s="93"/>
      <c r="V17" s="243">
        <v>0.88243832836163505</v>
      </c>
      <c r="W17" s="241"/>
      <c r="X17" s="239">
        <v>0.872576413475049</v>
      </c>
      <c r="Y17" s="242"/>
      <c r="Z17" s="243">
        <v>0.89205083124390705</v>
      </c>
      <c r="AA17" s="242"/>
      <c r="AB17" s="243">
        <v>0.85463248389916702</v>
      </c>
      <c r="AC17" s="241"/>
      <c r="AD17" s="239">
        <v>0.81350702137717401</v>
      </c>
      <c r="AE17" s="242"/>
      <c r="AF17" s="243">
        <v>0.88543556270421897</v>
      </c>
      <c r="AG17" s="242"/>
      <c r="AH17" s="243">
        <v>0.86508451221499605</v>
      </c>
      <c r="AI17" s="241"/>
      <c r="AJ17" s="239">
        <v>0.869163151025379</v>
      </c>
      <c r="AK17" s="274"/>
      <c r="AL17" s="243">
        <v>0.88594351166143603</v>
      </c>
      <c r="AM17" s="275"/>
    </row>
    <row r="18" spans="1:39" ht="15.75" customHeight="1" x14ac:dyDescent="0.35">
      <c r="A18" s="489"/>
      <c r="B18" s="123"/>
      <c r="C18" s="222"/>
      <c r="D18" s="123"/>
      <c r="E18" s="223"/>
      <c r="F18" s="124"/>
      <c r="G18" s="222"/>
      <c r="H18" s="123"/>
      <c r="I18" s="223"/>
      <c r="J18" s="124"/>
      <c r="K18" s="222"/>
      <c r="L18" s="123"/>
      <c r="M18" s="223"/>
      <c r="N18" s="124"/>
      <c r="O18" s="223"/>
      <c r="P18" s="124"/>
      <c r="Q18" s="223"/>
      <c r="R18" s="124"/>
      <c r="S18" s="222"/>
      <c r="T18" s="123"/>
      <c r="U18" s="223"/>
      <c r="V18" s="124"/>
      <c r="W18" s="222"/>
      <c r="X18" s="123"/>
      <c r="Y18" s="223"/>
      <c r="Z18" s="124"/>
      <c r="AA18" s="223"/>
      <c r="AB18" s="124"/>
      <c r="AC18" s="222"/>
      <c r="AD18" s="123"/>
      <c r="AE18" s="223"/>
      <c r="AF18" s="124"/>
      <c r="AG18" s="223"/>
      <c r="AH18" s="124"/>
      <c r="AI18" s="222"/>
      <c r="AJ18" s="123"/>
      <c r="AK18" s="272"/>
      <c r="AL18" s="124"/>
      <c r="AM18" s="273"/>
    </row>
    <row r="19" spans="1:39" ht="15.75" customHeight="1" x14ac:dyDescent="0.35"/>
    <row r="20" spans="1:39" ht="105" customHeight="1" x14ac:dyDescent="0.35">
      <c r="A20" s="216" t="s">
        <v>304</v>
      </c>
      <c r="B20" s="479" t="s">
        <v>173</v>
      </c>
      <c r="C20" s="466"/>
      <c r="D20" s="485" t="s">
        <v>93</v>
      </c>
      <c r="E20" s="486"/>
      <c r="F20" s="480" t="s">
        <v>115</v>
      </c>
      <c r="G20" s="504"/>
      <c r="H20" s="481" t="s">
        <v>116</v>
      </c>
      <c r="I20" s="482"/>
      <c r="J20" s="482" t="s">
        <v>117</v>
      </c>
      <c r="K20" s="483"/>
      <c r="L20" s="479" t="s">
        <v>118</v>
      </c>
      <c r="M20" s="480"/>
      <c r="N20" s="480" t="s">
        <v>119</v>
      </c>
      <c r="O20" s="480"/>
      <c r="P20" s="480" t="s">
        <v>120</v>
      </c>
      <c r="Q20" s="480"/>
      <c r="R20" s="480" t="s">
        <v>121</v>
      </c>
      <c r="S20" s="504"/>
      <c r="T20" s="479" t="s">
        <v>122</v>
      </c>
      <c r="U20" s="480"/>
      <c r="V20" s="480" t="s">
        <v>123</v>
      </c>
      <c r="W20" s="504"/>
      <c r="X20" s="479" t="s">
        <v>124</v>
      </c>
      <c r="Y20" s="480"/>
      <c r="Z20" s="480" t="s">
        <v>125</v>
      </c>
      <c r="AA20" s="480"/>
      <c r="AB20" s="480" t="s">
        <v>126</v>
      </c>
      <c r="AC20" s="504"/>
      <c r="AD20" s="479" t="s">
        <v>127</v>
      </c>
      <c r="AE20" s="480"/>
      <c r="AF20" s="480" t="s">
        <v>128</v>
      </c>
      <c r="AG20" s="480"/>
      <c r="AH20" s="480" t="s">
        <v>129</v>
      </c>
      <c r="AI20" s="504"/>
      <c r="AJ20" s="467" t="s">
        <v>298</v>
      </c>
      <c r="AK20" s="468"/>
      <c r="AL20" s="468" t="s">
        <v>299</v>
      </c>
      <c r="AM20" s="469"/>
    </row>
    <row r="21" spans="1:39" ht="15.75" customHeight="1" x14ac:dyDescent="0.35">
      <c r="A21" s="244"/>
      <c r="B21" s="213"/>
      <c r="C21" s="224"/>
      <c r="D21" s="218" t="s">
        <v>130</v>
      </c>
      <c r="E21" s="219"/>
      <c r="F21" s="214" t="s">
        <v>131</v>
      </c>
      <c r="G21" s="112"/>
      <c r="H21" s="218" t="s">
        <v>130</v>
      </c>
      <c r="I21" s="219"/>
      <c r="J21" s="214" t="s">
        <v>131</v>
      </c>
      <c r="K21" s="220"/>
      <c r="L21" s="213" t="s">
        <v>132</v>
      </c>
      <c r="M21" s="113"/>
      <c r="N21" s="214" t="s">
        <v>131</v>
      </c>
      <c r="O21" s="113"/>
      <c r="P21" s="214" t="s">
        <v>133</v>
      </c>
      <c r="Q21" s="113"/>
      <c r="R21" s="214" t="s">
        <v>134</v>
      </c>
      <c r="S21" s="112"/>
      <c r="T21" s="213" t="s">
        <v>132</v>
      </c>
      <c r="U21" s="113"/>
      <c r="V21" s="214" t="s">
        <v>131</v>
      </c>
      <c r="W21" s="112"/>
      <c r="X21" s="213" t="s">
        <v>132</v>
      </c>
      <c r="Y21" s="113"/>
      <c r="Z21" s="214" t="s">
        <v>131</v>
      </c>
      <c r="AA21" s="113"/>
      <c r="AB21" s="214" t="s">
        <v>133</v>
      </c>
      <c r="AC21" s="112"/>
      <c r="AD21" s="213" t="s">
        <v>132</v>
      </c>
      <c r="AE21" s="113"/>
      <c r="AF21" s="214" t="s">
        <v>131</v>
      </c>
      <c r="AG21" s="113"/>
      <c r="AH21" s="214" t="s">
        <v>133</v>
      </c>
      <c r="AI21" s="118"/>
      <c r="AJ21" s="270" t="s">
        <v>132</v>
      </c>
      <c r="AK21" s="121"/>
      <c r="AL21" s="221" t="s">
        <v>131</v>
      </c>
      <c r="AM21" s="224"/>
    </row>
    <row r="22" spans="1:39" x14ac:dyDescent="0.35">
      <c r="A22" s="245"/>
      <c r="B22" s="226" t="s">
        <v>135</v>
      </c>
      <c r="C22" s="228" t="s">
        <v>136</v>
      </c>
      <c r="D22" s="226" t="s">
        <v>135</v>
      </c>
      <c r="E22" s="227" t="s">
        <v>136</v>
      </c>
      <c r="F22" s="227" t="s">
        <v>135</v>
      </c>
      <c r="G22" s="228" t="s">
        <v>136</v>
      </c>
      <c r="H22" s="226" t="s">
        <v>135</v>
      </c>
      <c r="I22" s="227" t="s">
        <v>136</v>
      </c>
      <c r="J22" s="227" t="s">
        <v>135</v>
      </c>
      <c r="K22" s="228" t="s">
        <v>136</v>
      </c>
      <c r="L22" s="226" t="s">
        <v>135</v>
      </c>
      <c r="M22" s="227" t="s">
        <v>136</v>
      </c>
      <c r="N22" s="227" t="s">
        <v>135</v>
      </c>
      <c r="O22" s="227" t="s">
        <v>136</v>
      </c>
      <c r="P22" s="227" t="s">
        <v>135</v>
      </c>
      <c r="Q22" s="227" t="s">
        <v>136</v>
      </c>
      <c r="R22" s="227" t="s">
        <v>135</v>
      </c>
      <c r="S22" s="228" t="s">
        <v>136</v>
      </c>
      <c r="T22" s="226" t="s">
        <v>135</v>
      </c>
      <c r="U22" s="227" t="s">
        <v>136</v>
      </c>
      <c r="V22" s="227" t="s">
        <v>135</v>
      </c>
      <c r="W22" s="228" t="s">
        <v>136</v>
      </c>
      <c r="X22" s="226" t="s">
        <v>135</v>
      </c>
      <c r="Y22" s="227" t="s">
        <v>136</v>
      </c>
      <c r="Z22" s="227" t="s">
        <v>135</v>
      </c>
      <c r="AA22" s="227" t="s">
        <v>136</v>
      </c>
      <c r="AB22" s="227" t="s">
        <v>135</v>
      </c>
      <c r="AC22" s="228" t="s">
        <v>136</v>
      </c>
      <c r="AD22" s="226" t="s">
        <v>135</v>
      </c>
      <c r="AE22" s="227" t="s">
        <v>136</v>
      </c>
      <c r="AF22" s="227" t="s">
        <v>135</v>
      </c>
      <c r="AG22" s="227" t="s">
        <v>136</v>
      </c>
      <c r="AH22" s="227" t="s">
        <v>135</v>
      </c>
      <c r="AI22" s="228" t="s">
        <v>136</v>
      </c>
      <c r="AJ22" s="226" t="s">
        <v>135</v>
      </c>
      <c r="AK22" s="227" t="s">
        <v>136</v>
      </c>
      <c r="AL22" s="227" t="s">
        <v>135</v>
      </c>
      <c r="AM22" s="228" t="s">
        <v>136</v>
      </c>
    </row>
    <row r="23" spans="1:39" ht="15.75" customHeight="1" x14ac:dyDescent="0.35">
      <c r="A23" s="261" t="s">
        <v>65</v>
      </c>
      <c r="B23" s="123">
        <v>1995</v>
      </c>
      <c r="C23" s="260"/>
      <c r="D23" s="123">
        <v>966</v>
      </c>
      <c r="E23" s="124"/>
      <c r="F23" s="124">
        <v>1029</v>
      </c>
      <c r="G23" s="260"/>
      <c r="H23" s="123">
        <v>1067</v>
      </c>
      <c r="I23" s="124"/>
      <c r="J23" s="124">
        <v>923</v>
      </c>
      <c r="K23" s="260"/>
      <c r="L23" s="123">
        <v>1214</v>
      </c>
      <c r="M23" s="124"/>
      <c r="N23" s="124">
        <v>196</v>
      </c>
      <c r="O23" s="124"/>
      <c r="P23" s="124">
        <v>314</v>
      </c>
      <c r="Q23" s="124"/>
      <c r="R23" s="124">
        <v>227</v>
      </c>
      <c r="S23" s="260"/>
      <c r="T23" s="123">
        <v>334</v>
      </c>
      <c r="U23" s="124"/>
      <c r="V23" s="124">
        <v>1623</v>
      </c>
      <c r="W23" s="260"/>
      <c r="X23" s="123">
        <v>527</v>
      </c>
      <c r="Y23" s="124"/>
      <c r="Z23" s="124">
        <v>615</v>
      </c>
      <c r="AA23" s="124"/>
      <c r="AB23" s="124">
        <v>853</v>
      </c>
      <c r="AC23" s="260"/>
      <c r="AD23" s="123">
        <v>148</v>
      </c>
      <c r="AE23" s="124"/>
      <c r="AF23" s="124">
        <v>923</v>
      </c>
      <c r="AG23" s="124"/>
      <c r="AH23" s="124">
        <v>832</v>
      </c>
      <c r="AI23" s="222"/>
      <c r="AJ23" s="123">
        <v>1722</v>
      </c>
      <c r="AK23" s="272"/>
      <c r="AL23" s="124">
        <v>154</v>
      </c>
      <c r="AM23" s="273"/>
    </row>
    <row r="24" spans="1:39" x14ac:dyDescent="0.35">
      <c r="A24" s="499" t="s">
        <v>163</v>
      </c>
      <c r="B24" s="239">
        <v>0.12945818487301899</v>
      </c>
      <c r="C24" s="241"/>
      <c r="D24" s="119">
        <v>0.14677879264629501</v>
      </c>
      <c r="E24" s="143"/>
      <c r="F24" s="129">
        <v>0.111567777820055</v>
      </c>
      <c r="G24" s="111"/>
      <c r="H24" s="119">
        <v>0.15560857078066001</v>
      </c>
      <c r="I24" s="143"/>
      <c r="J24" s="129">
        <v>0.101259329931622</v>
      </c>
      <c r="K24" s="111"/>
      <c r="L24" s="119">
        <v>0.124137634735436</v>
      </c>
      <c r="M24" s="143"/>
      <c r="N24" s="129">
        <v>0.143789872871494</v>
      </c>
      <c r="O24" s="143"/>
      <c r="P24" s="129">
        <v>0.14927344095544801</v>
      </c>
      <c r="Q24" s="143"/>
      <c r="R24" s="129">
        <v>0.117333685238535</v>
      </c>
      <c r="S24" s="111"/>
      <c r="T24" s="119">
        <v>0.200370989750456</v>
      </c>
      <c r="U24" s="143"/>
      <c r="V24" s="129">
        <v>0.116657901825635</v>
      </c>
      <c r="W24" s="111"/>
      <c r="X24" s="119">
        <v>0.11477587513508</v>
      </c>
      <c r="Y24" s="143"/>
      <c r="Z24" s="129">
        <v>0.115266813337527</v>
      </c>
      <c r="AA24" s="143"/>
      <c r="AB24" s="129">
        <v>0.14964814793169001</v>
      </c>
      <c r="AC24" s="111"/>
      <c r="AD24" s="119">
        <v>0.13040728598176901</v>
      </c>
      <c r="AE24" s="143"/>
      <c r="AF24" s="129">
        <v>0.120466696631014</v>
      </c>
      <c r="AG24" s="143"/>
      <c r="AH24" s="129">
        <v>0.14949431246858699</v>
      </c>
      <c r="AI24" s="111"/>
      <c r="AJ24" s="119">
        <v>0.12981898120885399</v>
      </c>
      <c r="AK24" s="128"/>
      <c r="AL24" s="129">
        <v>8.9282778699600898E-2</v>
      </c>
      <c r="AM24" s="130"/>
    </row>
    <row r="25" spans="1:39" x14ac:dyDescent="0.35">
      <c r="A25" s="487"/>
      <c r="B25" s="119"/>
      <c r="C25" s="111"/>
      <c r="D25" s="119"/>
      <c r="E25" s="143"/>
      <c r="F25" s="129"/>
      <c r="G25" s="111"/>
      <c r="H25" s="119"/>
      <c r="I25" s="143"/>
      <c r="J25" s="129"/>
      <c r="K25" s="111"/>
      <c r="L25" s="119"/>
      <c r="M25" s="143"/>
      <c r="N25" s="129"/>
      <c r="O25" s="143"/>
      <c r="P25" s="129"/>
      <c r="Q25" s="143"/>
      <c r="R25" s="129"/>
      <c r="S25" s="111"/>
      <c r="T25" s="119"/>
      <c r="U25" s="143"/>
      <c r="V25" s="129"/>
      <c r="W25" s="111"/>
      <c r="X25" s="119"/>
      <c r="Y25" s="143"/>
      <c r="Z25" s="129"/>
      <c r="AA25" s="143"/>
      <c r="AB25" s="129"/>
      <c r="AC25" s="111"/>
      <c r="AD25" s="119"/>
      <c r="AE25" s="143"/>
      <c r="AF25" s="129"/>
      <c r="AG25" s="143"/>
      <c r="AH25" s="129"/>
      <c r="AI25" s="111"/>
      <c r="AJ25" s="119"/>
      <c r="AK25" s="128"/>
      <c r="AL25" s="129"/>
      <c r="AM25" s="130"/>
    </row>
    <row r="26" spans="1:39" x14ac:dyDescent="0.35">
      <c r="A26" s="487" t="s">
        <v>164</v>
      </c>
      <c r="B26" s="119">
        <v>0.20085707015825399</v>
      </c>
      <c r="C26" s="111"/>
      <c r="D26" s="119">
        <v>0.21654883709532199</v>
      </c>
      <c r="E26" s="143"/>
      <c r="F26" s="129">
        <v>0.184649088223721</v>
      </c>
      <c r="G26" s="111"/>
      <c r="H26" s="119">
        <v>0.22126794651391199</v>
      </c>
      <c r="I26" s="143"/>
      <c r="J26" s="129">
        <v>0.179817155920211</v>
      </c>
      <c r="K26" s="111"/>
      <c r="L26" s="119">
        <v>0.194782459805385</v>
      </c>
      <c r="M26" s="143"/>
      <c r="N26" s="129">
        <v>0.169375499336644</v>
      </c>
      <c r="O26" s="143"/>
      <c r="P26" s="129">
        <v>0.25112602447246901</v>
      </c>
      <c r="Q26" s="143"/>
      <c r="R26" s="129">
        <v>0.18084063730852301</v>
      </c>
      <c r="S26" s="111"/>
      <c r="T26" s="119">
        <v>0.29317557287318502</v>
      </c>
      <c r="U26" s="143"/>
      <c r="V26" s="129">
        <v>0.18325396021781201</v>
      </c>
      <c r="W26" s="111"/>
      <c r="X26" s="119">
        <v>0.220423705754765</v>
      </c>
      <c r="Y26" s="143"/>
      <c r="Z26" s="129">
        <v>0.171690114661389</v>
      </c>
      <c r="AA26" s="143"/>
      <c r="AB26" s="129">
        <v>0.20946901233517301</v>
      </c>
      <c r="AC26" s="111"/>
      <c r="AD26" s="119">
        <v>0.21846335340161799</v>
      </c>
      <c r="AE26" s="143"/>
      <c r="AF26" s="129">
        <v>0.17564723222093101</v>
      </c>
      <c r="AG26" s="143"/>
      <c r="AH26" s="129">
        <v>0.23783203857542001</v>
      </c>
      <c r="AI26" s="111"/>
      <c r="AJ26" s="119">
        <v>0.203977572286999</v>
      </c>
      <c r="AK26" s="128"/>
      <c r="AL26" s="129">
        <v>0.141678872761304</v>
      </c>
      <c r="AM26" s="130"/>
    </row>
    <row r="27" spans="1:39" x14ac:dyDescent="0.35">
      <c r="A27" s="487"/>
      <c r="B27" s="119"/>
      <c r="C27" s="111"/>
      <c r="D27" s="119"/>
      <c r="E27" s="143"/>
      <c r="F27" s="129"/>
      <c r="G27" s="111"/>
      <c r="H27" s="119"/>
      <c r="I27" s="143"/>
      <c r="J27" s="129"/>
      <c r="K27" s="111"/>
      <c r="L27" s="119"/>
      <c r="M27" s="143"/>
      <c r="N27" s="129"/>
      <c r="O27" s="143"/>
      <c r="P27" s="129"/>
      <c r="Q27" s="143"/>
      <c r="R27" s="129"/>
      <c r="S27" s="111"/>
      <c r="T27" s="119"/>
      <c r="U27" s="143"/>
      <c r="V27" s="129"/>
      <c r="W27" s="111"/>
      <c r="X27" s="119"/>
      <c r="Y27" s="143"/>
      <c r="Z27" s="129"/>
      <c r="AA27" s="143"/>
      <c r="AB27" s="129"/>
      <c r="AC27" s="111"/>
      <c r="AD27" s="119"/>
      <c r="AE27" s="143"/>
      <c r="AF27" s="129"/>
      <c r="AG27" s="143"/>
      <c r="AH27" s="129"/>
      <c r="AI27" s="111"/>
      <c r="AJ27" s="119"/>
      <c r="AK27" s="128"/>
      <c r="AL27" s="129"/>
      <c r="AM27" s="130"/>
    </row>
    <row r="28" spans="1:39" x14ac:dyDescent="0.35">
      <c r="A28" s="487" t="s">
        <v>165</v>
      </c>
      <c r="B28" s="119">
        <v>0.32723953028091202</v>
      </c>
      <c r="C28" s="111"/>
      <c r="D28" s="119">
        <v>0.33567957988480301</v>
      </c>
      <c r="E28" s="143"/>
      <c r="F28" s="129">
        <v>0.31852182678358998</v>
      </c>
      <c r="G28" s="111"/>
      <c r="H28" s="119">
        <v>0.31268523496637002</v>
      </c>
      <c r="I28" s="143"/>
      <c r="J28" s="129">
        <v>0.34190324150120799</v>
      </c>
      <c r="K28" s="111"/>
      <c r="L28" s="119">
        <v>0.31639223469776401</v>
      </c>
      <c r="M28" s="143"/>
      <c r="N28" s="129">
        <v>0.30116931371960198</v>
      </c>
      <c r="O28" s="143"/>
      <c r="P28" s="129">
        <v>0.34284262808634802</v>
      </c>
      <c r="Q28" s="143"/>
      <c r="R28" s="129">
        <v>0.45713215965913001</v>
      </c>
      <c r="S28" s="111"/>
      <c r="T28" s="119">
        <v>0.28214247073256798</v>
      </c>
      <c r="U28" s="143"/>
      <c r="V28" s="129">
        <v>0.33702001533801201</v>
      </c>
      <c r="W28" s="111"/>
      <c r="X28" s="119">
        <v>0.30564915094739697</v>
      </c>
      <c r="Y28" s="143"/>
      <c r="Z28" s="129">
        <v>0.31959768944130701</v>
      </c>
      <c r="AA28" s="143"/>
      <c r="AB28" s="129">
        <v>0.34715781397843098</v>
      </c>
      <c r="AC28" s="111"/>
      <c r="AD28" s="119">
        <v>0.34268925567325698</v>
      </c>
      <c r="AE28" s="143"/>
      <c r="AF28" s="129">
        <v>0.31530216463324801</v>
      </c>
      <c r="AG28" s="143"/>
      <c r="AH28" s="129">
        <v>0.33143849730852398</v>
      </c>
      <c r="AI28" s="111"/>
      <c r="AJ28" s="119">
        <v>0.31969731286648001</v>
      </c>
      <c r="AK28" s="128"/>
      <c r="AL28" s="129">
        <v>0.37611239734151702</v>
      </c>
      <c r="AM28" s="130"/>
    </row>
    <row r="29" spans="1:39" x14ac:dyDescent="0.35">
      <c r="A29" s="487"/>
      <c r="B29" s="119"/>
      <c r="C29" s="111"/>
      <c r="D29" s="119"/>
      <c r="E29" s="143"/>
      <c r="F29" s="129"/>
      <c r="G29" s="111"/>
      <c r="H29" s="119"/>
      <c r="I29" s="143"/>
      <c r="J29" s="129"/>
      <c r="K29" s="111"/>
      <c r="L29" s="119"/>
      <c r="M29" s="143"/>
      <c r="N29" s="129"/>
      <c r="O29" s="143"/>
      <c r="P29" s="129"/>
      <c r="Q29" s="143"/>
      <c r="R29" s="129"/>
      <c r="S29" s="111"/>
      <c r="T29" s="119"/>
      <c r="U29" s="143"/>
      <c r="V29" s="129"/>
      <c r="W29" s="111"/>
      <c r="X29" s="119"/>
      <c r="Y29" s="143"/>
      <c r="Z29" s="129"/>
      <c r="AA29" s="143"/>
      <c r="AB29" s="129"/>
      <c r="AC29" s="111"/>
      <c r="AD29" s="119"/>
      <c r="AE29" s="143"/>
      <c r="AF29" s="129"/>
      <c r="AG29" s="143"/>
      <c r="AH29" s="129"/>
      <c r="AI29" s="111"/>
      <c r="AJ29" s="119"/>
      <c r="AK29" s="128"/>
      <c r="AL29" s="129"/>
      <c r="AM29" s="130"/>
    </row>
    <row r="30" spans="1:39" x14ac:dyDescent="0.35">
      <c r="A30" s="487" t="s">
        <v>166</v>
      </c>
      <c r="B30" s="119">
        <v>0.31131517070044801</v>
      </c>
      <c r="C30" s="111"/>
      <c r="D30" s="119">
        <v>0.26922392657810001</v>
      </c>
      <c r="E30" s="143"/>
      <c r="F30" s="129">
        <v>0.35479109836831602</v>
      </c>
      <c r="G30" s="111"/>
      <c r="H30" s="119">
        <v>0.28033385703979302</v>
      </c>
      <c r="I30" s="143"/>
      <c r="J30" s="129">
        <v>0.34465264124763301</v>
      </c>
      <c r="K30" s="111"/>
      <c r="L30" s="119">
        <v>0.33149427035164603</v>
      </c>
      <c r="M30" s="143"/>
      <c r="N30" s="129">
        <v>0.37941266787872402</v>
      </c>
      <c r="O30" s="143"/>
      <c r="P30" s="129">
        <v>0.22949861542607</v>
      </c>
      <c r="Q30" s="143"/>
      <c r="R30" s="129">
        <v>0.21538879047891399</v>
      </c>
      <c r="S30" s="111"/>
      <c r="T30" s="119">
        <v>0.20051445359626399</v>
      </c>
      <c r="U30" s="143"/>
      <c r="V30" s="129">
        <v>0.33230813894324002</v>
      </c>
      <c r="W30" s="111"/>
      <c r="X30" s="119">
        <v>0.33780329042988799</v>
      </c>
      <c r="Y30" s="143"/>
      <c r="Z30" s="129">
        <v>0.35633244523505198</v>
      </c>
      <c r="AA30" s="143"/>
      <c r="AB30" s="129">
        <v>0.260548127107598</v>
      </c>
      <c r="AC30" s="111"/>
      <c r="AD30" s="119">
        <v>0.25705252506419002</v>
      </c>
      <c r="AE30" s="143"/>
      <c r="AF30" s="129">
        <v>0.359673269565845</v>
      </c>
      <c r="AG30" s="143"/>
      <c r="AH30" s="129">
        <v>0.25713256888353198</v>
      </c>
      <c r="AI30" s="111"/>
      <c r="AJ30" s="119">
        <v>0.316633580980554</v>
      </c>
      <c r="AK30" s="128"/>
      <c r="AL30" s="129">
        <v>0.34319655305101798</v>
      </c>
      <c r="AM30" s="130"/>
    </row>
    <row r="31" spans="1:39" x14ac:dyDescent="0.35">
      <c r="A31" s="487"/>
      <c r="B31" s="119"/>
      <c r="C31" s="111"/>
      <c r="D31" s="119"/>
      <c r="E31" s="143"/>
      <c r="F31" s="129"/>
      <c r="G31" s="111"/>
      <c r="H31" s="119"/>
      <c r="I31" s="143"/>
      <c r="J31" s="129"/>
      <c r="K31" s="111"/>
      <c r="L31" s="119"/>
      <c r="M31" s="143"/>
      <c r="N31" s="129"/>
      <c r="O31" s="143"/>
      <c r="P31" s="129"/>
      <c r="Q31" s="143"/>
      <c r="R31" s="129"/>
      <c r="S31" s="111"/>
      <c r="T31" s="119"/>
      <c r="U31" s="143"/>
      <c r="V31" s="129"/>
      <c r="W31" s="111"/>
      <c r="X31" s="119"/>
      <c r="Y31" s="143"/>
      <c r="Z31" s="129"/>
      <c r="AA31" s="143"/>
      <c r="AB31" s="129"/>
      <c r="AC31" s="111"/>
      <c r="AD31" s="119"/>
      <c r="AE31" s="143"/>
      <c r="AF31" s="129"/>
      <c r="AG31" s="143"/>
      <c r="AH31" s="129"/>
      <c r="AI31" s="111"/>
      <c r="AJ31" s="119"/>
      <c r="AK31" s="128"/>
      <c r="AL31" s="129"/>
      <c r="AM31" s="130"/>
    </row>
    <row r="32" spans="1:39" x14ac:dyDescent="0.35">
      <c r="A32" s="487" t="s">
        <v>90</v>
      </c>
      <c r="B32" s="119">
        <v>2.7102106223516699E-2</v>
      </c>
      <c r="C32" s="111"/>
      <c r="D32" s="119">
        <v>2.7363557890528599E-2</v>
      </c>
      <c r="E32" s="143"/>
      <c r="F32" s="129">
        <v>2.68320535320207E-2</v>
      </c>
      <c r="G32" s="111"/>
      <c r="H32" s="119">
        <v>2.64444357549567E-2</v>
      </c>
      <c r="I32" s="143"/>
      <c r="J32" s="129">
        <v>2.79323648876291E-2</v>
      </c>
      <c r="K32" s="111"/>
      <c r="L32" s="119">
        <v>2.8932886902420799E-2</v>
      </c>
      <c r="M32" s="143"/>
      <c r="N32" s="129">
        <v>6.2526461935356603E-3</v>
      </c>
      <c r="O32" s="143"/>
      <c r="P32" s="129">
        <v>2.4357166215392901E-2</v>
      </c>
      <c r="Q32" s="143"/>
      <c r="R32" s="129">
        <v>2.93047273148975E-2</v>
      </c>
      <c r="S32" s="111"/>
      <c r="T32" s="119">
        <v>1.6039710324769599E-2</v>
      </c>
      <c r="U32" s="143"/>
      <c r="V32" s="129">
        <v>2.80116542261452E-2</v>
      </c>
      <c r="W32" s="111"/>
      <c r="X32" s="119">
        <v>1.6746038814883499E-2</v>
      </c>
      <c r="Y32" s="143"/>
      <c r="Z32" s="129">
        <v>3.1610037166318702E-2</v>
      </c>
      <c r="AA32" s="143"/>
      <c r="AB32" s="129">
        <v>3.0618043299038701E-2</v>
      </c>
      <c r="AC32" s="111"/>
      <c r="AD32" s="119">
        <v>4.7175146242910401E-2</v>
      </c>
      <c r="AE32" s="143"/>
      <c r="AF32" s="129">
        <v>2.40562557999205E-2</v>
      </c>
      <c r="AG32" s="143"/>
      <c r="AH32" s="129">
        <v>2.1944710657582401E-2</v>
      </c>
      <c r="AI32" s="111"/>
      <c r="AJ32" s="119">
        <v>2.5733881723095601E-2</v>
      </c>
      <c r="AK32" s="128"/>
      <c r="AL32" s="129">
        <v>4.4486633640860897E-2</v>
      </c>
      <c r="AM32" s="130"/>
    </row>
    <row r="33" spans="1:39" x14ac:dyDescent="0.35">
      <c r="A33" s="487"/>
      <c r="B33" s="119"/>
      <c r="C33" s="111"/>
      <c r="D33" s="119"/>
      <c r="E33" s="143"/>
      <c r="F33" s="129"/>
      <c r="G33" s="111"/>
      <c r="H33" s="119"/>
      <c r="I33" s="143"/>
      <c r="J33" s="129"/>
      <c r="K33" s="111"/>
      <c r="L33" s="119"/>
      <c r="M33" s="143"/>
      <c r="N33" s="129"/>
      <c r="O33" s="143"/>
      <c r="P33" s="129"/>
      <c r="Q33" s="143"/>
      <c r="R33" s="129"/>
      <c r="S33" s="111"/>
      <c r="T33" s="119"/>
      <c r="U33" s="143"/>
      <c r="V33" s="129"/>
      <c r="W33" s="111"/>
      <c r="X33" s="119"/>
      <c r="Y33" s="143"/>
      <c r="Z33" s="129"/>
      <c r="AA33" s="143"/>
      <c r="AB33" s="129"/>
      <c r="AC33" s="111"/>
      <c r="AD33" s="119"/>
      <c r="AE33" s="143"/>
      <c r="AF33" s="129"/>
      <c r="AG33" s="143"/>
      <c r="AH33" s="129"/>
      <c r="AI33" s="111"/>
      <c r="AJ33" s="119"/>
      <c r="AK33" s="128"/>
      <c r="AL33" s="129"/>
      <c r="AM33" s="130"/>
    </row>
    <row r="34" spans="1:39" x14ac:dyDescent="0.35">
      <c r="A34" s="487" t="s">
        <v>91</v>
      </c>
      <c r="B34" s="119">
        <v>4.0279377638508702E-3</v>
      </c>
      <c r="C34" s="111"/>
      <c r="D34" s="119">
        <v>4.4053059049507801E-3</v>
      </c>
      <c r="E34" s="143"/>
      <c r="F34" s="129">
        <v>3.6381552722968401E-3</v>
      </c>
      <c r="G34" s="111"/>
      <c r="H34" s="119">
        <v>3.6599549443077101E-3</v>
      </c>
      <c r="I34" s="143"/>
      <c r="J34" s="129">
        <v>4.4352665116970599E-3</v>
      </c>
      <c r="K34" s="111"/>
      <c r="L34" s="119">
        <v>4.26051350734904E-3</v>
      </c>
      <c r="M34" s="143"/>
      <c r="N34" s="129"/>
      <c r="O34" s="143"/>
      <c r="P34" s="129">
        <v>2.90212484427295E-3</v>
      </c>
      <c r="Q34" s="143"/>
      <c r="R34" s="129"/>
      <c r="S34" s="111"/>
      <c r="T34" s="119">
        <v>7.7568027227579196E-3</v>
      </c>
      <c r="U34" s="143"/>
      <c r="V34" s="129">
        <v>2.74832944915567E-3</v>
      </c>
      <c r="W34" s="111"/>
      <c r="X34" s="119">
        <v>4.6019389179861999E-3</v>
      </c>
      <c r="Y34" s="143"/>
      <c r="Z34" s="129">
        <v>5.5029001584067901E-3</v>
      </c>
      <c r="AA34" s="143"/>
      <c r="AB34" s="129">
        <v>2.55885534807035E-3</v>
      </c>
      <c r="AC34" s="111"/>
      <c r="AD34" s="119">
        <v>4.2124336362554899E-3</v>
      </c>
      <c r="AE34" s="143"/>
      <c r="AF34" s="129">
        <v>4.8543811490412503E-3</v>
      </c>
      <c r="AG34" s="143"/>
      <c r="AH34" s="129">
        <v>2.1578721063537799E-3</v>
      </c>
      <c r="AI34" s="111"/>
      <c r="AJ34" s="119">
        <v>4.1386709340175401E-3</v>
      </c>
      <c r="AK34" s="128"/>
      <c r="AL34" s="129">
        <v>5.24276450569869E-3</v>
      </c>
      <c r="AM34" s="130"/>
    </row>
    <row r="35" spans="1:39" ht="15.75" customHeight="1" x14ac:dyDescent="0.35">
      <c r="A35" s="487"/>
      <c r="B35" s="119"/>
      <c r="C35" s="111"/>
      <c r="D35" s="119"/>
      <c r="E35" s="143"/>
      <c r="F35" s="129"/>
      <c r="G35" s="111"/>
      <c r="H35" s="119"/>
      <c r="I35" s="143"/>
      <c r="J35" s="129"/>
      <c r="K35" s="111"/>
      <c r="L35" s="119"/>
      <c r="M35" s="143"/>
      <c r="N35" s="129"/>
      <c r="O35" s="143"/>
      <c r="P35" s="129"/>
      <c r="Q35" s="143"/>
      <c r="R35" s="129"/>
      <c r="S35" s="111"/>
      <c r="T35" s="119"/>
      <c r="U35" s="143"/>
      <c r="V35" s="129"/>
      <c r="W35" s="111"/>
      <c r="X35" s="119"/>
      <c r="Y35" s="143"/>
      <c r="Z35" s="129"/>
      <c r="AA35" s="143"/>
      <c r="AB35" s="129"/>
      <c r="AC35" s="111"/>
      <c r="AD35" s="119"/>
      <c r="AE35" s="143"/>
      <c r="AF35" s="129"/>
      <c r="AG35" s="143"/>
      <c r="AH35" s="129"/>
      <c r="AI35" s="111"/>
      <c r="AJ35" s="119"/>
      <c r="AK35" s="128"/>
      <c r="AL35" s="129"/>
      <c r="AM35" s="130"/>
    </row>
    <row r="36" spans="1:39" x14ac:dyDescent="0.35">
      <c r="A36" s="488" t="s">
        <v>168</v>
      </c>
      <c r="B36" s="126">
        <v>0.33031525503127301</v>
      </c>
      <c r="C36" s="94"/>
      <c r="D36" s="126">
        <v>0.36332762974161698</v>
      </c>
      <c r="E36" s="136"/>
      <c r="F36" s="117">
        <v>0.29621686604377601</v>
      </c>
      <c r="G36" s="94"/>
      <c r="H36" s="126">
        <v>0.376876517294572</v>
      </c>
      <c r="I36" s="93"/>
      <c r="J36" s="117">
        <v>0.28107648585183198</v>
      </c>
      <c r="K36" s="94"/>
      <c r="L36" s="126">
        <v>0.31892009454081999</v>
      </c>
      <c r="M36" s="93"/>
      <c r="N36" s="117">
        <v>0.313165372208138</v>
      </c>
      <c r="O36" s="93"/>
      <c r="P36" s="117">
        <v>0.40039946542791599</v>
      </c>
      <c r="Q36" s="93"/>
      <c r="R36" s="117">
        <v>0.298174322547059</v>
      </c>
      <c r="S36" s="94"/>
      <c r="T36" s="126">
        <v>0.49354656262364099</v>
      </c>
      <c r="U36" s="93"/>
      <c r="V36" s="243">
        <v>0.299911862043447</v>
      </c>
      <c r="W36" s="241"/>
      <c r="X36" s="239">
        <v>0.33519958088984497</v>
      </c>
      <c r="Y36" s="242"/>
      <c r="Z36" s="243">
        <v>0.28695692799891598</v>
      </c>
      <c r="AA36" s="242"/>
      <c r="AB36" s="243">
        <v>0.35911716026686302</v>
      </c>
      <c r="AC36" s="241"/>
      <c r="AD36" s="239">
        <v>0.34887063938338603</v>
      </c>
      <c r="AE36" s="242"/>
      <c r="AF36" s="243">
        <v>0.29611392885194499</v>
      </c>
      <c r="AG36" s="242"/>
      <c r="AH36" s="243">
        <v>0.38732635104400698</v>
      </c>
      <c r="AI36" s="241"/>
      <c r="AJ36" s="239">
        <v>0.33379655349585302</v>
      </c>
      <c r="AK36" s="274"/>
      <c r="AL36" s="243">
        <v>0.230961651460905</v>
      </c>
      <c r="AM36" s="275"/>
    </row>
    <row r="37" spans="1:39" ht="15.75" customHeight="1" x14ac:dyDescent="0.35">
      <c r="A37" s="489"/>
      <c r="B37" s="123"/>
      <c r="C37" s="222"/>
      <c r="D37" s="123"/>
      <c r="E37" s="223"/>
      <c r="F37" s="124"/>
      <c r="G37" s="222"/>
      <c r="H37" s="123"/>
      <c r="I37" s="223"/>
      <c r="J37" s="124"/>
      <c r="K37" s="222"/>
      <c r="L37" s="123"/>
      <c r="M37" s="223"/>
      <c r="N37" s="124"/>
      <c r="O37" s="223"/>
      <c r="P37" s="124"/>
      <c r="Q37" s="223"/>
      <c r="R37" s="124"/>
      <c r="S37" s="222"/>
      <c r="T37" s="123"/>
      <c r="U37" s="223"/>
      <c r="V37" s="124"/>
      <c r="W37" s="222"/>
      <c r="X37" s="123"/>
      <c r="Y37" s="223"/>
      <c r="Z37" s="124"/>
      <c r="AA37" s="223"/>
      <c r="AB37" s="124"/>
      <c r="AC37" s="222"/>
      <c r="AD37" s="123"/>
      <c r="AE37" s="223"/>
      <c r="AF37" s="124"/>
      <c r="AG37" s="223"/>
      <c r="AH37" s="124"/>
      <c r="AI37" s="222"/>
      <c r="AJ37" s="123"/>
      <c r="AK37" s="272"/>
      <c r="AL37" s="124"/>
      <c r="AM37" s="273"/>
    </row>
    <row r="38" spans="1:39" ht="15.75" customHeight="1" x14ac:dyDescent="0.35">
      <c r="A38" s="247"/>
    </row>
    <row r="39" spans="1:39" ht="45" customHeight="1" x14ac:dyDescent="0.35">
      <c r="A39" s="271" t="s">
        <v>303</v>
      </c>
      <c r="B39" s="479" t="s">
        <v>173</v>
      </c>
      <c r="C39" s="466"/>
      <c r="D39" s="485" t="s">
        <v>93</v>
      </c>
      <c r="E39" s="486"/>
      <c r="F39" s="480" t="s">
        <v>115</v>
      </c>
      <c r="G39" s="466"/>
      <c r="H39" s="481" t="s">
        <v>116</v>
      </c>
      <c r="I39" s="482"/>
      <c r="J39" s="482" t="s">
        <v>117</v>
      </c>
      <c r="K39" s="483"/>
      <c r="L39" s="479" t="s">
        <v>118</v>
      </c>
      <c r="M39" s="463"/>
      <c r="N39" s="480" t="s">
        <v>119</v>
      </c>
      <c r="O39" s="463"/>
      <c r="P39" s="480" t="s">
        <v>120</v>
      </c>
      <c r="Q39" s="463"/>
      <c r="R39" s="480" t="s">
        <v>121</v>
      </c>
      <c r="S39" s="466"/>
      <c r="T39" s="479" t="s">
        <v>122</v>
      </c>
      <c r="U39" s="463"/>
      <c r="V39" s="480" t="s">
        <v>123</v>
      </c>
      <c r="W39" s="466"/>
      <c r="X39" s="479" t="s">
        <v>124</v>
      </c>
      <c r="Y39" s="463"/>
      <c r="Z39" s="480" t="s">
        <v>125</v>
      </c>
      <c r="AA39" s="463"/>
      <c r="AB39" s="480" t="s">
        <v>126</v>
      </c>
      <c r="AC39" s="466"/>
      <c r="AD39" s="479" t="s">
        <v>127</v>
      </c>
      <c r="AE39" s="463"/>
      <c r="AF39" s="480" t="s">
        <v>128</v>
      </c>
      <c r="AG39" s="463"/>
      <c r="AH39" s="480" t="s">
        <v>129</v>
      </c>
      <c r="AI39" s="464"/>
      <c r="AJ39" s="467" t="s">
        <v>298</v>
      </c>
      <c r="AK39" s="468"/>
      <c r="AL39" s="468" t="s">
        <v>299</v>
      </c>
      <c r="AM39" s="469"/>
    </row>
    <row r="40" spans="1:39" ht="15.75" customHeight="1" x14ac:dyDescent="0.35">
      <c r="A40" s="244"/>
      <c r="B40" s="213"/>
      <c r="C40" s="112"/>
      <c r="D40" s="218" t="s">
        <v>130</v>
      </c>
      <c r="E40" s="219"/>
      <c r="F40" s="214" t="s">
        <v>131</v>
      </c>
      <c r="G40" s="112"/>
      <c r="H40" s="218" t="s">
        <v>130</v>
      </c>
      <c r="I40" s="219"/>
      <c r="J40" s="214" t="s">
        <v>131</v>
      </c>
      <c r="K40" s="220"/>
      <c r="L40" s="213" t="s">
        <v>132</v>
      </c>
      <c r="M40" s="113"/>
      <c r="N40" s="214" t="s">
        <v>131</v>
      </c>
      <c r="O40" s="113"/>
      <c r="P40" s="214" t="s">
        <v>133</v>
      </c>
      <c r="Q40" s="113"/>
      <c r="R40" s="214" t="s">
        <v>134</v>
      </c>
      <c r="S40" s="112"/>
      <c r="T40" s="213" t="s">
        <v>132</v>
      </c>
      <c r="U40" s="113"/>
      <c r="V40" s="214" t="s">
        <v>131</v>
      </c>
      <c r="W40" s="112"/>
      <c r="X40" s="213" t="s">
        <v>132</v>
      </c>
      <c r="Y40" s="113"/>
      <c r="Z40" s="214" t="s">
        <v>131</v>
      </c>
      <c r="AA40" s="113"/>
      <c r="AB40" s="214" t="s">
        <v>133</v>
      </c>
      <c r="AC40" s="112"/>
      <c r="AD40" s="213" t="s">
        <v>132</v>
      </c>
      <c r="AE40" s="113"/>
      <c r="AF40" s="214" t="s">
        <v>131</v>
      </c>
      <c r="AG40" s="113"/>
      <c r="AH40" s="214" t="s">
        <v>133</v>
      </c>
      <c r="AI40" s="118"/>
      <c r="AJ40" s="270" t="s">
        <v>132</v>
      </c>
      <c r="AK40" s="121"/>
      <c r="AL40" s="221" t="s">
        <v>131</v>
      </c>
      <c r="AM40" s="224"/>
    </row>
    <row r="41" spans="1:39" x14ac:dyDescent="0.35">
      <c r="A41" s="246"/>
      <c r="B41" s="226" t="s">
        <v>135</v>
      </c>
      <c r="C41" s="228" t="s">
        <v>136</v>
      </c>
      <c r="D41" s="226" t="s">
        <v>135</v>
      </c>
      <c r="E41" s="227" t="s">
        <v>136</v>
      </c>
      <c r="F41" s="227" t="s">
        <v>135</v>
      </c>
      <c r="G41" s="228" t="s">
        <v>136</v>
      </c>
      <c r="H41" s="226" t="s">
        <v>135</v>
      </c>
      <c r="I41" s="227" t="s">
        <v>136</v>
      </c>
      <c r="J41" s="227" t="s">
        <v>135</v>
      </c>
      <c r="K41" s="228" t="s">
        <v>136</v>
      </c>
      <c r="L41" s="226" t="s">
        <v>135</v>
      </c>
      <c r="M41" s="227" t="s">
        <v>136</v>
      </c>
      <c r="N41" s="227" t="s">
        <v>135</v>
      </c>
      <c r="O41" s="227" t="s">
        <v>136</v>
      </c>
      <c r="P41" s="227" t="s">
        <v>135</v>
      </c>
      <c r="Q41" s="227" t="s">
        <v>136</v>
      </c>
      <c r="R41" s="227" t="s">
        <v>135</v>
      </c>
      <c r="S41" s="228" t="s">
        <v>136</v>
      </c>
      <c r="T41" s="226" t="s">
        <v>135</v>
      </c>
      <c r="U41" s="227" t="s">
        <v>136</v>
      </c>
      <c r="V41" s="227" t="s">
        <v>135</v>
      </c>
      <c r="W41" s="228" t="s">
        <v>136</v>
      </c>
      <c r="X41" s="226" t="s">
        <v>135</v>
      </c>
      <c r="Y41" s="227" t="s">
        <v>136</v>
      </c>
      <c r="Z41" s="227" t="s">
        <v>135</v>
      </c>
      <c r="AA41" s="227" t="s">
        <v>136</v>
      </c>
      <c r="AB41" s="227" t="s">
        <v>135</v>
      </c>
      <c r="AC41" s="228" t="s">
        <v>136</v>
      </c>
      <c r="AD41" s="226" t="s">
        <v>135</v>
      </c>
      <c r="AE41" s="227" t="s">
        <v>136</v>
      </c>
      <c r="AF41" s="227" t="s">
        <v>135</v>
      </c>
      <c r="AG41" s="227" t="s">
        <v>136</v>
      </c>
      <c r="AH41" s="227" t="s">
        <v>135</v>
      </c>
      <c r="AI41" s="228" t="s">
        <v>136</v>
      </c>
      <c r="AJ41" s="226" t="s">
        <v>135</v>
      </c>
      <c r="AK41" s="227" t="s">
        <v>136</v>
      </c>
      <c r="AL41" s="227" t="s">
        <v>135</v>
      </c>
      <c r="AM41" s="228" t="s">
        <v>136</v>
      </c>
    </row>
    <row r="42" spans="1:39" ht="15.75" customHeight="1" x14ac:dyDescent="0.35">
      <c r="A42" s="259" t="s">
        <v>65</v>
      </c>
      <c r="B42" s="123">
        <v>1995</v>
      </c>
      <c r="C42" s="260"/>
      <c r="D42" s="123">
        <v>966</v>
      </c>
      <c r="E42" s="124"/>
      <c r="F42" s="124">
        <v>1029</v>
      </c>
      <c r="G42" s="260"/>
      <c r="H42" s="123">
        <v>1067</v>
      </c>
      <c r="I42" s="124"/>
      <c r="J42" s="124">
        <v>923</v>
      </c>
      <c r="K42" s="260"/>
      <c r="L42" s="123">
        <v>1214</v>
      </c>
      <c r="M42" s="124"/>
      <c r="N42" s="124">
        <v>196</v>
      </c>
      <c r="O42" s="124"/>
      <c r="P42" s="124">
        <v>314</v>
      </c>
      <c r="Q42" s="124"/>
      <c r="R42" s="124">
        <v>227</v>
      </c>
      <c r="S42" s="260"/>
      <c r="T42" s="123">
        <v>334</v>
      </c>
      <c r="U42" s="124"/>
      <c r="V42" s="124">
        <v>1623</v>
      </c>
      <c r="W42" s="260"/>
      <c r="X42" s="123">
        <v>527</v>
      </c>
      <c r="Y42" s="124"/>
      <c r="Z42" s="124">
        <v>615</v>
      </c>
      <c r="AA42" s="124"/>
      <c r="AB42" s="124">
        <v>853</v>
      </c>
      <c r="AC42" s="260"/>
      <c r="AD42" s="123">
        <v>148</v>
      </c>
      <c r="AE42" s="124"/>
      <c r="AF42" s="124">
        <v>923</v>
      </c>
      <c r="AG42" s="124"/>
      <c r="AH42" s="124">
        <v>832</v>
      </c>
      <c r="AI42" s="222"/>
      <c r="AJ42" s="123">
        <v>1722</v>
      </c>
      <c r="AK42" s="272"/>
      <c r="AL42" s="124">
        <v>154</v>
      </c>
      <c r="AM42" s="273"/>
    </row>
    <row r="43" spans="1:39" x14ac:dyDescent="0.35">
      <c r="A43" s="492" t="s">
        <v>163</v>
      </c>
      <c r="B43" s="175">
        <v>0.105387801896986</v>
      </c>
      <c r="C43" s="170"/>
      <c r="D43" s="175">
        <v>0.11704396753575699</v>
      </c>
      <c r="E43" s="166"/>
      <c r="F43" s="167">
        <v>9.3348181192907304E-2</v>
      </c>
      <c r="G43" s="170"/>
      <c r="H43" s="175">
        <v>0.120852768952787</v>
      </c>
      <c r="I43" s="166"/>
      <c r="J43" s="167">
        <v>8.9680579477012703E-2</v>
      </c>
      <c r="K43" s="170"/>
      <c r="L43" s="175">
        <v>9.9096108556619197E-2</v>
      </c>
      <c r="M43" s="166"/>
      <c r="N43" s="167">
        <v>0.105407510265785</v>
      </c>
      <c r="O43" s="166"/>
      <c r="P43" s="167">
        <v>0.12107911744132301</v>
      </c>
      <c r="Q43" s="166"/>
      <c r="R43" s="167">
        <v>0.17288971037891801</v>
      </c>
      <c r="S43" s="170"/>
      <c r="T43" s="175">
        <v>0.16415666841573401</v>
      </c>
      <c r="U43" s="166"/>
      <c r="V43" s="167">
        <v>9.3049493833161606E-2</v>
      </c>
      <c r="W43" s="170"/>
      <c r="X43" s="175">
        <v>8.6262786789790796E-2</v>
      </c>
      <c r="Y43" s="166"/>
      <c r="Z43" s="167">
        <v>7.8028011444141898E-2</v>
      </c>
      <c r="AA43" s="166"/>
      <c r="AB43" s="167">
        <v>0.13824286012800399</v>
      </c>
      <c r="AC43" s="170"/>
      <c r="AD43" s="175">
        <v>0.103521593183167</v>
      </c>
      <c r="AE43" s="166"/>
      <c r="AF43" s="167">
        <v>8.6328467919646407E-2</v>
      </c>
      <c r="AG43" s="166"/>
      <c r="AH43" s="167">
        <v>0.132832465188014</v>
      </c>
      <c r="AI43" s="170"/>
      <c r="AJ43" s="119">
        <v>0.106094048197187</v>
      </c>
      <c r="AK43" s="128"/>
      <c r="AL43" s="129">
        <v>6.15066549724703E-2</v>
      </c>
      <c r="AM43" s="130"/>
    </row>
    <row r="44" spans="1:39" x14ac:dyDescent="0.35">
      <c r="A44" s="492"/>
      <c r="B44" s="175"/>
      <c r="C44" s="170"/>
      <c r="D44" s="175"/>
      <c r="E44" s="166"/>
      <c r="F44" s="167"/>
      <c r="G44" s="170"/>
      <c r="H44" s="175"/>
      <c r="I44" s="166"/>
      <c r="J44" s="167"/>
      <c r="K44" s="170"/>
      <c r="L44" s="175"/>
      <c r="M44" s="166"/>
      <c r="N44" s="167"/>
      <c r="O44" s="166"/>
      <c r="P44" s="167"/>
      <c r="Q44" s="166"/>
      <c r="R44" s="167"/>
      <c r="S44" s="170"/>
      <c r="T44" s="175"/>
      <c r="U44" s="166"/>
      <c r="V44" s="167"/>
      <c r="W44" s="170"/>
      <c r="X44" s="175"/>
      <c r="Y44" s="166"/>
      <c r="Z44" s="167"/>
      <c r="AA44" s="166"/>
      <c r="AB44" s="167"/>
      <c r="AC44" s="170"/>
      <c r="AD44" s="175"/>
      <c r="AE44" s="166"/>
      <c r="AF44" s="167"/>
      <c r="AG44" s="166"/>
      <c r="AH44" s="167"/>
      <c r="AI44" s="170"/>
      <c r="AJ44" s="119"/>
      <c r="AK44" s="128"/>
      <c r="AL44" s="129"/>
      <c r="AM44" s="130"/>
    </row>
    <row r="45" spans="1:39" x14ac:dyDescent="0.35">
      <c r="A45" s="492" t="s">
        <v>164</v>
      </c>
      <c r="B45" s="175">
        <v>0.24026078515767799</v>
      </c>
      <c r="C45" s="170"/>
      <c r="D45" s="175">
        <v>0.26204111929144802</v>
      </c>
      <c r="E45" s="166"/>
      <c r="F45" s="167">
        <v>0.21776393929041599</v>
      </c>
      <c r="G45" s="170"/>
      <c r="H45" s="175">
        <v>0.25094162302718898</v>
      </c>
      <c r="I45" s="166"/>
      <c r="J45" s="167">
        <v>0.22713718182446799</v>
      </c>
      <c r="K45" s="170"/>
      <c r="L45" s="175">
        <v>0.220204938377354</v>
      </c>
      <c r="M45" s="166"/>
      <c r="N45" s="167">
        <v>0.23488603244568401</v>
      </c>
      <c r="O45" s="166"/>
      <c r="P45" s="167">
        <v>0.31012407759139599</v>
      </c>
      <c r="Q45" s="166"/>
      <c r="R45" s="167">
        <v>0.31961853329386197</v>
      </c>
      <c r="S45" s="170"/>
      <c r="T45" s="175">
        <v>0.26977615494927398</v>
      </c>
      <c r="U45" s="166"/>
      <c r="V45" s="167">
        <v>0.236881152783877</v>
      </c>
      <c r="W45" s="170"/>
      <c r="X45" s="175">
        <v>0.243087418439285</v>
      </c>
      <c r="Y45" s="166"/>
      <c r="Z45" s="167">
        <v>0.238206848392186</v>
      </c>
      <c r="AA45" s="166"/>
      <c r="AB45" s="167">
        <v>0.239909502381429</v>
      </c>
      <c r="AC45" s="170"/>
      <c r="AD45" s="175">
        <v>0.21370274792840399</v>
      </c>
      <c r="AE45" s="166"/>
      <c r="AF45" s="167">
        <v>0.21310433365584699</v>
      </c>
      <c r="AG45" s="166"/>
      <c r="AH45" s="167">
        <v>0.281205848137002</v>
      </c>
      <c r="AI45" s="170"/>
      <c r="AJ45" s="119">
        <v>0.245099752299936</v>
      </c>
      <c r="AK45" s="128"/>
      <c r="AL45" s="129">
        <v>0.15330613125092199</v>
      </c>
      <c r="AM45" s="130"/>
    </row>
    <row r="46" spans="1:39" x14ac:dyDescent="0.35">
      <c r="A46" s="492"/>
      <c r="B46" s="175"/>
      <c r="C46" s="170"/>
      <c r="D46" s="175"/>
      <c r="E46" s="166"/>
      <c r="F46" s="167"/>
      <c r="G46" s="170"/>
      <c r="H46" s="175"/>
      <c r="I46" s="166"/>
      <c r="J46" s="167"/>
      <c r="K46" s="170"/>
      <c r="L46" s="175"/>
      <c r="M46" s="166"/>
      <c r="N46" s="167"/>
      <c r="O46" s="166"/>
      <c r="P46" s="167"/>
      <c r="Q46" s="166"/>
      <c r="R46" s="167"/>
      <c r="S46" s="170"/>
      <c r="T46" s="175"/>
      <c r="U46" s="166"/>
      <c r="V46" s="167"/>
      <c r="W46" s="170"/>
      <c r="X46" s="175"/>
      <c r="Y46" s="166"/>
      <c r="Z46" s="167"/>
      <c r="AA46" s="166"/>
      <c r="AB46" s="167"/>
      <c r="AC46" s="170"/>
      <c r="AD46" s="175"/>
      <c r="AE46" s="166"/>
      <c r="AF46" s="167"/>
      <c r="AG46" s="166"/>
      <c r="AH46" s="167"/>
      <c r="AI46" s="170"/>
      <c r="AJ46" s="119"/>
      <c r="AK46" s="128"/>
      <c r="AL46" s="129"/>
      <c r="AM46" s="130"/>
    </row>
    <row r="47" spans="1:39" x14ac:dyDescent="0.35">
      <c r="A47" s="492" t="s">
        <v>165</v>
      </c>
      <c r="B47" s="175">
        <v>0.35479460341264002</v>
      </c>
      <c r="C47" s="170"/>
      <c r="D47" s="175">
        <v>0.37434738348149299</v>
      </c>
      <c r="E47" s="166"/>
      <c r="F47" s="167">
        <v>0.33459859187379598</v>
      </c>
      <c r="G47" s="170"/>
      <c r="H47" s="175">
        <v>0.33724563464912699</v>
      </c>
      <c r="I47" s="166"/>
      <c r="J47" s="167">
        <v>0.37386729878339803</v>
      </c>
      <c r="K47" s="170"/>
      <c r="L47" s="175">
        <v>0.36193035635161802</v>
      </c>
      <c r="M47" s="166"/>
      <c r="N47" s="167">
        <v>0.33386929962544298</v>
      </c>
      <c r="O47" s="166"/>
      <c r="P47" s="167">
        <v>0.322276103537531</v>
      </c>
      <c r="Q47" s="166"/>
      <c r="R47" s="167">
        <v>0.35579644868166699</v>
      </c>
      <c r="S47" s="170"/>
      <c r="T47" s="175">
        <v>0.32321082143542301</v>
      </c>
      <c r="U47" s="166"/>
      <c r="V47" s="167">
        <v>0.36247458503990598</v>
      </c>
      <c r="W47" s="170"/>
      <c r="X47" s="175">
        <v>0.32226547884628698</v>
      </c>
      <c r="Y47" s="166"/>
      <c r="Z47" s="167">
        <v>0.34617252835474499</v>
      </c>
      <c r="AA47" s="166"/>
      <c r="AB47" s="167">
        <v>0.382668382736502</v>
      </c>
      <c r="AC47" s="170"/>
      <c r="AD47" s="175">
        <v>0.43843188481251799</v>
      </c>
      <c r="AE47" s="166"/>
      <c r="AF47" s="167">
        <v>0.36064677005317403</v>
      </c>
      <c r="AG47" s="166"/>
      <c r="AH47" s="167">
        <v>0.34087723274697301</v>
      </c>
      <c r="AI47" s="170"/>
      <c r="AJ47" s="119">
        <v>0.34063938401432298</v>
      </c>
      <c r="AK47" s="128"/>
      <c r="AL47" s="129">
        <v>0.46333288371791498</v>
      </c>
      <c r="AM47" s="130"/>
    </row>
    <row r="48" spans="1:39" x14ac:dyDescent="0.35">
      <c r="A48" s="492"/>
      <c r="B48" s="175"/>
      <c r="C48" s="170"/>
      <c r="D48" s="175"/>
      <c r="E48" s="166"/>
      <c r="F48" s="167"/>
      <c r="G48" s="170"/>
      <c r="H48" s="175"/>
      <c r="I48" s="166"/>
      <c r="J48" s="167"/>
      <c r="K48" s="170"/>
      <c r="L48" s="175"/>
      <c r="M48" s="166"/>
      <c r="N48" s="167"/>
      <c r="O48" s="166"/>
      <c r="P48" s="167"/>
      <c r="Q48" s="166"/>
      <c r="R48" s="167"/>
      <c r="S48" s="170"/>
      <c r="T48" s="175"/>
      <c r="U48" s="166"/>
      <c r="V48" s="167"/>
      <c r="W48" s="170"/>
      <c r="X48" s="175"/>
      <c r="Y48" s="166"/>
      <c r="Z48" s="167"/>
      <c r="AA48" s="166"/>
      <c r="AB48" s="167"/>
      <c r="AC48" s="170"/>
      <c r="AD48" s="175"/>
      <c r="AE48" s="166"/>
      <c r="AF48" s="167"/>
      <c r="AG48" s="166"/>
      <c r="AH48" s="167"/>
      <c r="AI48" s="170"/>
      <c r="AJ48" s="119"/>
      <c r="AK48" s="128"/>
      <c r="AL48" s="129"/>
      <c r="AM48" s="130"/>
    </row>
    <row r="49" spans="1:39" x14ac:dyDescent="0.35">
      <c r="A49" s="492" t="s">
        <v>166</v>
      </c>
      <c r="B49" s="175">
        <v>0.23640653260337799</v>
      </c>
      <c r="C49" s="170"/>
      <c r="D49" s="175">
        <v>0.18399495747009201</v>
      </c>
      <c r="E49" s="166"/>
      <c r="F49" s="167">
        <v>0.29054230114541502</v>
      </c>
      <c r="G49" s="170"/>
      <c r="H49" s="175">
        <v>0.22285985841678199</v>
      </c>
      <c r="I49" s="166"/>
      <c r="J49" s="167">
        <v>0.25104087673097197</v>
      </c>
      <c r="K49" s="170"/>
      <c r="L49" s="175">
        <v>0.25053840062030702</v>
      </c>
      <c r="M49" s="166"/>
      <c r="N49" s="167">
        <v>0.28358177675782198</v>
      </c>
      <c r="O49" s="166"/>
      <c r="P49" s="167">
        <v>0.19453343061297601</v>
      </c>
      <c r="Q49" s="166"/>
      <c r="R49" s="167">
        <v>0.11473173238473</v>
      </c>
      <c r="S49" s="170"/>
      <c r="T49" s="175">
        <v>0.189610161186616</v>
      </c>
      <c r="U49" s="166"/>
      <c r="V49" s="167">
        <v>0.24565929785283999</v>
      </c>
      <c r="W49" s="170"/>
      <c r="X49" s="175">
        <v>0.284237820775674</v>
      </c>
      <c r="Y49" s="166"/>
      <c r="Z49" s="167">
        <v>0.25786433526824798</v>
      </c>
      <c r="AA49" s="166"/>
      <c r="AB49" s="167">
        <v>0.18893449664119</v>
      </c>
      <c r="AC49" s="170"/>
      <c r="AD49" s="175">
        <v>0.195188237869172</v>
      </c>
      <c r="AE49" s="166"/>
      <c r="AF49" s="167">
        <v>0.26299884598562501</v>
      </c>
      <c r="AG49" s="166"/>
      <c r="AH49" s="167">
        <v>0.20864216126867799</v>
      </c>
      <c r="AI49" s="170"/>
      <c r="AJ49" s="119">
        <v>0.24179932471134999</v>
      </c>
      <c r="AK49" s="128"/>
      <c r="AL49" s="129">
        <v>0.26570915664224598</v>
      </c>
      <c r="AM49" s="130"/>
    </row>
    <row r="50" spans="1:39" x14ac:dyDescent="0.35">
      <c r="A50" s="492"/>
      <c r="B50" s="175"/>
      <c r="C50" s="170"/>
      <c r="D50" s="175"/>
      <c r="E50" s="166"/>
      <c r="F50" s="167"/>
      <c r="G50" s="170"/>
      <c r="H50" s="175"/>
      <c r="I50" s="166"/>
      <c r="J50" s="167"/>
      <c r="K50" s="170"/>
      <c r="L50" s="175"/>
      <c r="M50" s="166"/>
      <c r="N50" s="167"/>
      <c r="O50" s="166"/>
      <c r="P50" s="167"/>
      <c r="Q50" s="166"/>
      <c r="R50" s="167"/>
      <c r="S50" s="170"/>
      <c r="T50" s="175"/>
      <c r="U50" s="166"/>
      <c r="V50" s="167"/>
      <c r="W50" s="170"/>
      <c r="X50" s="175"/>
      <c r="Y50" s="166"/>
      <c r="Z50" s="167"/>
      <c r="AA50" s="166"/>
      <c r="AB50" s="167"/>
      <c r="AC50" s="170"/>
      <c r="AD50" s="175"/>
      <c r="AE50" s="166"/>
      <c r="AF50" s="167"/>
      <c r="AG50" s="166"/>
      <c r="AH50" s="167"/>
      <c r="AI50" s="170"/>
      <c r="AJ50" s="119"/>
      <c r="AK50" s="128"/>
      <c r="AL50" s="129"/>
      <c r="AM50" s="130"/>
    </row>
    <row r="51" spans="1:39" x14ac:dyDescent="0.35">
      <c r="A51" s="492" t="s">
        <v>90</v>
      </c>
      <c r="B51" s="175">
        <v>5.8463485544591798E-2</v>
      </c>
      <c r="C51" s="170"/>
      <c r="D51" s="175">
        <v>5.88636502604203E-2</v>
      </c>
      <c r="E51" s="166"/>
      <c r="F51" s="167">
        <v>5.8050156535118302E-2</v>
      </c>
      <c r="G51" s="170"/>
      <c r="H51" s="175">
        <v>6.2458694290849902E-2</v>
      </c>
      <c r="I51" s="166"/>
      <c r="J51" s="167">
        <v>5.4566199769982497E-2</v>
      </c>
      <c r="K51" s="170"/>
      <c r="L51" s="175">
        <v>6.2592995390561901E-2</v>
      </c>
      <c r="M51" s="166"/>
      <c r="N51" s="167">
        <v>4.2255380905265601E-2</v>
      </c>
      <c r="O51" s="166"/>
      <c r="P51" s="167">
        <v>5.19872708167732E-2</v>
      </c>
      <c r="Q51" s="166"/>
      <c r="R51" s="167">
        <v>3.6963575260824201E-2</v>
      </c>
      <c r="S51" s="170"/>
      <c r="T51" s="175">
        <v>4.1939679693607498E-2</v>
      </c>
      <c r="U51" s="166"/>
      <c r="V51" s="167">
        <v>5.9621592709785703E-2</v>
      </c>
      <c r="W51" s="170"/>
      <c r="X51" s="175">
        <v>6.0829008004526799E-2</v>
      </c>
      <c r="Y51" s="166"/>
      <c r="Z51" s="167">
        <v>7.2813972726036902E-2</v>
      </c>
      <c r="AA51" s="166"/>
      <c r="AB51" s="167">
        <v>4.62983188375517E-2</v>
      </c>
      <c r="AC51" s="170"/>
      <c r="AD51" s="175">
        <v>4.9155536206738501E-2</v>
      </c>
      <c r="AE51" s="166"/>
      <c r="AF51" s="167">
        <v>7.1145987156765497E-2</v>
      </c>
      <c r="AG51" s="166"/>
      <c r="AH51" s="167">
        <v>3.2831008265403097E-2</v>
      </c>
      <c r="AI51" s="170"/>
      <c r="AJ51" s="119">
        <v>6.1963635300470402E-2</v>
      </c>
      <c r="AK51" s="128"/>
      <c r="AL51" s="129">
        <v>4.6573159845513301E-2</v>
      </c>
      <c r="AM51" s="130"/>
    </row>
    <row r="52" spans="1:39" x14ac:dyDescent="0.35">
      <c r="A52" s="492"/>
      <c r="B52" s="175"/>
      <c r="C52" s="170"/>
      <c r="D52" s="175"/>
      <c r="E52" s="166"/>
      <c r="F52" s="167"/>
      <c r="G52" s="170"/>
      <c r="H52" s="175"/>
      <c r="I52" s="166"/>
      <c r="J52" s="167"/>
      <c r="K52" s="170"/>
      <c r="L52" s="175"/>
      <c r="M52" s="166"/>
      <c r="N52" s="167"/>
      <c r="O52" s="166"/>
      <c r="P52" s="167"/>
      <c r="Q52" s="166"/>
      <c r="R52" s="167"/>
      <c r="S52" s="170"/>
      <c r="T52" s="175"/>
      <c r="U52" s="166"/>
      <c r="V52" s="167"/>
      <c r="W52" s="170"/>
      <c r="X52" s="175"/>
      <c r="Y52" s="166"/>
      <c r="Z52" s="167"/>
      <c r="AA52" s="166"/>
      <c r="AB52" s="167"/>
      <c r="AC52" s="170"/>
      <c r="AD52" s="175"/>
      <c r="AE52" s="166"/>
      <c r="AF52" s="167"/>
      <c r="AG52" s="166"/>
      <c r="AH52" s="167"/>
      <c r="AI52" s="170"/>
      <c r="AJ52" s="119"/>
      <c r="AK52" s="128"/>
      <c r="AL52" s="129"/>
      <c r="AM52" s="130"/>
    </row>
    <row r="53" spans="1:39" x14ac:dyDescent="0.35">
      <c r="A53" s="492" t="s">
        <v>91</v>
      </c>
      <c r="B53" s="175">
        <v>4.6867913847259898E-3</v>
      </c>
      <c r="C53" s="170"/>
      <c r="D53" s="175">
        <v>3.70892196078935E-3</v>
      </c>
      <c r="E53" s="166"/>
      <c r="F53" s="167">
        <v>5.6968299623482996E-3</v>
      </c>
      <c r="G53" s="170"/>
      <c r="H53" s="175">
        <v>5.6414206632654004E-3</v>
      </c>
      <c r="I53" s="166"/>
      <c r="J53" s="167">
        <v>3.7078634141670202E-3</v>
      </c>
      <c r="K53" s="170"/>
      <c r="L53" s="175">
        <v>5.6372007035393797E-3</v>
      </c>
      <c r="M53" s="166"/>
      <c r="N53" s="167"/>
      <c r="O53" s="166"/>
      <c r="P53" s="167"/>
      <c r="Q53" s="166"/>
      <c r="R53" s="167"/>
      <c r="S53" s="170"/>
      <c r="T53" s="175">
        <v>1.1306514319345901E-2</v>
      </c>
      <c r="U53" s="166"/>
      <c r="V53" s="167">
        <v>2.3138777804288398E-3</v>
      </c>
      <c r="W53" s="170"/>
      <c r="X53" s="175">
        <v>3.31748714443708E-3</v>
      </c>
      <c r="Y53" s="166"/>
      <c r="Z53" s="167">
        <v>6.9143038146434596E-3</v>
      </c>
      <c r="AA53" s="166"/>
      <c r="AB53" s="167">
        <v>3.9464392753241996E-3</v>
      </c>
      <c r="AC53" s="170"/>
      <c r="AD53" s="175"/>
      <c r="AE53" s="166"/>
      <c r="AF53" s="167">
        <v>5.7755952289425304E-3</v>
      </c>
      <c r="AG53" s="166"/>
      <c r="AH53" s="167">
        <v>3.6112843939307198E-3</v>
      </c>
      <c r="AI53" s="170"/>
      <c r="AJ53" s="119">
        <v>4.4038554767334703E-3</v>
      </c>
      <c r="AK53" s="128"/>
      <c r="AL53" s="129">
        <v>9.5720135709336501E-3</v>
      </c>
      <c r="AM53" s="130"/>
    </row>
    <row r="54" spans="1:39" ht="15.75" customHeight="1" x14ac:dyDescent="0.35">
      <c r="A54" s="492"/>
      <c r="B54" s="240"/>
      <c r="C54" s="225"/>
      <c r="D54" s="240"/>
      <c r="E54" s="215"/>
      <c r="F54" s="249"/>
      <c r="G54" s="225"/>
      <c r="H54" s="240"/>
      <c r="I54" s="215"/>
      <c r="J54" s="249"/>
      <c r="K54" s="225"/>
      <c r="L54" s="240"/>
      <c r="M54" s="215"/>
      <c r="N54" s="249"/>
      <c r="O54" s="215"/>
      <c r="P54" s="249"/>
      <c r="Q54" s="215"/>
      <c r="R54" s="249"/>
      <c r="S54" s="225"/>
      <c r="T54" s="240"/>
      <c r="U54" s="215"/>
      <c r="V54" s="249"/>
      <c r="W54" s="225"/>
      <c r="X54" s="240"/>
      <c r="Y54" s="215"/>
      <c r="Z54" s="249"/>
      <c r="AA54" s="215"/>
      <c r="AB54" s="249"/>
      <c r="AC54" s="225"/>
      <c r="AD54" s="240"/>
      <c r="AE54" s="215"/>
      <c r="AF54" s="249"/>
      <c r="AG54" s="215"/>
      <c r="AH54" s="249"/>
      <c r="AI54" s="225"/>
      <c r="AJ54" s="119"/>
      <c r="AK54" s="128"/>
      <c r="AL54" s="129"/>
      <c r="AM54" s="130"/>
    </row>
    <row r="55" spans="1:39" x14ac:dyDescent="0.35">
      <c r="A55" s="488" t="s">
        <v>168</v>
      </c>
      <c r="B55" s="126">
        <v>0.345648587054665</v>
      </c>
      <c r="C55" s="94"/>
      <c r="D55" s="126">
        <v>0.37908508682720499</v>
      </c>
      <c r="E55" s="136"/>
      <c r="F55" s="117">
        <v>0.31111212048332298</v>
      </c>
      <c r="G55" s="94"/>
      <c r="H55" s="126">
        <v>0.37179439197997599</v>
      </c>
      <c r="I55" s="93"/>
      <c r="J55" s="117">
        <v>0.31681776130148098</v>
      </c>
      <c r="K55" s="94"/>
      <c r="L55" s="126">
        <v>0.31930104693397299</v>
      </c>
      <c r="M55" s="93"/>
      <c r="N55" s="117">
        <v>0.340293542711469</v>
      </c>
      <c r="O55" s="93"/>
      <c r="P55" s="117">
        <v>0.43120319503271898</v>
      </c>
      <c r="Q55" s="93"/>
      <c r="R55" s="117">
        <v>0.49250824367277901</v>
      </c>
      <c r="S55" s="94"/>
      <c r="T55" s="126">
        <v>0.43393282336500799</v>
      </c>
      <c r="U55" s="93"/>
      <c r="V55" s="243">
        <v>0.32993064661703903</v>
      </c>
      <c r="W55" s="241"/>
      <c r="X55" s="239">
        <v>0.32935020522907599</v>
      </c>
      <c r="Y55" s="242"/>
      <c r="Z55" s="243">
        <v>0.31623485983632799</v>
      </c>
      <c r="AA55" s="242"/>
      <c r="AB55" s="243">
        <v>0.37815236250943302</v>
      </c>
      <c r="AC55" s="241"/>
      <c r="AD55" s="239">
        <v>0.317224341111571</v>
      </c>
      <c r="AE55" s="242"/>
      <c r="AF55" s="243">
        <v>0.29943280157549301</v>
      </c>
      <c r="AG55" s="242"/>
      <c r="AH55" s="243">
        <v>0.41403831332501601</v>
      </c>
      <c r="AI55" s="241"/>
      <c r="AJ55" s="239">
        <v>0.35119380049712301</v>
      </c>
      <c r="AK55" s="274"/>
      <c r="AL55" s="243">
        <v>0.214812786223392</v>
      </c>
      <c r="AM55" s="275"/>
    </row>
    <row r="56" spans="1:39" ht="15.75" customHeight="1" x14ac:dyDescent="0.35">
      <c r="A56" s="489"/>
      <c r="B56" s="123"/>
      <c r="C56" s="222"/>
      <c r="D56" s="123"/>
      <c r="E56" s="223"/>
      <c r="F56" s="124"/>
      <c r="G56" s="222"/>
      <c r="H56" s="123"/>
      <c r="I56" s="223"/>
      <c r="J56" s="124"/>
      <c r="K56" s="222"/>
      <c r="L56" s="123"/>
      <c r="M56" s="223"/>
      <c r="N56" s="124"/>
      <c r="O56" s="223"/>
      <c r="P56" s="124"/>
      <c r="Q56" s="223"/>
      <c r="R56" s="124"/>
      <c r="S56" s="222"/>
      <c r="T56" s="123"/>
      <c r="U56" s="223"/>
      <c r="V56" s="124"/>
      <c r="W56" s="222"/>
      <c r="X56" s="123"/>
      <c r="Y56" s="223"/>
      <c r="Z56" s="124"/>
      <c r="AA56" s="223"/>
      <c r="AB56" s="124"/>
      <c r="AC56" s="222"/>
      <c r="AD56" s="123"/>
      <c r="AE56" s="223"/>
      <c r="AF56" s="124"/>
      <c r="AG56" s="223"/>
      <c r="AH56" s="124"/>
      <c r="AI56" s="222"/>
      <c r="AJ56" s="123"/>
      <c r="AK56" s="272"/>
      <c r="AL56" s="124"/>
      <c r="AM56" s="273"/>
    </row>
    <row r="58" spans="1:39" x14ac:dyDescent="0.35">
      <c r="A58" s="28" t="s">
        <v>157</v>
      </c>
    </row>
    <row r="59" spans="1:39" x14ac:dyDescent="0.35">
      <c r="A59" t="s">
        <v>158</v>
      </c>
    </row>
  </sheetData>
  <mergeCells count="78">
    <mergeCell ref="AJ1:AK1"/>
    <mergeCell ref="AL1:AM1"/>
    <mergeCell ref="AJ20:AK20"/>
    <mergeCell ref="AL20:AM20"/>
    <mergeCell ref="AJ39:AK39"/>
    <mergeCell ref="AL39:AM39"/>
    <mergeCell ref="A13:A14"/>
    <mergeCell ref="Z1:AA1"/>
    <mergeCell ref="AB1:AC1"/>
    <mergeCell ref="AD1:AE1"/>
    <mergeCell ref="AF1:AG1"/>
    <mergeCell ref="N1:O1"/>
    <mergeCell ref="P1:Q1"/>
    <mergeCell ref="R1:S1"/>
    <mergeCell ref="T1:U1"/>
    <mergeCell ref="V1:W1"/>
    <mergeCell ref="X1:Y1"/>
    <mergeCell ref="B1:C1"/>
    <mergeCell ref="D1:E1"/>
    <mergeCell ref="F1:G1"/>
    <mergeCell ref="H1:I1"/>
    <mergeCell ref="J1:K1"/>
    <mergeCell ref="A5:A6"/>
    <mergeCell ref="A7:A8"/>
    <mergeCell ref="A9:A10"/>
    <mergeCell ref="A11:A12"/>
    <mergeCell ref="AH1:AI1"/>
    <mergeCell ref="L1:M1"/>
    <mergeCell ref="A15:A16"/>
    <mergeCell ref="A17:A18"/>
    <mergeCell ref="B20:C20"/>
    <mergeCell ref="D20:E20"/>
    <mergeCell ref="F20:G20"/>
    <mergeCell ref="A28:A29"/>
    <mergeCell ref="V20:W20"/>
    <mergeCell ref="X20:Y20"/>
    <mergeCell ref="Z20:AA20"/>
    <mergeCell ref="AB20:AC20"/>
    <mergeCell ref="J20:K20"/>
    <mergeCell ref="L20:M20"/>
    <mergeCell ref="N20:O20"/>
    <mergeCell ref="P20:Q20"/>
    <mergeCell ref="R20:S20"/>
    <mergeCell ref="T20:U20"/>
    <mergeCell ref="H20:I20"/>
    <mergeCell ref="AH20:AI20"/>
    <mergeCell ref="A24:A25"/>
    <mergeCell ref="A26:A27"/>
    <mergeCell ref="AD20:AE20"/>
    <mergeCell ref="AF20:AG20"/>
    <mergeCell ref="N39:O39"/>
    <mergeCell ref="A30:A31"/>
    <mergeCell ref="A32:A33"/>
    <mergeCell ref="A34:A35"/>
    <mergeCell ref="A36:A37"/>
    <mergeCell ref="D39:E39"/>
    <mergeCell ref="F39:G39"/>
    <mergeCell ref="H39:I39"/>
    <mergeCell ref="J39:K39"/>
    <mergeCell ref="L39:M39"/>
    <mergeCell ref="B39:C39"/>
    <mergeCell ref="AB39:AC39"/>
    <mergeCell ref="AD39:AE39"/>
    <mergeCell ref="AF39:AG39"/>
    <mergeCell ref="AH39:AI39"/>
    <mergeCell ref="P39:Q39"/>
    <mergeCell ref="R39:S39"/>
    <mergeCell ref="T39:U39"/>
    <mergeCell ref="V39:W39"/>
    <mergeCell ref="X39:Y39"/>
    <mergeCell ref="Z39:AA39"/>
    <mergeCell ref="A55:A56"/>
    <mergeCell ref="A43:A44"/>
    <mergeCell ref="A45:A46"/>
    <mergeCell ref="A47:A48"/>
    <mergeCell ref="A49:A50"/>
    <mergeCell ref="A51:A52"/>
    <mergeCell ref="A53:A54"/>
  </mergeCells>
  <pageMargins left="0.7" right="0.7" top="0.75" bottom="0.75" header="0.3" footer="0.3"/>
  <pageSetup paperSize="9" orientation="portrait"/>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O60"/>
  <sheetViews>
    <sheetView zoomScaleNormal="100" workbookViewId="0"/>
  </sheetViews>
  <sheetFormatPr defaultColWidth="10.90625" defaultRowHeight="14.5" x14ac:dyDescent="0.35"/>
  <cols>
    <col min="1" max="1" width="38.54296875" customWidth="1"/>
  </cols>
  <sheetData>
    <row r="1" spans="1:15" ht="15.75" customHeight="1" x14ac:dyDescent="0.35">
      <c r="D1" s="507">
        <v>2021</v>
      </c>
      <c r="E1" s="507"/>
      <c r="F1" s="507"/>
      <c r="G1" s="507"/>
      <c r="H1" s="507">
        <v>2022</v>
      </c>
      <c r="I1" s="507"/>
      <c r="J1" s="507"/>
      <c r="K1" s="507"/>
      <c r="L1" s="507">
        <v>2023</v>
      </c>
      <c r="M1" s="507"/>
      <c r="N1" s="507"/>
      <c r="O1" s="507"/>
    </row>
    <row r="2" spans="1:15" ht="91.5" customHeight="1" x14ac:dyDescent="0.35">
      <c r="A2" s="216" t="s">
        <v>305</v>
      </c>
      <c r="B2" s="465" t="s">
        <v>159</v>
      </c>
      <c r="C2" s="466"/>
      <c r="D2" s="479" t="s">
        <v>108</v>
      </c>
      <c r="E2" s="463"/>
      <c r="F2" s="480" t="s">
        <v>174</v>
      </c>
      <c r="G2" s="466"/>
      <c r="H2" s="479" t="s">
        <v>175</v>
      </c>
      <c r="I2" s="463"/>
      <c r="J2" s="480" t="s">
        <v>176</v>
      </c>
      <c r="K2" s="466"/>
      <c r="L2" s="479" t="s">
        <v>177</v>
      </c>
      <c r="M2" s="463"/>
      <c r="N2" s="480" t="s">
        <v>178</v>
      </c>
      <c r="O2" s="466"/>
    </row>
    <row r="3" spans="1:15" ht="15.75" customHeight="1" x14ac:dyDescent="0.35">
      <c r="A3" s="244"/>
      <c r="B3" s="213"/>
      <c r="C3" s="112"/>
      <c r="D3" s="254" t="s">
        <v>132</v>
      </c>
      <c r="E3" s="255"/>
      <c r="F3" s="256" t="s">
        <v>131</v>
      </c>
      <c r="G3" s="101"/>
      <c r="H3" s="254" t="s">
        <v>133</v>
      </c>
      <c r="I3" s="255"/>
      <c r="J3" s="214" t="s">
        <v>134</v>
      </c>
      <c r="K3" s="112"/>
      <c r="L3" s="254" t="s">
        <v>160</v>
      </c>
      <c r="M3" s="255"/>
      <c r="N3" s="214" t="s">
        <v>161</v>
      </c>
      <c r="O3" s="112"/>
    </row>
    <row r="4" spans="1:15" x14ac:dyDescent="0.35">
      <c r="A4" s="245"/>
      <c r="B4" s="226" t="s">
        <v>135</v>
      </c>
      <c r="C4" s="228" t="s">
        <v>136</v>
      </c>
      <c r="D4" s="276"/>
      <c r="E4" s="277"/>
      <c r="F4" s="262" t="s">
        <v>135</v>
      </c>
      <c r="G4" s="263" t="s">
        <v>136</v>
      </c>
      <c r="H4" s="276"/>
      <c r="I4" s="277"/>
      <c r="J4" s="226" t="s">
        <v>135</v>
      </c>
      <c r="K4" s="228" t="s">
        <v>136</v>
      </c>
      <c r="L4" s="276"/>
      <c r="M4" s="277"/>
      <c r="N4" s="226" t="s">
        <v>135</v>
      </c>
      <c r="O4" s="228" t="s">
        <v>136</v>
      </c>
    </row>
    <row r="5" spans="1:15" ht="15.75" customHeight="1" x14ac:dyDescent="0.35">
      <c r="A5" s="261" t="s">
        <v>65</v>
      </c>
      <c r="B5" s="174">
        <v>6046</v>
      </c>
      <c r="C5" s="207"/>
      <c r="D5" s="280"/>
      <c r="E5" s="281"/>
      <c r="F5" s="210">
        <v>2051</v>
      </c>
      <c r="G5" s="207"/>
      <c r="H5" s="280"/>
      <c r="I5" s="281"/>
      <c r="J5" s="123">
        <v>2000</v>
      </c>
      <c r="K5" s="260"/>
      <c r="L5" s="280"/>
      <c r="M5" s="281"/>
      <c r="N5" s="123">
        <v>1995</v>
      </c>
      <c r="O5" s="260"/>
    </row>
    <row r="6" spans="1:15" x14ac:dyDescent="0.35">
      <c r="A6" s="499" t="s">
        <v>163</v>
      </c>
      <c r="B6" s="203">
        <v>0.57534517455667</v>
      </c>
      <c r="C6" s="204"/>
      <c r="D6" s="282"/>
      <c r="E6" s="283"/>
      <c r="F6" s="206">
        <v>0.59632818841559698</v>
      </c>
      <c r="G6" s="204"/>
      <c r="H6" s="282"/>
      <c r="I6" s="283"/>
      <c r="J6" s="175">
        <v>0.55990204164181201</v>
      </c>
      <c r="K6" s="170"/>
      <c r="L6" s="282"/>
      <c r="M6" s="283"/>
      <c r="N6" s="175">
        <v>0.56925500161894704</v>
      </c>
      <c r="O6" s="170"/>
    </row>
    <row r="7" spans="1:15" x14ac:dyDescent="0.35">
      <c r="A7" s="487"/>
      <c r="B7" s="175"/>
      <c r="C7" s="170"/>
      <c r="D7" s="199"/>
      <c r="E7" s="202"/>
      <c r="F7" s="167"/>
      <c r="G7" s="170"/>
      <c r="H7" s="199"/>
      <c r="I7" s="202"/>
      <c r="J7" s="175"/>
      <c r="K7" s="170"/>
      <c r="L7" s="199"/>
      <c r="M7" s="202"/>
      <c r="N7" s="175"/>
      <c r="O7" s="170"/>
    </row>
    <row r="8" spans="1:15" x14ac:dyDescent="0.35">
      <c r="A8" s="487" t="s">
        <v>164</v>
      </c>
      <c r="B8" s="175">
        <v>0.28956471096895597</v>
      </c>
      <c r="C8" s="170"/>
      <c r="D8" s="199"/>
      <c r="E8" s="202"/>
      <c r="F8" s="167">
        <v>0.28185592535328402</v>
      </c>
      <c r="G8" s="170"/>
      <c r="H8" s="199"/>
      <c r="I8" s="202"/>
      <c r="J8" s="175">
        <v>0.28522635972331201</v>
      </c>
      <c r="K8" s="170"/>
      <c r="L8" s="199"/>
      <c r="M8" s="202"/>
      <c r="N8" s="175">
        <v>0.30183910773254902</v>
      </c>
      <c r="O8" s="170"/>
    </row>
    <row r="9" spans="1:15" x14ac:dyDescent="0.35">
      <c r="A9" s="487"/>
      <c r="B9" s="175"/>
      <c r="C9" s="170"/>
      <c r="D9" s="284"/>
      <c r="E9" s="285"/>
      <c r="F9" s="167"/>
      <c r="G9" s="170"/>
      <c r="H9" s="284"/>
      <c r="I9" s="285"/>
      <c r="J9" s="175"/>
      <c r="K9" s="170"/>
      <c r="L9" s="284"/>
      <c r="M9" s="285"/>
      <c r="N9" s="175"/>
      <c r="O9" s="170"/>
    </row>
    <row r="10" spans="1:15" x14ac:dyDescent="0.35">
      <c r="A10" s="487" t="s">
        <v>165</v>
      </c>
      <c r="B10" s="175">
        <v>0.108845080288064</v>
      </c>
      <c r="C10" s="170"/>
      <c r="D10" s="284"/>
      <c r="E10" s="285"/>
      <c r="F10" s="167">
        <v>9.5897920012249102E-2</v>
      </c>
      <c r="G10" s="170"/>
      <c r="H10" s="284"/>
      <c r="I10" s="285"/>
      <c r="J10" s="175">
        <v>0.124475506197203</v>
      </c>
      <c r="K10" s="170"/>
      <c r="L10" s="284"/>
      <c r="M10" s="285"/>
      <c r="N10" s="175">
        <v>0.106486069544139</v>
      </c>
      <c r="O10" s="170"/>
    </row>
    <row r="11" spans="1:15" x14ac:dyDescent="0.35">
      <c r="A11" s="487"/>
      <c r="B11" s="175"/>
      <c r="C11" s="170"/>
      <c r="D11" s="284"/>
      <c r="E11" s="285"/>
      <c r="F11" s="167"/>
      <c r="G11" s="170"/>
      <c r="H11" s="284"/>
      <c r="I11" s="285"/>
      <c r="J11" s="175"/>
      <c r="K11" s="170"/>
      <c r="L11" s="284"/>
      <c r="M11" s="285"/>
      <c r="N11" s="175"/>
      <c r="O11" s="170"/>
    </row>
    <row r="12" spans="1:15" x14ac:dyDescent="0.35">
      <c r="A12" s="487" t="s">
        <v>166</v>
      </c>
      <c r="B12" s="175">
        <v>1.66004536121667E-2</v>
      </c>
      <c r="C12" s="170"/>
      <c r="D12" s="284"/>
      <c r="E12" s="285"/>
      <c r="F12" s="167">
        <v>1.57415260004111E-2</v>
      </c>
      <c r="G12" s="170"/>
      <c r="H12" s="284"/>
      <c r="I12" s="285"/>
      <c r="J12" s="175">
        <v>1.88240601517549E-2</v>
      </c>
      <c r="K12" s="170"/>
      <c r="L12" s="284"/>
      <c r="M12" s="285"/>
      <c r="N12" s="175">
        <v>1.5254311974850899E-2</v>
      </c>
      <c r="O12" s="170"/>
    </row>
    <row r="13" spans="1:15" x14ac:dyDescent="0.35">
      <c r="A13" s="487"/>
      <c r="B13" s="175"/>
      <c r="C13" s="170"/>
      <c r="D13" s="284"/>
      <c r="E13" s="285"/>
      <c r="F13" s="167"/>
      <c r="G13" s="170"/>
      <c r="H13" s="284"/>
      <c r="I13" s="285"/>
      <c r="J13" s="175"/>
      <c r="K13" s="170"/>
      <c r="L13" s="284"/>
      <c r="M13" s="285"/>
      <c r="N13" s="175"/>
      <c r="O13" s="170"/>
    </row>
    <row r="14" spans="1:15" x14ac:dyDescent="0.35">
      <c r="A14" s="487" t="s">
        <v>90</v>
      </c>
      <c r="B14" s="175">
        <v>4.4504749600327801E-3</v>
      </c>
      <c r="C14" s="170"/>
      <c r="D14" s="284"/>
      <c r="E14" s="285"/>
      <c r="F14" s="167">
        <v>6.3179429207716404E-3</v>
      </c>
      <c r="G14" s="170"/>
      <c r="H14" s="284"/>
      <c r="I14" s="285"/>
      <c r="J14" s="175">
        <v>4.4111954183928903E-3</v>
      </c>
      <c r="K14" s="170"/>
      <c r="L14" s="284"/>
      <c r="M14" s="285"/>
      <c r="N14" s="175">
        <v>2.56996486075258E-3</v>
      </c>
      <c r="O14" s="170"/>
    </row>
    <row r="15" spans="1:15" x14ac:dyDescent="0.35">
      <c r="A15" s="487"/>
      <c r="B15" s="175"/>
      <c r="C15" s="170"/>
      <c r="D15" s="284"/>
      <c r="E15" s="285"/>
      <c r="F15" s="167"/>
      <c r="G15" s="170"/>
      <c r="H15" s="284"/>
      <c r="I15" s="285"/>
      <c r="J15" s="175"/>
      <c r="K15" s="170"/>
      <c r="L15" s="284"/>
      <c r="M15" s="285"/>
      <c r="N15" s="175"/>
      <c r="O15" s="170"/>
    </row>
    <row r="16" spans="1:15" x14ac:dyDescent="0.35">
      <c r="A16" s="487" t="s">
        <v>91</v>
      </c>
      <c r="B16" s="175">
        <v>5.1941056141116002E-3</v>
      </c>
      <c r="C16" s="170"/>
      <c r="D16" s="284"/>
      <c r="E16" s="285"/>
      <c r="F16" s="167">
        <v>3.8584972976872401E-3</v>
      </c>
      <c r="G16" s="170"/>
      <c r="H16" s="284"/>
      <c r="I16" s="285"/>
      <c r="J16" s="175">
        <v>7.1608368675245204E-3</v>
      </c>
      <c r="K16" s="170"/>
      <c r="L16" s="284"/>
      <c r="M16" s="285"/>
      <c r="N16" s="175">
        <v>4.5955442687610204E-3</v>
      </c>
      <c r="O16" s="170"/>
    </row>
    <row r="17" spans="1:15" ht="15.75" customHeight="1" x14ac:dyDescent="0.35">
      <c r="A17" s="487"/>
      <c r="B17" s="175"/>
      <c r="C17" s="170"/>
      <c r="D17" s="284"/>
      <c r="E17" s="285"/>
      <c r="F17" s="167"/>
      <c r="G17" s="170"/>
      <c r="H17" s="284"/>
      <c r="I17" s="285"/>
      <c r="J17" s="175"/>
      <c r="K17" s="170"/>
      <c r="L17" s="284"/>
      <c r="M17" s="285"/>
      <c r="N17" s="175"/>
      <c r="O17" s="170"/>
    </row>
    <row r="18" spans="1:15" x14ac:dyDescent="0.35">
      <c r="A18" s="488" t="s">
        <v>168</v>
      </c>
      <c r="B18" s="203">
        <v>0.86490988552562498</v>
      </c>
      <c r="C18" s="204"/>
      <c r="D18" s="278"/>
      <c r="E18" s="279"/>
      <c r="F18" s="206">
        <v>0.87818411376888095</v>
      </c>
      <c r="G18" s="204"/>
      <c r="H18" s="278"/>
      <c r="I18" s="279"/>
      <c r="J18" s="203">
        <v>0.84512840136512501</v>
      </c>
      <c r="K18" s="204"/>
      <c r="L18" s="278"/>
      <c r="M18" s="279"/>
      <c r="N18" s="203">
        <v>0.871094109351497</v>
      </c>
      <c r="O18" s="204"/>
    </row>
    <row r="19" spans="1:15" ht="15.75" customHeight="1" x14ac:dyDescent="0.35">
      <c r="A19" s="489"/>
      <c r="B19" s="229"/>
      <c r="C19" s="230"/>
      <c r="D19" s="286"/>
      <c r="E19" s="287"/>
      <c r="F19" s="234"/>
      <c r="G19" s="230"/>
      <c r="H19" s="286"/>
      <c r="I19" s="287"/>
      <c r="J19" s="229"/>
      <c r="K19" s="230"/>
      <c r="L19" s="286"/>
      <c r="M19" s="287"/>
      <c r="N19" s="229"/>
      <c r="O19" s="230"/>
    </row>
    <row r="20" spans="1:15" ht="15.75" customHeight="1" x14ac:dyDescent="0.35">
      <c r="A20" s="247"/>
      <c r="B20" s="107"/>
      <c r="C20" s="103"/>
      <c r="D20" s="107"/>
      <c r="E20" s="103"/>
      <c r="F20" s="107"/>
      <c r="G20" s="103"/>
      <c r="H20" s="107"/>
      <c r="I20" s="103"/>
      <c r="J20" s="107"/>
      <c r="K20" s="103"/>
      <c r="L20" s="107"/>
      <c r="M20" s="103"/>
      <c r="N20" s="107"/>
      <c r="O20" s="103"/>
    </row>
    <row r="21" spans="1:15" ht="105" customHeight="1" x14ac:dyDescent="0.35">
      <c r="A21" s="216" t="s">
        <v>304</v>
      </c>
      <c r="B21" s="465" t="s">
        <v>159</v>
      </c>
      <c r="C21" s="466"/>
      <c r="D21" s="479" t="s">
        <v>108</v>
      </c>
      <c r="E21" s="463"/>
      <c r="F21" s="480" t="s">
        <v>174</v>
      </c>
      <c r="G21" s="466"/>
      <c r="H21" s="479" t="s">
        <v>175</v>
      </c>
      <c r="I21" s="463"/>
      <c r="J21" s="480" t="s">
        <v>176</v>
      </c>
      <c r="K21" s="466"/>
      <c r="L21" s="479" t="s">
        <v>177</v>
      </c>
      <c r="M21" s="463"/>
      <c r="N21" s="480" t="s">
        <v>178</v>
      </c>
      <c r="O21" s="466"/>
    </row>
    <row r="22" spans="1:15" ht="15.75" customHeight="1" x14ac:dyDescent="0.35">
      <c r="A22" s="244"/>
      <c r="B22" s="213"/>
      <c r="C22" s="112"/>
      <c r="D22" s="254" t="s">
        <v>132</v>
      </c>
      <c r="E22" s="255"/>
      <c r="F22" s="256" t="s">
        <v>131</v>
      </c>
      <c r="G22" s="101"/>
      <c r="H22" s="254" t="s">
        <v>133</v>
      </c>
      <c r="I22" s="255"/>
      <c r="J22" s="214" t="s">
        <v>134</v>
      </c>
      <c r="K22" s="112"/>
      <c r="L22" s="254" t="s">
        <v>160</v>
      </c>
      <c r="M22" s="255"/>
      <c r="N22" s="214" t="s">
        <v>161</v>
      </c>
      <c r="O22" s="112"/>
    </row>
    <row r="23" spans="1:15" x14ac:dyDescent="0.35">
      <c r="A23" s="245"/>
      <c r="B23" s="226" t="s">
        <v>135</v>
      </c>
      <c r="C23" s="228" t="s">
        <v>136</v>
      </c>
      <c r="D23" s="276"/>
      <c r="E23" s="277"/>
      <c r="F23" s="262" t="s">
        <v>135</v>
      </c>
      <c r="G23" s="263" t="s">
        <v>136</v>
      </c>
      <c r="H23" s="276"/>
      <c r="I23" s="277"/>
      <c r="J23" s="226" t="s">
        <v>135</v>
      </c>
      <c r="K23" s="228" t="s">
        <v>136</v>
      </c>
      <c r="L23" s="276"/>
      <c r="M23" s="277"/>
      <c r="N23" s="226" t="s">
        <v>135</v>
      </c>
      <c r="O23" s="228" t="s">
        <v>136</v>
      </c>
    </row>
    <row r="24" spans="1:15" ht="15.75" customHeight="1" x14ac:dyDescent="0.35">
      <c r="A24" s="261" t="s">
        <v>65</v>
      </c>
      <c r="B24" s="174">
        <v>6046</v>
      </c>
      <c r="C24" s="207"/>
      <c r="D24" s="280"/>
      <c r="E24" s="281"/>
      <c r="F24" s="210">
        <v>2051</v>
      </c>
      <c r="G24" s="207"/>
      <c r="H24" s="280"/>
      <c r="I24" s="281"/>
      <c r="J24" s="123">
        <v>2000</v>
      </c>
      <c r="K24" s="260"/>
      <c r="L24" s="280"/>
      <c r="M24" s="281"/>
      <c r="N24" s="123">
        <v>1995</v>
      </c>
      <c r="O24" s="260"/>
    </row>
    <row r="25" spans="1:15" x14ac:dyDescent="0.35">
      <c r="A25" s="506" t="s">
        <v>163</v>
      </c>
      <c r="B25" s="203">
        <v>0.10986229826862701</v>
      </c>
      <c r="C25" s="204"/>
      <c r="D25" s="282"/>
      <c r="E25" s="283"/>
      <c r="F25" s="206">
        <v>0.10541572932249001</v>
      </c>
      <c r="G25" s="204"/>
      <c r="H25" s="282"/>
      <c r="I25" s="283"/>
      <c r="J25" s="175">
        <v>9.4875357744805905E-2</v>
      </c>
      <c r="K25" s="170"/>
      <c r="L25" s="282"/>
      <c r="M25" s="283"/>
      <c r="N25" s="175">
        <v>0.12945818487301899</v>
      </c>
      <c r="O25" s="170"/>
    </row>
    <row r="26" spans="1:15" x14ac:dyDescent="0.35">
      <c r="A26" s="505"/>
      <c r="B26" s="175"/>
      <c r="C26" s="170"/>
      <c r="D26" s="199"/>
      <c r="E26" s="202"/>
      <c r="F26" s="167"/>
      <c r="G26" s="170"/>
      <c r="H26" s="199"/>
      <c r="I26" s="202"/>
      <c r="J26" s="175"/>
      <c r="K26" s="170"/>
      <c r="L26" s="199"/>
      <c r="M26" s="202"/>
      <c r="N26" s="175"/>
      <c r="O26" s="170"/>
    </row>
    <row r="27" spans="1:15" x14ac:dyDescent="0.35">
      <c r="A27" s="505" t="s">
        <v>164</v>
      </c>
      <c r="B27" s="175">
        <v>0.176373919860915</v>
      </c>
      <c r="C27" s="170"/>
      <c r="D27" s="199"/>
      <c r="E27" s="202"/>
      <c r="F27" s="167">
        <v>0.19226630369823</v>
      </c>
      <c r="G27" s="170"/>
      <c r="H27" s="199"/>
      <c r="I27" s="202"/>
      <c r="J27" s="175">
        <v>0.135654337990395</v>
      </c>
      <c r="K27" s="170"/>
      <c r="L27" s="199"/>
      <c r="M27" s="202"/>
      <c r="N27" s="175">
        <v>0.20085707015825399</v>
      </c>
      <c r="O27" s="170"/>
    </row>
    <row r="28" spans="1:15" x14ac:dyDescent="0.35">
      <c r="A28" s="505"/>
      <c r="B28" s="175"/>
      <c r="C28" s="170"/>
      <c r="D28" s="284"/>
      <c r="E28" s="285"/>
      <c r="F28" s="167"/>
      <c r="G28" s="170"/>
      <c r="H28" s="284"/>
      <c r="I28" s="285"/>
      <c r="J28" s="175"/>
      <c r="K28" s="170"/>
      <c r="L28" s="284"/>
      <c r="M28" s="285"/>
      <c r="N28" s="175"/>
      <c r="O28" s="170"/>
    </row>
    <row r="29" spans="1:15" x14ac:dyDescent="0.35">
      <c r="A29" s="505" t="s">
        <v>165</v>
      </c>
      <c r="B29" s="175">
        <v>0.33170391048793502</v>
      </c>
      <c r="C29" s="170"/>
      <c r="D29" s="284"/>
      <c r="E29" s="285"/>
      <c r="F29" s="167">
        <v>0.325762738379624</v>
      </c>
      <c r="G29" s="170"/>
      <c r="H29" s="284"/>
      <c r="I29" s="285"/>
      <c r="J29" s="175">
        <v>0.34224980166837898</v>
      </c>
      <c r="K29" s="170"/>
      <c r="L29" s="284"/>
      <c r="M29" s="285"/>
      <c r="N29" s="175">
        <v>0.32723953028091202</v>
      </c>
      <c r="O29" s="170"/>
    </row>
    <row r="30" spans="1:15" x14ac:dyDescent="0.35">
      <c r="A30" s="505"/>
      <c r="B30" s="175"/>
      <c r="C30" s="170"/>
      <c r="D30" s="284"/>
      <c r="E30" s="285"/>
      <c r="F30" s="167"/>
      <c r="G30" s="170"/>
      <c r="H30" s="284"/>
      <c r="I30" s="285"/>
      <c r="J30" s="175"/>
      <c r="K30" s="170"/>
      <c r="L30" s="284"/>
      <c r="M30" s="285"/>
      <c r="N30" s="175"/>
      <c r="O30" s="170"/>
    </row>
    <row r="31" spans="1:15" x14ac:dyDescent="0.35">
      <c r="A31" s="505" t="s">
        <v>166</v>
      </c>
      <c r="B31" s="175">
        <v>0.348402423642174</v>
      </c>
      <c r="C31" s="170"/>
      <c r="D31" s="284"/>
      <c r="E31" s="285"/>
      <c r="F31" s="167">
        <v>0.34348276900131097</v>
      </c>
      <c r="G31" s="170"/>
      <c r="H31" s="284"/>
      <c r="I31" s="285"/>
      <c r="J31" s="175">
        <v>0.39044206427682199</v>
      </c>
      <c r="K31" s="170"/>
      <c r="L31" s="284"/>
      <c r="M31" s="285"/>
      <c r="N31" s="175">
        <v>0.31131517070044801</v>
      </c>
      <c r="O31" s="170"/>
    </row>
    <row r="32" spans="1:15" x14ac:dyDescent="0.35">
      <c r="A32" s="505"/>
      <c r="B32" s="175"/>
      <c r="C32" s="170"/>
      <c r="D32" s="284"/>
      <c r="E32" s="285"/>
      <c r="F32" s="167"/>
      <c r="G32" s="170"/>
      <c r="H32" s="284"/>
      <c r="I32" s="285"/>
      <c r="J32" s="175"/>
      <c r="K32" s="170"/>
      <c r="L32" s="284"/>
      <c r="M32" s="285"/>
      <c r="N32" s="175"/>
      <c r="O32" s="170"/>
    </row>
    <row r="33" spans="1:15" x14ac:dyDescent="0.35">
      <c r="A33" s="505" t="s">
        <v>90</v>
      </c>
      <c r="B33" s="175">
        <v>2.8292470808842601E-2</v>
      </c>
      <c r="C33" s="170"/>
      <c r="D33" s="284"/>
      <c r="E33" s="285"/>
      <c r="F33" s="167">
        <v>2.66605254542829E-2</v>
      </c>
      <c r="G33" s="170"/>
      <c r="H33" s="284"/>
      <c r="I33" s="285"/>
      <c r="J33" s="175">
        <v>3.1153419423661701E-2</v>
      </c>
      <c r="K33" s="170"/>
      <c r="L33" s="284"/>
      <c r="M33" s="285"/>
      <c r="N33" s="175">
        <v>2.7102106223516699E-2</v>
      </c>
      <c r="O33" s="170"/>
    </row>
    <row r="34" spans="1:15" x14ac:dyDescent="0.35">
      <c r="A34" s="505"/>
      <c r="B34" s="175"/>
      <c r="C34" s="170"/>
      <c r="D34" s="284"/>
      <c r="E34" s="285"/>
      <c r="F34" s="167"/>
      <c r="G34" s="170"/>
      <c r="H34" s="284"/>
      <c r="I34" s="285"/>
      <c r="J34" s="175"/>
      <c r="K34" s="170"/>
      <c r="L34" s="284"/>
      <c r="M34" s="285"/>
      <c r="N34" s="175"/>
      <c r="O34" s="170"/>
    </row>
    <row r="35" spans="1:15" x14ac:dyDescent="0.35">
      <c r="A35" s="505" t="s">
        <v>91</v>
      </c>
      <c r="B35" s="175">
        <v>5.36497693150546E-3</v>
      </c>
      <c r="C35" s="170"/>
      <c r="D35" s="284"/>
      <c r="E35" s="285"/>
      <c r="F35" s="167">
        <v>6.4119341440608104E-3</v>
      </c>
      <c r="G35" s="170"/>
      <c r="H35" s="284"/>
      <c r="I35" s="285"/>
      <c r="J35" s="175">
        <v>5.6250188959371498E-3</v>
      </c>
      <c r="K35" s="170"/>
      <c r="L35" s="284"/>
      <c r="M35" s="285"/>
      <c r="N35" s="175">
        <v>4.0279377638508702E-3</v>
      </c>
      <c r="O35" s="170"/>
    </row>
    <row r="36" spans="1:15" ht="15.75" customHeight="1" x14ac:dyDescent="0.35">
      <c r="A36" s="505"/>
      <c r="B36" s="175"/>
      <c r="C36" s="170"/>
      <c r="D36" s="284"/>
      <c r="E36" s="285"/>
      <c r="F36" s="167"/>
      <c r="G36" s="170"/>
      <c r="H36" s="284"/>
      <c r="I36" s="285"/>
      <c r="J36" s="175"/>
      <c r="K36" s="170"/>
      <c r="L36" s="284"/>
      <c r="M36" s="285"/>
      <c r="N36" s="175"/>
      <c r="O36" s="170"/>
    </row>
    <row r="37" spans="1:15" x14ac:dyDescent="0.35">
      <c r="A37" s="488" t="s">
        <v>168</v>
      </c>
      <c r="B37" s="203">
        <v>0.28623621812954197</v>
      </c>
      <c r="C37" s="204"/>
      <c r="D37" s="278"/>
      <c r="E37" s="279"/>
      <c r="F37" s="206">
        <v>0.29768203302071999</v>
      </c>
      <c r="G37" s="204"/>
      <c r="H37" s="278"/>
      <c r="I37" s="279"/>
      <c r="J37" s="203">
        <v>0.23052969573520099</v>
      </c>
      <c r="K37" s="204"/>
      <c r="L37" s="278"/>
      <c r="M37" s="279"/>
      <c r="N37" s="203">
        <v>0.33031525503127301</v>
      </c>
      <c r="O37" s="204"/>
    </row>
    <row r="38" spans="1:15" ht="15.75" customHeight="1" x14ac:dyDescent="0.35">
      <c r="A38" s="489"/>
      <c r="B38" s="229"/>
      <c r="C38" s="230"/>
      <c r="D38" s="286"/>
      <c r="E38" s="287"/>
      <c r="F38" s="234"/>
      <c r="G38" s="230"/>
      <c r="H38" s="286"/>
      <c r="I38" s="287"/>
      <c r="J38" s="229"/>
      <c r="K38" s="230"/>
      <c r="L38" s="286"/>
      <c r="M38" s="287"/>
      <c r="N38" s="229"/>
      <c r="O38" s="230"/>
    </row>
    <row r="39" spans="1:15" ht="15.75" customHeight="1" x14ac:dyDescent="0.35">
      <c r="B39" s="87"/>
      <c r="C39" s="87"/>
      <c r="D39" s="87"/>
      <c r="E39" s="87"/>
      <c r="F39" s="87"/>
      <c r="G39" s="87"/>
      <c r="H39" s="87"/>
      <c r="I39" s="87"/>
      <c r="J39" s="87"/>
      <c r="K39" s="87"/>
      <c r="L39" s="87"/>
      <c r="M39" s="87"/>
      <c r="N39" s="87"/>
      <c r="O39" s="87"/>
    </row>
    <row r="40" spans="1:15" ht="75" customHeight="1" x14ac:dyDescent="0.35">
      <c r="A40" s="231" t="s">
        <v>320</v>
      </c>
      <c r="B40" s="465" t="s">
        <v>159</v>
      </c>
      <c r="C40" s="466"/>
      <c r="D40" s="479" t="s">
        <v>108</v>
      </c>
      <c r="E40" s="463"/>
      <c r="F40" s="480" t="s">
        <v>174</v>
      </c>
      <c r="G40" s="466"/>
      <c r="H40" s="479" t="s">
        <v>175</v>
      </c>
      <c r="I40" s="463"/>
      <c r="J40" s="480" t="s">
        <v>176</v>
      </c>
      <c r="K40" s="466"/>
      <c r="L40" s="479" t="s">
        <v>177</v>
      </c>
      <c r="M40" s="463"/>
      <c r="N40" s="480" t="s">
        <v>178</v>
      </c>
      <c r="O40" s="466"/>
    </row>
    <row r="41" spans="1:15" ht="15.75" customHeight="1" x14ac:dyDescent="0.35">
      <c r="A41" s="244"/>
      <c r="B41" s="213"/>
      <c r="C41" s="112"/>
      <c r="D41" s="254" t="s">
        <v>132</v>
      </c>
      <c r="E41" s="255"/>
      <c r="F41" s="256" t="s">
        <v>131</v>
      </c>
      <c r="G41" s="101"/>
      <c r="H41" s="254" t="s">
        <v>133</v>
      </c>
      <c r="I41" s="255"/>
      <c r="J41" s="214" t="s">
        <v>134</v>
      </c>
      <c r="K41" s="112"/>
      <c r="L41" s="254" t="s">
        <v>160</v>
      </c>
      <c r="M41" s="255"/>
      <c r="N41" s="214" t="s">
        <v>161</v>
      </c>
      <c r="O41" s="112"/>
    </row>
    <row r="42" spans="1:15" x14ac:dyDescent="0.35">
      <c r="A42" s="245"/>
      <c r="B42" s="226" t="s">
        <v>135</v>
      </c>
      <c r="C42" s="228" t="s">
        <v>136</v>
      </c>
      <c r="D42" s="276"/>
      <c r="E42" s="277"/>
      <c r="F42" s="262" t="s">
        <v>135</v>
      </c>
      <c r="G42" s="263" t="s">
        <v>136</v>
      </c>
      <c r="H42" s="276"/>
      <c r="I42" s="277"/>
      <c r="J42" s="226" t="s">
        <v>135</v>
      </c>
      <c r="K42" s="228" t="s">
        <v>136</v>
      </c>
      <c r="L42" s="276"/>
      <c r="M42" s="277"/>
      <c r="N42" s="226" t="s">
        <v>135</v>
      </c>
      <c r="O42" s="228" t="s">
        <v>136</v>
      </c>
    </row>
    <row r="43" spans="1:15" ht="15.75" customHeight="1" x14ac:dyDescent="0.35">
      <c r="A43" s="261" t="s">
        <v>65</v>
      </c>
      <c r="B43" s="174">
        <v>6046</v>
      </c>
      <c r="C43" s="207"/>
      <c r="D43" s="280"/>
      <c r="E43" s="281"/>
      <c r="F43" s="210">
        <v>2051</v>
      </c>
      <c r="G43" s="207"/>
      <c r="H43" s="280"/>
      <c r="I43" s="281"/>
      <c r="J43" s="123">
        <v>2000</v>
      </c>
      <c r="K43" s="260"/>
      <c r="L43" s="280"/>
      <c r="M43" s="281"/>
      <c r="N43" s="123">
        <v>1995</v>
      </c>
      <c r="O43" s="260"/>
    </row>
    <row r="44" spans="1:15" x14ac:dyDescent="0.35">
      <c r="A44" s="492" t="s">
        <v>163</v>
      </c>
      <c r="B44" s="203">
        <v>9.8604836970356297E-2</v>
      </c>
      <c r="C44" s="204"/>
      <c r="D44" s="282"/>
      <c r="E44" s="283"/>
      <c r="F44" s="206">
        <v>0.11589467563391399</v>
      </c>
      <c r="G44" s="204"/>
      <c r="H44" s="282"/>
      <c r="I44" s="283"/>
      <c r="J44" s="175">
        <v>7.4108100129000098E-2</v>
      </c>
      <c r="K44" s="170"/>
      <c r="L44" s="282"/>
      <c r="M44" s="283"/>
      <c r="N44" s="175">
        <v>0.105387801896986</v>
      </c>
      <c r="O44" s="170"/>
    </row>
    <row r="45" spans="1:15" x14ac:dyDescent="0.35">
      <c r="A45" s="492"/>
      <c r="B45" s="175"/>
      <c r="C45" s="170"/>
      <c r="D45" s="199"/>
      <c r="E45" s="202"/>
      <c r="F45" s="167"/>
      <c r="G45" s="170"/>
      <c r="H45" s="199"/>
      <c r="I45" s="202"/>
      <c r="J45" s="175"/>
      <c r="K45" s="170"/>
      <c r="L45" s="199"/>
      <c r="M45" s="202"/>
      <c r="N45" s="175"/>
      <c r="O45" s="170"/>
    </row>
    <row r="46" spans="1:15" x14ac:dyDescent="0.35">
      <c r="A46" s="492" t="s">
        <v>164</v>
      </c>
      <c r="B46" s="175">
        <v>0.21564405491619601</v>
      </c>
      <c r="C46" s="170"/>
      <c r="D46" s="199"/>
      <c r="E46" s="202"/>
      <c r="F46" s="167">
        <v>0.21606433282461801</v>
      </c>
      <c r="G46" s="170"/>
      <c r="H46" s="199"/>
      <c r="I46" s="202"/>
      <c r="J46" s="175">
        <v>0.190657871472829</v>
      </c>
      <c r="K46" s="170"/>
      <c r="L46" s="199"/>
      <c r="M46" s="202"/>
      <c r="N46" s="175">
        <v>0.24026078515767799</v>
      </c>
      <c r="O46" s="170"/>
    </row>
    <row r="47" spans="1:15" x14ac:dyDescent="0.35">
      <c r="A47" s="492"/>
      <c r="B47" s="175"/>
      <c r="C47" s="170"/>
      <c r="D47" s="284"/>
      <c r="E47" s="285"/>
      <c r="F47" s="167"/>
      <c r="G47" s="170"/>
      <c r="H47" s="284"/>
      <c r="I47" s="285"/>
      <c r="J47" s="175"/>
      <c r="K47" s="170"/>
      <c r="L47" s="284"/>
      <c r="M47" s="285"/>
      <c r="N47" s="175"/>
      <c r="O47" s="170"/>
    </row>
    <row r="48" spans="1:15" x14ac:dyDescent="0.35">
      <c r="A48" s="492" t="s">
        <v>165</v>
      </c>
      <c r="B48" s="175">
        <v>0.37596814884465801</v>
      </c>
      <c r="C48" s="170"/>
      <c r="D48" s="284"/>
      <c r="E48" s="285"/>
      <c r="F48" s="167">
        <v>0.37607582782211901</v>
      </c>
      <c r="G48" s="170"/>
      <c r="H48" s="284"/>
      <c r="I48" s="285"/>
      <c r="J48" s="175">
        <v>0.39697833565590102</v>
      </c>
      <c r="K48" s="170"/>
      <c r="L48" s="284"/>
      <c r="M48" s="285"/>
      <c r="N48" s="175">
        <v>0.35479460341264002</v>
      </c>
      <c r="O48" s="170"/>
    </row>
    <row r="49" spans="1:15" x14ac:dyDescent="0.35">
      <c r="A49" s="492"/>
      <c r="B49" s="175"/>
      <c r="C49" s="170"/>
      <c r="D49" s="284"/>
      <c r="E49" s="285"/>
      <c r="F49" s="167"/>
      <c r="G49" s="170"/>
      <c r="H49" s="284"/>
      <c r="I49" s="285"/>
      <c r="J49" s="175"/>
      <c r="K49" s="170"/>
      <c r="L49" s="284"/>
      <c r="M49" s="285"/>
      <c r="N49" s="175"/>
      <c r="O49" s="170"/>
    </row>
    <row r="50" spans="1:15" x14ac:dyDescent="0.35">
      <c r="A50" s="492" t="s">
        <v>166</v>
      </c>
      <c r="B50" s="175">
        <v>0.23128197943221701</v>
      </c>
      <c r="C50" s="170"/>
      <c r="D50" s="284"/>
      <c r="E50" s="285"/>
      <c r="F50" s="167">
        <v>0.208400114923256</v>
      </c>
      <c r="G50" s="170"/>
      <c r="H50" s="284"/>
      <c r="I50" s="285"/>
      <c r="J50" s="175">
        <v>0.24963558938174199</v>
      </c>
      <c r="K50" s="170"/>
      <c r="L50" s="284"/>
      <c r="M50" s="285"/>
      <c r="N50" s="175">
        <v>0.23640653260337799</v>
      </c>
      <c r="O50" s="170"/>
    </row>
    <row r="51" spans="1:15" x14ac:dyDescent="0.35">
      <c r="A51" s="492"/>
      <c r="B51" s="175"/>
      <c r="C51" s="170"/>
      <c r="D51" s="284"/>
      <c r="E51" s="285"/>
      <c r="F51" s="167"/>
      <c r="G51" s="170"/>
      <c r="H51" s="284"/>
      <c r="I51" s="285"/>
      <c r="J51" s="175"/>
      <c r="K51" s="170"/>
      <c r="L51" s="284"/>
      <c r="M51" s="285"/>
      <c r="N51" s="175"/>
      <c r="O51" s="170"/>
    </row>
    <row r="52" spans="1:15" x14ac:dyDescent="0.35">
      <c r="A52" s="492" t="s">
        <v>90</v>
      </c>
      <c r="B52" s="175">
        <v>7.47162501529888E-2</v>
      </c>
      <c r="C52" s="170"/>
      <c r="D52" s="284"/>
      <c r="E52" s="285"/>
      <c r="F52" s="167">
        <v>8.0471962025747606E-2</v>
      </c>
      <c r="G52" s="170"/>
      <c r="H52" s="284"/>
      <c r="I52" s="285"/>
      <c r="J52" s="175">
        <v>8.5025900427020795E-2</v>
      </c>
      <c r="K52" s="170"/>
      <c r="L52" s="284"/>
      <c r="M52" s="285"/>
      <c r="N52" s="175">
        <v>5.8463485544591798E-2</v>
      </c>
      <c r="O52" s="170"/>
    </row>
    <row r="53" spans="1:15" x14ac:dyDescent="0.35">
      <c r="A53" s="492"/>
      <c r="B53" s="175"/>
      <c r="C53" s="170"/>
      <c r="D53" s="284"/>
      <c r="E53" s="285"/>
      <c r="F53" s="167"/>
      <c r="G53" s="170"/>
      <c r="H53" s="284"/>
      <c r="I53" s="285"/>
      <c r="J53" s="175"/>
      <c r="K53" s="170"/>
      <c r="L53" s="284"/>
      <c r="M53" s="285"/>
      <c r="N53" s="175"/>
      <c r="O53" s="170"/>
    </row>
    <row r="54" spans="1:15" x14ac:dyDescent="0.35">
      <c r="A54" s="492" t="s">
        <v>91</v>
      </c>
      <c r="B54" s="175">
        <v>3.7847296835831598E-3</v>
      </c>
      <c r="C54" s="170"/>
      <c r="D54" s="284"/>
      <c r="E54" s="285"/>
      <c r="F54" s="167">
        <v>3.0930867703442399E-3</v>
      </c>
      <c r="G54" s="170"/>
      <c r="H54" s="284"/>
      <c r="I54" s="285"/>
      <c r="J54" s="175">
        <v>3.5942029335072501E-3</v>
      </c>
      <c r="K54" s="170"/>
      <c r="L54" s="284"/>
      <c r="M54" s="285"/>
      <c r="N54" s="175">
        <v>4.6867913847259898E-3</v>
      </c>
      <c r="O54" s="170"/>
    </row>
    <row r="55" spans="1:15" ht="15.75" customHeight="1" x14ac:dyDescent="0.35">
      <c r="A55" s="492"/>
      <c r="B55" s="175"/>
      <c r="C55" s="170"/>
      <c r="D55" s="284"/>
      <c r="E55" s="285"/>
      <c r="F55" s="167"/>
      <c r="G55" s="170"/>
      <c r="H55" s="284"/>
      <c r="I55" s="285"/>
      <c r="J55" s="175"/>
      <c r="K55" s="170"/>
      <c r="L55" s="284"/>
      <c r="M55" s="285"/>
      <c r="N55" s="175"/>
      <c r="O55" s="170"/>
    </row>
    <row r="56" spans="1:15" x14ac:dyDescent="0.35">
      <c r="A56" s="488" t="s">
        <v>168</v>
      </c>
      <c r="B56" s="203">
        <v>0.31424889188655297</v>
      </c>
      <c r="C56" s="204"/>
      <c r="D56" s="278"/>
      <c r="E56" s="279"/>
      <c r="F56" s="206">
        <v>0.33195900845853299</v>
      </c>
      <c r="G56" s="204"/>
      <c r="H56" s="278"/>
      <c r="I56" s="279"/>
      <c r="J56" s="203">
        <v>0.26476597160183002</v>
      </c>
      <c r="K56" s="204"/>
      <c r="L56" s="278"/>
      <c r="M56" s="279"/>
      <c r="N56" s="203">
        <v>0.345648587054665</v>
      </c>
      <c r="O56" s="204"/>
    </row>
    <row r="57" spans="1:15" ht="15.75" customHeight="1" x14ac:dyDescent="0.35">
      <c r="A57" s="489"/>
      <c r="B57" s="229"/>
      <c r="C57" s="230"/>
      <c r="D57" s="286"/>
      <c r="E57" s="287"/>
      <c r="F57" s="234"/>
      <c r="G57" s="230"/>
      <c r="H57" s="286"/>
      <c r="I57" s="287"/>
      <c r="J57" s="229"/>
      <c r="K57" s="230"/>
      <c r="L57" s="286"/>
      <c r="M57" s="287"/>
      <c r="N57" s="229"/>
      <c r="O57" s="230"/>
    </row>
    <row r="59" spans="1:15" ht="30" customHeight="1" x14ac:dyDescent="0.35">
      <c r="A59" s="28" t="s">
        <v>157</v>
      </c>
    </row>
    <row r="60" spans="1:15" x14ac:dyDescent="0.35">
      <c r="A60" t="s">
        <v>158</v>
      </c>
    </row>
  </sheetData>
  <mergeCells count="45">
    <mergeCell ref="A52:A53"/>
    <mergeCell ref="A54:A55"/>
    <mergeCell ref="A56:A57"/>
    <mergeCell ref="D40:E40"/>
    <mergeCell ref="F40:G40"/>
    <mergeCell ref="A44:A45"/>
    <mergeCell ref="A46:A47"/>
    <mergeCell ref="A48:A49"/>
    <mergeCell ref="A50:A51"/>
    <mergeCell ref="B40:C40"/>
    <mergeCell ref="A29:A30"/>
    <mergeCell ref="A31:A32"/>
    <mergeCell ref="A33:A34"/>
    <mergeCell ref="A35:A36"/>
    <mergeCell ref="A37:A38"/>
    <mergeCell ref="B21:C21"/>
    <mergeCell ref="D21:E21"/>
    <mergeCell ref="F21:G21"/>
    <mergeCell ref="A25:A26"/>
    <mergeCell ref="A27:A28"/>
    <mergeCell ref="A18:A19"/>
    <mergeCell ref="B2:C2"/>
    <mergeCell ref="D2:E2"/>
    <mergeCell ref="F2:G2"/>
    <mergeCell ref="A6:A7"/>
    <mergeCell ref="A8:A9"/>
    <mergeCell ref="A10:A11"/>
    <mergeCell ref="A12:A13"/>
    <mergeCell ref="A14:A15"/>
    <mergeCell ref="A16:A17"/>
    <mergeCell ref="L21:M21"/>
    <mergeCell ref="N21:O21"/>
    <mergeCell ref="L40:M40"/>
    <mergeCell ref="N40:O40"/>
    <mergeCell ref="H2:I2"/>
    <mergeCell ref="J2:K2"/>
    <mergeCell ref="H21:I21"/>
    <mergeCell ref="J21:K21"/>
    <mergeCell ref="H40:I40"/>
    <mergeCell ref="J40:K40"/>
    <mergeCell ref="D1:G1"/>
    <mergeCell ref="H1:K1"/>
    <mergeCell ref="L1:O1"/>
    <mergeCell ref="L2:M2"/>
    <mergeCell ref="N2:O2"/>
  </mergeCells>
  <pageMargins left="0.7" right="0.7" top="0.75" bottom="0.75" header="0.3" footer="0.3"/>
  <pageSetup paperSize="9" orientation="portrait" horizontalDpi="300" verticalDpi="30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AM31"/>
  <sheetViews>
    <sheetView zoomScaleNormal="100" workbookViewId="0"/>
  </sheetViews>
  <sheetFormatPr defaultColWidth="10.90625" defaultRowHeight="14.5" x14ac:dyDescent="0.35"/>
  <cols>
    <col min="1" max="1" width="44.54296875" customWidth="1"/>
    <col min="19" max="19" width="9.26953125" customWidth="1"/>
    <col min="29" max="29" width="10" customWidth="1"/>
  </cols>
  <sheetData>
    <row r="1" spans="1:39" ht="43.5" customHeight="1" x14ac:dyDescent="0.35">
      <c r="A1" s="216" t="s">
        <v>182</v>
      </c>
      <c r="B1" s="479" t="s">
        <v>114</v>
      </c>
      <c r="C1" s="466"/>
      <c r="D1" s="485" t="s">
        <v>93</v>
      </c>
      <c r="E1" s="486"/>
      <c r="F1" s="480" t="s">
        <v>115</v>
      </c>
      <c r="G1" s="466"/>
      <c r="H1" s="481" t="s">
        <v>116</v>
      </c>
      <c r="I1" s="482"/>
      <c r="J1" s="482" t="s">
        <v>117</v>
      </c>
      <c r="K1" s="483"/>
      <c r="L1" s="479" t="s">
        <v>118</v>
      </c>
      <c r="M1" s="463"/>
      <c r="N1" s="480" t="s">
        <v>119</v>
      </c>
      <c r="O1" s="463"/>
      <c r="P1" s="480" t="s">
        <v>120</v>
      </c>
      <c r="Q1" s="463"/>
      <c r="R1" s="480" t="s">
        <v>121</v>
      </c>
      <c r="S1" s="466"/>
      <c r="T1" s="479" t="s">
        <v>122</v>
      </c>
      <c r="U1" s="463"/>
      <c r="V1" s="480" t="s">
        <v>123</v>
      </c>
      <c r="W1" s="466"/>
      <c r="X1" s="479" t="s">
        <v>124</v>
      </c>
      <c r="Y1" s="463"/>
      <c r="Z1" s="480" t="s">
        <v>125</v>
      </c>
      <c r="AA1" s="463"/>
      <c r="AB1" s="480" t="s">
        <v>126</v>
      </c>
      <c r="AC1" s="466"/>
      <c r="AD1" s="479" t="s">
        <v>127</v>
      </c>
      <c r="AE1" s="463"/>
      <c r="AF1" s="480" t="s">
        <v>128</v>
      </c>
      <c r="AG1" s="463"/>
      <c r="AH1" s="480" t="s">
        <v>129</v>
      </c>
      <c r="AI1" s="464"/>
      <c r="AJ1" s="467" t="s">
        <v>298</v>
      </c>
      <c r="AK1" s="468"/>
      <c r="AL1" s="468" t="s">
        <v>299</v>
      </c>
      <c r="AM1" s="469"/>
    </row>
    <row r="2" spans="1:39" ht="15.75" customHeight="1" x14ac:dyDescent="0.35">
      <c r="A2" s="244"/>
      <c r="B2" s="213"/>
      <c r="C2" s="112"/>
      <c r="D2" s="218" t="s">
        <v>130</v>
      </c>
      <c r="E2" s="219"/>
      <c r="F2" s="214" t="s">
        <v>131</v>
      </c>
      <c r="G2" s="112"/>
      <c r="H2" s="218" t="s">
        <v>130</v>
      </c>
      <c r="I2" s="219"/>
      <c r="J2" s="214" t="s">
        <v>131</v>
      </c>
      <c r="K2" s="220"/>
      <c r="L2" s="213" t="s">
        <v>132</v>
      </c>
      <c r="M2" s="113"/>
      <c r="N2" s="214" t="s">
        <v>131</v>
      </c>
      <c r="O2" s="113"/>
      <c r="P2" s="214" t="s">
        <v>133</v>
      </c>
      <c r="Q2" s="113"/>
      <c r="R2" s="214" t="s">
        <v>134</v>
      </c>
      <c r="S2" s="112"/>
      <c r="T2" s="213" t="s">
        <v>132</v>
      </c>
      <c r="U2" s="113"/>
      <c r="V2" s="214" t="s">
        <v>131</v>
      </c>
      <c r="W2" s="112"/>
      <c r="X2" s="213" t="s">
        <v>132</v>
      </c>
      <c r="Y2" s="113"/>
      <c r="Z2" s="214" t="s">
        <v>131</v>
      </c>
      <c r="AA2" s="113"/>
      <c r="AB2" s="214" t="s">
        <v>133</v>
      </c>
      <c r="AC2" s="112"/>
      <c r="AD2" s="213" t="s">
        <v>132</v>
      </c>
      <c r="AE2" s="113"/>
      <c r="AF2" s="214" t="s">
        <v>131</v>
      </c>
      <c r="AG2" s="113"/>
      <c r="AH2" s="214" t="s">
        <v>133</v>
      </c>
      <c r="AI2" s="118"/>
      <c r="AJ2" s="213" t="s">
        <v>132</v>
      </c>
      <c r="AK2" s="217"/>
      <c r="AL2" s="214" t="s">
        <v>131</v>
      </c>
      <c r="AM2" s="288"/>
    </row>
    <row r="3" spans="1:39" x14ac:dyDescent="0.35">
      <c r="A3" s="246"/>
      <c r="B3" s="226" t="s">
        <v>135</v>
      </c>
      <c r="C3" s="228" t="s">
        <v>136</v>
      </c>
      <c r="D3" s="226" t="s">
        <v>135</v>
      </c>
      <c r="E3" s="227" t="s">
        <v>136</v>
      </c>
      <c r="F3" s="227" t="s">
        <v>135</v>
      </c>
      <c r="G3" s="228" t="s">
        <v>136</v>
      </c>
      <c r="H3" s="226" t="s">
        <v>135</v>
      </c>
      <c r="I3" s="227" t="s">
        <v>136</v>
      </c>
      <c r="J3" s="227" t="s">
        <v>135</v>
      </c>
      <c r="K3" s="228" t="s">
        <v>136</v>
      </c>
      <c r="L3" s="226" t="s">
        <v>135</v>
      </c>
      <c r="M3" s="227" t="s">
        <v>136</v>
      </c>
      <c r="N3" s="227" t="s">
        <v>135</v>
      </c>
      <c r="O3" s="227" t="s">
        <v>136</v>
      </c>
      <c r="P3" s="227" t="s">
        <v>135</v>
      </c>
      <c r="Q3" s="227" t="s">
        <v>136</v>
      </c>
      <c r="R3" s="227" t="s">
        <v>135</v>
      </c>
      <c r="S3" s="228" t="s">
        <v>136</v>
      </c>
      <c r="T3" s="226" t="s">
        <v>135</v>
      </c>
      <c r="U3" s="227" t="s">
        <v>136</v>
      </c>
      <c r="V3" s="227" t="s">
        <v>135</v>
      </c>
      <c r="W3" s="228" t="s">
        <v>136</v>
      </c>
      <c r="X3" s="226" t="s">
        <v>135</v>
      </c>
      <c r="Y3" s="227" t="s">
        <v>136</v>
      </c>
      <c r="Z3" s="227" t="s">
        <v>135</v>
      </c>
      <c r="AA3" s="227" t="s">
        <v>136</v>
      </c>
      <c r="AB3" s="227" t="s">
        <v>135</v>
      </c>
      <c r="AC3" s="228" t="s">
        <v>136</v>
      </c>
      <c r="AD3" s="226" t="s">
        <v>135</v>
      </c>
      <c r="AE3" s="227" t="s">
        <v>136</v>
      </c>
      <c r="AF3" s="227" t="s">
        <v>135</v>
      </c>
      <c r="AG3" s="227" t="s">
        <v>136</v>
      </c>
      <c r="AH3" s="227" t="s">
        <v>135</v>
      </c>
      <c r="AI3" s="228" t="s">
        <v>136</v>
      </c>
      <c r="AJ3" s="226" t="s">
        <v>135</v>
      </c>
      <c r="AK3" s="227" t="s">
        <v>136</v>
      </c>
      <c r="AL3" s="227" t="s">
        <v>135</v>
      </c>
      <c r="AM3" s="228" t="s">
        <v>136</v>
      </c>
    </row>
    <row r="4" spans="1:39" ht="15.75" customHeight="1" x14ac:dyDescent="0.35">
      <c r="A4" s="108" t="s">
        <v>65</v>
      </c>
      <c r="B4" s="151">
        <v>3984</v>
      </c>
      <c r="C4" s="152"/>
      <c r="D4" s="151">
        <v>1944</v>
      </c>
      <c r="E4" s="153"/>
      <c r="F4" s="153">
        <v>2040</v>
      </c>
      <c r="G4" s="152"/>
      <c r="H4" s="151">
        <v>2081</v>
      </c>
      <c r="I4" s="153"/>
      <c r="J4" s="153">
        <v>1895</v>
      </c>
      <c r="K4" s="152"/>
      <c r="L4" s="151">
        <v>2350</v>
      </c>
      <c r="M4" s="153"/>
      <c r="N4" s="153">
        <v>431</v>
      </c>
      <c r="O4" s="153"/>
      <c r="P4" s="153">
        <v>634</v>
      </c>
      <c r="Q4" s="153"/>
      <c r="R4" s="153">
        <v>492</v>
      </c>
      <c r="S4" s="152"/>
      <c r="T4" s="151">
        <v>615</v>
      </c>
      <c r="U4" s="153"/>
      <c r="V4" s="153">
        <v>3281</v>
      </c>
      <c r="W4" s="152"/>
      <c r="X4" s="151">
        <v>1069</v>
      </c>
      <c r="Y4" s="153"/>
      <c r="Z4" s="153">
        <v>1258</v>
      </c>
      <c r="AA4" s="153"/>
      <c r="AB4" s="153">
        <v>1657</v>
      </c>
      <c r="AC4" s="152"/>
      <c r="AD4" s="151">
        <v>290</v>
      </c>
      <c r="AE4" s="153"/>
      <c r="AF4" s="153">
        <v>1918</v>
      </c>
      <c r="AG4" s="153"/>
      <c r="AH4" s="153">
        <v>1596</v>
      </c>
      <c r="AI4" s="152"/>
      <c r="AJ4" s="123">
        <v>3442</v>
      </c>
      <c r="AK4" s="153"/>
      <c r="AL4" s="124">
        <v>327</v>
      </c>
      <c r="AM4" s="152"/>
    </row>
    <row r="5" spans="1:39" x14ac:dyDescent="0.35">
      <c r="A5" s="509" t="s">
        <v>132</v>
      </c>
      <c r="B5" s="109">
        <v>3.7010102837511598E-2</v>
      </c>
      <c r="C5" s="125"/>
      <c r="D5" s="109">
        <v>3.23115084950669E-2</v>
      </c>
      <c r="E5" s="103"/>
      <c r="F5" s="107">
        <v>4.1863267719068398E-2</v>
      </c>
      <c r="G5" s="125"/>
      <c r="H5" s="109">
        <v>4.1310678522889901E-2</v>
      </c>
      <c r="I5" s="103"/>
      <c r="J5" s="107">
        <v>3.2207693222118201E-2</v>
      </c>
      <c r="K5" s="125"/>
      <c r="L5" s="109">
        <v>3.3077533773171297E-2</v>
      </c>
      <c r="M5" s="103"/>
      <c r="N5" s="107">
        <v>6.9893414535997997E-2</v>
      </c>
      <c r="O5" s="103"/>
      <c r="P5" s="107">
        <v>3.4105952471596798E-2</v>
      </c>
      <c r="Q5" s="103"/>
      <c r="R5" s="107">
        <v>5.3732447861376702E-2</v>
      </c>
      <c r="S5" s="125"/>
      <c r="T5" s="109">
        <v>6.0735252509000401E-2</v>
      </c>
      <c r="U5" s="103"/>
      <c r="V5" s="107">
        <v>3.22473645750046E-2</v>
      </c>
      <c r="W5" s="125"/>
      <c r="X5" s="109">
        <v>3.9806702009163399E-2</v>
      </c>
      <c r="Y5" s="103"/>
      <c r="Z5" s="107">
        <v>2.9950620066075299E-2</v>
      </c>
      <c r="AA5" s="103"/>
      <c r="AB5" s="107">
        <v>4.0376505457618998E-2</v>
      </c>
      <c r="AC5" s="125"/>
      <c r="AD5" s="109">
        <v>8.1612248080000699E-2</v>
      </c>
      <c r="AE5" s="103"/>
      <c r="AF5" s="107">
        <v>3.6926711803322299E-2</v>
      </c>
      <c r="AG5" s="103"/>
      <c r="AH5" s="107">
        <v>2.9484527684707801E-2</v>
      </c>
      <c r="AI5" s="125"/>
      <c r="AJ5" s="109">
        <v>3.8303587846427498E-2</v>
      </c>
      <c r="AK5" s="103"/>
      <c r="AL5" s="107">
        <v>2.0457185717469899E-2</v>
      </c>
      <c r="AM5" s="125"/>
    </row>
    <row r="6" spans="1:39" x14ac:dyDescent="0.35">
      <c r="A6" s="509"/>
      <c r="B6" s="109"/>
      <c r="C6" s="125"/>
      <c r="D6" s="109"/>
      <c r="E6" s="103"/>
      <c r="F6" s="107"/>
      <c r="G6" s="125"/>
      <c r="H6" s="109"/>
      <c r="I6" s="103"/>
      <c r="J6" s="107"/>
      <c r="K6" s="125"/>
      <c r="L6" s="109"/>
      <c r="M6" s="103"/>
      <c r="N6" s="107"/>
      <c r="O6" s="103"/>
      <c r="P6" s="107"/>
      <c r="Q6" s="103"/>
      <c r="R6" s="107"/>
      <c r="S6" s="125"/>
      <c r="T6" s="109"/>
      <c r="U6" s="103"/>
      <c r="V6" s="107"/>
      <c r="W6" s="125"/>
      <c r="X6" s="109"/>
      <c r="Y6" s="103"/>
      <c r="Z6" s="107"/>
      <c r="AA6" s="103"/>
      <c r="AB6" s="107"/>
      <c r="AC6" s="125"/>
      <c r="AD6" s="109"/>
      <c r="AE6" s="103"/>
      <c r="AF6" s="107"/>
      <c r="AG6" s="103"/>
      <c r="AH6" s="107"/>
      <c r="AI6" s="125"/>
      <c r="AJ6" s="109"/>
      <c r="AK6" s="103"/>
      <c r="AL6" s="107"/>
      <c r="AM6" s="125"/>
    </row>
    <row r="7" spans="1:39" x14ac:dyDescent="0.35">
      <c r="A7" s="510" t="s">
        <v>131</v>
      </c>
      <c r="B7" s="109">
        <v>8.1960823577151398E-2</v>
      </c>
      <c r="C7" s="125"/>
      <c r="D7" s="109">
        <v>6.4254534152769605E-2</v>
      </c>
      <c r="E7" s="103"/>
      <c r="F7" s="107">
        <v>0.100249600124815</v>
      </c>
      <c r="G7" s="125"/>
      <c r="H7" s="109">
        <v>8.6339066612092397E-2</v>
      </c>
      <c r="I7" s="103"/>
      <c r="J7" s="107">
        <v>7.7632396405218004E-2</v>
      </c>
      <c r="K7" s="125"/>
      <c r="L7" s="109">
        <v>7.9388588916820796E-2</v>
      </c>
      <c r="M7" s="103"/>
      <c r="N7" s="107">
        <v>9.6390230347874695E-2</v>
      </c>
      <c r="O7" s="103"/>
      <c r="P7" s="107">
        <v>9.7592255348925502E-2</v>
      </c>
      <c r="Q7" s="103"/>
      <c r="R7" s="107">
        <v>7.2857879249785804E-2</v>
      </c>
      <c r="S7" s="125"/>
      <c r="T7" s="109">
        <v>0.14090650199211499</v>
      </c>
      <c r="U7" s="103"/>
      <c r="V7" s="107">
        <v>6.9954904631309905E-2</v>
      </c>
      <c r="W7" s="125"/>
      <c r="X7" s="109">
        <v>8.3425454300858501E-2</v>
      </c>
      <c r="Y7" s="103"/>
      <c r="Z7" s="107">
        <v>7.4215017971388297E-2</v>
      </c>
      <c r="AA7" s="103"/>
      <c r="AB7" s="107">
        <v>8.6714778340006002E-2</v>
      </c>
      <c r="AC7" s="125"/>
      <c r="AD7" s="109">
        <v>0.101319198686897</v>
      </c>
      <c r="AE7" s="103"/>
      <c r="AF7" s="107">
        <v>8.6381787655526607E-2</v>
      </c>
      <c r="AG7" s="103"/>
      <c r="AH7" s="107">
        <v>7.6612516825431604E-2</v>
      </c>
      <c r="AI7" s="125"/>
      <c r="AJ7" s="109">
        <v>8.7668100962692494E-2</v>
      </c>
      <c r="AK7" s="103"/>
      <c r="AL7" s="107">
        <v>5.0853408936257199E-2</v>
      </c>
      <c r="AM7" s="125"/>
    </row>
    <row r="8" spans="1:39" x14ac:dyDescent="0.35">
      <c r="A8" s="510"/>
      <c r="B8" s="109"/>
      <c r="C8" s="125"/>
      <c r="D8" s="109"/>
      <c r="E8" s="103"/>
      <c r="F8" s="107"/>
      <c r="G8" s="125"/>
      <c r="H8" s="109"/>
      <c r="I8" s="103"/>
      <c r="J8" s="107"/>
      <c r="K8" s="125"/>
      <c r="L8" s="109"/>
      <c r="M8" s="103"/>
      <c r="N8" s="107"/>
      <c r="O8" s="103"/>
      <c r="P8" s="107"/>
      <c r="Q8" s="103"/>
      <c r="R8" s="107"/>
      <c r="S8" s="125"/>
      <c r="T8" s="109"/>
      <c r="U8" s="103"/>
      <c r="V8" s="107"/>
      <c r="W8" s="125"/>
      <c r="X8" s="109"/>
      <c r="Y8" s="103"/>
      <c r="Z8" s="107"/>
      <c r="AA8" s="103"/>
      <c r="AB8" s="107"/>
      <c r="AC8" s="125"/>
      <c r="AD8" s="109"/>
      <c r="AE8" s="103"/>
      <c r="AF8" s="107"/>
      <c r="AG8" s="103"/>
      <c r="AH8" s="107"/>
      <c r="AI8" s="125"/>
      <c r="AJ8" s="109"/>
      <c r="AK8" s="103"/>
      <c r="AL8" s="107"/>
      <c r="AM8" s="125"/>
    </row>
    <row r="9" spans="1:39" x14ac:dyDescent="0.35">
      <c r="A9" s="509" t="s">
        <v>133</v>
      </c>
      <c r="B9" s="109">
        <v>0.15221674464668999</v>
      </c>
      <c r="C9" s="125"/>
      <c r="D9" s="109">
        <v>0.13348300713189301</v>
      </c>
      <c r="E9" s="103"/>
      <c r="F9" s="107">
        <v>0.17156676943725599</v>
      </c>
      <c r="G9" s="125"/>
      <c r="H9" s="109">
        <v>0.14975164750214301</v>
      </c>
      <c r="I9" s="103"/>
      <c r="J9" s="107">
        <v>0.15432000024327999</v>
      </c>
      <c r="K9" s="125"/>
      <c r="L9" s="109">
        <v>0.154806978158984</v>
      </c>
      <c r="M9" s="103"/>
      <c r="N9" s="107">
        <v>0.18163967437581999</v>
      </c>
      <c r="O9" s="103"/>
      <c r="P9" s="107">
        <v>0.135315680742396</v>
      </c>
      <c r="Q9" s="103"/>
      <c r="R9" s="107">
        <v>0.10281732378352799</v>
      </c>
      <c r="S9" s="125"/>
      <c r="T9" s="109">
        <v>0.17172912607240901</v>
      </c>
      <c r="U9" s="103"/>
      <c r="V9" s="107">
        <v>0.146471198786744</v>
      </c>
      <c r="W9" s="125"/>
      <c r="X9" s="109">
        <v>0.173965466389227</v>
      </c>
      <c r="Y9" s="103"/>
      <c r="Z9" s="107">
        <v>0.14988002039621801</v>
      </c>
      <c r="AA9" s="103"/>
      <c r="AB9" s="107">
        <v>0.13956541669460901</v>
      </c>
      <c r="AC9" s="125"/>
      <c r="AD9" s="109">
        <v>0.19427583237323001</v>
      </c>
      <c r="AE9" s="103"/>
      <c r="AF9" s="107">
        <v>0.16606535610450099</v>
      </c>
      <c r="AG9" s="103"/>
      <c r="AH9" s="107">
        <v>0.124959180962586</v>
      </c>
      <c r="AI9" s="125"/>
      <c r="AJ9" s="109">
        <v>0.154699631169889</v>
      </c>
      <c r="AK9" s="103"/>
      <c r="AL9" s="107">
        <v>0.138729861259658</v>
      </c>
      <c r="AM9" s="125"/>
    </row>
    <row r="10" spans="1:39" x14ac:dyDescent="0.35">
      <c r="A10" s="509"/>
      <c r="B10" s="109"/>
      <c r="C10" s="125"/>
      <c r="D10" s="109"/>
      <c r="E10" s="103"/>
      <c r="F10" s="107"/>
      <c r="G10" s="125"/>
      <c r="H10" s="109"/>
      <c r="I10" s="103"/>
      <c r="J10" s="107"/>
      <c r="K10" s="125"/>
      <c r="L10" s="109"/>
      <c r="M10" s="103"/>
      <c r="N10" s="107"/>
      <c r="O10" s="103"/>
      <c r="P10" s="107"/>
      <c r="Q10" s="103"/>
      <c r="R10" s="107"/>
      <c r="S10" s="125"/>
      <c r="T10" s="109"/>
      <c r="U10" s="103"/>
      <c r="V10" s="107"/>
      <c r="W10" s="125"/>
      <c r="X10" s="109"/>
      <c r="Y10" s="103"/>
      <c r="Z10" s="107"/>
      <c r="AA10" s="103"/>
      <c r="AB10" s="107"/>
      <c r="AC10" s="125"/>
      <c r="AD10" s="109"/>
      <c r="AE10" s="103"/>
      <c r="AF10" s="107"/>
      <c r="AG10" s="103"/>
      <c r="AH10" s="107"/>
      <c r="AI10" s="125"/>
      <c r="AJ10" s="109"/>
      <c r="AK10" s="103"/>
      <c r="AL10" s="107"/>
      <c r="AM10" s="125"/>
    </row>
    <row r="11" spans="1:39" x14ac:dyDescent="0.35">
      <c r="A11" s="509" t="s">
        <v>134</v>
      </c>
      <c r="B11" s="109">
        <v>0.20739192362983999</v>
      </c>
      <c r="C11" s="125"/>
      <c r="D11" s="109">
        <v>0.20933840653778901</v>
      </c>
      <c r="E11" s="103"/>
      <c r="F11" s="107">
        <v>0.205381406908685</v>
      </c>
      <c r="G11" s="125"/>
      <c r="H11" s="109">
        <v>0.21085958546717401</v>
      </c>
      <c r="I11" s="103"/>
      <c r="J11" s="107">
        <v>0.20365525794398501</v>
      </c>
      <c r="K11" s="125"/>
      <c r="L11" s="109">
        <v>0.209970645697869</v>
      </c>
      <c r="M11" s="103"/>
      <c r="N11" s="107">
        <v>0.19216466937528701</v>
      </c>
      <c r="O11" s="103"/>
      <c r="P11" s="107">
        <v>0.229663628360813</v>
      </c>
      <c r="Q11" s="103"/>
      <c r="R11" s="107">
        <v>0.16984846844328699</v>
      </c>
      <c r="S11" s="125"/>
      <c r="T11" s="109">
        <v>0.163427686968176</v>
      </c>
      <c r="U11" s="103"/>
      <c r="V11" s="107">
        <v>0.21535899961389701</v>
      </c>
      <c r="W11" s="125"/>
      <c r="X11" s="109">
        <v>0.19410960067809199</v>
      </c>
      <c r="Y11" s="103"/>
      <c r="Z11" s="107">
        <v>0.23186474696680501</v>
      </c>
      <c r="AA11" s="103"/>
      <c r="AB11" s="107">
        <v>0.19809334219799801</v>
      </c>
      <c r="AC11" s="125"/>
      <c r="AD11" s="109">
        <v>0.208808175903194</v>
      </c>
      <c r="AE11" s="103"/>
      <c r="AF11" s="107">
        <v>0.20860089552804001</v>
      </c>
      <c r="AG11" s="103"/>
      <c r="AH11" s="107">
        <v>0.20035001920166301</v>
      </c>
      <c r="AI11" s="125"/>
      <c r="AJ11" s="109">
        <v>0.20125405227993701</v>
      </c>
      <c r="AK11" s="103"/>
      <c r="AL11" s="107">
        <v>0.266714903573816</v>
      </c>
      <c r="AM11" s="125"/>
    </row>
    <row r="12" spans="1:39" x14ac:dyDescent="0.35">
      <c r="A12" s="509"/>
      <c r="B12" s="109"/>
      <c r="C12" s="125"/>
      <c r="D12" s="109"/>
      <c r="E12" s="103"/>
      <c r="F12" s="107"/>
      <c r="G12" s="125"/>
      <c r="H12" s="109"/>
      <c r="I12" s="103"/>
      <c r="J12" s="107"/>
      <c r="K12" s="125"/>
      <c r="L12" s="109"/>
      <c r="M12" s="103"/>
      <c r="N12" s="107"/>
      <c r="O12" s="103"/>
      <c r="P12" s="107"/>
      <c r="Q12" s="103"/>
      <c r="R12" s="107"/>
      <c r="S12" s="125"/>
      <c r="T12" s="109"/>
      <c r="U12" s="103"/>
      <c r="V12" s="107"/>
      <c r="W12" s="125"/>
      <c r="X12" s="109"/>
      <c r="Y12" s="103"/>
      <c r="Z12" s="107"/>
      <c r="AA12" s="103"/>
      <c r="AB12" s="107"/>
      <c r="AC12" s="125"/>
      <c r="AD12" s="109"/>
      <c r="AE12" s="103"/>
      <c r="AF12" s="107"/>
      <c r="AG12" s="103"/>
      <c r="AH12" s="107"/>
      <c r="AI12" s="125"/>
      <c r="AJ12" s="109"/>
      <c r="AK12" s="103"/>
      <c r="AL12" s="107"/>
      <c r="AM12" s="125"/>
    </row>
    <row r="13" spans="1:39" x14ac:dyDescent="0.35">
      <c r="A13" s="509" t="s">
        <v>160</v>
      </c>
      <c r="B13" s="109">
        <v>0.19590496439340499</v>
      </c>
      <c r="C13" s="125"/>
      <c r="D13" s="109">
        <v>0.21080254011367699</v>
      </c>
      <c r="E13" s="103"/>
      <c r="F13" s="107">
        <v>0.180517300331234</v>
      </c>
      <c r="G13" s="125"/>
      <c r="H13" s="109">
        <v>0.185934231674177</v>
      </c>
      <c r="I13" s="103"/>
      <c r="J13" s="107">
        <v>0.20633207166900999</v>
      </c>
      <c r="K13" s="125"/>
      <c r="L13" s="109">
        <v>0.201892814586454</v>
      </c>
      <c r="M13" s="103"/>
      <c r="N13" s="107">
        <v>0.16963419204889901</v>
      </c>
      <c r="O13" s="103"/>
      <c r="P13" s="107">
        <v>0.173532762486138</v>
      </c>
      <c r="Q13" s="103"/>
      <c r="R13" s="107">
        <v>0.21173738792295699</v>
      </c>
      <c r="S13" s="125"/>
      <c r="T13" s="109">
        <v>0.16037842336115901</v>
      </c>
      <c r="U13" s="103"/>
      <c r="V13" s="107">
        <v>0.20301511432366801</v>
      </c>
      <c r="W13" s="125"/>
      <c r="X13" s="109">
        <v>0.17650610763477101</v>
      </c>
      <c r="Y13" s="103"/>
      <c r="Z13" s="107">
        <v>0.198044433113955</v>
      </c>
      <c r="AA13" s="103"/>
      <c r="AB13" s="107">
        <v>0.207148573004621</v>
      </c>
      <c r="AC13" s="125"/>
      <c r="AD13" s="109">
        <v>0.17160325221082801</v>
      </c>
      <c r="AE13" s="103"/>
      <c r="AF13" s="107">
        <v>0.19839677325096799</v>
      </c>
      <c r="AG13" s="103"/>
      <c r="AH13" s="107">
        <v>0.19673481196592399</v>
      </c>
      <c r="AI13" s="125"/>
      <c r="AJ13" s="109">
        <v>0.190762657648579</v>
      </c>
      <c r="AK13" s="103"/>
      <c r="AL13" s="107">
        <v>0.214240420938176</v>
      </c>
      <c r="AM13" s="125"/>
    </row>
    <row r="14" spans="1:39" x14ac:dyDescent="0.35">
      <c r="A14" s="509"/>
      <c r="B14" s="109"/>
      <c r="C14" s="125"/>
      <c r="D14" s="109"/>
      <c r="E14" s="103"/>
      <c r="F14" s="107"/>
      <c r="G14" s="125"/>
      <c r="H14" s="109"/>
      <c r="I14" s="103"/>
      <c r="J14" s="107"/>
      <c r="K14" s="125"/>
      <c r="L14" s="109"/>
      <c r="M14" s="103"/>
      <c r="N14" s="107"/>
      <c r="O14" s="103"/>
      <c r="P14" s="107"/>
      <c r="Q14" s="103"/>
      <c r="R14" s="107"/>
      <c r="S14" s="125"/>
      <c r="T14" s="109"/>
      <c r="U14" s="103"/>
      <c r="V14" s="107"/>
      <c r="W14" s="125"/>
      <c r="X14" s="109"/>
      <c r="Y14" s="103"/>
      <c r="Z14" s="107"/>
      <c r="AA14" s="103"/>
      <c r="AB14" s="107"/>
      <c r="AC14" s="125"/>
      <c r="AD14" s="109"/>
      <c r="AE14" s="103"/>
      <c r="AF14" s="107"/>
      <c r="AG14" s="103"/>
      <c r="AH14" s="107"/>
      <c r="AI14" s="125"/>
      <c r="AJ14" s="109"/>
      <c r="AK14" s="103"/>
      <c r="AL14" s="107"/>
      <c r="AM14" s="125"/>
    </row>
    <row r="15" spans="1:39" x14ac:dyDescent="0.35">
      <c r="A15" s="509" t="s">
        <v>161</v>
      </c>
      <c r="B15" s="109">
        <v>0.147596692980451</v>
      </c>
      <c r="C15" s="125"/>
      <c r="D15" s="109">
        <v>0.15357423377525301</v>
      </c>
      <c r="E15" s="103"/>
      <c r="F15" s="107">
        <v>0.14142250790527999</v>
      </c>
      <c r="G15" s="125"/>
      <c r="H15" s="109">
        <v>0.150063222822227</v>
      </c>
      <c r="I15" s="103"/>
      <c r="J15" s="107">
        <v>0.14549343378293</v>
      </c>
      <c r="K15" s="125"/>
      <c r="L15" s="109">
        <v>0.150469295643546</v>
      </c>
      <c r="M15" s="103"/>
      <c r="N15" s="107">
        <v>0.15587551799214799</v>
      </c>
      <c r="O15" s="103"/>
      <c r="P15" s="107">
        <v>0.115425630376326</v>
      </c>
      <c r="Q15" s="103"/>
      <c r="R15" s="107">
        <v>0.15383740827672299</v>
      </c>
      <c r="S15" s="125"/>
      <c r="T15" s="109">
        <v>0.16849784016842501</v>
      </c>
      <c r="U15" s="103"/>
      <c r="V15" s="107">
        <v>0.14504844492973101</v>
      </c>
      <c r="W15" s="125"/>
      <c r="X15" s="109">
        <v>0.156070322073384</v>
      </c>
      <c r="Y15" s="103"/>
      <c r="Z15" s="107">
        <v>0.15850432350746699</v>
      </c>
      <c r="AA15" s="103"/>
      <c r="AB15" s="107">
        <v>0.13393699763740999</v>
      </c>
      <c r="AC15" s="125"/>
      <c r="AD15" s="109">
        <v>0.114944539285407</v>
      </c>
      <c r="AE15" s="103"/>
      <c r="AF15" s="107">
        <v>0.126896605519805</v>
      </c>
      <c r="AG15" s="103"/>
      <c r="AH15" s="107">
        <v>0.173690443908739</v>
      </c>
      <c r="AI15" s="125"/>
      <c r="AJ15" s="109">
        <v>0.143706227415586</v>
      </c>
      <c r="AK15" s="103"/>
      <c r="AL15" s="107">
        <v>0.16921277133302301</v>
      </c>
      <c r="AM15" s="125"/>
    </row>
    <row r="16" spans="1:39" x14ac:dyDescent="0.35">
      <c r="A16" s="509"/>
      <c r="B16" s="109"/>
      <c r="C16" s="125"/>
      <c r="D16" s="109"/>
      <c r="E16" s="103"/>
      <c r="F16" s="107"/>
      <c r="G16" s="125"/>
      <c r="H16" s="109"/>
      <c r="I16" s="103"/>
      <c r="J16" s="107"/>
      <c r="K16" s="125"/>
      <c r="L16" s="109"/>
      <c r="M16" s="103"/>
      <c r="N16" s="107"/>
      <c r="O16" s="103"/>
      <c r="P16" s="107"/>
      <c r="Q16" s="103"/>
      <c r="R16" s="107"/>
      <c r="S16" s="125"/>
      <c r="T16" s="109"/>
      <c r="U16" s="103"/>
      <c r="V16" s="107"/>
      <c r="W16" s="125"/>
      <c r="X16" s="109"/>
      <c r="Y16" s="103"/>
      <c r="Z16" s="107"/>
      <c r="AA16" s="103"/>
      <c r="AB16" s="107"/>
      <c r="AC16" s="125"/>
      <c r="AD16" s="109"/>
      <c r="AE16" s="103"/>
      <c r="AF16" s="107"/>
      <c r="AG16" s="103"/>
      <c r="AH16" s="107"/>
      <c r="AI16" s="125"/>
      <c r="AJ16" s="109"/>
      <c r="AK16" s="103"/>
      <c r="AL16" s="107"/>
      <c r="AM16" s="125"/>
    </row>
    <row r="17" spans="1:39" x14ac:dyDescent="0.35">
      <c r="A17" s="509" t="s">
        <v>183</v>
      </c>
      <c r="B17" s="109">
        <v>0.17791874793495099</v>
      </c>
      <c r="C17" s="125"/>
      <c r="D17" s="109">
        <v>0.19623576979355201</v>
      </c>
      <c r="E17" s="103"/>
      <c r="F17" s="107">
        <v>0.15899914757366199</v>
      </c>
      <c r="G17" s="125"/>
      <c r="H17" s="109">
        <v>0.175741567399297</v>
      </c>
      <c r="I17" s="103"/>
      <c r="J17" s="107">
        <v>0.18035914673345901</v>
      </c>
      <c r="K17" s="125"/>
      <c r="L17" s="109">
        <v>0.17039414322315399</v>
      </c>
      <c r="M17" s="103"/>
      <c r="N17" s="107">
        <v>0.13440230132397399</v>
      </c>
      <c r="O17" s="103"/>
      <c r="P17" s="107">
        <v>0.21436409021380501</v>
      </c>
      <c r="Q17" s="103"/>
      <c r="R17" s="107">
        <v>0.235169084462343</v>
      </c>
      <c r="S17" s="125"/>
      <c r="T17" s="109">
        <v>0.13432516892871599</v>
      </c>
      <c r="U17" s="103"/>
      <c r="V17" s="107">
        <v>0.18790397313964599</v>
      </c>
      <c r="W17" s="125"/>
      <c r="X17" s="109">
        <v>0.17611634691450401</v>
      </c>
      <c r="Y17" s="103"/>
      <c r="Z17" s="107">
        <v>0.15754083797809099</v>
      </c>
      <c r="AA17" s="103"/>
      <c r="AB17" s="107">
        <v>0.194164386667736</v>
      </c>
      <c r="AC17" s="125"/>
      <c r="AD17" s="109">
        <v>0.127436753460443</v>
      </c>
      <c r="AE17" s="103"/>
      <c r="AF17" s="107">
        <v>0.176731870137837</v>
      </c>
      <c r="AG17" s="103"/>
      <c r="AH17" s="107">
        <v>0.198168499450947</v>
      </c>
      <c r="AI17" s="125"/>
      <c r="AJ17" s="109">
        <v>0.18360574267689</v>
      </c>
      <c r="AK17" s="103"/>
      <c r="AL17" s="107">
        <v>0.1397914482416</v>
      </c>
      <c r="AM17" s="125"/>
    </row>
    <row r="18" spans="1:39" ht="15.75" customHeight="1" x14ac:dyDescent="0.35">
      <c r="A18" s="509"/>
      <c r="B18" s="109"/>
      <c r="C18" s="125"/>
      <c r="D18" s="109"/>
      <c r="E18" s="103"/>
      <c r="F18" s="107"/>
      <c r="G18" s="125"/>
      <c r="H18" s="109"/>
      <c r="I18" s="103"/>
      <c r="J18" s="107"/>
      <c r="K18" s="125"/>
      <c r="L18" s="109"/>
      <c r="M18" s="103"/>
      <c r="N18" s="107"/>
      <c r="O18" s="103"/>
      <c r="P18" s="107"/>
      <c r="Q18" s="103"/>
      <c r="R18" s="107"/>
      <c r="S18" s="125"/>
      <c r="T18" s="109"/>
      <c r="U18" s="103"/>
      <c r="V18" s="107"/>
      <c r="W18" s="125"/>
      <c r="X18" s="109"/>
      <c r="Y18" s="103"/>
      <c r="Z18" s="107"/>
      <c r="AA18" s="103"/>
      <c r="AB18" s="107"/>
      <c r="AC18" s="125"/>
      <c r="AD18" s="109"/>
      <c r="AE18" s="103"/>
      <c r="AF18" s="107"/>
      <c r="AG18" s="103"/>
      <c r="AH18" s="107"/>
      <c r="AI18" s="125"/>
      <c r="AJ18" s="109"/>
      <c r="AK18" s="103"/>
      <c r="AL18" s="107"/>
      <c r="AM18" s="125"/>
    </row>
    <row r="19" spans="1:39" x14ac:dyDescent="0.35">
      <c r="A19" s="509" t="s">
        <v>90</v>
      </c>
      <c r="B19" s="109"/>
      <c r="C19" s="125"/>
      <c r="D19" s="109"/>
      <c r="E19" s="103"/>
      <c r="F19" s="107"/>
      <c r="G19" s="125"/>
      <c r="H19" s="109"/>
      <c r="I19" s="103"/>
      <c r="J19" s="107"/>
      <c r="K19" s="125"/>
      <c r="L19" s="109"/>
      <c r="M19" s="103"/>
      <c r="N19" s="107"/>
      <c r="O19" s="103"/>
      <c r="P19" s="107"/>
      <c r="Q19" s="103"/>
      <c r="R19" s="107"/>
      <c r="S19" s="125"/>
      <c r="T19" s="109"/>
      <c r="U19" s="103"/>
      <c r="V19" s="107"/>
      <c r="W19" s="125"/>
      <c r="X19" s="109"/>
      <c r="Y19" s="103"/>
      <c r="Z19" s="107"/>
      <c r="AA19" s="103"/>
      <c r="AB19" s="107"/>
      <c r="AC19" s="125"/>
      <c r="AD19" s="109"/>
      <c r="AE19" s="103"/>
      <c r="AF19" s="107"/>
      <c r="AG19" s="103"/>
      <c r="AH19" s="107"/>
      <c r="AI19" s="125"/>
      <c r="AJ19" s="109"/>
      <c r="AK19" s="103"/>
      <c r="AL19" s="107"/>
      <c r="AM19" s="125"/>
    </row>
    <row r="20" spans="1:39" x14ac:dyDescent="0.35">
      <c r="A20" s="509"/>
      <c r="B20" s="109"/>
      <c r="C20" s="125"/>
      <c r="D20" s="109"/>
      <c r="E20" s="103"/>
      <c r="F20" s="107"/>
      <c r="G20" s="125"/>
      <c r="H20" s="109"/>
      <c r="I20" s="103"/>
      <c r="J20" s="107"/>
      <c r="K20" s="125"/>
      <c r="L20" s="109"/>
      <c r="M20" s="103"/>
      <c r="N20" s="107"/>
      <c r="O20" s="103"/>
      <c r="P20" s="107"/>
      <c r="Q20" s="103"/>
      <c r="R20" s="107"/>
      <c r="S20" s="125"/>
      <c r="T20" s="109"/>
      <c r="U20" s="103"/>
      <c r="V20" s="107"/>
      <c r="W20" s="125"/>
      <c r="X20" s="109"/>
      <c r="Y20" s="103"/>
      <c r="Z20" s="107"/>
      <c r="AA20" s="103"/>
      <c r="AB20" s="107"/>
      <c r="AC20" s="125"/>
      <c r="AD20" s="109"/>
      <c r="AE20" s="103"/>
      <c r="AF20" s="107"/>
      <c r="AG20" s="103"/>
      <c r="AH20" s="107"/>
      <c r="AI20" s="125"/>
      <c r="AJ20" s="109"/>
      <c r="AK20" s="103"/>
      <c r="AL20" s="107"/>
      <c r="AM20" s="125"/>
    </row>
    <row r="21" spans="1:39" x14ac:dyDescent="0.35">
      <c r="A21" s="509" t="s">
        <v>91</v>
      </c>
      <c r="B21" s="109"/>
      <c r="C21" s="125"/>
      <c r="D21" s="109"/>
      <c r="E21" s="103"/>
      <c r="F21" s="107"/>
      <c r="G21" s="125"/>
      <c r="H21" s="109"/>
      <c r="I21" s="103"/>
      <c r="J21" s="107"/>
      <c r="K21" s="125"/>
      <c r="L21" s="109"/>
      <c r="M21" s="103"/>
      <c r="N21" s="107"/>
      <c r="O21" s="103"/>
      <c r="P21" s="107"/>
      <c r="Q21" s="103"/>
      <c r="R21" s="107"/>
      <c r="S21" s="125"/>
      <c r="T21" s="109"/>
      <c r="U21" s="103"/>
      <c r="V21" s="107"/>
      <c r="W21" s="125"/>
      <c r="X21" s="109"/>
      <c r="Y21" s="103"/>
      <c r="Z21" s="107"/>
      <c r="AA21" s="103"/>
      <c r="AB21" s="107"/>
      <c r="AC21" s="125"/>
      <c r="AD21" s="109"/>
      <c r="AE21" s="103"/>
      <c r="AF21" s="107"/>
      <c r="AG21" s="103"/>
      <c r="AH21" s="107"/>
      <c r="AI21" s="125"/>
      <c r="AJ21" s="109"/>
      <c r="AK21" s="103"/>
      <c r="AL21" s="107"/>
      <c r="AM21" s="125"/>
    </row>
    <row r="22" spans="1:39" x14ac:dyDescent="0.35">
      <c r="A22" s="509"/>
      <c r="B22" s="109"/>
      <c r="C22" s="125"/>
      <c r="D22" s="109"/>
      <c r="E22" s="103"/>
      <c r="F22" s="107"/>
      <c r="G22" s="125"/>
      <c r="H22" s="109"/>
      <c r="I22" s="103"/>
      <c r="J22" s="107"/>
      <c r="K22" s="125"/>
      <c r="L22" s="109"/>
      <c r="M22" s="103"/>
      <c r="N22" s="107"/>
      <c r="O22" s="103"/>
      <c r="P22" s="107"/>
      <c r="Q22" s="103"/>
      <c r="R22" s="107"/>
      <c r="S22" s="125"/>
      <c r="T22" s="109"/>
      <c r="U22" s="103"/>
      <c r="V22" s="107"/>
      <c r="W22" s="125"/>
      <c r="X22" s="109"/>
      <c r="Y22" s="103"/>
      <c r="Z22" s="107"/>
      <c r="AA22" s="103"/>
      <c r="AB22" s="107"/>
      <c r="AC22" s="125"/>
      <c r="AD22" s="109"/>
      <c r="AE22" s="103"/>
      <c r="AF22" s="107"/>
      <c r="AG22" s="103"/>
      <c r="AH22" s="107"/>
      <c r="AI22" s="125"/>
      <c r="AJ22" s="109"/>
      <c r="AK22" s="103"/>
      <c r="AL22" s="107"/>
      <c r="AM22" s="125"/>
    </row>
    <row r="23" spans="1:39" x14ac:dyDescent="0.35">
      <c r="A23" s="488" t="s">
        <v>184</v>
      </c>
      <c r="B23" s="126">
        <v>0.271187671061353</v>
      </c>
      <c r="C23" s="94"/>
      <c r="D23" s="126">
        <v>0.23004904977972901</v>
      </c>
      <c r="E23" s="136"/>
      <c r="F23" s="117">
        <v>0.31367963728113901</v>
      </c>
      <c r="G23" s="94"/>
      <c r="H23" s="126">
        <v>0.27740139263712499</v>
      </c>
      <c r="I23" s="93"/>
      <c r="J23" s="117">
        <v>0.26416008987061601</v>
      </c>
      <c r="K23" s="94"/>
      <c r="L23" s="126">
        <v>0.26727310084897599</v>
      </c>
      <c r="M23" s="93"/>
      <c r="N23" s="117">
        <v>0.347923319259692</v>
      </c>
      <c r="O23" s="93"/>
      <c r="P23" s="117">
        <v>0.26701388856291802</v>
      </c>
      <c r="Q23" s="93"/>
      <c r="R23" s="117">
        <v>0.22940765089469001</v>
      </c>
      <c r="S23" s="94"/>
      <c r="T23" s="126">
        <v>0.37337088057352402</v>
      </c>
      <c r="U23" s="93"/>
      <c r="V23" s="149">
        <v>0.24867346799305801</v>
      </c>
      <c r="W23" s="135"/>
      <c r="X23" s="150">
        <v>0.29719762269924899</v>
      </c>
      <c r="Y23" s="136"/>
      <c r="Z23" s="149">
        <v>0.25404565843368199</v>
      </c>
      <c r="AA23" s="136"/>
      <c r="AB23" s="149">
        <v>0.266656700492234</v>
      </c>
      <c r="AC23" s="135"/>
      <c r="AD23" s="150">
        <v>0.37720727914012803</v>
      </c>
      <c r="AE23" s="136"/>
      <c r="AF23" s="149">
        <v>0.28937385556334999</v>
      </c>
      <c r="AG23" s="136"/>
      <c r="AH23" s="149">
        <v>0.231056225472726</v>
      </c>
      <c r="AI23" s="135"/>
      <c r="AJ23" s="150">
        <v>0.28067131997900902</v>
      </c>
      <c r="AK23" s="136"/>
      <c r="AL23" s="149">
        <v>0.21004045591338499</v>
      </c>
      <c r="AM23" s="135"/>
    </row>
    <row r="24" spans="1:39" x14ac:dyDescent="0.35">
      <c r="A24" s="508"/>
      <c r="B24" s="109"/>
      <c r="C24" s="125"/>
      <c r="D24" s="109"/>
      <c r="E24" s="169"/>
      <c r="F24" s="107"/>
      <c r="G24" s="125"/>
      <c r="H24" s="109"/>
      <c r="I24" s="103"/>
      <c r="J24" s="107"/>
      <c r="K24" s="125"/>
      <c r="L24" s="109"/>
      <c r="M24" s="103"/>
      <c r="N24" s="107"/>
      <c r="O24" s="103"/>
      <c r="P24" s="107"/>
      <c r="Q24" s="103"/>
      <c r="R24" s="107"/>
      <c r="S24" s="125"/>
      <c r="T24" s="109"/>
      <c r="U24" s="103"/>
      <c r="V24" s="179"/>
      <c r="W24" s="177"/>
      <c r="X24" s="178"/>
      <c r="Y24" s="169"/>
      <c r="Z24" s="179"/>
      <c r="AA24" s="169"/>
      <c r="AB24" s="179"/>
      <c r="AC24" s="177"/>
      <c r="AD24" s="178"/>
      <c r="AE24" s="169"/>
      <c r="AF24" s="179"/>
      <c r="AG24" s="169"/>
      <c r="AH24" s="179"/>
      <c r="AI24" s="177"/>
      <c r="AJ24" s="178"/>
      <c r="AK24" s="169"/>
      <c r="AL24" s="179"/>
      <c r="AM24" s="177"/>
    </row>
    <row r="25" spans="1:39" x14ac:dyDescent="0.35">
      <c r="A25" s="508" t="s">
        <v>185</v>
      </c>
      <c r="B25" s="109">
        <v>0.20739192362983999</v>
      </c>
      <c r="C25" s="125"/>
      <c r="D25" s="109">
        <v>0.20933840653778901</v>
      </c>
      <c r="E25" s="169"/>
      <c r="F25" s="107">
        <v>0.205381406908685</v>
      </c>
      <c r="G25" s="125"/>
      <c r="H25" s="109">
        <v>0.21085958546717401</v>
      </c>
      <c r="I25" s="103"/>
      <c r="J25" s="107">
        <v>0.20365525794398501</v>
      </c>
      <c r="K25" s="125"/>
      <c r="L25" s="109">
        <v>0.209970645697869</v>
      </c>
      <c r="M25" s="103"/>
      <c r="N25" s="107">
        <v>0.19216466937528701</v>
      </c>
      <c r="O25" s="103"/>
      <c r="P25" s="107">
        <v>0.229663628360813</v>
      </c>
      <c r="Q25" s="103"/>
      <c r="R25" s="107">
        <v>0.16984846844328699</v>
      </c>
      <c r="S25" s="125"/>
      <c r="T25" s="109">
        <v>0.163427686968176</v>
      </c>
      <c r="U25" s="103"/>
      <c r="V25" s="179">
        <v>0.21535899961389701</v>
      </c>
      <c r="W25" s="177"/>
      <c r="X25" s="178">
        <v>0.19410960067809199</v>
      </c>
      <c r="Y25" s="169"/>
      <c r="Z25" s="179">
        <v>0.23186474696680501</v>
      </c>
      <c r="AA25" s="169"/>
      <c r="AB25" s="179">
        <v>0.19809334219799801</v>
      </c>
      <c r="AC25" s="177"/>
      <c r="AD25" s="178">
        <v>0.208808175903194</v>
      </c>
      <c r="AE25" s="169"/>
      <c r="AF25" s="179">
        <v>0.20860089552804001</v>
      </c>
      <c r="AG25" s="169"/>
      <c r="AH25" s="179">
        <v>0.20035001920166301</v>
      </c>
      <c r="AI25" s="177"/>
      <c r="AJ25" s="178">
        <v>0.20125405227993701</v>
      </c>
      <c r="AK25" s="169"/>
      <c r="AL25" s="179">
        <v>0.266714903573816</v>
      </c>
      <c r="AM25" s="177"/>
    </row>
    <row r="26" spans="1:39" x14ac:dyDescent="0.35">
      <c r="A26" s="508"/>
      <c r="B26" s="109"/>
      <c r="C26" s="125"/>
      <c r="D26" s="109"/>
      <c r="E26" s="169"/>
      <c r="F26" s="107"/>
      <c r="G26" s="125"/>
      <c r="H26" s="109"/>
      <c r="I26" s="103"/>
      <c r="J26" s="107"/>
      <c r="K26" s="125"/>
      <c r="L26" s="109"/>
      <c r="M26" s="103"/>
      <c r="N26" s="107"/>
      <c r="O26" s="103"/>
      <c r="P26" s="107"/>
      <c r="Q26" s="103"/>
      <c r="R26" s="107"/>
      <c r="S26" s="125"/>
      <c r="T26" s="109"/>
      <c r="U26" s="103"/>
      <c r="V26" s="179"/>
      <c r="W26" s="177"/>
      <c r="X26" s="178"/>
      <c r="Y26" s="169"/>
      <c r="Z26" s="179"/>
      <c r="AA26" s="169"/>
      <c r="AB26" s="179"/>
      <c r="AC26" s="177"/>
      <c r="AD26" s="178"/>
      <c r="AE26" s="169"/>
      <c r="AF26" s="179"/>
      <c r="AG26" s="169"/>
      <c r="AH26" s="179"/>
      <c r="AI26" s="177"/>
      <c r="AJ26" s="178"/>
      <c r="AK26" s="169"/>
      <c r="AL26" s="179"/>
      <c r="AM26" s="177"/>
    </row>
    <row r="27" spans="1:39" x14ac:dyDescent="0.35">
      <c r="A27" s="508" t="s">
        <v>186</v>
      </c>
      <c r="B27" s="109">
        <v>0.52142040530880696</v>
      </c>
      <c r="C27" s="125"/>
      <c r="D27" s="109">
        <v>0.56061254368248103</v>
      </c>
      <c r="E27" s="169"/>
      <c r="F27" s="107">
        <v>0.48093895581017598</v>
      </c>
      <c r="G27" s="125"/>
      <c r="H27" s="109">
        <v>0.51173902189570097</v>
      </c>
      <c r="I27" s="103"/>
      <c r="J27" s="107">
        <v>0.53218465218539901</v>
      </c>
      <c r="K27" s="125"/>
      <c r="L27" s="109">
        <v>0.52275625345315502</v>
      </c>
      <c r="M27" s="103"/>
      <c r="N27" s="107">
        <v>0.45991201136502002</v>
      </c>
      <c r="O27" s="103"/>
      <c r="P27" s="107">
        <v>0.50332248307626903</v>
      </c>
      <c r="Q27" s="103"/>
      <c r="R27" s="107">
        <v>0.600743880662023</v>
      </c>
      <c r="S27" s="125"/>
      <c r="T27" s="109">
        <v>0.46320143245830098</v>
      </c>
      <c r="U27" s="103"/>
      <c r="V27" s="179">
        <v>0.53596753239304495</v>
      </c>
      <c r="W27" s="177"/>
      <c r="X27" s="178">
        <v>0.50869277662265999</v>
      </c>
      <c r="Y27" s="169"/>
      <c r="Z27" s="179">
        <v>0.51408959459951298</v>
      </c>
      <c r="AA27" s="169"/>
      <c r="AB27" s="179">
        <v>0.53524995730976699</v>
      </c>
      <c r="AC27" s="177"/>
      <c r="AD27" s="178">
        <v>0.41398454495667802</v>
      </c>
      <c r="AE27" s="169"/>
      <c r="AF27" s="179">
        <v>0.50202524890861</v>
      </c>
      <c r="AG27" s="169"/>
      <c r="AH27" s="179">
        <v>0.56859375532561096</v>
      </c>
      <c r="AI27" s="177"/>
      <c r="AJ27" s="178">
        <v>0.51807462774105395</v>
      </c>
      <c r="AK27" s="169"/>
      <c r="AL27" s="179">
        <v>0.52324464051279895</v>
      </c>
      <c r="AM27" s="177"/>
    </row>
    <row r="28" spans="1:39" ht="15.75" customHeight="1" x14ac:dyDescent="0.35">
      <c r="A28" s="489"/>
      <c r="B28" s="110"/>
      <c r="C28" s="142"/>
      <c r="D28" s="110"/>
      <c r="E28" s="139"/>
      <c r="F28" s="132"/>
      <c r="G28" s="142"/>
      <c r="H28" s="110"/>
      <c r="I28" s="116"/>
      <c r="J28" s="132"/>
      <c r="K28" s="142"/>
      <c r="L28" s="110"/>
      <c r="M28" s="116"/>
      <c r="N28" s="132"/>
      <c r="O28" s="116"/>
      <c r="P28" s="132"/>
      <c r="Q28" s="116"/>
      <c r="R28" s="132"/>
      <c r="S28" s="142"/>
      <c r="T28" s="110"/>
      <c r="U28" s="116"/>
      <c r="V28" s="140"/>
      <c r="W28" s="141"/>
      <c r="X28" s="138"/>
      <c r="Y28" s="139"/>
      <c r="Z28" s="140"/>
      <c r="AA28" s="139"/>
      <c r="AB28" s="140"/>
      <c r="AC28" s="141"/>
      <c r="AD28" s="138"/>
      <c r="AE28" s="139"/>
      <c r="AF28" s="140"/>
      <c r="AG28" s="139"/>
      <c r="AH28" s="140"/>
      <c r="AI28" s="141"/>
      <c r="AJ28" s="138"/>
      <c r="AK28" s="139"/>
      <c r="AL28" s="140"/>
      <c r="AM28" s="141"/>
    </row>
    <row r="30" spans="1:39" x14ac:dyDescent="0.35">
      <c r="A30" s="28" t="s">
        <v>157</v>
      </c>
    </row>
    <row r="31" spans="1:39" x14ac:dyDescent="0.35">
      <c r="A31" t="s">
        <v>158</v>
      </c>
    </row>
  </sheetData>
  <mergeCells count="31">
    <mergeCell ref="AJ1:AK1"/>
    <mergeCell ref="AL1:AM1"/>
    <mergeCell ref="A27:A28"/>
    <mergeCell ref="A17:A18"/>
    <mergeCell ref="A19:A20"/>
    <mergeCell ref="A21:A22"/>
    <mergeCell ref="A23:A24"/>
    <mergeCell ref="A25:A26"/>
    <mergeCell ref="A5:A6"/>
    <mergeCell ref="A7:A8"/>
    <mergeCell ref="A9:A10"/>
    <mergeCell ref="A11:A12"/>
    <mergeCell ref="A15:A16"/>
    <mergeCell ref="A13:A14"/>
    <mergeCell ref="B1:C1"/>
    <mergeCell ref="D1:E1"/>
    <mergeCell ref="F1:G1"/>
    <mergeCell ref="H1:I1"/>
    <mergeCell ref="J1:K1"/>
    <mergeCell ref="L1:M1"/>
    <mergeCell ref="N1:O1"/>
    <mergeCell ref="P1:Q1"/>
    <mergeCell ref="R1:S1"/>
    <mergeCell ref="T1:U1"/>
    <mergeCell ref="AF1:AG1"/>
    <mergeCell ref="AH1:AI1"/>
    <mergeCell ref="V1:W1"/>
    <mergeCell ref="X1:Y1"/>
    <mergeCell ref="Z1:AA1"/>
    <mergeCell ref="AB1:AC1"/>
    <mergeCell ref="AD1:AE1"/>
  </mergeCells>
  <pageMargins left="0.7" right="0.7" top="0.75" bottom="0.75" header="0.3" footer="0.3"/>
  <pageSetup paperSize="9" orientation="portrait"/>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U56"/>
  <sheetViews>
    <sheetView zoomScaleNormal="100" workbookViewId="0"/>
  </sheetViews>
  <sheetFormatPr defaultColWidth="10.90625" defaultRowHeight="14.5" x14ac:dyDescent="0.35"/>
  <cols>
    <col min="1" max="1" width="44.54296875" customWidth="1"/>
  </cols>
  <sheetData>
    <row r="1" spans="1:21" ht="45" customHeight="1" x14ac:dyDescent="0.35">
      <c r="A1" s="216" t="s">
        <v>182</v>
      </c>
      <c r="B1" s="479" t="s">
        <v>159</v>
      </c>
      <c r="C1" s="466"/>
      <c r="D1" s="446">
        <v>2021</v>
      </c>
      <c r="E1" s="447"/>
      <c r="F1" s="447"/>
      <c r="G1" s="447"/>
      <c r="H1" s="447"/>
      <c r="I1" s="448"/>
      <c r="J1" s="446">
        <v>2022</v>
      </c>
      <c r="K1" s="447"/>
      <c r="L1" s="447"/>
      <c r="M1" s="447"/>
      <c r="N1" s="447"/>
      <c r="O1" s="448"/>
      <c r="P1" s="446">
        <v>2023</v>
      </c>
      <c r="Q1" s="447"/>
      <c r="R1" s="447"/>
      <c r="S1" s="447"/>
      <c r="T1" s="447"/>
      <c r="U1" s="448"/>
    </row>
    <row r="2" spans="1:21" ht="45" customHeight="1" x14ac:dyDescent="0.35">
      <c r="A2" s="244"/>
      <c r="B2" s="213"/>
      <c r="C2" s="112"/>
      <c r="D2" s="494" t="s">
        <v>58</v>
      </c>
      <c r="E2" s="493"/>
      <c r="F2" s="493" t="s">
        <v>59</v>
      </c>
      <c r="G2" s="493"/>
      <c r="H2" s="473" t="s">
        <v>60</v>
      </c>
      <c r="I2" s="474"/>
      <c r="J2" s="494" t="s">
        <v>61</v>
      </c>
      <c r="K2" s="493"/>
      <c r="L2" s="493" t="s">
        <v>62</v>
      </c>
      <c r="M2" s="493"/>
      <c r="N2" s="473" t="s">
        <v>60</v>
      </c>
      <c r="O2" s="474"/>
      <c r="P2" s="494" t="s">
        <v>63</v>
      </c>
      <c r="Q2" s="493"/>
      <c r="R2" s="493" t="s">
        <v>64</v>
      </c>
      <c r="S2" s="493"/>
      <c r="T2" s="473" t="s">
        <v>60</v>
      </c>
      <c r="U2" s="474"/>
    </row>
    <row r="3" spans="1:21" ht="15.75" customHeight="1" x14ac:dyDescent="0.35">
      <c r="A3" s="244"/>
      <c r="B3" s="213"/>
      <c r="C3" s="112"/>
      <c r="D3" s="254" t="s">
        <v>130</v>
      </c>
      <c r="E3" s="255"/>
      <c r="F3" s="256" t="s">
        <v>131</v>
      </c>
      <c r="G3" s="100"/>
      <c r="H3" s="100"/>
      <c r="I3" s="101"/>
      <c r="J3" s="299" t="s">
        <v>133</v>
      </c>
      <c r="K3" s="100"/>
      <c r="L3" s="100" t="s">
        <v>134</v>
      </c>
      <c r="M3" s="100"/>
      <c r="N3" s="256"/>
      <c r="O3" s="101"/>
      <c r="P3" s="299" t="s">
        <v>160</v>
      </c>
      <c r="Q3" s="100"/>
      <c r="R3" s="100" t="s">
        <v>161</v>
      </c>
      <c r="S3" s="100"/>
      <c r="T3" s="256"/>
      <c r="U3" s="101"/>
    </row>
    <row r="4" spans="1:21" x14ac:dyDescent="0.35">
      <c r="A4" s="246"/>
      <c r="B4" s="226" t="s">
        <v>135</v>
      </c>
      <c r="C4" s="228" t="s">
        <v>136</v>
      </c>
      <c r="D4" s="226" t="s">
        <v>135</v>
      </c>
      <c r="E4" s="227" t="s">
        <v>136</v>
      </c>
      <c r="F4" s="227" t="s">
        <v>135</v>
      </c>
      <c r="G4" s="227" t="s">
        <v>136</v>
      </c>
      <c r="H4" s="227" t="s">
        <v>135</v>
      </c>
      <c r="I4" s="228" t="s">
        <v>136</v>
      </c>
      <c r="J4" s="226" t="s">
        <v>135</v>
      </c>
      <c r="K4" s="227" t="s">
        <v>136</v>
      </c>
      <c r="L4" s="227" t="s">
        <v>135</v>
      </c>
      <c r="M4" s="227" t="s">
        <v>136</v>
      </c>
      <c r="N4" s="227" t="s">
        <v>135</v>
      </c>
      <c r="O4" s="228" t="s">
        <v>136</v>
      </c>
      <c r="P4" s="226" t="s">
        <v>135</v>
      </c>
      <c r="Q4" s="227" t="s">
        <v>136</v>
      </c>
      <c r="R4" s="227" t="s">
        <v>135</v>
      </c>
      <c r="S4" s="227" t="s">
        <v>136</v>
      </c>
      <c r="T4" s="227" t="s">
        <v>135</v>
      </c>
      <c r="U4" s="228" t="s">
        <v>136</v>
      </c>
    </row>
    <row r="5" spans="1:21" ht="15.75" customHeight="1" x14ac:dyDescent="0.35">
      <c r="A5" s="308" t="s">
        <v>65</v>
      </c>
      <c r="B5" s="180">
        <v>12083</v>
      </c>
      <c r="C5" s="303"/>
      <c r="D5" s="180">
        <v>2048</v>
      </c>
      <c r="E5" s="181"/>
      <c r="F5" s="181">
        <v>2051</v>
      </c>
      <c r="G5" s="181"/>
      <c r="H5" s="181">
        <v>4099</v>
      </c>
      <c r="I5" s="303"/>
      <c r="J5" s="180">
        <v>2000</v>
      </c>
      <c r="K5" s="181"/>
      <c r="L5" s="181">
        <v>2000</v>
      </c>
      <c r="M5" s="181"/>
      <c r="N5" s="181">
        <v>4000</v>
      </c>
      <c r="O5" s="303"/>
      <c r="P5" s="180">
        <v>1989</v>
      </c>
      <c r="Q5" s="181"/>
      <c r="R5" s="181">
        <v>1995</v>
      </c>
      <c r="S5" s="181"/>
      <c r="T5" s="181">
        <v>3984</v>
      </c>
      <c r="U5" s="303"/>
    </row>
    <row r="6" spans="1:21" x14ac:dyDescent="0.35">
      <c r="A6" s="512" t="s">
        <v>132</v>
      </c>
      <c r="B6" s="126">
        <v>4.3267811847079E-2</v>
      </c>
      <c r="C6" s="94"/>
      <c r="D6" s="126">
        <v>4.6991773984535697E-2</v>
      </c>
      <c r="E6" s="93"/>
      <c r="F6" s="117">
        <v>4.6948270835479797E-2</v>
      </c>
      <c r="G6" s="93"/>
      <c r="H6" s="117">
        <v>4.6970006490492697E-2</v>
      </c>
      <c r="I6" s="94"/>
      <c r="J6" s="126">
        <v>3.7338565443992201E-2</v>
      </c>
      <c r="K6" s="93"/>
      <c r="L6" s="117">
        <v>5.4074766499616803E-2</v>
      </c>
      <c r="M6" s="93"/>
      <c r="N6" s="117">
        <v>4.5706666042933303E-2</v>
      </c>
      <c r="O6" s="94"/>
      <c r="P6" s="126">
        <v>3.50666335723143E-2</v>
      </c>
      <c r="Q6" s="93"/>
      <c r="R6" s="117">
        <v>3.8947727038642098E-2</v>
      </c>
      <c r="S6" s="93"/>
      <c r="T6" s="117">
        <v>3.7010102837511598E-2</v>
      </c>
      <c r="U6" s="94"/>
    </row>
    <row r="7" spans="1:21" x14ac:dyDescent="0.35">
      <c r="A7" s="509"/>
      <c r="B7" s="109"/>
      <c r="C7" s="125"/>
      <c r="D7" s="109"/>
      <c r="E7" s="103"/>
      <c r="F7" s="107"/>
      <c r="G7" s="103"/>
      <c r="H7" s="107"/>
      <c r="I7" s="125"/>
      <c r="J7" s="109"/>
      <c r="K7" s="103"/>
      <c r="L7" s="107"/>
      <c r="M7" s="103"/>
      <c r="N7" s="107"/>
      <c r="O7" s="125"/>
      <c r="P7" s="109"/>
      <c r="Q7" s="103"/>
      <c r="R7" s="107"/>
      <c r="S7" s="103"/>
      <c r="T7" s="107"/>
      <c r="U7" s="125"/>
    </row>
    <row r="8" spans="1:21" x14ac:dyDescent="0.35">
      <c r="A8" s="510" t="s">
        <v>131</v>
      </c>
      <c r="B8" s="109">
        <v>8.1785681593561504E-2</v>
      </c>
      <c r="C8" s="125"/>
      <c r="D8" s="109">
        <v>8.5459709268365103E-2</v>
      </c>
      <c r="E8" s="103"/>
      <c r="F8" s="107">
        <v>9.7979538236092206E-2</v>
      </c>
      <c r="G8" s="103"/>
      <c r="H8" s="107">
        <v>9.1724205250564905E-2</v>
      </c>
      <c r="I8" s="125"/>
      <c r="J8" s="109">
        <v>7.5736544386395196E-2</v>
      </c>
      <c r="K8" s="103"/>
      <c r="L8" s="107">
        <v>6.7116931758336801E-2</v>
      </c>
      <c r="M8" s="103"/>
      <c r="N8" s="107">
        <v>7.1426738035732601E-2</v>
      </c>
      <c r="O8" s="125"/>
      <c r="P8" s="109">
        <v>8.3260839324436495E-2</v>
      </c>
      <c r="Q8" s="103"/>
      <c r="R8" s="107">
        <v>8.0664717680907896E-2</v>
      </c>
      <c r="S8" s="103"/>
      <c r="T8" s="107">
        <v>8.1960823577151398E-2</v>
      </c>
      <c r="U8" s="125"/>
    </row>
    <row r="9" spans="1:21" x14ac:dyDescent="0.35">
      <c r="A9" s="510"/>
      <c r="B9" s="109"/>
      <c r="C9" s="125"/>
      <c r="D9" s="109"/>
      <c r="E9" s="103"/>
      <c r="F9" s="107"/>
      <c r="G9" s="103"/>
      <c r="H9" s="107"/>
      <c r="I9" s="125"/>
      <c r="J9" s="109"/>
      <c r="K9" s="103"/>
      <c r="L9" s="107"/>
      <c r="M9" s="103"/>
      <c r="N9" s="107"/>
      <c r="O9" s="125"/>
      <c r="P9" s="109"/>
      <c r="Q9" s="103"/>
      <c r="R9" s="107"/>
      <c r="S9" s="103"/>
      <c r="T9" s="107"/>
      <c r="U9" s="125"/>
    </row>
    <row r="10" spans="1:21" x14ac:dyDescent="0.35">
      <c r="A10" s="509" t="s">
        <v>133</v>
      </c>
      <c r="B10" s="109">
        <v>0.158358266080184</v>
      </c>
      <c r="C10" s="125"/>
      <c r="D10" s="109">
        <v>0.16071487576728799</v>
      </c>
      <c r="E10" s="103"/>
      <c r="F10" s="107">
        <v>0.174730031729873</v>
      </c>
      <c r="G10" s="103"/>
      <c r="H10" s="107">
        <v>0.167727582445936</v>
      </c>
      <c r="I10" s="125"/>
      <c r="J10" s="109">
        <v>0.14536635828194999</v>
      </c>
      <c r="K10" s="103"/>
      <c r="L10" s="107">
        <v>0.16438167045893901</v>
      </c>
      <c r="M10" s="103"/>
      <c r="N10" s="107">
        <v>0.15487401445126001</v>
      </c>
      <c r="O10" s="125"/>
      <c r="P10" s="109">
        <v>0.152990753526875</v>
      </c>
      <c r="Q10" s="103"/>
      <c r="R10" s="107">
        <v>0.15144506363017399</v>
      </c>
      <c r="S10" s="103"/>
      <c r="T10" s="107">
        <v>0.15221674464668999</v>
      </c>
      <c r="U10" s="125"/>
    </row>
    <row r="11" spans="1:21" x14ac:dyDescent="0.35">
      <c r="A11" s="509"/>
      <c r="B11" s="109"/>
      <c r="C11" s="125"/>
      <c r="D11" s="109"/>
      <c r="E11" s="103"/>
      <c r="F11" s="107"/>
      <c r="G11" s="103"/>
      <c r="H11" s="107"/>
      <c r="I11" s="125"/>
      <c r="J11" s="109"/>
      <c r="K11" s="103"/>
      <c r="L11" s="107"/>
      <c r="M11" s="103"/>
      <c r="N11" s="107"/>
      <c r="O11" s="125"/>
      <c r="P11" s="109"/>
      <c r="Q11" s="103"/>
      <c r="R11" s="107"/>
      <c r="S11" s="103"/>
      <c r="T11" s="107"/>
      <c r="U11" s="125"/>
    </row>
    <row r="12" spans="1:21" x14ac:dyDescent="0.35">
      <c r="A12" s="509" t="s">
        <v>134</v>
      </c>
      <c r="B12" s="109">
        <v>0.24169765633916199</v>
      </c>
      <c r="C12" s="125"/>
      <c r="D12" s="109">
        <v>0.26914091417693498</v>
      </c>
      <c r="E12" s="103"/>
      <c r="F12" s="107">
        <v>0.241385580372871</v>
      </c>
      <c r="G12" s="103"/>
      <c r="H12" s="107">
        <v>0.25525309050551198</v>
      </c>
      <c r="I12" s="125"/>
      <c r="J12" s="109">
        <v>0.26744995359882501</v>
      </c>
      <c r="K12" s="103"/>
      <c r="L12" s="107">
        <v>0.25650051625474002</v>
      </c>
      <c r="M12" s="103"/>
      <c r="N12" s="107">
        <v>0.26197523488024799</v>
      </c>
      <c r="O12" s="125"/>
      <c r="P12" s="109">
        <v>0.21905610965071901</v>
      </c>
      <c r="Q12" s="103"/>
      <c r="R12" s="107">
        <v>0.19576281813006899</v>
      </c>
      <c r="S12" s="103"/>
      <c r="T12" s="107">
        <v>0.20739192362983999</v>
      </c>
      <c r="U12" s="125"/>
    </row>
    <row r="13" spans="1:21" x14ac:dyDescent="0.35">
      <c r="A13" s="509"/>
      <c r="B13" s="109"/>
      <c r="C13" s="125"/>
      <c r="D13" s="109"/>
      <c r="E13" s="103"/>
      <c r="F13" s="107"/>
      <c r="G13" s="103"/>
      <c r="H13" s="107"/>
      <c r="I13" s="125"/>
      <c r="J13" s="109"/>
      <c r="K13" s="103"/>
      <c r="L13" s="107"/>
      <c r="M13" s="103"/>
      <c r="N13" s="107"/>
      <c r="O13" s="125"/>
      <c r="P13" s="109"/>
      <c r="Q13" s="103"/>
      <c r="R13" s="107"/>
      <c r="S13" s="103"/>
      <c r="T13" s="107"/>
      <c r="U13" s="125"/>
    </row>
    <row r="14" spans="1:21" x14ac:dyDescent="0.35">
      <c r="A14" s="509" t="s">
        <v>160</v>
      </c>
      <c r="B14" s="109">
        <v>0.197986382028777</v>
      </c>
      <c r="C14" s="125"/>
      <c r="D14" s="109">
        <v>0.20085645750280401</v>
      </c>
      <c r="E14" s="103"/>
      <c r="F14" s="107">
        <v>0.187445834684591</v>
      </c>
      <c r="G14" s="103"/>
      <c r="H14" s="107">
        <v>0.19414623861881999</v>
      </c>
      <c r="I14" s="125"/>
      <c r="J14" s="109">
        <v>0.20618018319073</v>
      </c>
      <c r="K14" s="103"/>
      <c r="L14" s="107">
        <v>0.201809138766531</v>
      </c>
      <c r="M14" s="103"/>
      <c r="N14" s="107">
        <v>0.203994660960053</v>
      </c>
      <c r="O14" s="125"/>
      <c r="P14" s="109">
        <v>0.196512040715214</v>
      </c>
      <c r="Q14" s="103"/>
      <c r="R14" s="107">
        <v>0.19529971387870201</v>
      </c>
      <c r="S14" s="103"/>
      <c r="T14" s="107">
        <v>0.19590496439340499</v>
      </c>
      <c r="U14" s="125"/>
    </row>
    <row r="15" spans="1:21" x14ac:dyDescent="0.35">
      <c r="A15" s="509"/>
      <c r="B15" s="109"/>
      <c r="C15" s="125"/>
      <c r="D15" s="109"/>
      <c r="E15" s="103"/>
      <c r="F15" s="107"/>
      <c r="G15" s="103"/>
      <c r="H15" s="107"/>
      <c r="I15" s="125"/>
      <c r="J15" s="109"/>
      <c r="K15" s="103"/>
      <c r="L15" s="107"/>
      <c r="M15" s="103"/>
      <c r="N15" s="107"/>
      <c r="O15" s="125"/>
      <c r="P15" s="109"/>
      <c r="Q15" s="103"/>
      <c r="R15" s="107"/>
      <c r="S15" s="103"/>
      <c r="T15" s="107"/>
      <c r="U15" s="125"/>
    </row>
    <row r="16" spans="1:21" x14ac:dyDescent="0.35">
      <c r="A16" s="509" t="s">
        <v>161</v>
      </c>
      <c r="B16" s="109">
        <v>0.128351207550091</v>
      </c>
      <c r="C16" s="125"/>
      <c r="D16" s="109">
        <v>0.118409132941228</v>
      </c>
      <c r="E16" s="103"/>
      <c r="F16" s="107">
        <v>0.11070270832875199</v>
      </c>
      <c r="G16" s="103"/>
      <c r="H16" s="107">
        <v>0.114553100550815</v>
      </c>
      <c r="I16" s="125"/>
      <c r="J16" s="109">
        <v>0.12657704081013399</v>
      </c>
      <c r="K16" s="103"/>
      <c r="L16" s="107">
        <v>0.12006758777875</v>
      </c>
      <c r="M16" s="103"/>
      <c r="N16" s="107">
        <v>0.12332231426677701</v>
      </c>
      <c r="O16" s="125"/>
      <c r="P16" s="109">
        <v>0.143046343245466</v>
      </c>
      <c r="Q16" s="103"/>
      <c r="R16" s="107">
        <v>0.15213335735071001</v>
      </c>
      <c r="S16" s="103"/>
      <c r="T16" s="107">
        <v>0.147596692980451</v>
      </c>
      <c r="U16" s="125"/>
    </row>
    <row r="17" spans="1:21" x14ac:dyDescent="0.35">
      <c r="A17" s="509"/>
      <c r="B17" s="109"/>
      <c r="C17" s="125"/>
      <c r="D17" s="109"/>
      <c r="E17" s="103"/>
      <c r="F17" s="107"/>
      <c r="G17" s="103"/>
      <c r="H17" s="107"/>
      <c r="I17" s="125"/>
      <c r="J17" s="109"/>
      <c r="K17" s="103"/>
      <c r="L17" s="107"/>
      <c r="M17" s="103"/>
      <c r="N17" s="107"/>
      <c r="O17" s="125"/>
      <c r="P17" s="109"/>
      <c r="Q17" s="103"/>
      <c r="R17" s="107"/>
      <c r="S17" s="103"/>
      <c r="T17" s="107"/>
      <c r="U17" s="125"/>
    </row>
    <row r="18" spans="1:21" x14ac:dyDescent="0.35">
      <c r="A18" s="509" t="s">
        <v>183</v>
      </c>
      <c r="B18" s="109">
        <v>0.14779898455493901</v>
      </c>
      <c r="C18" s="125"/>
      <c r="D18" s="109">
        <v>0.115750184262692</v>
      </c>
      <c r="E18" s="103"/>
      <c r="F18" s="107">
        <v>0.13976348242935199</v>
      </c>
      <c r="G18" s="103"/>
      <c r="H18" s="107">
        <v>0.12776562075724601</v>
      </c>
      <c r="I18" s="125"/>
      <c r="J18" s="109">
        <v>0.14135135428797299</v>
      </c>
      <c r="K18" s="103"/>
      <c r="L18" s="107">
        <v>0.135306425496831</v>
      </c>
      <c r="M18" s="103"/>
      <c r="N18" s="107">
        <v>0.13832888986671099</v>
      </c>
      <c r="O18" s="125"/>
      <c r="P18" s="109">
        <v>0.170067279964976</v>
      </c>
      <c r="Q18" s="103"/>
      <c r="R18" s="107">
        <v>0.18574660229079501</v>
      </c>
      <c r="S18" s="103"/>
      <c r="T18" s="107">
        <v>0.17791874793495099</v>
      </c>
      <c r="U18" s="125"/>
    </row>
    <row r="19" spans="1:21" x14ac:dyDescent="0.35">
      <c r="A19" s="509"/>
      <c r="B19" s="109"/>
      <c r="C19" s="125"/>
      <c r="D19" s="109"/>
      <c r="E19" s="103"/>
      <c r="F19" s="107"/>
      <c r="G19" s="103"/>
      <c r="H19" s="107"/>
      <c r="I19" s="125"/>
      <c r="J19" s="109"/>
      <c r="K19" s="103"/>
      <c r="L19" s="107"/>
      <c r="M19" s="103"/>
      <c r="N19" s="107"/>
      <c r="O19" s="125"/>
      <c r="P19" s="109"/>
      <c r="Q19" s="103"/>
      <c r="R19" s="107"/>
      <c r="S19" s="103"/>
      <c r="T19" s="107"/>
      <c r="U19" s="125"/>
    </row>
    <row r="20" spans="1:21" x14ac:dyDescent="0.35">
      <c r="A20" s="509" t="s">
        <v>90</v>
      </c>
      <c r="B20" s="109">
        <v>5.7113621849183495E-4</v>
      </c>
      <c r="C20" s="125"/>
      <c r="D20" s="119">
        <v>2.0757397055519598E-3</v>
      </c>
      <c r="E20" s="143"/>
      <c r="F20" s="129">
        <v>1.04455338298874E-3</v>
      </c>
      <c r="G20" s="143"/>
      <c r="H20" s="129">
        <v>1.55976919259619E-3</v>
      </c>
      <c r="I20" s="111"/>
      <c r="J20" s="119"/>
      <c r="K20" s="143"/>
      <c r="L20" s="129">
        <v>2.5377249530520899E-4</v>
      </c>
      <c r="M20" s="143"/>
      <c r="N20" s="129">
        <v>1.26886248731138E-4</v>
      </c>
      <c r="O20" s="111"/>
      <c r="P20" s="119"/>
      <c r="Q20" s="143"/>
      <c r="R20" s="129"/>
      <c r="S20" s="143"/>
      <c r="T20" s="129"/>
      <c r="U20" s="111"/>
    </row>
    <row r="21" spans="1:21" x14ac:dyDescent="0.35">
      <c r="A21" s="509"/>
      <c r="B21" s="109"/>
      <c r="C21" s="125"/>
      <c r="D21" s="119"/>
      <c r="E21" s="143"/>
      <c r="F21" s="129"/>
      <c r="G21" s="143"/>
      <c r="H21" s="129"/>
      <c r="I21" s="111"/>
      <c r="J21" s="119"/>
      <c r="K21" s="143"/>
      <c r="L21" s="129"/>
      <c r="M21" s="143"/>
      <c r="N21" s="129"/>
      <c r="O21" s="111"/>
      <c r="P21" s="119"/>
      <c r="Q21" s="143"/>
      <c r="R21" s="129"/>
      <c r="S21" s="143"/>
      <c r="T21" s="129"/>
      <c r="U21" s="111"/>
    </row>
    <row r="22" spans="1:21" x14ac:dyDescent="0.35">
      <c r="A22" s="509" t="s">
        <v>91</v>
      </c>
      <c r="B22" s="109">
        <v>1.8287378771479799E-4</v>
      </c>
      <c r="C22" s="125"/>
      <c r="D22" s="119">
        <v>6.0121239060132098E-4</v>
      </c>
      <c r="E22" s="143"/>
      <c r="F22" s="129"/>
      <c r="G22" s="143"/>
      <c r="H22" s="129">
        <v>3.0038618801666401E-4</v>
      </c>
      <c r="I22" s="111"/>
      <c r="J22" s="119"/>
      <c r="K22" s="143"/>
      <c r="L22" s="129">
        <v>4.8919049094997601E-4</v>
      </c>
      <c r="M22" s="143"/>
      <c r="N22" s="129">
        <v>2.4459524755404802E-4</v>
      </c>
      <c r="O22" s="111"/>
      <c r="P22" s="119"/>
      <c r="Q22" s="143"/>
      <c r="R22" s="129"/>
      <c r="S22" s="143"/>
      <c r="T22" s="129"/>
      <c r="U22" s="111"/>
    </row>
    <row r="23" spans="1:21" ht="15.75" customHeight="1" x14ac:dyDescent="0.35">
      <c r="A23" s="509"/>
      <c r="B23" s="109"/>
      <c r="C23" s="125"/>
      <c r="D23" s="304"/>
      <c r="E23" s="87"/>
      <c r="F23" s="293"/>
      <c r="G23" s="87"/>
      <c r="H23" s="293"/>
      <c r="I23" s="84"/>
      <c r="J23" s="304"/>
      <c r="K23" s="87"/>
      <c r="L23" s="293"/>
      <c r="M23" s="87"/>
      <c r="N23" s="293"/>
      <c r="O23" s="84"/>
      <c r="P23" s="304"/>
      <c r="Q23" s="87"/>
      <c r="R23" s="293"/>
      <c r="S23" s="87"/>
      <c r="T23" s="293"/>
      <c r="U23" s="84"/>
    </row>
    <row r="24" spans="1:21" x14ac:dyDescent="0.35">
      <c r="A24" s="488" t="s">
        <v>184</v>
      </c>
      <c r="B24" s="126">
        <v>0.28341175952082398</v>
      </c>
      <c r="C24" s="94"/>
      <c r="D24" s="126">
        <v>0.29316635902018801</v>
      </c>
      <c r="E24" s="136"/>
      <c r="F24" s="117">
        <v>0.31965784080144499</v>
      </c>
      <c r="G24" s="93"/>
      <c r="H24" s="117">
        <v>0.306421794186994</v>
      </c>
      <c r="I24" s="94"/>
      <c r="J24" s="239">
        <v>0.25844146811233798</v>
      </c>
      <c r="K24" s="242"/>
      <c r="L24" s="243">
        <v>0.28557336871689298</v>
      </c>
      <c r="M24" s="242"/>
      <c r="N24" s="243">
        <v>0.27200741852992599</v>
      </c>
      <c r="O24" s="241"/>
      <c r="P24" s="239">
        <v>0.27131822642362602</v>
      </c>
      <c r="Q24" s="242"/>
      <c r="R24" s="243">
        <v>0.27105750834972397</v>
      </c>
      <c r="S24" s="242"/>
      <c r="T24" s="243">
        <v>0.271187671061353</v>
      </c>
      <c r="U24" s="241"/>
    </row>
    <row r="25" spans="1:21" x14ac:dyDescent="0.35">
      <c r="A25" s="508"/>
      <c r="B25" s="109"/>
      <c r="C25" s="125"/>
      <c r="D25" s="109"/>
      <c r="E25" s="169"/>
      <c r="F25" s="107"/>
      <c r="G25" s="103"/>
      <c r="H25" s="107"/>
      <c r="I25" s="125"/>
      <c r="J25" s="119"/>
      <c r="K25" s="143"/>
      <c r="L25" s="129"/>
      <c r="M25" s="143"/>
      <c r="N25" s="129"/>
      <c r="O25" s="111"/>
      <c r="P25" s="119"/>
      <c r="Q25" s="143"/>
      <c r="R25" s="129"/>
      <c r="S25" s="143"/>
      <c r="T25" s="129"/>
      <c r="U25" s="111"/>
    </row>
    <row r="26" spans="1:21" x14ac:dyDescent="0.35">
      <c r="A26" s="508" t="s">
        <v>185</v>
      </c>
      <c r="B26" s="109">
        <v>0.24169765633916199</v>
      </c>
      <c r="C26" s="125"/>
      <c r="D26" s="109">
        <v>0.26914091417693498</v>
      </c>
      <c r="E26" s="169"/>
      <c r="F26" s="107">
        <v>0.241385580372871</v>
      </c>
      <c r="G26" s="103"/>
      <c r="H26" s="107">
        <v>0.25525309050551198</v>
      </c>
      <c r="I26" s="125"/>
      <c r="J26" s="119">
        <v>0.26744995359882501</v>
      </c>
      <c r="K26" s="143"/>
      <c r="L26" s="129">
        <v>0.25650051625474002</v>
      </c>
      <c r="M26" s="143"/>
      <c r="N26" s="129">
        <v>0.26197523488024799</v>
      </c>
      <c r="O26" s="111"/>
      <c r="P26" s="119">
        <v>0.21905610965071901</v>
      </c>
      <c r="Q26" s="143"/>
      <c r="R26" s="129">
        <v>0.19576281813006899</v>
      </c>
      <c r="S26" s="143"/>
      <c r="T26" s="129">
        <v>0.20739192362983999</v>
      </c>
      <c r="U26" s="111"/>
    </row>
    <row r="27" spans="1:21" x14ac:dyDescent="0.35">
      <c r="A27" s="508"/>
      <c r="B27" s="109"/>
      <c r="C27" s="125"/>
      <c r="D27" s="109"/>
      <c r="E27" s="169"/>
      <c r="F27" s="107"/>
      <c r="G27" s="103"/>
      <c r="H27" s="107"/>
      <c r="I27" s="125"/>
      <c r="J27" s="119"/>
      <c r="K27" s="143"/>
      <c r="L27" s="129"/>
      <c r="M27" s="143"/>
      <c r="N27" s="129"/>
      <c r="O27" s="111"/>
      <c r="P27" s="119"/>
      <c r="Q27" s="143"/>
      <c r="R27" s="129"/>
      <c r="S27" s="143"/>
      <c r="T27" s="129"/>
      <c r="U27" s="111"/>
    </row>
    <row r="28" spans="1:21" x14ac:dyDescent="0.35">
      <c r="A28" s="508" t="s">
        <v>186</v>
      </c>
      <c r="B28" s="109">
        <v>0.474136574133807</v>
      </c>
      <c r="C28" s="125"/>
      <c r="D28" s="109">
        <v>0.43501577470672298</v>
      </c>
      <c r="E28" s="169"/>
      <c r="F28" s="107">
        <v>0.43791202544269497</v>
      </c>
      <c r="G28" s="103"/>
      <c r="H28" s="107">
        <v>0.436464959926881</v>
      </c>
      <c r="I28" s="125"/>
      <c r="J28" s="119">
        <v>0.47410857828883701</v>
      </c>
      <c r="K28" s="143"/>
      <c r="L28" s="129">
        <v>0.45718315204211202</v>
      </c>
      <c r="M28" s="143"/>
      <c r="N28" s="129">
        <v>0.465645865093541</v>
      </c>
      <c r="O28" s="111"/>
      <c r="P28" s="119">
        <v>0.509625663925655</v>
      </c>
      <c r="Q28" s="143"/>
      <c r="R28" s="129">
        <v>0.53317967352020701</v>
      </c>
      <c r="S28" s="143"/>
      <c r="T28" s="129">
        <v>0.52142040530880696</v>
      </c>
      <c r="U28" s="111"/>
    </row>
    <row r="29" spans="1:21" ht="15.75" customHeight="1" x14ac:dyDescent="0.35">
      <c r="A29" s="489"/>
      <c r="B29" s="110"/>
      <c r="C29" s="142"/>
      <c r="D29" s="110"/>
      <c r="E29" s="139"/>
      <c r="F29" s="132"/>
      <c r="G29" s="116"/>
      <c r="H29" s="132"/>
      <c r="I29" s="142"/>
      <c r="J29" s="305"/>
      <c r="K29" s="54"/>
      <c r="L29" s="54"/>
      <c r="M29" s="54"/>
      <c r="N29" s="209"/>
      <c r="O29" s="176"/>
      <c r="P29" s="208"/>
      <c r="Q29" s="54"/>
      <c r="R29" s="209"/>
      <c r="S29" s="54"/>
      <c r="T29" s="209"/>
      <c r="U29" s="176"/>
    </row>
    <row r="30" spans="1:21" ht="15.75" customHeight="1" x14ac:dyDescent="0.35">
      <c r="B30" s="167"/>
      <c r="C30" s="166"/>
      <c r="D30" s="167"/>
      <c r="E30" s="166"/>
      <c r="F30" s="167"/>
      <c r="G30" s="166"/>
      <c r="H30" s="166"/>
      <c r="I30" s="166"/>
      <c r="J30" s="114"/>
      <c r="K30" s="114"/>
      <c r="L30" s="114"/>
      <c r="M30" s="114"/>
      <c r="N30" s="114"/>
      <c r="O30" s="114"/>
      <c r="P30" s="114"/>
      <c r="Q30" s="114"/>
      <c r="R30" s="114"/>
      <c r="S30" s="114"/>
      <c r="T30" s="114"/>
      <c r="U30" s="114"/>
    </row>
    <row r="31" spans="1:21" ht="45" customHeight="1" x14ac:dyDescent="0.35">
      <c r="A31" s="216" t="s">
        <v>187</v>
      </c>
      <c r="B31" s="465" t="s">
        <v>159</v>
      </c>
      <c r="C31" s="466"/>
      <c r="D31" s="446">
        <v>2021</v>
      </c>
      <c r="E31" s="447"/>
      <c r="F31" s="447"/>
      <c r="G31" s="447"/>
      <c r="H31" s="447"/>
      <c r="I31" s="448"/>
      <c r="J31" s="447">
        <v>2022</v>
      </c>
      <c r="K31" s="447"/>
      <c r="L31" s="447"/>
      <c r="M31" s="447"/>
      <c r="N31" s="447"/>
      <c r="O31" s="448"/>
      <c r="P31" s="446">
        <v>2023</v>
      </c>
      <c r="Q31" s="447"/>
      <c r="R31" s="447"/>
      <c r="S31" s="447"/>
      <c r="T31" s="447"/>
      <c r="U31" s="448"/>
    </row>
    <row r="32" spans="1:21" ht="45" customHeight="1" x14ac:dyDescent="0.35">
      <c r="A32" s="244"/>
      <c r="B32" s="115"/>
      <c r="C32" s="112"/>
      <c r="D32" s="494" t="s">
        <v>58</v>
      </c>
      <c r="E32" s="493"/>
      <c r="F32" s="493" t="s">
        <v>59</v>
      </c>
      <c r="G32" s="493"/>
      <c r="H32" s="473" t="s">
        <v>60</v>
      </c>
      <c r="I32" s="474"/>
      <c r="J32" s="493" t="s">
        <v>61</v>
      </c>
      <c r="K32" s="493"/>
      <c r="L32" s="493" t="s">
        <v>62</v>
      </c>
      <c r="M32" s="493"/>
      <c r="N32" s="473" t="s">
        <v>60</v>
      </c>
      <c r="O32" s="474"/>
      <c r="P32" s="494" t="s">
        <v>63</v>
      </c>
      <c r="Q32" s="493"/>
      <c r="R32" s="493" t="s">
        <v>64</v>
      </c>
      <c r="S32" s="493"/>
      <c r="T32" s="473" t="s">
        <v>60</v>
      </c>
      <c r="U32" s="474"/>
    </row>
    <row r="33" spans="1:21" ht="15.75" customHeight="1" x14ac:dyDescent="0.35">
      <c r="A33" s="244"/>
      <c r="B33" s="115"/>
      <c r="C33" s="112"/>
      <c r="D33" s="254" t="s">
        <v>130</v>
      </c>
      <c r="E33" s="255"/>
      <c r="F33" s="256" t="s">
        <v>131</v>
      </c>
      <c r="G33" s="100"/>
      <c r="H33" s="100"/>
      <c r="I33" s="101"/>
      <c r="J33" s="256" t="s">
        <v>133</v>
      </c>
      <c r="K33" s="100"/>
      <c r="L33" s="100" t="s">
        <v>134</v>
      </c>
      <c r="M33" s="100"/>
      <c r="N33" s="256"/>
      <c r="O33" s="101"/>
      <c r="P33" s="299" t="s">
        <v>160</v>
      </c>
      <c r="Q33" s="100"/>
      <c r="R33" s="100" t="s">
        <v>161</v>
      </c>
      <c r="S33" s="100"/>
      <c r="T33" s="256"/>
      <c r="U33" s="101"/>
    </row>
    <row r="34" spans="1:21" x14ac:dyDescent="0.35">
      <c r="A34" s="246"/>
      <c r="B34" s="126" t="s">
        <v>135</v>
      </c>
      <c r="C34" s="127" t="s">
        <v>136</v>
      </c>
      <c r="D34" s="226" t="s">
        <v>135</v>
      </c>
      <c r="E34" s="227" t="s">
        <v>136</v>
      </c>
      <c r="F34" s="227" t="s">
        <v>135</v>
      </c>
      <c r="G34" s="227" t="s">
        <v>136</v>
      </c>
      <c r="H34" s="227" t="s">
        <v>135</v>
      </c>
      <c r="I34" s="228" t="s">
        <v>136</v>
      </c>
      <c r="J34" s="433" t="s">
        <v>135</v>
      </c>
      <c r="K34" s="433" t="s">
        <v>136</v>
      </c>
      <c r="L34" s="433" t="s">
        <v>135</v>
      </c>
      <c r="M34" s="433" t="s">
        <v>136</v>
      </c>
      <c r="N34" s="433" t="s">
        <v>135</v>
      </c>
      <c r="O34" s="277" t="s">
        <v>136</v>
      </c>
      <c r="P34" s="433" t="s">
        <v>135</v>
      </c>
      <c r="Q34" s="433" t="s">
        <v>136</v>
      </c>
      <c r="R34" s="433" t="s">
        <v>135</v>
      </c>
      <c r="S34" s="433" t="s">
        <v>136</v>
      </c>
      <c r="T34" s="433" t="s">
        <v>135</v>
      </c>
      <c r="U34" s="277" t="s">
        <v>136</v>
      </c>
    </row>
    <row r="35" spans="1:21" ht="15.75" customHeight="1" x14ac:dyDescent="0.35">
      <c r="A35" s="259" t="s">
        <v>65</v>
      </c>
      <c r="B35" s="123">
        <v>4099</v>
      </c>
      <c r="C35" s="260"/>
      <c r="D35" s="123">
        <v>2048</v>
      </c>
      <c r="E35" s="124"/>
      <c r="F35" s="124">
        <v>2051</v>
      </c>
      <c r="G35" s="124"/>
      <c r="H35" s="124">
        <v>4099</v>
      </c>
      <c r="I35" s="260"/>
      <c r="J35" s="418"/>
      <c r="K35" s="418"/>
      <c r="L35" s="418"/>
      <c r="M35" s="418"/>
      <c r="N35" s="418"/>
      <c r="O35" s="414"/>
      <c r="P35" s="418"/>
      <c r="Q35" s="418"/>
      <c r="R35" s="418"/>
      <c r="S35" s="418"/>
      <c r="T35" s="418"/>
      <c r="U35" s="414"/>
    </row>
    <row r="36" spans="1:21" x14ac:dyDescent="0.35">
      <c r="A36" s="511" t="s">
        <v>188</v>
      </c>
      <c r="B36" s="109">
        <v>0.13691499610083799</v>
      </c>
      <c r="C36" s="125"/>
      <c r="D36" s="203">
        <v>0.11987501718994099</v>
      </c>
      <c r="E36" s="205"/>
      <c r="F36" s="206">
        <v>0.15393005085654299</v>
      </c>
      <c r="G36" s="205"/>
      <c r="H36" s="206">
        <v>0.13691499610083799</v>
      </c>
      <c r="I36" s="204"/>
      <c r="J36" s="290"/>
      <c r="K36" s="289"/>
      <c r="L36" s="289"/>
      <c r="M36" s="289"/>
      <c r="N36" s="290"/>
      <c r="O36" s="283"/>
      <c r="P36" s="290"/>
      <c r="Q36" s="289"/>
      <c r="R36" s="289"/>
      <c r="S36" s="289"/>
      <c r="T36" s="290"/>
      <c r="U36" s="283"/>
    </row>
    <row r="37" spans="1:21" x14ac:dyDescent="0.35">
      <c r="A37" s="511"/>
      <c r="B37" s="109"/>
      <c r="C37" s="125"/>
      <c r="D37" s="175"/>
      <c r="E37" s="166"/>
      <c r="F37" s="167"/>
      <c r="G37" s="166"/>
      <c r="H37" s="167"/>
      <c r="I37" s="170"/>
      <c r="J37" s="201"/>
      <c r="K37" s="200"/>
      <c r="L37" s="200"/>
      <c r="M37" s="200"/>
      <c r="N37" s="201"/>
      <c r="O37" s="202"/>
      <c r="P37" s="201"/>
      <c r="Q37" s="200"/>
      <c r="R37" s="200"/>
      <c r="S37" s="200"/>
      <c r="T37" s="201"/>
      <c r="U37" s="202"/>
    </row>
    <row r="38" spans="1:21" x14ac:dyDescent="0.35">
      <c r="A38" s="511" t="s">
        <v>189</v>
      </c>
      <c r="B38" s="109">
        <v>0.142863416373253</v>
      </c>
      <c r="C38" s="125"/>
      <c r="D38" s="175">
        <v>0.139006612519402</v>
      </c>
      <c r="E38" s="166"/>
      <c r="F38" s="167">
        <v>0.14671457893034601</v>
      </c>
      <c r="G38" s="166"/>
      <c r="H38" s="167">
        <v>0.142863416373253</v>
      </c>
      <c r="I38" s="170"/>
      <c r="J38" s="201"/>
      <c r="K38" s="200"/>
      <c r="L38" s="200"/>
      <c r="M38" s="200"/>
      <c r="N38" s="201"/>
      <c r="O38" s="202"/>
      <c r="P38" s="201"/>
      <c r="Q38" s="200"/>
      <c r="R38" s="200"/>
      <c r="S38" s="200"/>
      <c r="T38" s="201"/>
      <c r="U38" s="202"/>
    </row>
    <row r="39" spans="1:21" x14ac:dyDescent="0.35">
      <c r="A39" s="511"/>
      <c r="B39" s="109"/>
      <c r="C39" s="125"/>
      <c r="D39" s="175"/>
      <c r="E39" s="166"/>
      <c r="F39" s="167"/>
      <c r="G39" s="166"/>
      <c r="H39" s="167"/>
      <c r="I39" s="170"/>
      <c r="J39" s="201"/>
      <c r="K39" s="200"/>
      <c r="L39" s="200"/>
      <c r="M39" s="200"/>
      <c r="N39" s="201"/>
      <c r="O39" s="202"/>
      <c r="P39" s="201"/>
      <c r="Q39" s="200"/>
      <c r="R39" s="200"/>
      <c r="S39" s="200"/>
      <c r="T39" s="201"/>
      <c r="U39" s="202"/>
    </row>
    <row r="40" spans="1:21" x14ac:dyDescent="0.35">
      <c r="A40" s="511" t="s">
        <v>190</v>
      </c>
      <c r="B40" s="109">
        <v>0.34227520774431902</v>
      </c>
      <c r="C40" s="125"/>
      <c r="D40" s="175">
        <v>0.34295168129000603</v>
      </c>
      <c r="E40" s="166"/>
      <c r="F40" s="167">
        <v>0.34159972366767599</v>
      </c>
      <c r="G40" s="166"/>
      <c r="H40" s="167">
        <v>0.34227520774431902</v>
      </c>
      <c r="I40" s="170"/>
      <c r="J40" s="201"/>
      <c r="K40" s="200"/>
      <c r="L40" s="200"/>
      <c r="M40" s="200"/>
      <c r="N40" s="201"/>
      <c r="O40" s="202"/>
      <c r="P40" s="201"/>
      <c r="Q40" s="200"/>
      <c r="R40" s="200"/>
      <c r="S40" s="200"/>
      <c r="T40" s="201"/>
      <c r="U40" s="202"/>
    </row>
    <row r="41" spans="1:21" x14ac:dyDescent="0.35">
      <c r="A41" s="511"/>
      <c r="B41" s="109"/>
      <c r="C41" s="125"/>
      <c r="D41" s="175"/>
      <c r="E41" s="166"/>
      <c r="F41" s="167"/>
      <c r="G41" s="166"/>
      <c r="H41" s="167"/>
      <c r="I41" s="170"/>
      <c r="J41" s="201"/>
      <c r="K41" s="200"/>
      <c r="L41" s="200"/>
      <c r="M41" s="200"/>
      <c r="N41" s="201"/>
      <c r="O41" s="202"/>
      <c r="P41" s="201"/>
      <c r="Q41" s="200"/>
      <c r="R41" s="200"/>
      <c r="S41" s="200"/>
      <c r="T41" s="201"/>
      <c r="U41" s="202"/>
    </row>
    <row r="42" spans="1:21" x14ac:dyDescent="0.35">
      <c r="A42" s="511" t="s">
        <v>191</v>
      </c>
      <c r="B42" s="109">
        <v>0.274434333740876</v>
      </c>
      <c r="C42" s="125"/>
      <c r="D42" s="175">
        <v>0.29183704166333901</v>
      </c>
      <c r="E42" s="166"/>
      <c r="F42" s="167">
        <v>0.25705708053260501</v>
      </c>
      <c r="G42" s="166"/>
      <c r="H42" s="167">
        <v>0.274434333740876</v>
      </c>
      <c r="I42" s="170"/>
      <c r="J42" s="201"/>
      <c r="K42" s="200"/>
      <c r="L42" s="200"/>
      <c r="M42" s="200"/>
      <c r="N42" s="201"/>
      <c r="O42" s="202"/>
      <c r="P42" s="201"/>
      <c r="Q42" s="200"/>
      <c r="R42" s="200"/>
      <c r="S42" s="200"/>
      <c r="T42" s="201"/>
      <c r="U42" s="202"/>
    </row>
    <row r="43" spans="1:21" x14ac:dyDescent="0.35">
      <c r="A43" s="511"/>
      <c r="B43" s="109"/>
      <c r="C43" s="125"/>
      <c r="D43" s="175"/>
      <c r="E43" s="166"/>
      <c r="F43" s="167"/>
      <c r="G43" s="166"/>
      <c r="H43" s="167"/>
      <c r="I43" s="170"/>
      <c r="J43" s="201"/>
      <c r="K43" s="200"/>
      <c r="L43" s="200"/>
      <c r="M43" s="200"/>
      <c r="N43" s="201"/>
      <c r="O43" s="202"/>
      <c r="P43" s="201"/>
      <c r="Q43" s="200"/>
      <c r="R43" s="200"/>
      <c r="S43" s="200"/>
      <c r="T43" s="201"/>
      <c r="U43" s="202"/>
    </row>
    <row r="44" spans="1:21" x14ac:dyDescent="0.35">
      <c r="A44" s="511" t="s">
        <v>192</v>
      </c>
      <c r="B44" s="109">
        <v>8.3427492984922594E-2</v>
      </c>
      <c r="C44" s="125"/>
      <c r="D44" s="175">
        <v>8.6988111093982204E-2</v>
      </c>
      <c r="E44" s="166"/>
      <c r="F44" s="167">
        <v>7.9872082945591005E-2</v>
      </c>
      <c r="G44" s="166"/>
      <c r="H44" s="167">
        <v>8.3427492984922594E-2</v>
      </c>
      <c r="I44" s="170"/>
      <c r="J44" s="201"/>
      <c r="K44" s="200"/>
      <c r="L44" s="200"/>
      <c r="M44" s="200"/>
      <c r="N44" s="201"/>
      <c r="O44" s="202"/>
      <c r="P44" s="201"/>
      <c r="Q44" s="200"/>
      <c r="R44" s="200"/>
      <c r="S44" s="200"/>
      <c r="T44" s="201"/>
      <c r="U44" s="202"/>
    </row>
    <row r="45" spans="1:21" x14ac:dyDescent="0.35">
      <c r="A45" s="511"/>
      <c r="B45" s="109"/>
      <c r="C45" s="125"/>
      <c r="D45" s="175"/>
      <c r="E45" s="166"/>
      <c r="F45" s="167"/>
      <c r="G45" s="166"/>
      <c r="H45" s="167"/>
      <c r="I45" s="170"/>
      <c r="J45" s="201"/>
      <c r="K45" s="200"/>
      <c r="L45" s="200"/>
      <c r="M45" s="200"/>
      <c r="N45" s="201"/>
      <c r="O45" s="202"/>
      <c r="P45" s="201"/>
      <c r="Q45" s="200"/>
      <c r="R45" s="200"/>
      <c r="S45" s="200"/>
      <c r="T45" s="201"/>
      <c r="U45" s="202"/>
    </row>
    <row r="46" spans="1:21" x14ac:dyDescent="0.35">
      <c r="A46" s="511" t="s">
        <v>193</v>
      </c>
      <c r="B46" s="109">
        <v>1.1113287736819299E-2</v>
      </c>
      <c r="C46" s="125"/>
      <c r="D46" s="119">
        <v>1.05391208879078E-2</v>
      </c>
      <c r="E46" s="143"/>
      <c r="F46" s="129">
        <v>1.1686614759359899E-2</v>
      </c>
      <c r="G46" s="143"/>
      <c r="H46" s="129">
        <v>1.1113287736819299E-2</v>
      </c>
      <c r="I46" s="111"/>
      <c r="J46" s="292"/>
      <c r="K46" s="291"/>
      <c r="L46" s="291"/>
      <c r="M46" s="291"/>
      <c r="N46" s="292"/>
      <c r="O46" s="285"/>
      <c r="P46" s="292"/>
      <c r="Q46" s="291"/>
      <c r="R46" s="291"/>
      <c r="S46" s="291"/>
      <c r="T46" s="292"/>
      <c r="U46" s="285"/>
    </row>
    <row r="47" spans="1:21" x14ac:dyDescent="0.35">
      <c r="A47" s="511"/>
      <c r="B47" s="109"/>
      <c r="C47" s="125"/>
      <c r="D47" s="300"/>
      <c r="E47" s="114"/>
      <c r="F47" s="294"/>
      <c r="G47" s="114"/>
      <c r="H47" s="294"/>
      <c r="I47" s="168"/>
      <c r="J47" s="295"/>
      <c r="K47" s="295"/>
      <c r="L47" s="295"/>
      <c r="M47" s="295"/>
      <c r="N47" s="295"/>
      <c r="O47" s="296"/>
      <c r="P47" s="295"/>
      <c r="Q47" s="295"/>
      <c r="R47" s="295"/>
      <c r="S47" s="295"/>
      <c r="T47" s="295"/>
      <c r="U47" s="296"/>
    </row>
    <row r="48" spans="1:21" x14ac:dyDescent="0.35">
      <c r="A48" s="511" t="s">
        <v>194</v>
      </c>
      <c r="B48" s="109">
        <v>8.9712653189718203E-3</v>
      </c>
      <c r="C48" s="125"/>
      <c r="D48" s="175">
        <v>8.8024153554215803E-3</v>
      </c>
      <c r="E48" s="166"/>
      <c r="F48" s="167">
        <v>9.13986830787979E-3</v>
      </c>
      <c r="G48" s="166"/>
      <c r="H48" s="167">
        <v>8.9712653189718203E-3</v>
      </c>
      <c r="I48" s="170"/>
      <c r="J48" s="295"/>
      <c r="K48" s="295"/>
      <c r="L48" s="295"/>
      <c r="M48" s="295"/>
      <c r="N48" s="295"/>
      <c r="O48" s="296"/>
      <c r="P48" s="295"/>
      <c r="Q48" s="295"/>
      <c r="R48" s="295"/>
      <c r="S48" s="295"/>
      <c r="T48" s="295"/>
      <c r="U48" s="296"/>
    </row>
    <row r="49" spans="1:21" ht="15.75" customHeight="1" x14ac:dyDescent="0.35">
      <c r="A49" s="511"/>
      <c r="B49" s="109"/>
      <c r="C49" s="125"/>
      <c r="D49" s="175"/>
      <c r="E49" s="166"/>
      <c r="F49" s="167"/>
      <c r="G49" s="166"/>
      <c r="H49" s="167"/>
      <c r="I49" s="170"/>
      <c r="J49" s="295"/>
      <c r="K49" s="295"/>
      <c r="L49" s="295"/>
      <c r="M49" s="295"/>
      <c r="N49" s="295"/>
      <c r="O49" s="296"/>
      <c r="P49" s="295"/>
      <c r="Q49" s="295"/>
      <c r="R49" s="295"/>
      <c r="S49" s="295"/>
      <c r="T49" s="295"/>
      <c r="U49" s="296"/>
    </row>
    <row r="50" spans="1:21" x14ac:dyDescent="0.35">
      <c r="A50" s="488" t="s">
        <v>195</v>
      </c>
      <c r="B50" s="126">
        <v>0.62205362021841104</v>
      </c>
      <c r="C50" s="94"/>
      <c r="D50" s="239">
        <v>0.601833310999349</v>
      </c>
      <c r="E50" s="242"/>
      <c r="F50" s="243">
        <v>0.64224435345456499</v>
      </c>
      <c r="G50" s="242"/>
      <c r="H50" s="243">
        <v>0.62205362021841104</v>
      </c>
      <c r="I50" s="241"/>
      <c r="J50" s="306"/>
      <c r="K50" s="306"/>
      <c r="L50" s="306"/>
      <c r="M50" s="306"/>
      <c r="N50" s="306"/>
      <c r="O50" s="307"/>
      <c r="P50" s="297"/>
      <c r="Q50" s="297"/>
      <c r="R50" s="297"/>
      <c r="S50" s="297"/>
      <c r="T50" s="297"/>
      <c r="U50" s="298"/>
    </row>
    <row r="51" spans="1:21" x14ac:dyDescent="0.35">
      <c r="A51" s="508"/>
      <c r="B51" s="109"/>
      <c r="C51" s="125"/>
      <c r="D51" s="119"/>
      <c r="E51" s="143"/>
      <c r="F51" s="129"/>
      <c r="G51" s="143"/>
      <c r="H51" s="129"/>
      <c r="I51" s="111"/>
      <c r="J51" s="297"/>
      <c r="K51" s="297"/>
      <c r="L51" s="297"/>
      <c r="M51" s="297"/>
      <c r="N51" s="297"/>
      <c r="O51" s="298"/>
      <c r="P51" s="297"/>
      <c r="Q51" s="297"/>
      <c r="R51" s="297"/>
      <c r="S51" s="297"/>
      <c r="T51" s="297"/>
      <c r="U51" s="298"/>
    </row>
    <row r="52" spans="1:21" ht="15" customHeight="1" x14ac:dyDescent="0.35">
      <c r="A52" s="508" t="s">
        <v>196</v>
      </c>
      <c r="B52" s="109">
        <v>0.103512046040714</v>
      </c>
      <c r="C52" s="125"/>
      <c r="D52" s="119">
        <v>0.106329647337312</v>
      </c>
      <c r="E52" s="143"/>
      <c r="F52" s="129">
        <v>0.100698566012831</v>
      </c>
      <c r="G52" s="143"/>
      <c r="H52" s="129">
        <v>0.103512046040714</v>
      </c>
      <c r="I52" s="111"/>
      <c r="J52" s="297"/>
      <c r="K52" s="297"/>
      <c r="L52" s="297"/>
      <c r="M52" s="297"/>
      <c r="N52" s="297"/>
      <c r="O52" s="298"/>
      <c r="P52" s="297"/>
      <c r="Q52" s="297"/>
      <c r="R52" s="297"/>
      <c r="S52" s="297"/>
      <c r="T52" s="297"/>
      <c r="U52" s="298"/>
    </row>
    <row r="53" spans="1:21" ht="15.75" customHeight="1" x14ac:dyDescent="0.35">
      <c r="A53" s="489"/>
      <c r="B53" s="110"/>
      <c r="C53" s="142"/>
      <c r="D53" s="208"/>
      <c r="E53" s="54"/>
      <c r="F53" s="54"/>
      <c r="G53" s="54"/>
      <c r="H53" s="209"/>
      <c r="I53" s="176"/>
      <c r="J53" s="301"/>
      <c r="K53" s="301"/>
      <c r="L53" s="301"/>
      <c r="M53" s="301"/>
      <c r="N53" s="301"/>
      <c r="O53" s="302"/>
      <c r="P53" s="301"/>
      <c r="Q53" s="301"/>
      <c r="R53" s="301"/>
      <c r="S53" s="301"/>
      <c r="T53" s="301"/>
      <c r="U53" s="302"/>
    </row>
    <row r="55" spans="1:21" x14ac:dyDescent="0.35">
      <c r="A55" s="28" t="s">
        <v>157</v>
      </c>
    </row>
    <row r="56" spans="1:21" x14ac:dyDescent="0.35">
      <c r="A56" t="s">
        <v>158</v>
      </c>
    </row>
  </sheetData>
  <mergeCells count="47">
    <mergeCell ref="B1:C1"/>
    <mergeCell ref="A14:A15"/>
    <mergeCell ref="A16:A17"/>
    <mergeCell ref="A18:A19"/>
    <mergeCell ref="A20:A21"/>
    <mergeCell ref="A6:A7"/>
    <mergeCell ref="A8:A9"/>
    <mergeCell ref="A10:A11"/>
    <mergeCell ref="A26:A27"/>
    <mergeCell ref="A28:A29"/>
    <mergeCell ref="A12:A13"/>
    <mergeCell ref="A22:A23"/>
    <mergeCell ref="A24:A25"/>
    <mergeCell ref="B31:C31"/>
    <mergeCell ref="A52:A53"/>
    <mergeCell ref="A40:A41"/>
    <mergeCell ref="A42:A43"/>
    <mergeCell ref="A44:A45"/>
    <mergeCell ref="A46:A47"/>
    <mergeCell ref="A48:A49"/>
    <mergeCell ref="A50:A51"/>
    <mergeCell ref="A36:A37"/>
    <mergeCell ref="A38:A39"/>
    <mergeCell ref="P1:U1"/>
    <mergeCell ref="P2:Q2"/>
    <mergeCell ref="R2:S2"/>
    <mergeCell ref="T2:U2"/>
    <mergeCell ref="D31:I31"/>
    <mergeCell ref="J31:O31"/>
    <mergeCell ref="D1:I1"/>
    <mergeCell ref="J1:O1"/>
    <mergeCell ref="D2:E2"/>
    <mergeCell ref="F2:G2"/>
    <mergeCell ref="H2:I2"/>
    <mergeCell ref="J2:K2"/>
    <mergeCell ref="L2:M2"/>
    <mergeCell ref="N2:O2"/>
    <mergeCell ref="D32:E32"/>
    <mergeCell ref="F32:G32"/>
    <mergeCell ref="H32:I32"/>
    <mergeCell ref="J32:K32"/>
    <mergeCell ref="L32:M32"/>
    <mergeCell ref="N32:O32"/>
    <mergeCell ref="P31:U31"/>
    <mergeCell ref="P32:Q32"/>
    <mergeCell ref="R32:S32"/>
    <mergeCell ref="T32:U32"/>
  </mergeCells>
  <pageMargins left="0.7" right="0.7" top="0.75" bottom="0.75" header="0.3" footer="0.3"/>
  <pageSetup paperSize="9" orientation="portrait"/>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AM123"/>
  <sheetViews>
    <sheetView zoomScaleNormal="100" workbookViewId="0"/>
  </sheetViews>
  <sheetFormatPr defaultColWidth="10.90625" defaultRowHeight="14.5" x14ac:dyDescent="0.35"/>
  <cols>
    <col min="1" max="1" width="55.26953125" customWidth="1"/>
    <col min="4" max="4" width="8.1796875" customWidth="1"/>
    <col min="5" max="5" width="8.54296875" customWidth="1"/>
  </cols>
  <sheetData>
    <row r="1" spans="1:39" ht="29.15" customHeight="1" x14ac:dyDescent="0.35">
      <c r="A1" s="216" t="s">
        <v>197</v>
      </c>
      <c r="B1" s="479" t="s">
        <v>114</v>
      </c>
      <c r="C1" s="466"/>
      <c r="D1" s="485" t="s">
        <v>93</v>
      </c>
      <c r="E1" s="486"/>
      <c r="F1" s="480" t="s">
        <v>115</v>
      </c>
      <c r="G1" s="466"/>
      <c r="H1" s="481" t="s">
        <v>116</v>
      </c>
      <c r="I1" s="482"/>
      <c r="J1" s="482" t="s">
        <v>117</v>
      </c>
      <c r="K1" s="483"/>
      <c r="L1" s="479" t="s">
        <v>118</v>
      </c>
      <c r="M1" s="463"/>
      <c r="N1" s="480" t="s">
        <v>119</v>
      </c>
      <c r="O1" s="463"/>
      <c r="P1" s="480" t="s">
        <v>120</v>
      </c>
      <c r="Q1" s="463"/>
      <c r="R1" s="480" t="s">
        <v>121</v>
      </c>
      <c r="S1" s="466"/>
      <c r="T1" s="479" t="s">
        <v>122</v>
      </c>
      <c r="U1" s="463"/>
      <c r="V1" s="480" t="s">
        <v>123</v>
      </c>
      <c r="W1" s="466"/>
      <c r="X1" s="479" t="s">
        <v>124</v>
      </c>
      <c r="Y1" s="463"/>
      <c r="Z1" s="480" t="s">
        <v>125</v>
      </c>
      <c r="AA1" s="463"/>
      <c r="AB1" s="480" t="s">
        <v>126</v>
      </c>
      <c r="AC1" s="466"/>
      <c r="AD1" s="479" t="s">
        <v>127</v>
      </c>
      <c r="AE1" s="463"/>
      <c r="AF1" s="480" t="s">
        <v>128</v>
      </c>
      <c r="AG1" s="463"/>
      <c r="AH1" s="480" t="s">
        <v>129</v>
      </c>
      <c r="AI1" s="464"/>
      <c r="AJ1" s="467" t="s">
        <v>298</v>
      </c>
      <c r="AK1" s="468"/>
      <c r="AL1" s="468" t="s">
        <v>299</v>
      </c>
      <c r="AM1" s="469"/>
    </row>
    <row r="2" spans="1:39" ht="15.75" customHeight="1" x14ac:dyDescent="0.35">
      <c r="A2" s="244"/>
      <c r="B2" s="213"/>
      <c r="C2" s="112"/>
      <c r="D2" s="218" t="s">
        <v>130</v>
      </c>
      <c r="E2" s="219"/>
      <c r="F2" s="214" t="s">
        <v>131</v>
      </c>
      <c r="G2" s="112"/>
      <c r="H2" s="218" t="s">
        <v>130</v>
      </c>
      <c r="I2" s="219"/>
      <c r="J2" s="214" t="s">
        <v>131</v>
      </c>
      <c r="K2" s="220"/>
      <c r="L2" s="213" t="s">
        <v>132</v>
      </c>
      <c r="M2" s="113"/>
      <c r="N2" s="214" t="s">
        <v>131</v>
      </c>
      <c r="O2" s="113"/>
      <c r="P2" s="214" t="s">
        <v>133</v>
      </c>
      <c r="Q2" s="113"/>
      <c r="R2" s="214" t="s">
        <v>134</v>
      </c>
      <c r="S2" s="112"/>
      <c r="T2" s="213" t="s">
        <v>132</v>
      </c>
      <c r="U2" s="113"/>
      <c r="V2" s="214" t="s">
        <v>131</v>
      </c>
      <c r="W2" s="112"/>
      <c r="X2" s="213" t="s">
        <v>132</v>
      </c>
      <c r="Y2" s="113"/>
      <c r="Z2" s="214" t="s">
        <v>131</v>
      </c>
      <c r="AA2" s="113"/>
      <c r="AB2" s="214" t="s">
        <v>133</v>
      </c>
      <c r="AC2" s="112"/>
      <c r="AD2" s="213" t="s">
        <v>132</v>
      </c>
      <c r="AE2" s="113"/>
      <c r="AF2" s="214" t="s">
        <v>131</v>
      </c>
      <c r="AG2" s="113"/>
      <c r="AH2" s="214" t="s">
        <v>133</v>
      </c>
      <c r="AI2" s="118"/>
      <c r="AJ2" s="221" t="s">
        <v>132</v>
      </c>
      <c r="AK2" s="121"/>
      <c r="AL2" s="221" t="s">
        <v>131</v>
      </c>
      <c r="AM2" s="122"/>
    </row>
    <row r="3" spans="1:39" x14ac:dyDescent="0.35">
      <c r="A3" s="245"/>
      <c r="B3" s="226" t="s">
        <v>135</v>
      </c>
      <c r="C3" s="228" t="s">
        <v>136</v>
      </c>
      <c r="D3" s="226" t="s">
        <v>135</v>
      </c>
      <c r="E3" s="227" t="s">
        <v>136</v>
      </c>
      <c r="F3" s="227" t="s">
        <v>135</v>
      </c>
      <c r="G3" s="228" t="s">
        <v>136</v>
      </c>
      <c r="H3" s="226" t="s">
        <v>135</v>
      </c>
      <c r="I3" s="227" t="s">
        <v>136</v>
      </c>
      <c r="J3" s="227" t="s">
        <v>135</v>
      </c>
      <c r="K3" s="228" t="s">
        <v>136</v>
      </c>
      <c r="L3" s="226" t="s">
        <v>135</v>
      </c>
      <c r="M3" s="227" t="s">
        <v>136</v>
      </c>
      <c r="N3" s="227" t="s">
        <v>135</v>
      </c>
      <c r="O3" s="227" t="s">
        <v>136</v>
      </c>
      <c r="P3" s="227" t="s">
        <v>135</v>
      </c>
      <c r="Q3" s="227" t="s">
        <v>136</v>
      </c>
      <c r="R3" s="227" t="s">
        <v>135</v>
      </c>
      <c r="S3" s="228" t="s">
        <v>136</v>
      </c>
      <c r="T3" s="226" t="s">
        <v>135</v>
      </c>
      <c r="U3" s="227" t="s">
        <v>136</v>
      </c>
      <c r="V3" s="227" t="s">
        <v>135</v>
      </c>
      <c r="W3" s="228" t="s">
        <v>136</v>
      </c>
      <c r="X3" s="226" t="s">
        <v>135</v>
      </c>
      <c r="Y3" s="227" t="s">
        <v>136</v>
      </c>
      <c r="Z3" s="227" t="s">
        <v>135</v>
      </c>
      <c r="AA3" s="227" t="s">
        <v>136</v>
      </c>
      <c r="AB3" s="227" t="s">
        <v>135</v>
      </c>
      <c r="AC3" s="228" t="s">
        <v>136</v>
      </c>
      <c r="AD3" s="226" t="s">
        <v>135</v>
      </c>
      <c r="AE3" s="227" t="s">
        <v>136</v>
      </c>
      <c r="AF3" s="227" t="s">
        <v>135</v>
      </c>
      <c r="AG3" s="227" t="s">
        <v>136</v>
      </c>
      <c r="AH3" s="227" t="s">
        <v>135</v>
      </c>
      <c r="AI3" s="228" t="s">
        <v>136</v>
      </c>
      <c r="AJ3" s="227" t="s">
        <v>135</v>
      </c>
      <c r="AK3" s="227" t="s">
        <v>136</v>
      </c>
      <c r="AL3" s="227" t="s">
        <v>135</v>
      </c>
      <c r="AM3" s="228" t="s">
        <v>136</v>
      </c>
    </row>
    <row r="4" spans="1:39" ht="15.75" customHeight="1" x14ac:dyDescent="0.35">
      <c r="A4" s="108" t="s">
        <v>65</v>
      </c>
      <c r="B4" s="151">
        <v>3984</v>
      </c>
      <c r="C4" s="152"/>
      <c r="D4" s="151">
        <v>1944</v>
      </c>
      <c r="E4" s="153"/>
      <c r="F4" s="153">
        <v>2040</v>
      </c>
      <c r="G4" s="152"/>
      <c r="H4" s="151">
        <v>2081</v>
      </c>
      <c r="I4" s="153"/>
      <c r="J4" s="153">
        <v>1895</v>
      </c>
      <c r="K4" s="152"/>
      <c r="L4" s="151">
        <v>2350</v>
      </c>
      <c r="M4" s="153"/>
      <c r="N4" s="153">
        <v>431</v>
      </c>
      <c r="O4" s="153"/>
      <c r="P4" s="153">
        <v>634</v>
      </c>
      <c r="Q4" s="153"/>
      <c r="R4" s="153">
        <v>492</v>
      </c>
      <c r="S4" s="152"/>
      <c r="T4" s="151">
        <v>615</v>
      </c>
      <c r="U4" s="153"/>
      <c r="V4" s="153">
        <v>3281</v>
      </c>
      <c r="W4" s="152"/>
      <c r="X4" s="151">
        <v>1069</v>
      </c>
      <c r="Y4" s="153"/>
      <c r="Z4" s="153">
        <v>1258</v>
      </c>
      <c r="AA4" s="153"/>
      <c r="AB4" s="153">
        <v>1657</v>
      </c>
      <c r="AC4" s="152"/>
      <c r="AD4" s="151">
        <v>290</v>
      </c>
      <c r="AE4" s="153"/>
      <c r="AF4" s="153">
        <v>1918</v>
      </c>
      <c r="AG4" s="153"/>
      <c r="AH4" s="153">
        <v>1596</v>
      </c>
      <c r="AI4" s="152"/>
      <c r="AJ4" s="123">
        <v>3442</v>
      </c>
      <c r="AK4" s="153"/>
      <c r="AL4" s="124">
        <v>327</v>
      </c>
      <c r="AM4" s="152"/>
    </row>
    <row r="5" spans="1:39" x14ac:dyDescent="0.35">
      <c r="A5" s="513" t="s">
        <v>188</v>
      </c>
      <c r="B5" s="175">
        <v>0.32156968844002498</v>
      </c>
      <c r="C5" s="170"/>
      <c r="D5" s="175">
        <v>0.34676656354674201</v>
      </c>
      <c r="E5" s="166"/>
      <c r="F5" s="167">
        <v>0.29554390700828298</v>
      </c>
      <c r="G5" s="170"/>
      <c r="H5" s="175">
        <v>0.31828251769810501</v>
      </c>
      <c r="I5" s="166"/>
      <c r="J5" s="167">
        <v>0.32509012327617898</v>
      </c>
      <c r="K5" s="170"/>
      <c r="L5" s="175">
        <v>0.31312746673748398</v>
      </c>
      <c r="M5" s="166"/>
      <c r="N5" s="167">
        <v>0.33153829228468301</v>
      </c>
      <c r="O5" s="166"/>
      <c r="P5" s="167">
        <v>0.33606140626057901</v>
      </c>
      <c r="Q5" s="166"/>
      <c r="R5" s="167">
        <v>0.37809375855174099</v>
      </c>
      <c r="S5" s="170"/>
      <c r="T5" s="175">
        <v>0.303429199879102</v>
      </c>
      <c r="U5" s="166"/>
      <c r="V5" s="167">
        <v>0.326584456097471</v>
      </c>
      <c r="W5" s="170"/>
      <c r="X5" s="175">
        <v>0.32841600578116098</v>
      </c>
      <c r="Y5" s="166"/>
      <c r="Z5" s="167">
        <v>0.29535202119214199</v>
      </c>
      <c r="AA5" s="166"/>
      <c r="AB5" s="167">
        <v>0.33641196146121599</v>
      </c>
      <c r="AC5" s="170"/>
      <c r="AD5" s="175">
        <v>0.26370603687538102</v>
      </c>
      <c r="AE5" s="166"/>
      <c r="AF5" s="167">
        <v>0.303163708659973</v>
      </c>
      <c r="AG5" s="166"/>
      <c r="AH5" s="167">
        <v>0.35981097991998701</v>
      </c>
      <c r="AI5" s="170"/>
      <c r="AJ5" s="167">
        <v>0.32484277197366002</v>
      </c>
      <c r="AK5" s="166"/>
      <c r="AL5" s="167">
        <v>0.32761238411558002</v>
      </c>
      <c r="AM5" s="170"/>
    </row>
    <row r="6" spans="1:39" x14ac:dyDescent="0.35">
      <c r="A6" s="513"/>
      <c r="B6" s="175"/>
      <c r="C6" s="170"/>
      <c r="D6" s="175"/>
      <c r="E6" s="166"/>
      <c r="F6" s="167"/>
      <c r="G6" s="170"/>
      <c r="H6" s="175"/>
      <c r="I6" s="166"/>
      <c r="J6" s="167"/>
      <c r="K6" s="170"/>
      <c r="L6" s="175"/>
      <c r="M6" s="166"/>
      <c r="N6" s="167"/>
      <c r="O6" s="166"/>
      <c r="P6" s="167"/>
      <c r="Q6" s="166"/>
      <c r="R6" s="167"/>
      <c r="S6" s="170"/>
      <c r="T6" s="175"/>
      <c r="U6" s="166"/>
      <c r="V6" s="167"/>
      <c r="W6" s="170"/>
      <c r="X6" s="175"/>
      <c r="Y6" s="166"/>
      <c r="Z6" s="167"/>
      <c r="AA6" s="166"/>
      <c r="AB6" s="167"/>
      <c r="AC6" s="170"/>
      <c r="AD6" s="175"/>
      <c r="AE6" s="166"/>
      <c r="AF6" s="167"/>
      <c r="AG6" s="166"/>
      <c r="AH6" s="167"/>
      <c r="AI6" s="170"/>
      <c r="AJ6" s="167"/>
      <c r="AK6" s="166"/>
      <c r="AL6" s="167"/>
      <c r="AM6" s="170"/>
    </row>
    <row r="7" spans="1:39" x14ac:dyDescent="0.35">
      <c r="A7" s="513" t="s">
        <v>189</v>
      </c>
      <c r="B7" s="175">
        <v>0.28396106025636603</v>
      </c>
      <c r="C7" s="170"/>
      <c r="D7" s="175">
        <v>0.30665472951740103</v>
      </c>
      <c r="E7" s="166"/>
      <c r="F7" s="167">
        <v>0.260520833102385</v>
      </c>
      <c r="G7" s="170"/>
      <c r="H7" s="175">
        <v>0.28497276154156997</v>
      </c>
      <c r="I7" s="166"/>
      <c r="J7" s="167">
        <v>0.28295753422463399</v>
      </c>
      <c r="K7" s="170"/>
      <c r="L7" s="175">
        <v>0.27819919907033003</v>
      </c>
      <c r="M7" s="166"/>
      <c r="N7" s="167">
        <v>0.30015401283784898</v>
      </c>
      <c r="O7" s="166"/>
      <c r="P7" s="167">
        <v>0.31168787875988002</v>
      </c>
      <c r="Q7" s="166"/>
      <c r="R7" s="167">
        <v>0.28437651876584802</v>
      </c>
      <c r="S7" s="170"/>
      <c r="T7" s="175">
        <v>0.29285214421580502</v>
      </c>
      <c r="U7" s="166"/>
      <c r="V7" s="167">
        <v>0.28573578901329899</v>
      </c>
      <c r="W7" s="170"/>
      <c r="X7" s="175">
        <v>0.27449415140689998</v>
      </c>
      <c r="Y7" s="166"/>
      <c r="Z7" s="167">
        <v>0.27776064207763501</v>
      </c>
      <c r="AA7" s="166"/>
      <c r="AB7" s="167">
        <v>0.294799952319652</v>
      </c>
      <c r="AC7" s="170"/>
      <c r="AD7" s="175">
        <v>0.24600185361073701</v>
      </c>
      <c r="AE7" s="166"/>
      <c r="AF7" s="167">
        <v>0.27118161564856502</v>
      </c>
      <c r="AG7" s="166"/>
      <c r="AH7" s="167">
        <v>0.30883976940707702</v>
      </c>
      <c r="AI7" s="170"/>
      <c r="AJ7" s="167">
        <v>0.28129183338324698</v>
      </c>
      <c r="AK7" s="166"/>
      <c r="AL7" s="167">
        <v>0.28100844537939101</v>
      </c>
      <c r="AM7" s="170"/>
    </row>
    <row r="8" spans="1:39" x14ac:dyDescent="0.35">
      <c r="A8" s="513"/>
      <c r="B8" s="175"/>
      <c r="C8" s="170"/>
      <c r="D8" s="175"/>
      <c r="E8" s="166"/>
      <c r="F8" s="167"/>
      <c r="G8" s="170"/>
      <c r="H8" s="175"/>
      <c r="I8" s="166"/>
      <c r="J8" s="167"/>
      <c r="K8" s="170"/>
      <c r="L8" s="175"/>
      <c r="M8" s="166"/>
      <c r="N8" s="167"/>
      <c r="O8" s="166"/>
      <c r="P8" s="167"/>
      <c r="Q8" s="166"/>
      <c r="R8" s="167"/>
      <c r="S8" s="170"/>
      <c r="T8" s="175"/>
      <c r="U8" s="166"/>
      <c r="V8" s="167"/>
      <c r="W8" s="170"/>
      <c r="X8" s="175"/>
      <c r="Y8" s="166"/>
      <c r="Z8" s="167"/>
      <c r="AA8" s="166"/>
      <c r="AB8" s="167"/>
      <c r="AC8" s="170"/>
      <c r="AD8" s="175"/>
      <c r="AE8" s="166"/>
      <c r="AF8" s="167"/>
      <c r="AG8" s="166"/>
      <c r="AH8" s="167"/>
      <c r="AI8" s="170"/>
      <c r="AJ8" s="167"/>
      <c r="AK8" s="166"/>
      <c r="AL8" s="167"/>
      <c r="AM8" s="170"/>
    </row>
    <row r="9" spans="1:39" x14ac:dyDescent="0.35">
      <c r="A9" s="513" t="s">
        <v>190</v>
      </c>
      <c r="B9" s="175">
        <v>0.27703654048788201</v>
      </c>
      <c r="C9" s="170"/>
      <c r="D9" s="175">
        <v>0.27156617887211199</v>
      </c>
      <c r="E9" s="166"/>
      <c r="F9" s="167">
        <v>0.28268686161546702</v>
      </c>
      <c r="G9" s="170"/>
      <c r="H9" s="175">
        <v>0.28062781352782001</v>
      </c>
      <c r="I9" s="166"/>
      <c r="J9" s="167">
        <v>0.27358490001406899</v>
      </c>
      <c r="K9" s="170"/>
      <c r="L9" s="175">
        <v>0.29242437828510598</v>
      </c>
      <c r="M9" s="166"/>
      <c r="N9" s="167">
        <v>0.249667338621158</v>
      </c>
      <c r="O9" s="166"/>
      <c r="P9" s="167">
        <v>0.22925663151831299</v>
      </c>
      <c r="Q9" s="166"/>
      <c r="R9" s="167">
        <v>0.22002244052686601</v>
      </c>
      <c r="S9" s="170"/>
      <c r="T9" s="175">
        <v>0.272277018945767</v>
      </c>
      <c r="U9" s="166"/>
      <c r="V9" s="167">
        <v>0.28090917845841701</v>
      </c>
      <c r="W9" s="170"/>
      <c r="X9" s="175">
        <v>0.283115120938218</v>
      </c>
      <c r="Y9" s="166"/>
      <c r="Z9" s="167">
        <v>0.29575019889703202</v>
      </c>
      <c r="AA9" s="166"/>
      <c r="AB9" s="167">
        <v>0.25919347906961598</v>
      </c>
      <c r="AC9" s="170"/>
      <c r="AD9" s="175">
        <v>0.322247638112724</v>
      </c>
      <c r="AE9" s="166"/>
      <c r="AF9" s="167">
        <v>0.292109527902634</v>
      </c>
      <c r="AG9" s="166"/>
      <c r="AH9" s="167">
        <v>0.25079126524159201</v>
      </c>
      <c r="AI9" s="170"/>
      <c r="AJ9" s="167">
        <v>0.27681887907494201</v>
      </c>
      <c r="AK9" s="166"/>
      <c r="AL9" s="167">
        <v>0.27479541628731002</v>
      </c>
      <c r="AM9" s="170"/>
    </row>
    <row r="10" spans="1:39" x14ac:dyDescent="0.35">
      <c r="A10" s="513"/>
      <c r="B10" s="175"/>
      <c r="C10" s="170"/>
      <c r="D10" s="175"/>
      <c r="E10" s="166"/>
      <c r="F10" s="167"/>
      <c r="G10" s="170"/>
      <c r="H10" s="175"/>
      <c r="I10" s="166"/>
      <c r="J10" s="167"/>
      <c r="K10" s="170"/>
      <c r="L10" s="175"/>
      <c r="M10" s="166"/>
      <c r="N10" s="167"/>
      <c r="O10" s="166"/>
      <c r="P10" s="167"/>
      <c r="Q10" s="166"/>
      <c r="R10" s="167"/>
      <c r="S10" s="170"/>
      <c r="T10" s="175"/>
      <c r="U10" s="166"/>
      <c r="V10" s="167"/>
      <c r="W10" s="170"/>
      <c r="X10" s="175"/>
      <c r="Y10" s="166"/>
      <c r="Z10" s="167"/>
      <c r="AA10" s="166"/>
      <c r="AB10" s="167"/>
      <c r="AC10" s="170"/>
      <c r="AD10" s="175"/>
      <c r="AE10" s="166"/>
      <c r="AF10" s="167"/>
      <c r="AG10" s="166"/>
      <c r="AH10" s="167"/>
      <c r="AI10" s="170"/>
      <c r="AJ10" s="167"/>
      <c r="AK10" s="166"/>
      <c r="AL10" s="167"/>
      <c r="AM10" s="170"/>
    </row>
    <row r="11" spans="1:39" x14ac:dyDescent="0.35">
      <c r="A11" s="513" t="s">
        <v>191</v>
      </c>
      <c r="B11" s="175">
        <v>9.8193838243779002E-2</v>
      </c>
      <c r="C11" s="170"/>
      <c r="D11" s="175">
        <v>6.7075503506536405E-2</v>
      </c>
      <c r="E11" s="166"/>
      <c r="F11" s="167">
        <v>0.130335878673839</v>
      </c>
      <c r="G11" s="170"/>
      <c r="H11" s="175">
        <v>9.74280447086808E-2</v>
      </c>
      <c r="I11" s="166"/>
      <c r="J11" s="167">
        <v>9.8894211749018898E-2</v>
      </c>
      <c r="K11" s="170"/>
      <c r="L11" s="175">
        <v>9.9383894269610099E-2</v>
      </c>
      <c r="M11" s="166"/>
      <c r="N11" s="167">
        <v>9.4424833935822003E-2</v>
      </c>
      <c r="O11" s="166"/>
      <c r="P11" s="167">
        <v>9.6188238738694407E-2</v>
      </c>
      <c r="Q11" s="166"/>
      <c r="R11" s="167">
        <v>9.1290900238667205E-2</v>
      </c>
      <c r="S11" s="170"/>
      <c r="T11" s="175">
        <v>9.8333836859391302E-2</v>
      </c>
      <c r="U11" s="166"/>
      <c r="V11" s="167">
        <v>9.0825800504124699E-2</v>
      </c>
      <c r="W11" s="170"/>
      <c r="X11" s="175">
        <v>9.5966921902913296E-2</v>
      </c>
      <c r="Y11" s="166"/>
      <c r="Z11" s="167">
        <v>0.11397158052976</v>
      </c>
      <c r="AA11" s="166"/>
      <c r="AB11" s="167">
        <v>8.8010246287158103E-2</v>
      </c>
      <c r="AC11" s="170"/>
      <c r="AD11" s="175">
        <v>0.13855331442155699</v>
      </c>
      <c r="AE11" s="166"/>
      <c r="AF11" s="167">
        <v>0.117283738079447</v>
      </c>
      <c r="AG11" s="166"/>
      <c r="AH11" s="167">
        <v>6.1462485640734602E-2</v>
      </c>
      <c r="AI11" s="170"/>
      <c r="AJ11" s="167">
        <v>9.7016462515786703E-2</v>
      </c>
      <c r="AK11" s="166"/>
      <c r="AL11" s="167">
        <v>9.5228448432641902E-2</v>
      </c>
      <c r="AM11" s="170"/>
    </row>
    <row r="12" spans="1:39" x14ac:dyDescent="0.35">
      <c r="A12" s="513"/>
      <c r="B12" s="175"/>
      <c r="C12" s="170"/>
      <c r="D12" s="175"/>
      <c r="E12" s="166"/>
      <c r="F12" s="167"/>
      <c r="G12" s="170"/>
      <c r="H12" s="175"/>
      <c r="I12" s="166"/>
      <c r="J12" s="167"/>
      <c r="K12" s="170"/>
      <c r="L12" s="175"/>
      <c r="M12" s="166"/>
      <c r="N12" s="167"/>
      <c r="O12" s="166"/>
      <c r="P12" s="167"/>
      <c r="Q12" s="166"/>
      <c r="R12" s="167"/>
      <c r="S12" s="170"/>
      <c r="T12" s="175"/>
      <c r="U12" s="166"/>
      <c r="V12" s="167"/>
      <c r="W12" s="170"/>
      <c r="X12" s="175"/>
      <c r="Y12" s="166"/>
      <c r="Z12" s="167"/>
      <c r="AA12" s="166"/>
      <c r="AB12" s="167"/>
      <c r="AC12" s="170"/>
      <c r="AD12" s="175"/>
      <c r="AE12" s="166"/>
      <c r="AF12" s="167"/>
      <c r="AG12" s="166"/>
      <c r="AH12" s="167"/>
      <c r="AI12" s="170"/>
      <c r="AJ12" s="167"/>
      <c r="AK12" s="166"/>
      <c r="AL12" s="167"/>
      <c r="AM12" s="170"/>
    </row>
    <row r="13" spans="1:39" x14ac:dyDescent="0.35">
      <c r="A13" s="513" t="s">
        <v>192</v>
      </c>
      <c r="B13" s="175">
        <v>1.6384958691397201E-2</v>
      </c>
      <c r="C13" s="170"/>
      <c r="D13" s="175">
        <v>7.2334408697399596E-3</v>
      </c>
      <c r="E13" s="166"/>
      <c r="F13" s="167">
        <v>2.5837535710825098E-2</v>
      </c>
      <c r="G13" s="170"/>
      <c r="H13" s="175">
        <v>1.7938287619124499E-2</v>
      </c>
      <c r="I13" s="166"/>
      <c r="J13" s="167">
        <v>1.4400343540050599E-2</v>
      </c>
      <c r="K13" s="170"/>
      <c r="L13" s="175">
        <v>1.4650801688294799E-2</v>
      </c>
      <c r="M13" s="166"/>
      <c r="N13" s="167">
        <v>2.0783636507798499E-2</v>
      </c>
      <c r="O13" s="166"/>
      <c r="P13" s="167">
        <v>2.3054097223975601E-2</v>
      </c>
      <c r="Q13" s="166"/>
      <c r="R13" s="167">
        <v>1.7021852704961898E-2</v>
      </c>
      <c r="S13" s="170"/>
      <c r="T13" s="175">
        <v>2.3834799972631202E-2</v>
      </c>
      <c r="U13" s="166"/>
      <c r="V13" s="167">
        <v>1.4521909437054E-2</v>
      </c>
      <c r="W13" s="170"/>
      <c r="X13" s="175">
        <v>1.6809542027645601E-2</v>
      </c>
      <c r="Y13" s="166"/>
      <c r="Z13" s="167">
        <v>1.31496905046089E-2</v>
      </c>
      <c r="AA13" s="166"/>
      <c r="AB13" s="167">
        <v>1.8494320120270899E-2</v>
      </c>
      <c r="AC13" s="170"/>
      <c r="AD13" s="175">
        <v>1.9576823474902898E-2</v>
      </c>
      <c r="AE13" s="166"/>
      <c r="AF13" s="167">
        <v>1.3409673162621301E-2</v>
      </c>
      <c r="AG13" s="166"/>
      <c r="AH13" s="167">
        <v>1.78733570889501E-2</v>
      </c>
      <c r="AI13" s="170"/>
      <c r="AJ13" s="167">
        <v>1.6788667734176799E-2</v>
      </c>
      <c r="AK13" s="166"/>
      <c r="AL13" s="167">
        <v>2.1355305785077602E-2</v>
      </c>
      <c r="AM13" s="170"/>
    </row>
    <row r="14" spans="1:39" x14ac:dyDescent="0.35">
      <c r="A14" s="513"/>
      <c r="B14" s="175"/>
      <c r="C14" s="170"/>
      <c r="D14" s="175"/>
      <c r="E14" s="166"/>
      <c r="F14" s="167"/>
      <c r="G14" s="170"/>
      <c r="H14" s="175"/>
      <c r="I14" s="166"/>
      <c r="J14" s="167"/>
      <c r="K14" s="170"/>
      <c r="L14" s="175"/>
      <c r="M14" s="166"/>
      <c r="N14" s="167"/>
      <c r="O14" s="166"/>
      <c r="P14" s="167"/>
      <c r="Q14" s="166"/>
      <c r="R14" s="167"/>
      <c r="S14" s="170"/>
      <c r="T14" s="175"/>
      <c r="U14" s="166"/>
      <c r="V14" s="167"/>
      <c r="W14" s="170"/>
      <c r="X14" s="175"/>
      <c r="Y14" s="166"/>
      <c r="Z14" s="167"/>
      <c r="AA14" s="166"/>
      <c r="AB14" s="167"/>
      <c r="AC14" s="170"/>
      <c r="AD14" s="175"/>
      <c r="AE14" s="166"/>
      <c r="AF14" s="167"/>
      <c r="AG14" s="166"/>
      <c r="AH14" s="167"/>
      <c r="AI14" s="170"/>
      <c r="AJ14" s="167"/>
      <c r="AK14" s="166"/>
      <c r="AL14" s="167"/>
      <c r="AM14" s="170"/>
    </row>
    <row r="15" spans="1:39" x14ac:dyDescent="0.35">
      <c r="A15" s="513" t="s">
        <v>193</v>
      </c>
      <c r="B15" s="119">
        <v>2.1117728228132399E-3</v>
      </c>
      <c r="C15" s="111"/>
      <c r="D15" s="119">
        <v>7.0358368746828404E-4</v>
      </c>
      <c r="E15" s="143"/>
      <c r="F15" s="129">
        <v>3.56628742019172E-3</v>
      </c>
      <c r="G15" s="111"/>
      <c r="H15" s="119">
        <v>5.1263949419025497E-4</v>
      </c>
      <c r="I15" s="143"/>
      <c r="J15" s="129">
        <v>3.7986292748557401E-3</v>
      </c>
      <c r="K15" s="111"/>
      <c r="L15" s="119">
        <v>1.9516327784440601E-3</v>
      </c>
      <c r="M15" s="143"/>
      <c r="N15" s="129"/>
      <c r="O15" s="143"/>
      <c r="P15" s="129">
        <v>2.7535418833823499E-3</v>
      </c>
      <c r="Q15" s="143"/>
      <c r="R15" s="129">
        <v>5.6303765362390101E-3</v>
      </c>
      <c r="S15" s="111"/>
      <c r="T15" s="119">
        <v>5.8899694504286702E-3</v>
      </c>
      <c r="U15" s="143"/>
      <c r="V15" s="129">
        <v>1.16152973012999E-3</v>
      </c>
      <c r="W15" s="111"/>
      <c r="X15" s="119">
        <v>6.2371829430940898E-4</v>
      </c>
      <c r="Y15" s="143"/>
      <c r="Z15" s="129">
        <v>3.3874740199890201E-3</v>
      </c>
      <c r="AA15" s="143"/>
      <c r="AB15" s="129">
        <v>2.1530711194834998E-3</v>
      </c>
      <c r="AC15" s="111"/>
      <c r="AD15" s="119">
        <v>5.4754767694875197E-3</v>
      </c>
      <c r="AE15" s="143"/>
      <c r="AF15" s="129">
        <v>2.8517365467580201E-3</v>
      </c>
      <c r="AG15" s="143"/>
      <c r="AH15" s="129">
        <v>7.6754529047704705E-4</v>
      </c>
      <c r="AI15" s="111"/>
      <c r="AJ15" s="129">
        <v>2.5053207255892802E-3</v>
      </c>
      <c r="AK15" s="143"/>
      <c r="AL15" s="129"/>
      <c r="AM15" s="111"/>
    </row>
    <row r="16" spans="1:39" x14ac:dyDescent="0.35">
      <c r="A16" s="513"/>
      <c r="B16" s="119"/>
      <c r="C16" s="111"/>
      <c r="D16" s="119"/>
      <c r="E16" s="143"/>
      <c r="F16" s="129"/>
      <c r="G16" s="111"/>
      <c r="H16" s="119"/>
      <c r="I16" s="143"/>
      <c r="J16" s="129"/>
      <c r="K16" s="111"/>
      <c r="L16" s="119"/>
      <c r="M16" s="143"/>
      <c r="N16" s="129"/>
      <c r="O16" s="143"/>
      <c r="P16" s="129"/>
      <c r="Q16" s="143"/>
      <c r="R16" s="129"/>
      <c r="S16" s="111"/>
      <c r="T16" s="119"/>
      <c r="U16" s="143"/>
      <c r="V16" s="129"/>
      <c r="W16" s="111"/>
      <c r="X16" s="119"/>
      <c r="Y16" s="143"/>
      <c r="Z16" s="129"/>
      <c r="AA16" s="143"/>
      <c r="AB16" s="129"/>
      <c r="AC16" s="111"/>
      <c r="AD16" s="119"/>
      <c r="AE16" s="143"/>
      <c r="AF16" s="129"/>
      <c r="AG16" s="143"/>
      <c r="AH16" s="129"/>
      <c r="AI16" s="111"/>
      <c r="AJ16" s="129"/>
      <c r="AK16" s="143"/>
      <c r="AL16" s="129"/>
      <c r="AM16" s="111"/>
    </row>
    <row r="17" spans="1:39" x14ac:dyDescent="0.35">
      <c r="A17" s="513" t="s">
        <v>194</v>
      </c>
      <c r="B17" s="119">
        <v>7.4214105773721495E-4</v>
      </c>
      <c r="C17" s="111"/>
      <c r="D17" s="119"/>
      <c r="E17" s="143"/>
      <c r="F17" s="129">
        <v>1.50869646900891E-3</v>
      </c>
      <c r="G17" s="111"/>
      <c r="H17" s="119">
        <v>2.37935410509462E-4</v>
      </c>
      <c r="I17" s="143"/>
      <c r="J17" s="129">
        <v>1.2742579211933701E-3</v>
      </c>
      <c r="K17" s="111"/>
      <c r="L17" s="119">
        <v>2.6262717073015297E-4</v>
      </c>
      <c r="M17" s="143"/>
      <c r="N17" s="129">
        <v>3.4318858126896599E-3</v>
      </c>
      <c r="O17" s="143"/>
      <c r="P17" s="129">
        <v>9.9820561517540807E-4</v>
      </c>
      <c r="Q17" s="143"/>
      <c r="R17" s="129">
        <v>3.56415267567704E-3</v>
      </c>
      <c r="S17" s="111"/>
      <c r="T17" s="119">
        <v>3.3830306768752902E-3</v>
      </c>
      <c r="U17" s="143"/>
      <c r="V17" s="129">
        <v>2.6133675950506299E-4</v>
      </c>
      <c r="W17" s="111"/>
      <c r="X17" s="119">
        <v>5.7453964885233405E-4</v>
      </c>
      <c r="Y17" s="143"/>
      <c r="Z17" s="129">
        <v>6.2839277883370204E-4</v>
      </c>
      <c r="AA17" s="143"/>
      <c r="AB17" s="129">
        <v>9.3696962260349898E-4</v>
      </c>
      <c r="AC17" s="111"/>
      <c r="AD17" s="119">
        <v>4.4388567352103298E-3</v>
      </c>
      <c r="AE17" s="143"/>
      <c r="AF17" s="129"/>
      <c r="AG17" s="143"/>
      <c r="AH17" s="129">
        <v>4.5459741118305603E-4</v>
      </c>
      <c r="AI17" s="111"/>
      <c r="AJ17" s="129">
        <v>7.3606459259764297E-4</v>
      </c>
      <c r="AK17" s="143"/>
      <c r="AL17" s="129"/>
      <c r="AM17" s="111"/>
    </row>
    <row r="18" spans="1:39" ht="15.75" customHeight="1" x14ac:dyDescent="0.35">
      <c r="A18" s="513"/>
      <c r="B18" s="119"/>
      <c r="C18" s="111"/>
      <c r="D18" s="119"/>
      <c r="E18" s="143"/>
      <c r="F18" s="129"/>
      <c r="G18" s="111"/>
      <c r="H18" s="119"/>
      <c r="I18" s="143"/>
      <c r="J18" s="129"/>
      <c r="K18" s="111"/>
      <c r="L18" s="119"/>
      <c r="M18" s="143"/>
      <c r="N18" s="129"/>
      <c r="O18" s="143"/>
      <c r="P18" s="129"/>
      <c r="Q18" s="143"/>
      <c r="R18" s="129"/>
      <c r="S18" s="111"/>
      <c r="T18" s="119"/>
      <c r="U18" s="143"/>
      <c r="V18" s="129"/>
      <c r="W18" s="111"/>
      <c r="X18" s="119"/>
      <c r="Y18" s="143"/>
      <c r="Z18" s="129"/>
      <c r="AA18" s="143"/>
      <c r="AB18" s="129"/>
      <c r="AC18" s="111"/>
      <c r="AD18" s="119"/>
      <c r="AE18" s="143"/>
      <c r="AF18" s="129"/>
      <c r="AG18" s="143"/>
      <c r="AH18" s="129"/>
      <c r="AI18" s="111"/>
      <c r="AJ18" s="129"/>
      <c r="AK18" s="143"/>
      <c r="AL18" s="129"/>
      <c r="AM18" s="111"/>
    </row>
    <row r="19" spans="1:39" x14ac:dyDescent="0.35">
      <c r="A19" s="520" t="s">
        <v>195</v>
      </c>
      <c r="B19" s="126">
        <v>0.88256728918427296</v>
      </c>
      <c r="C19" s="94"/>
      <c r="D19" s="126">
        <v>0.92498747193625597</v>
      </c>
      <c r="E19" s="136"/>
      <c r="F19" s="117">
        <v>0.83875160172613505</v>
      </c>
      <c r="G19" s="94"/>
      <c r="H19" s="126">
        <v>0.88388309276749499</v>
      </c>
      <c r="I19" s="93"/>
      <c r="J19" s="117">
        <v>0.88163255751488201</v>
      </c>
      <c r="K19" s="94"/>
      <c r="L19" s="126">
        <v>0.88375104409292105</v>
      </c>
      <c r="M19" s="93"/>
      <c r="N19" s="117">
        <v>0.88135964374369002</v>
      </c>
      <c r="O19" s="93"/>
      <c r="P19" s="117">
        <v>0.87700591653877202</v>
      </c>
      <c r="Q19" s="93"/>
      <c r="R19" s="117">
        <v>0.88249271784445504</v>
      </c>
      <c r="S19" s="94"/>
      <c r="T19" s="126">
        <v>0.86855836304067402</v>
      </c>
      <c r="U19" s="93"/>
      <c r="V19" s="243">
        <v>0.893229423569186</v>
      </c>
      <c r="W19" s="241"/>
      <c r="X19" s="239">
        <v>0.88602527812627896</v>
      </c>
      <c r="Y19" s="242"/>
      <c r="Z19" s="243">
        <v>0.86886286216680897</v>
      </c>
      <c r="AA19" s="242"/>
      <c r="AB19" s="243">
        <v>0.89040539285048403</v>
      </c>
      <c r="AC19" s="241"/>
      <c r="AD19" s="239">
        <v>0.83195552859884203</v>
      </c>
      <c r="AE19" s="242"/>
      <c r="AF19" s="243">
        <v>0.86645485221117302</v>
      </c>
      <c r="AG19" s="242"/>
      <c r="AH19" s="243">
        <v>0.91944201456865504</v>
      </c>
      <c r="AI19" s="241"/>
      <c r="AJ19" s="243">
        <v>0.88295348443184996</v>
      </c>
      <c r="AK19" s="242"/>
      <c r="AL19" s="243">
        <v>0.88341624578227995</v>
      </c>
      <c r="AM19" s="241"/>
    </row>
    <row r="20" spans="1:39" x14ac:dyDescent="0.35">
      <c r="A20" s="521"/>
      <c r="B20" s="109"/>
      <c r="C20" s="125"/>
      <c r="D20" s="109"/>
      <c r="E20" s="169"/>
      <c r="F20" s="107"/>
      <c r="G20" s="125"/>
      <c r="H20" s="109"/>
      <c r="I20" s="103"/>
      <c r="J20" s="107"/>
      <c r="K20" s="125"/>
      <c r="L20" s="109"/>
      <c r="M20" s="103"/>
      <c r="N20" s="107"/>
      <c r="O20" s="103"/>
      <c r="P20" s="107"/>
      <c r="Q20" s="103"/>
      <c r="R20" s="107"/>
      <c r="S20" s="125"/>
      <c r="T20" s="109"/>
      <c r="U20" s="103"/>
      <c r="V20" s="129"/>
      <c r="W20" s="111"/>
      <c r="X20" s="119"/>
      <c r="Y20" s="143"/>
      <c r="Z20" s="129"/>
      <c r="AA20" s="143"/>
      <c r="AB20" s="129"/>
      <c r="AC20" s="111"/>
      <c r="AD20" s="119"/>
      <c r="AE20" s="143"/>
      <c r="AF20" s="129"/>
      <c r="AG20" s="143"/>
      <c r="AH20" s="129"/>
      <c r="AI20" s="111"/>
      <c r="AJ20" s="129"/>
      <c r="AK20" s="143"/>
      <c r="AL20" s="129"/>
      <c r="AM20" s="111"/>
    </row>
    <row r="21" spans="1:39" x14ac:dyDescent="0.35">
      <c r="A21" s="517" t="s">
        <v>196</v>
      </c>
      <c r="B21" s="109">
        <v>1.9238872571947702E-2</v>
      </c>
      <c r="C21" s="125"/>
      <c r="D21" s="109">
        <v>7.9370245572082405E-3</v>
      </c>
      <c r="E21" s="169"/>
      <c r="F21" s="107">
        <v>3.0912519600025699E-2</v>
      </c>
      <c r="G21" s="125"/>
      <c r="H21" s="109">
        <v>1.86888625238243E-2</v>
      </c>
      <c r="I21" s="103"/>
      <c r="J21" s="107">
        <v>1.94732307360997E-2</v>
      </c>
      <c r="K21" s="125"/>
      <c r="L21" s="109">
        <v>1.6865061637468998E-2</v>
      </c>
      <c r="M21" s="103"/>
      <c r="N21" s="107">
        <v>2.4215522320488202E-2</v>
      </c>
      <c r="O21" s="103"/>
      <c r="P21" s="107">
        <v>2.68058447225334E-2</v>
      </c>
      <c r="Q21" s="103"/>
      <c r="R21" s="107">
        <v>2.6216381916878001E-2</v>
      </c>
      <c r="S21" s="125"/>
      <c r="T21" s="109">
        <v>3.3107800099935102E-2</v>
      </c>
      <c r="U21" s="103"/>
      <c r="V21" s="129">
        <v>1.5944775926689098E-2</v>
      </c>
      <c r="W21" s="111"/>
      <c r="X21" s="119">
        <v>1.8007799970807401E-2</v>
      </c>
      <c r="Y21" s="143"/>
      <c r="Z21" s="129">
        <v>1.7165557303431701E-2</v>
      </c>
      <c r="AA21" s="143"/>
      <c r="AB21" s="129">
        <v>2.1584360862357901E-2</v>
      </c>
      <c r="AC21" s="111"/>
      <c r="AD21" s="119">
        <v>2.9491156979600801E-2</v>
      </c>
      <c r="AE21" s="143"/>
      <c r="AF21" s="129">
        <v>1.6261409709379299E-2</v>
      </c>
      <c r="AG21" s="143"/>
      <c r="AH21" s="129">
        <v>1.9095499790610201E-2</v>
      </c>
      <c r="AI21" s="111"/>
      <c r="AJ21" s="129">
        <v>2.0030053052363699E-2</v>
      </c>
      <c r="AK21" s="143"/>
      <c r="AL21" s="129">
        <v>2.1355305785077602E-2</v>
      </c>
      <c r="AM21" s="111"/>
    </row>
    <row r="22" spans="1:39" ht="15.75" customHeight="1" x14ac:dyDescent="0.35">
      <c r="A22" s="518"/>
      <c r="B22" s="110"/>
      <c r="C22" s="142"/>
      <c r="D22" s="110"/>
      <c r="E22" s="139"/>
      <c r="F22" s="132"/>
      <c r="G22" s="142"/>
      <c r="H22" s="110"/>
      <c r="I22" s="116"/>
      <c r="J22" s="132"/>
      <c r="K22" s="142"/>
      <c r="L22" s="110"/>
      <c r="M22" s="116"/>
      <c r="N22" s="132"/>
      <c r="O22" s="116"/>
      <c r="P22" s="132"/>
      <c r="Q22" s="116"/>
      <c r="R22" s="132"/>
      <c r="S22" s="142"/>
      <c r="T22" s="110"/>
      <c r="U22" s="116"/>
      <c r="V22" s="209"/>
      <c r="W22" s="176"/>
      <c r="X22" s="208"/>
      <c r="Y22" s="54"/>
      <c r="Z22" s="209"/>
      <c r="AA22" s="54"/>
      <c r="AB22" s="209"/>
      <c r="AC22" s="176"/>
      <c r="AD22" s="208"/>
      <c r="AE22" s="54"/>
      <c r="AF22" s="209"/>
      <c r="AG22" s="54"/>
      <c r="AH22" s="209"/>
      <c r="AI22" s="176"/>
      <c r="AJ22" s="209"/>
      <c r="AK22" s="54"/>
      <c r="AL22" s="209"/>
      <c r="AM22" s="176"/>
    </row>
    <row r="23" spans="1:39" ht="15.75" customHeight="1" x14ac:dyDescent="0.35">
      <c r="A23" s="311"/>
    </row>
    <row r="24" spans="1:39" ht="60" customHeight="1" x14ac:dyDescent="0.35">
      <c r="A24" s="216" t="s">
        <v>198</v>
      </c>
      <c r="B24" s="479" t="s">
        <v>114</v>
      </c>
      <c r="C24" s="466"/>
      <c r="D24" s="485" t="s">
        <v>199</v>
      </c>
      <c r="E24" s="486"/>
      <c r="F24" s="480" t="s">
        <v>200</v>
      </c>
      <c r="G24" s="466"/>
      <c r="H24" s="479" t="s">
        <v>201</v>
      </c>
      <c r="I24" s="480"/>
      <c r="J24" s="480" t="s">
        <v>202</v>
      </c>
      <c r="K24" s="504"/>
      <c r="L24" s="479" t="s">
        <v>203</v>
      </c>
      <c r="M24" s="463"/>
      <c r="N24" s="480" t="s">
        <v>204</v>
      </c>
      <c r="O24" s="466"/>
      <c r="P24" s="479" t="s">
        <v>205</v>
      </c>
      <c r="Q24" s="463"/>
      <c r="R24" s="480" t="s">
        <v>206</v>
      </c>
      <c r="S24" s="466"/>
      <c r="T24" s="479" t="s">
        <v>207</v>
      </c>
      <c r="U24" s="463"/>
      <c r="V24" s="480" t="s">
        <v>208</v>
      </c>
      <c r="W24" s="466"/>
      <c r="X24" s="313"/>
      <c r="Y24" s="103"/>
      <c r="Z24" s="313"/>
      <c r="AA24" s="103"/>
    </row>
    <row r="25" spans="1:39" ht="15.75" customHeight="1" x14ac:dyDescent="0.35">
      <c r="A25" s="244"/>
      <c r="B25" s="213"/>
      <c r="C25" s="112"/>
      <c r="D25" s="218" t="s">
        <v>130</v>
      </c>
      <c r="E25" s="219"/>
      <c r="F25" s="214" t="s">
        <v>131</v>
      </c>
      <c r="G25" s="112"/>
      <c r="H25" s="218" t="s">
        <v>130</v>
      </c>
      <c r="I25" s="219"/>
      <c r="J25" s="214" t="s">
        <v>131</v>
      </c>
      <c r="K25" s="309"/>
      <c r="L25" s="218" t="s">
        <v>130</v>
      </c>
      <c r="M25" s="219"/>
      <c r="N25" s="214" t="s">
        <v>131</v>
      </c>
      <c r="O25" s="112"/>
      <c r="P25" s="218" t="s">
        <v>130</v>
      </c>
      <c r="Q25" s="219"/>
      <c r="R25" s="214" t="s">
        <v>131</v>
      </c>
      <c r="S25" s="112"/>
      <c r="T25" s="254" t="s">
        <v>130</v>
      </c>
      <c r="U25" s="255"/>
      <c r="V25" s="256" t="s">
        <v>131</v>
      </c>
      <c r="W25" s="101"/>
      <c r="X25" s="312"/>
      <c r="Y25" s="312"/>
      <c r="Z25" s="313"/>
      <c r="AA25" s="103"/>
    </row>
    <row r="26" spans="1:39" x14ac:dyDescent="0.35">
      <c r="A26" s="245"/>
      <c r="B26" s="226" t="s">
        <v>135</v>
      </c>
      <c r="C26" s="228" t="s">
        <v>136</v>
      </c>
      <c r="D26" s="226" t="s">
        <v>135</v>
      </c>
      <c r="E26" s="227" t="s">
        <v>136</v>
      </c>
      <c r="F26" s="227" t="s">
        <v>135</v>
      </c>
      <c r="G26" s="228" t="s">
        <v>136</v>
      </c>
      <c r="H26" s="226" t="s">
        <v>135</v>
      </c>
      <c r="I26" s="227" t="s">
        <v>136</v>
      </c>
      <c r="J26" s="227" t="s">
        <v>135</v>
      </c>
      <c r="K26" s="228" t="s">
        <v>136</v>
      </c>
      <c r="L26" s="226" t="s">
        <v>135</v>
      </c>
      <c r="M26" s="227" t="s">
        <v>136</v>
      </c>
      <c r="N26" s="227" t="s">
        <v>135</v>
      </c>
      <c r="O26" s="228" t="s">
        <v>136</v>
      </c>
      <c r="P26" s="226" t="s">
        <v>135</v>
      </c>
      <c r="Q26" s="227" t="s">
        <v>136</v>
      </c>
      <c r="R26" s="227" t="s">
        <v>135</v>
      </c>
      <c r="S26" s="228" t="s">
        <v>136</v>
      </c>
      <c r="T26" s="226" t="s">
        <v>135</v>
      </c>
      <c r="U26" s="227" t="s">
        <v>136</v>
      </c>
      <c r="V26" s="227" t="s">
        <v>135</v>
      </c>
      <c r="W26" s="228" t="s">
        <v>136</v>
      </c>
      <c r="X26" s="262"/>
      <c r="Y26" s="262"/>
      <c r="Z26" s="262"/>
      <c r="AA26" s="262"/>
    </row>
    <row r="27" spans="1:39" ht="15.75" customHeight="1" x14ac:dyDescent="0.35">
      <c r="A27" s="314" t="s">
        <v>65</v>
      </c>
      <c r="B27" s="151">
        <v>3984</v>
      </c>
      <c r="C27" s="315"/>
      <c r="D27" s="151">
        <v>3862</v>
      </c>
      <c r="E27" s="316"/>
      <c r="F27" s="153">
        <v>122</v>
      </c>
      <c r="G27" s="315"/>
      <c r="H27" s="151">
        <v>814</v>
      </c>
      <c r="I27" s="316"/>
      <c r="J27" s="153">
        <v>3170</v>
      </c>
      <c r="K27" s="315"/>
      <c r="L27" s="151">
        <v>3738</v>
      </c>
      <c r="M27" s="316"/>
      <c r="N27" s="153">
        <v>192</v>
      </c>
      <c r="O27" s="315"/>
      <c r="P27" s="151">
        <v>3260</v>
      </c>
      <c r="Q27" s="316"/>
      <c r="R27" s="153">
        <v>480</v>
      </c>
      <c r="S27" s="315"/>
      <c r="T27" s="151">
        <v>1058</v>
      </c>
      <c r="U27" s="316"/>
      <c r="V27" s="153">
        <v>2118</v>
      </c>
      <c r="W27" s="315"/>
      <c r="X27" s="317"/>
      <c r="Y27" s="318"/>
      <c r="Z27" s="317"/>
      <c r="AA27" s="318"/>
      <c r="AB27" s="319"/>
      <c r="AD27" s="319"/>
      <c r="AF27" s="319"/>
      <c r="AH27" s="319"/>
      <c r="AJ27" s="319"/>
      <c r="AL27" s="319"/>
    </row>
    <row r="28" spans="1:39" x14ac:dyDescent="0.35">
      <c r="A28" s="513" t="s">
        <v>209</v>
      </c>
      <c r="B28" s="119">
        <v>1.89934385881601E-3</v>
      </c>
      <c r="C28" s="111"/>
      <c r="D28" s="119">
        <v>1.6034987667334099E-3</v>
      </c>
      <c r="E28" s="143"/>
      <c r="F28" s="129">
        <v>1.3051748158122701E-2</v>
      </c>
      <c r="G28" s="111"/>
      <c r="H28" s="119">
        <v>7.5615393933392398E-4</v>
      </c>
      <c r="I28" s="143"/>
      <c r="J28" s="129">
        <v>2.16789797201499E-3</v>
      </c>
      <c r="K28" s="111"/>
      <c r="L28" s="119">
        <v>1.6612633995748999E-3</v>
      </c>
      <c r="M28" s="143"/>
      <c r="N28" s="129">
        <v>4.1126179823449804E-3</v>
      </c>
      <c r="O28" s="111"/>
      <c r="P28" s="119">
        <v>1.3678217784028001E-3</v>
      </c>
      <c r="Q28" s="143"/>
      <c r="R28" s="129">
        <v>3.5429676742076898E-3</v>
      </c>
      <c r="S28" s="111"/>
      <c r="T28" s="239">
        <v>2.31517394789094E-3</v>
      </c>
      <c r="U28" s="242"/>
      <c r="V28" s="243">
        <v>1.6546664477757301E-3</v>
      </c>
      <c r="W28" s="241"/>
      <c r="X28" s="129"/>
      <c r="Y28" s="143"/>
      <c r="Z28" s="129"/>
      <c r="AA28" s="143"/>
    </row>
    <row r="29" spans="1:39" x14ac:dyDescent="0.35">
      <c r="A29" s="513"/>
      <c r="B29" s="119"/>
      <c r="C29" s="111"/>
      <c r="D29" s="119"/>
      <c r="E29" s="143"/>
      <c r="F29" s="129"/>
      <c r="G29" s="111"/>
      <c r="H29" s="119"/>
      <c r="I29" s="143"/>
      <c r="J29" s="129"/>
      <c r="K29" s="111"/>
      <c r="L29" s="119"/>
      <c r="M29" s="143"/>
      <c r="N29" s="129"/>
      <c r="O29" s="111"/>
      <c r="P29" s="119"/>
      <c r="Q29" s="143"/>
      <c r="R29" s="129"/>
      <c r="S29" s="111"/>
      <c r="T29" s="119"/>
      <c r="U29" s="143"/>
      <c r="V29" s="129"/>
      <c r="W29" s="111"/>
      <c r="X29" s="129"/>
      <c r="Y29" s="143"/>
      <c r="Z29" s="129"/>
      <c r="AA29" s="143"/>
    </row>
    <row r="30" spans="1:39" x14ac:dyDescent="0.35">
      <c r="A30" s="513">
        <v>1</v>
      </c>
      <c r="B30" s="119">
        <v>1.1110070183521E-3</v>
      </c>
      <c r="C30" s="111"/>
      <c r="D30" s="119">
        <v>1.00877142363073E-3</v>
      </c>
      <c r="E30" s="143"/>
      <c r="F30" s="129">
        <v>4.9649586863907604E-3</v>
      </c>
      <c r="G30" s="111"/>
      <c r="H30" s="119">
        <v>4.3935443182102603E-3</v>
      </c>
      <c r="I30" s="143"/>
      <c r="J30" s="129">
        <v>3.3988502140045899E-4</v>
      </c>
      <c r="K30" s="111"/>
      <c r="L30" s="119">
        <v>9.8720430673524006E-4</v>
      </c>
      <c r="M30" s="143"/>
      <c r="N30" s="129">
        <v>3.8854083887925098E-3</v>
      </c>
      <c r="O30" s="111"/>
      <c r="P30" s="119">
        <v>1.3545239624930499E-3</v>
      </c>
      <c r="Q30" s="143"/>
      <c r="R30" s="129"/>
      <c r="S30" s="111"/>
      <c r="T30" s="119">
        <v>9.5351985597867802E-4</v>
      </c>
      <c r="U30" s="143"/>
      <c r="V30" s="129">
        <v>1.4574583767015801E-3</v>
      </c>
      <c r="W30" s="111"/>
      <c r="X30" s="129"/>
      <c r="Y30" s="143"/>
      <c r="Z30" s="129"/>
      <c r="AA30" s="143"/>
    </row>
    <row r="31" spans="1:39" x14ac:dyDescent="0.35">
      <c r="A31" s="513"/>
      <c r="B31" s="119"/>
      <c r="C31" s="111"/>
      <c r="D31" s="119"/>
      <c r="E31" s="143"/>
      <c r="F31" s="129"/>
      <c r="G31" s="111"/>
      <c r="H31" s="119"/>
      <c r="I31" s="143"/>
      <c r="J31" s="129"/>
      <c r="K31" s="111"/>
      <c r="L31" s="119"/>
      <c r="M31" s="143"/>
      <c r="N31" s="129"/>
      <c r="O31" s="111"/>
      <c r="P31" s="119"/>
      <c r="Q31" s="143"/>
      <c r="R31" s="129"/>
      <c r="S31" s="111"/>
      <c r="T31" s="119"/>
      <c r="U31" s="143"/>
      <c r="V31" s="129"/>
      <c r="W31" s="111"/>
      <c r="X31" s="129"/>
      <c r="Y31" s="143"/>
      <c r="Z31" s="129"/>
      <c r="AA31" s="143"/>
    </row>
    <row r="32" spans="1:39" x14ac:dyDescent="0.35">
      <c r="A32" s="513">
        <v>2</v>
      </c>
      <c r="B32" s="119">
        <v>6.1499590323171299E-3</v>
      </c>
      <c r="C32" s="111"/>
      <c r="D32" s="119">
        <v>6.3131018979620899E-3</v>
      </c>
      <c r="E32" s="143"/>
      <c r="F32" s="129"/>
      <c r="G32" s="111"/>
      <c r="H32" s="119">
        <v>6.7536536820737196E-3</v>
      </c>
      <c r="I32" s="143"/>
      <c r="J32" s="129">
        <v>6.0081412306155499E-3</v>
      </c>
      <c r="K32" s="111"/>
      <c r="L32" s="119">
        <v>5.67960714355381E-3</v>
      </c>
      <c r="M32" s="143"/>
      <c r="N32" s="129">
        <v>1.7210466327185502E-2</v>
      </c>
      <c r="O32" s="111"/>
      <c r="P32" s="119">
        <v>3.9864323755856796E-3</v>
      </c>
      <c r="Q32" s="143"/>
      <c r="R32" s="129">
        <v>2.4374699093464802E-2</v>
      </c>
      <c r="S32" s="111"/>
      <c r="T32" s="119">
        <v>1.3030754958759499E-2</v>
      </c>
      <c r="U32" s="143"/>
      <c r="V32" s="129">
        <v>2.6097859940295599E-3</v>
      </c>
      <c r="W32" s="111"/>
      <c r="X32" s="129"/>
      <c r="Y32" s="143"/>
      <c r="Z32" s="129"/>
      <c r="AA32" s="143"/>
    </row>
    <row r="33" spans="1:27" x14ac:dyDescent="0.35">
      <c r="A33" s="513"/>
      <c r="B33" s="119"/>
      <c r="C33" s="111"/>
      <c r="D33" s="119"/>
      <c r="E33" s="143"/>
      <c r="F33" s="129"/>
      <c r="G33" s="111"/>
      <c r="H33" s="119"/>
      <c r="I33" s="143"/>
      <c r="J33" s="129"/>
      <c r="K33" s="111"/>
      <c r="L33" s="119"/>
      <c r="M33" s="143"/>
      <c r="N33" s="129"/>
      <c r="O33" s="111"/>
      <c r="P33" s="119"/>
      <c r="Q33" s="143"/>
      <c r="R33" s="129"/>
      <c r="S33" s="111"/>
      <c r="T33" s="119"/>
      <c r="U33" s="143"/>
      <c r="V33" s="129"/>
      <c r="W33" s="111"/>
      <c r="X33" s="129"/>
      <c r="Y33" s="143"/>
      <c r="Z33" s="129"/>
      <c r="AA33" s="143"/>
    </row>
    <row r="34" spans="1:27" x14ac:dyDescent="0.35">
      <c r="A34" s="513">
        <v>3</v>
      </c>
      <c r="B34" s="119">
        <v>9.3093955005449699E-3</v>
      </c>
      <c r="C34" s="111"/>
      <c r="D34" s="119">
        <v>9.1443463197103305E-3</v>
      </c>
      <c r="E34" s="143"/>
      <c r="F34" s="129">
        <v>1.55312164575184E-2</v>
      </c>
      <c r="G34" s="111"/>
      <c r="H34" s="119">
        <v>9.5802805505062795E-3</v>
      </c>
      <c r="I34" s="143"/>
      <c r="J34" s="129">
        <v>9.2457601472834706E-3</v>
      </c>
      <c r="K34" s="111"/>
      <c r="L34" s="119">
        <v>8.0234312869941708E-3</v>
      </c>
      <c r="M34" s="143"/>
      <c r="N34" s="129">
        <v>3.4538019478058297E-2</v>
      </c>
      <c r="O34" s="111"/>
      <c r="P34" s="119">
        <v>9.5931005214596795E-3</v>
      </c>
      <c r="Q34" s="143"/>
      <c r="R34" s="129">
        <v>7.8021738874145203E-3</v>
      </c>
      <c r="S34" s="111"/>
      <c r="T34" s="119">
        <v>1.0471731372629099E-2</v>
      </c>
      <c r="U34" s="143"/>
      <c r="V34" s="129">
        <v>8.65920138857958E-3</v>
      </c>
      <c r="W34" s="111"/>
      <c r="X34" s="129"/>
      <c r="Y34" s="143"/>
      <c r="Z34" s="129"/>
      <c r="AA34" s="143"/>
    </row>
    <row r="35" spans="1:27" x14ac:dyDescent="0.35">
      <c r="A35" s="513"/>
      <c r="B35" s="119"/>
      <c r="C35" s="111"/>
      <c r="D35" s="119"/>
      <c r="E35" s="143"/>
      <c r="F35" s="129"/>
      <c r="G35" s="111"/>
      <c r="H35" s="119"/>
      <c r="I35" s="143"/>
      <c r="J35" s="129"/>
      <c r="K35" s="111"/>
      <c r="L35" s="119"/>
      <c r="M35" s="143"/>
      <c r="N35" s="129"/>
      <c r="O35" s="111"/>
      <c r="P35" s="119"/>
      <c r="Q35" s="143"/>
      <c r="R35" s="129"/>
      <c r="S35" s="111"/>
      <c r="T35" s="119"/>
      <c r="U35" s="143"/>
      <c r="V35" s="129"/>
      <c r="W35" s="111"/>
      <c r="X35" s="129"/>
      <c r="Y35" s="143"/>
      <c r="Z35" s="129"/>
      <c r="AA35" s="143"/>
    </row>
    <row r="36" spans="1:27" x14ac:dyDescent="0.35">
      <c r="A36" s="513">
        <v>4</v>
      </c>
      <c r="B36" s="119">
        <v>2.28663865963043E-2</v>
      </c>
      <c r="C36" s="111"/>
      <c r="D36" s="119">
        <v>2.3280631791292101E-2</v>
      </c>
      <c r="E36" s="143"/>
      <c r="F36" s="129">
        <v>7.2506808868487496E-3</v>
      </c>
      <c r="G36" s="111"/>
      <c r="H36" s="119">
        <v>3.2003561314088401E-2</v>
      </c>
      <c r="I36" s="143"/>
      <c r="J36" s="129">
        <v>2.0719913983433098E-2</v>
      </c>
      <c r="K36" s="111"/>
      <c r="L36" s="119">
        <v>2.1058088002057999E-2</v>
      </c>
      <c r="M36" s="143"/>
      <c r="N36" s="129">
        <v>5.1175469582013501E-2</v>
      </c>
      <c r="O36" s="111"/>
      <c r="P36" s="119">
        <v>1.8497393213270898E-2</v>
      </c>
      <c r="Q36" s="143"/>
      <c r="R36" s="129">
        <v>3.58904587098084E-2</v>
      </c>
      <c r="S36" s="111"/>
      <c r="T36" s="119">
        <v>2.90824759318529E-2</v>
      </c>
      <c r="U36" s="143"/>
      <c r="V36" s="129">
        <v>1.3927213233693499E-2</v>
      </c>
      <c r="W36" s="111"/>
      <c r="X36" s="129"/>
      <c r="Y36" s="143"/>
      <c r="Z36" s="129"/>
      <c r="AA36" s="143"/>
    </row>
    <row r="37" spans="1:27" x14ac:dyDescent="0.35">
      <c r="A37" s="513"/>
      <c r="B37" s="119"/>
      <c r="C37" s="111"/>
      <c r="D37" s="119"/>
      <c r="E37" s="143"/>
      <c r="F37" s="129"/>
      <c r="G37" s="111"/>
      <c r="H37" s="119"/>
      <c r="I37" s="143"/>
      <c r="J37" s="129"/>
      <c r="K37" s="111"/>
      <c r="L37" s="119"/>
      <c r="M37" s="143"/>
      <c r="N37" s="129"/>
      <c r="O37" s="111"/>
      <c r="P37" s="119"/>
      <c r="Q37" s="143"/>
      <c r="R37" s="129"/>
      <c r="S37" s="111"/>
      <c r="T37" s="119"/>
      <c r="U37" s="143"/>
      <c r="V37" s="129"/>
      <c r="W37" s="111"/>
      <c r="X37" s="129"/>
      <c r="Y37" s="143"/>
      <c r="Z37" s="129"/>
      <c r="AA37" s="143"/>
    </row>
    <row r="38" spans="1:27" x14ac:dyDescent="0.35">
      <c r="A38" s="513">
        <v>5</v>
      </c>
      <c r="B38" s="119">
        <v>4.6430061339093297E-2</v>
      </c>
      <c r="C38" s="111"/>
      <c r="D38" s="119">
        <v>4.5951759809525802E-2</v>
      </c>
      <c r="E38" s="143"/>
      <c r="F38" s="129">
        <v>6.4460483940204497E-2</v>
      </c>
      <c r="G38" s="111"/>
      <c r="H38" s="119">
        <v>6.9431056278757994E-2</v>
      </c>
      <c r="I38" s="143"/>
      <c r="J38" s="129">
        <v>4.1026749349153402E-2</v>
      </c>
      <c r="K38" s="111"/>
      <c r="L38" s="119">
        <v>4.3414409188106101E-2</v>
      </c>
      <c r="M38" s="143"/>
      <c r="N38" s="129">
        <v>9.2345973873698403E-2</v>
      </c>
      <c r="O38" s="111"/>
      <c r="P38" s="119">
        <v>4.1451478401331301E-2</v>
      </c>
      <c r="Q38" s="143"/>
      <c r="R38" s="129">
        <v>6.8272788787695396E-2</v>
      </c>
      <c r="S38" s="111"/>
      <c r="T38" s="119">
        <v>7.1106965650189397E-2</v>
      </c>
      <c r="U38" s="143"/>
      <c r="V38" s="129">
        <v>3.2179847294854999E-2</v>
      </c>
      <c r="W38" s="111"/>
      <c r="X38" s="129"/>
      <c r="Y38" s="143"/>
      <c r="Z38" s="129"/>
      <c r="AA38" s="143"/>
    </row>
    <row r="39" spans="1:27" x14ac:dyDescent="0.35">
      <c r="A39" s="513"/>
      <c r="B39" s="119"/>
      <c r="C39" s="111"/>
      <c r="D39" s="119"/>
      <c r="E39" s="143"/>
      <c r="F39" s="129"/>
      <c r="G39" s="111"/>
      <c r="H39" s="119"/>
      <c r="I39" s="143"/>
      <c r="J39" s="129"/>
      <c r="K39" s="111"/>
      <c r="L39" s="119"/>
      <c r="M39" s="143"/>
      <c r="N39" s="129"/>
      <c r="O39" s="111"/>
      <c r="P39" s="119"/>
      <c r="Q39" s="143"/>
      <c r="R39" s="129"/>
      <c r="S39" s="111"/>
      <c r="T39" s="119"/>
      <c r="U39" s="143"/>
      <c r="V39" s="129"/>
      <c r="W39" s="111"/>
      <c r="X39" s="129"/>
      <c r="Y39" s="143"/>
      <c r="Z39" s="129"/>
      <c r="AA39" s="143"/>
    </row>
    <row r="40" spans="1:27" x14ac:dyDescent="0.35">
      <c r="A40" s="513">
        <v>6</v>
      </c>
      <c r="B40" s="119">
        <v>7.2270592487582594E-2</v>
      </c>
      <c r="C40" s="111"/>
      <c r="D40" s="119">
        <v>7.1295848362418604E-2</v>
      </c>
      <c r="E40" s="143"/>
      <c r="F40" s="129">
        <v>0.10901529727778</v>
      </c>
      <c r="G40" s="111"/>
      <c r="H40" s="119">
        <v>0.119545849458047</v>
      </c>
      <c r="I40" s="143"/>
      <c r="J40" s="129">
        <v>6.1164857127609197E-2</v>
      </c>
      <c r="K40" s="111"/>
      <c r="L40" s="119">
        <v>7.26339145337426E-2</v>
      </c>
      <c r="M40" s="143"/>
      <c r="N40" s="129">
        <v>6.7114657222733701E-2</v>
      </c>
      <c r="O40" s="111"/>
      <c r="P40" s="119">
        <v>6.6928987420217495E-2</v>
      </c>
      <c r="Q40" s="143"/>
      <c r="R40" s="129">
        <v>0.103720533994725</v>
      </c>
      <c r="S40" s="111"/>
      <c r="T40" s="119">
        <v>0.116628877722872</v>
      </c>
      <c r="U40" s="143"/>
      <c r="V40" s="129">
        <v>5.0991264033573701E-2</v>
      </c>
      <c r="W40" s="111"/>
      <c r="X40" s="129"/>
      <c r="Y40" s="143"/>
      <c r="Z40" s="129"/>
      <c r="AA40" s="143"/>
    </row>
    <row r="41" spans="1:27" x14ac:dyDescent="0.35">
      <c r="A41" s="513"/>
      <c r="B41" s="119"/>
      <c r="C41" s="111"/>
      <c r="D41" s="119"/>
      <c r="E41" s="143"/>
      <c r="F41" s="129"/>
      <c r="G41" s="111"/>
      <c r="H41" s="119"/>
      <c r="I41" s="143"/>
      <c r="J41" s="129"/>
      <c r="K41" s="111"/>
      <c r="L41" s="119"/>
      <c r="M41" s="143"/>
      <c r="N41" s="129"/>
      <c r="O41" s="111"/>
      <c r="P41" s="119"/>
      <c r="Q41" s="143"/>
      <c r="R41" s="129"/>
      <c r="S41" s="111"/>
      <c r="T41" s="119"/>
      <c r="U41" s="143"/>
      <c r="V41" s="129"/>
      <c r="W41" s="111"/>
      <c r="X41" s="129"/>
      <c r="Y41" s="143"/>
      <c r="Z41" s="129"/>
      <c r="AA41" s="143"/>
    </row>
    <row r="42" spans="1:27" x14ac:dyDescent="0.35">
      <c r="A42" s="513">
        <v>7</v>
      </c>
      <c r="B42" s="119">
        <v>0.181315937664142</v>
      </c>
      <c r="C42" s="111"/>
      <c r="D42" s="119">
        <v>0.18147328316028499</v>
      </c>
      <c r="E42" s="143"/>
      <c r="F42" s="129">
        <v>0.17538452073473201</v>
      </c>
      <c r="G42" s="111"/>
      <c r="H42" s="119">
        <v>0.184747304927215</v>
      </c>
      <c r="I42" s="143"/>
      <c r="J42" s="129">
        <v>0.180509853061146</v>
      </c>
      <c r="K42" s="111"/>
      <c r="L42" s="119">
        <v>0.17923024636806101</v>
      </c>
      <c r="M42" s="143"/>
      <c r="N42" s="129">
        <v>0.24080918463176901</v>
      </c>
      <c r="O42" s="111"/>
      <c r="P42" s="119">
        <v>0.17476204066576601</v>
      </c>
      <c r="Q42" s="143"/>
      <c r="R42" s="129">
        <v>0.23421905135460899</v>
      </c>
      <c r="S42" s="111"/>
      <c r="T42" s="119">
        <v>0.219568196990197</v>
      </c>
      <c r="U42" s="143"/>
      <c r="V42" s="129">
        <v>0.14316955752323099</v>
      </c>
      <c r="W42" s="111"/>
      <c r="X42" s="129"/>
      <c r="Y42" s="143"/>
      <c r="Z42" s="129"/>
      <c r="AA42" s="143"/>
    </row>
    <row r="43" spans="1:27" x14ac:dyDescent="0.35">
      <c r="A43" s="513"/>
      <c r="B43" s="119"/>
      <c r="C43" s="111"/>
      <c r="D43" s="119"/>
      <c r="E43" s="143"/>
      <c r="F43" s="129"/>
      <c r="G43" s="111"/>
      <c r="H43" s="119"/>
      <c r="I43" s="143"/>
      <c r="J43" s="129"/>
      <c r="K43" s="111"/>
      <c r="L43" s="119"/>
      <c r="M43" s="143"/>
      <c r="N43" s="129"/>
      <c r="O43" s="111"/>
      <c r="P43" s="119"/>
      <c r="Q43" s="143"/>
      <c r="R43" s="129"/>
      <c r="S43" s="111"/>
      <c r="T43" s="119"/>
      <c r="U43" s="143"/>
      <c r="V43" s="129"/>
      <c r="W43" s="111"/>
      <c r="X43" s="129"/>
      <c r="Y43" s="143"/>
      <c r="Z43" s="129"/>
      <c r="AA43" s="143"/>
    </row>
    <row r="44" spans="1:27" x14ac:dyDescent="0.35">
      <c r="A44" s="513">
        <v>8</v>
      </c>
      <c r="B44" s="119">
        <v>0.25824305897627797</v>
      </c>
      <c r="C44" s="111"/>
      <c r="D44" s="119">
        <v>0.25808571642628603</v>
      </c>
      <c r="E44" s="143"/>
      <c r="F44" s="129">
        <v>0.26417436484532197</v>
      </c>
      <c r="G44" s="111"/>
      <c r="H44" s="119">
        <v>0.212457848290904</v>
      </c>
      <c r="I44" s="143"/>
      <c r="J44" s="129">
        <v>0.26899875795830802</v>
      </c>
      <c r="K44" s="111"/>
      <c r="L44" s="119">
        <v>0.26130859852462701</v>
      </c>
      <c r="M44" s="143"/>
      <c r="N44" s="129">
        <v>0.198137561195289</v>
      </c>
      <c r="O44" s="111"/>
      <c r="P44" s="119">
        <v>0.26285286367246102</v>
      </c>
      <c r="Q44" s="143"/>
      <c r="R44" s="129">
        <v>0.24577857803559899</v>
      </c>
      <c r="S44" s="111"/>
      <c r="T44" s="119">
        <v>0.25273839433120299</v>
      </c>
      <c r="U44" s="143"/>
      <c r="V44" s="129">
        <v>0.26020985050502399</v>
      </c>
      <c r="W44" s="111"/>
      <c r="X44" s="129"/>
      <c r="Y44" s="143"/>
      <c r="Z44" s="129"/>
      <c r="AA44" s="143"/>
    </row>
    <row r="45" spans="1:27" x14ac:dyDescent="0.35">
      <c r="A45" s="513"/>
      <c r="B45" s="119"/>
      <c r="C45" s="111"/>
      <c r="D45" s="119"/>
      <c r="E45" s="143"/>
      <c r="F45" s="129"/>
      <c r="G45" s="111"/>
      <c r="H45" s="119"/>
      <c r="I45" s="143"/>
      <c r="J45" s="129"/>
      <c r="K45" s="111"/>
      <c r="L45" s="119"/>
      <c r="M45" s="143"/>
      <c r="N45" s="129"/>
      <c r="O45" s="111"/>
      <c r="P45" s="119"/>
      <c r="Q45" s="143"/>
      <c r="R45" s="129"/>
      <c r="S45" s="111"/>
      <c r="T45" s="119"/>
      <c r="U45" s="143"/>
      <c r="V45" s="129"/>
      <c r="W45" s="111"/>
      <c r="X45" s="129"/>
      <c r="Y45" s="143"/>
      <c r="Z45" s="129"/>
      <c r="AA45" s="143"/>
    </row>
    <row r="46" spans="1:27" x14ac:dyDescent="0.35">
      <c r="A46" s="513">
        <v>9</v>
      </c>
      <c r="B46" s="119">
        <v>0.179879910819328</v>
      </c>
      <c r="C46" s="111"/>
      <c r="D46" s="119">
        <v>0.18066526124063401</v>
      </c>
      <c r="E46" s="143"/>
      <c r="F46" s="129">
        <v>0.15027473686366799</v>
      </c>
      <c r="G46" s="111"/>
      <c r="H46" s="119">
        <v>0.119441487344152</v>
      </c>
      <c r="I46" s="143"/>
      <c r="J46" s="129">
        <v>0.194077890475127</v>
      </c>
      <c r="K46" s="111"/>
      <c r="L46" s="119">
        <v>0.18422276752320599</v>
      </c>
      <c r="M46" s="143"/>
      <c r="N46" s="129">
        <v>0.11167493205578299</v>
      </c>
      <c r="O46" s="111"/>
      <c r="P46" s="119">
        <v>0.184672765398884</v>
      </c>
      <c r="Q46" s="143"/>
      <c r="R46" s="129">
        <v>0.15182644757219099</v>
      </c>
      <c r="S46" s="111"/>
      <c r="T46" s="119">
        <v>0.15082295883819699</v>
      </c>
      <c r="U46" s="143"/>
      <c r="V46" s="129">
        <v>0.200056534540062</v>
      </c>
      <c r="W46" s="111"/>
      <c r="X46" s="129"/>
      <c r="Y46" s="143"/>
      <c r="Z46" s="129"/>
      <c r="AA46" s="143"/>
    </row>
    <row r="47" spans="1:27" x14ac:dyDescent="0.35">
      <c r="A47" s="513"/>
      <c r="B47" s="119"/>
      <c r="C47" s="111"/>
      <c r="D47" s="119"/>
      <c r="E47" s="143"/>
      <c r="F47" s="129"/>
      <c r="G47" s="111"/>
      <c r="H47" s="119"/>
      <c r="I47" s="143"/>
      <c r="J47" s="129"/>
      <c r="K47" s="111"/>
      <c r="L47" s="119"/>
      <c r="M47" s="143"/>
      <c r="N47" s="129"/>
      <c r="O47" s="111"/>
      <c r="P47" s="119"/>
      <c r="Q47" s="143"/>
      <c r="R47" s="129"/>
      <c r="S47" s="111"/>
      <c r="T47" s="119"/>
      <c r="U47" s="143"/>
      <c r="V47" s="129"/>
      <c r="W47" s="111"/>
      <c r="X47" s="129"/>
      <c r="Y47" s="143"/>
      <c r="Z47" s="129"/>
      <c r="AA47" s="143"/>
    </row>
    <row r="48" spans="1:27" x14ac:dyDescent="0.35">
      <c r="A48" s="513" t="s">
        <v>210</v>
      </c>
      <c r="B48" s="119">
        <v>0.21904422021421999</v>
      </c>
      <c r="C48" s="111"/>
      <c r="D48" s="119">
        <v>0.21965839029449399</v>
      </c>
      <c r="E48" s="143"/>
      <c r="F48" s="129">
        <v>0.195891992149412</v>
      </c>
      <c r="G48" s="111"/>
      <c r="H48" s="119">
        <v>0.23895813921383699</v>
      </c>
      <c r="I48" s="143"/>
      <c r="J48" s="129">
        <v>0.21436611313321799</v>
      </c>
      <c r="K48" s="111"/>
      <c r="L48" s="119">
        <v>0.22122739391892399</v>
      </c>
      <c r="M48" s="143"/>
      <c r="N48" s="129">
        <v>0.17045545792509501</v>
      </c>
      <c r="O48" s="111"/>
      <c r="P48" s="119">
        <v>0.23288300057686101</v>
      </c>
      <c r="Q48" s="143"/>
      <c r="R48" s="129">
        <v>0.124572300890285</v>
      </c>
      <c r="S48" s="111"/>
      <c r="T48" s="119">
        <v>0.132316240365452</v>
      </c>
      <c r="U48" s="143"/>
      <c r="V48" s="129">
        <v>0.28274771743998001</v>
      </c>
      <c r="W48" s="111"/>
      <c r="X48" s="129"/>
      <c r="Y48" s="143"/>
      <c r="Z48" s="129"/>
      <c r="AA48" s="143"/>
    </row>
    <row r="49" spans="1:39" x14ac:dyDescent="0.35">
      <c r="A49" s="513"/>
      <c r="B49" s="119"/>
      <c r="C49" s="111"/>
      <c r="D49" s="119"/>
      <c r="E49" s="143"/>
      <c r="F49" s="129"/>
      <c r="G49" s="111"/>
      <c r="H49" s="119"/>
      <c r="I49" s="143"/>
      <c r="J49" s="129"/>
      <c r="K49" s="111"/>
      <c r="L49" s="119"/>
      <c r="M49" s="143"/>
      <c r="N49" s="129"/>
      <c r="O49" s="111"/>
      <c r="P49" s="119"/>
      <c r="Q49" s="143"/>
      <c r="R49" s="129"/>
      <c r="S49" s="111"/>
      <c r="T49" s="119"/>
      <c r="U49" s="143"/>
      <c r="V49" s="129"/>
      <c r="W49" s="111"/>
      <c r="X49" s="129"/>
      <c r="Y49" s="143"/>
      <c r="Z49" s="129"/>
      <c r="AA49" s="143"/>
    </row>
    <row r="50" spans="1:39" x14ac:dyDescent="0.35">
      <c r="A50" s="513" t="s">
        <v>91</v>
      </c>
      <c r="B50" s="119">
        <v>1.48012649302098E-3</v>
      </c>
      <c r="C50" s="111"/>
      <c r="D50" s="119">
        <v>1.51939050702815E-3</v>
      </c>
      <c r="E50" s="143"/>
      <c r="F50" s="129"/>
      <c r="G50" s="111"/>
      <c r="H50" s="119">
        <v>1.93112068287438E-3</v>
      </c>
      <c r="I50" s="143"/>
      <c r="J50" s="129">
        <v>1.3741805406906401E-3</v>
      </c>
      <c r="K50" s="111"/>
      <c r="L50" s="119">
        <v>5.5307580441772805E-4</v>
      </c>
      <c r="M50" s="143"/>
      <c r="N50" s="129">
        <v>8.5402513372384199E-3</v>
      </c>
      <c r="O50" s="111"/>
      <c r="P50" s="119">
        <v>1.64959201326726E-3</v>
      </c>
      <c r="Q50" s="143"/>
      <c r="R50" s="129"/>
      <c r="S50" s="111"/>
      <c r="T50" s="119">
        <v>9.6471003477876995E-4</v>
      </c>
      <c r="U50" s="143"/>
      <c r="V50" s="129">
        <v>2.3369032224930899E-3</v>
      </c>
      <c r="W50" s="111"/>
      <c r="X50" s="129"/>
      <c r="Y50" s="143"/>
      <c r="Z50" s="129"/>
      <c r="AA50" s="143"/>
    </row>
    <row r="51" spans="1:39" ht="15.75" customHeight="1" x14ac:dyDescent="0.35">
      <c r="A51" s="513"/>
      <c r="B51" s="119"/>
      <c r="C51" s="111"/>
      <c r="D51" s="119"/>
      <c r="E51" s="143"/>
      <c r="F51" s="129"/>
      <c r="G51" s="111"/>
      <c r="H51" s="119"/>
      <c r="I51" s="143"/>
      <c r="J51" s="129"/>
      <c r="K51" s="111"/>
      <c r="L51" s="119"/>
      <c r="M51" s="143"/>
      <c r="N51" s="129"/>
      <c r="O51" s="111"/>
      <c r="P51" s="119"/>
      <c r="Q51" s="143"/>
      <c r="R51" s="129"/>
      <c r="S51" s="111"/>
      <c r="T51" s="119"/>
      <c r="U51" s="143"/>
      <c r="V51" s="129"/>
      <c r="W51" s="111"/>
      <c r="X51" s="129"/>
      <c r="Y51" s="143"/>
      <c r="Z51" s="129"/>
      <c r="AA51" s="143"/>
    </row>
    <row r="52" spans="1:39" x14ac:dyDescent="0.35">
      <c r="A52" s="519" t="s">
        <v>211</v>
      </c>
      <c r="B52" s="126">
        <v>0.39892413103354801</v>
      </c>
      <c r="C52" s="241"/>
      <c r="D52" s="239">
        <v>0.400323651535128</v>
      </c>
      <c r="E52" s="242"/>
      <c r="F52" s="243">
        <v>0.34616672901308099</v>
      </c>
      <c r="G52" s="241"/>
      <c r="H52" s="239">
        <v>0.35839962655798902</v>
      </c>
      <c r="I52" s="242"/>
      <c r="J52" s="243">
        <v>0.40844400360834499</v>
      </c>
      <c r="K52" s="241"/>
      <c r="L52" s="239">
        <v>0.40545016144212997</v>
      </c>
      <c r="M52" s="242"/>
      <c r="N52" s="243">
        <v>0.28213038998087703</v>
      </c>
      <c r="O52" s="241"/>
      <c r="P52" s="239">
        <v>0.41755576597574501</v>
      </c>
      <c r="Q52" s="242"/>
      <c r="R52" s="243">
        <v>0.27639874846247597</v>
      </c>
      <c r="S52" s="241"/>
      <c r="T52" s="239">
        <v>0.28313919920364899</v>
      </c>
      <c r="U52" s="242"/>
      <c r="V52" s="243">
        <v>0.48280425198004301</v>
      </c>
      <c r="W52" s="241"/>
      <c r="X52" s="129"/>
      <c r="Y52" s="143"/>
      <c r="Z52" s="129"/>
      <c r="AA52" s="143"/>
      <c r="AB52" s="129"/>
      <c r="AC52" s="143"/>
      <c r="AD52" s="129"/>
      <c r="AE52" s="143"/>
      <c r="AF52" s="129"/>
      <c r="AG52" s="143"/>
      <c r="AH52" s="129"/>
      <c r="AI52" s="143"/>
      <c r="AJ52" s="129"/>
      <c r="AK52" s="143"/>
      <c r="AL52" s="129"/>
      <c r="AM52" s="143"/>
    </row>
    <row r="53" spans="1:39" x14ac:dyDescent="0.35">
      <c r="A53" s="517"/>
      <c r="B53" s="109"/>
      <c r="C53" s="111"/>
      <c r="D53" s="119"/>
      <c r="E53" s="143"/>
      <c r="F53" s="129"/>
      <c r="G53" s="111"/>
      <c r="H53" s="119"/>
      <c r="I53" s="143"/>
      <c r="J53" s="129"/>
      <c r="K53" s="111"/>
      <c r="L53" s="119"/>
      <c r="M53" s="143"/>
      <c r="N53" s="129"/>
      <c r="O53" s="111"/>
      <c r="P53" s="119"/>
      <c r="Q53" s="143"/>
      <c r="R53" s="129"/>
      <c r="S53" s="111"/>
      <c r="T53" s="119"/>
      <c r="U53" s="143"/>
      <c r="V53" s="129"/>
      <c r="W53" s="111"/>
      <c r="X53" s="129"/>
      <c r="Y53" s="143"/>
      <c r="Z53" s="129"/>
      <c r="AA53" s="143"/>
      <c r="AB53" s="129"/>
      <c r="AC53" s="143"/>
      <c r="AD53" s="129"/>
      <c r="AE53" s="143"/>
      <c r="AF53" s="129"/>
      <c r="AG53" s="143"/>
      <c r="AH53" s="129"/>
      <c r="AI53" s="143"/>
      <c r="AJ53" s="129"/>
      <c r="AK53" s="143"/>
      <c r="AL53" s="129"/>
      <c r="AM53" s="143"/>
    </row>
    <row r="54" spans="1:39" x14ac:dyDescent="0.35">
      <c r="A54" s="517" t="s">
        <v>212</v>
      </c>
      <c r="B54" s="109">
        <v>0.43955899664042097</v>
      </c>
      <c r="C54" s="111"/>
      <c r="D54" s="119">
        <v>0.43955899958657102</v>
      </c>
      <c r="E54" s="143"/>
      <c r="F54" s="129">
        <v>0.43955888558005402</v>
      </c>
      <c r="G54" s="111"/>
      <c r="H54" s="119">
        <v>0.397205153218119</v>
      </c>
      <c r="I54" s="143"/>
      <c r="J54" s="129">
        <v>0.449508611019454</v>
      </c>
      <c r="K54" s="111"/>
      <c r="L54" s="119">
        <v>0.44053884489268802</v>
      </c>
      <c r="M54" s="143"/>
      <c r="N54" s="129">
        <v>0.438946745827058</v>
      </c>
      <c r="O54" s="111"/>
      <c r="P54" s="119">
        <v>0.43761490433822697</v>
      </c>
      <c r="Q54" s="143"/>
      <c r="R54" s="129">
        <v>0.47999762939020801</v>
      </c>
      <c r="S54" s="111"/>
      <c r="T54" s="119">
        <v>0.47230659132140002</v>
      </c>
      <c r="U54" s="143"/>
      <c r="V54" s="129">
        <v>0.403379408028256</v>
      </c>
      <c r="W54" s="111"/>
      <c r="X54" s="129"/>
      <c r="Y54" s="143"/>
      <c r="Z54" s="129"/>
      <c r="AA54" s="143"/>
      <c r="AB54" s="129"/>
      <c r="AC54" s="143"/>
      <c r="AD54" s="129"/>
      <c r="AE54" s="143"/>
      <c r="AF54" s="129"/>
      <c r="AG54" s="143"/>
      <c r="AH54" s="129"/>
      <c r="AI54" s="143"/>
      <c r="AJ54" s="129"/>
      <c r="AK54" s="143"/>
      <c r="AL54" s="129"/>
      <c r="AM54" s="143"/>
    </row>
    <row r="55" spans="1:39" x14ac:dyDescent="0.35">
      <c r="A55" s="517"/>
      <c r="B55" s="109"/>
      <c r="C55" s="111"/>
      <c r="D55" s="119"/>
      <c r="E55" s="143"/>
      <c r="F55" s="129"/>
      <c r="G55" s="111"/>
      <c r="H55" s="119"/>
      <c r="I55" s="143"/>
      <c r="J55" s="129"/>
      <c r="K55" s="111"/>
      <c r="L55" s="119"/>
      <c r="M55" s="143"/>
      <c r="N55" s="129"/>
      <c r="O55" s="111"/>
      <c r="P55" s="119"/>
      <c r="Q55" s="143"/>
      <c r="R55" s="129"/>
      <c r="S55" s="111"/>
      <c r="T55" s="119"/>
      <c r="U55" s="143"/>
      <c r="V55" s="129"/>
      <c r="W55" s="111"/>
      <c r="X55" s="129"/>
      <c r="Y55" s="143"/>
      <c r="Z55" s="129"/>
      <c r="AA55" s="143"/>
      <c r="AB55" s="129"/>
      <c r="AC55" s="143"/>
      <c r="AD55" s="129"/>
      <c r="AE55" s="143"/>
      <c r="AF55" s="129"/>
      <c r="AG55" s="143"/>
      <c r="AH55" s="129"/>
      <c r="AI55" s="143"/>
      <c r="AJ55" s="129"/>
      <c r="AK55" s="143"/>
      <c r="AL55" s="129"/>
      <c r="AM55" s="143"/>
    </row>
    <row r="56" spans="1:39" x14ac:dyDescent="0.35">
      <c r="A56" s="517" t="s">
        <v>213</v>
      </c>
      <c r="B56" s="109">
        <v>0.11870065382667599</v>
      </c>
      <c r="C56" s="111"/>
      <c r="D56" s="119">
        <v>0.117247608171944</v>
      </c>
      <c r="E56" s="143"/>
      <c r="F56" s="129">
        <v>0.17347578121798499</v>
      </c>
      <c r="G56" s="111"/>
      <c r="H56" s="119">
        <v>0.18897690573680501</v>
      </c>
      <c r="I56" s="143"/>
      <c r="J56" s="129">
        <v>0.10219160647676299</v>
      </c>
      <c r="K56" s="111"/>
      <c r="L56" s="119">
        <v>0.11604832372184901</v>
      </c>
      <c r="M56" s="143"/>
      <c r="N56" s="129">
        <v>0.15946063109643199</v>
      </c>
      <c r="O56" s="111"/>
      <c r="P56" s="119">
        <v>0.108380465821549</v>
      </c>
      <c r="Q56" s="143"/>
      <c r="R56" s="129">
        <v>0.17199332278241999</v>
      </c>
      <c r="S56" s="111"/>
      <c r="T56" s="119">
        <v>0.18773584337306101</v>
      </c>
      <c r="U56" s="143"/>
      <c r="V56" s="129">
        <v>8.3171111328428707E-2</v>
      </c>
      <c r="W56" s="111"/>
      <c r="X56" s="129"/>
      <c r="Y56" s="143"/>
      <c r="Z56" s="129"/>
      <c r="AA56" s="143"/>
      <c r="AB56" s="129"/>
      <c r="AC56" s="143"/>
      <c r="AD56" s="129"/>
      <c r="AE56" s="143"/>
      <c r="AF56" s="129"/>
      <c r="AG56" s="143"/>
      <c r="AH56" s="129"/>
      <c r="AI56" s="143"/>
      <c r="AJ56" s="129"/>
      <c r="AK56" s="143"/>
      <c r="AL56" s="129"/>
      <c r="AM56" s="143"/>
    </row>
    <row r="57" spans="1:39" x14ac:dyDescent="0.35">
      <c r="A57" s="517"/>
      <c r="B57" s="109"/>
      <c r="C57" s="111"/>
      <c r="D57" s="119"/>
      <c r="E57" s="143"/>
      <c r="F57" s="129"/>
      <c r="G57" s="111"/>
      <c r="H57" s="119"/>
      <c r="I57" s="143"/>
      <c r="J57" s="129"/>
      <c r="K57" s="111"/>
      <c r="L57" s="119"/>
      <c r="M57" s="143"/>
      <c r="N57" s="129"/>
      <c r="O57" s="111"/>
      <c r="P57" s="119"/>
      <c r="Q57" s="143"/>
      <c r="R57" s="129"/>
      <c r="S57" s="111"/>
      <c r="T57" s="119"/>
      <c r="U57" s="143"/>
      <c r="V57" s="129"/>
      <c r="W57" s="111"/>
      <c r="X57" s="129"/>
      <c r="Y57" s="143"/>
      <c r="Z57" s="129"/>
      <c r="AA57" s="143"/>
      <c r="AB57" s="129"/>
      <c r="AC57" s="143"/>
      <c r="AD57" s="129"/>
      <c r="AE57" s="143"/>
      <c r="AF57" s="129"/>
      <c r="AG57" s="143"/>
      <c r="AH57" s="129"/>
      <c r="AI57" s="143"/>
      <c r="AJ57" s="129"/>
      <c r="AK57" s="143"/>
      <c r="AL57" s="129"/>
      <c r="AM57" s="143"/>
    </row>
    <row r="58" spans="1:39" x14ac:dyDescent="0.35">
      <c r="A58" s="517" t="s">
        <v>214</v>
      </c>
      <c r="B58" s="109">
        <v>4.13360920063345E-2</v>
      </c>
      <c r="C58" s="111"/>
      <c r="D58" s="119">
        <v>4.13503501993287E-2</v>
      </c>
      <c r="E58" s="143"/>
      <c r="F58" s="129">
        <v>4.0798604188880601E-2</v>
      </c>
      <c r="G58" s="111"/>
      <c r="H58" s="119">
        <v>5.3487193804212602E-2</v>
      </c>
      <c r="I58" s="143"/>
      <c r="J58" s="129">
        <v>3.8481598354747598E-2</v>
      </c>
      <c r="K58" s="111"/>
      <c r="L58" s="119">
        <v>3.7409594138916098E-2</v>
      </c>
      <c r="M58" s="143"/>
      <c r="N58" s="129">
        <v>0.110921981758395</v>
      </c>
      <c r="O58" s="111"/>
      <c r="P58" s="119">
        <v>3.47992718512121E-2</v>
      </c>
      <c r="Q58" s="143"/>
      <c r="R58" s="129">
        <v>7.1610299364895394E-2</v>
      </c>
      <c r="S58" s="111"/>
      <c r="T58" s="119">
        <v>5.58536560671112E-2</v>
      </c>
      <c r="U58" s="143"/>
      <c r="V58" s="129">
        <v>2.8308325440779901E-2</v>
      </c>
      <c r="W58" s="111"/>
      <c r="X58" s="129"/>
      <c r="Y58" s="143"/>
      <c r="Z58" s="129"/>
      <c r="AA58" s="143"/>
      <c r="AB58" s="129"/>
      <c r="AC58" s="143"/>
      <c r="AD58" s="129"/>
      <c r="AE58" s="143"/>
      <c r="AF58" s="129"/>
      <c r="AG58" s="143"/>
      <c r="AH58" s="129"/>
      <c r="AI58" s="143"/>
      <c r="AJ58" s="129"/>
      <c r="AK58" s="143"/>
      <c r="AL58" s="129"/>
      <c r="AM58" s="143"/>
    </row>
    <row r="59" spans="1:39" ht="15.75" customHeight="1" x14ac:dyDescent="0.35">
      <c r="A59" s="518"/>
      <c r="B59" s="110"/>
      <c r="C59" s="176"/>
      <c r="D59" s="208"/>
      <c r="E59" s="54"/>
      <c r="F59" s="209"/>
      <c r="G59" s="176"/>
      <c r="H59" s="208"/>
      <c r="I59" s="54"/>
      <c r="J59" s="209"/>
      <c r="K59" s="176"/>
      <c r="L59" s="208"/>
      <c r="M59" s="54"/>
      <c r="N59" s="209"/>
      <c r="O59" s="176"/>
      <c r="P59" s="208"/>
      <c r="Q59" s="54"/>
      <c r="R59" s="209"/>
      <c r="S59" s="176"/>
      <c r="T59" s="208"/>
      <c r="U59" s="54"/>
      <c r="V59" s="209"/>
      <c r="W59" s="176"/>
      <c r="X59" s="129"/>
      <c r="Y59" s="143"/>
      <c r="Z59" s="129"/>
      <c r="AA59" s="143"/>
      <c r="AB59" s="129"/>
      <c r="AC59" s="143"/>
      <c r="AD59" s="129"/>
      <c r="AE59" s="143"/>
      <c r="AF59" s="129"/>
      <c r="AG59" s="143"/>
      <c r="AH59" s="129"/>
      <c r="AI59" s="143"/>
      <c r="AJ59" s="129"/>
      <c r="AK59" s="143"/>
      <c r="AL59" s="129"/>
      <c r="AM59" s="143"/>
    </row>
    <row r="60" spans="1:39" ht="15.75" customHeight="1" x14ac:dyDescent="0.35">
      <c r="D60" s="210" t="s">
        <v>215</v>
      </c>
    </row>
    <row r="61" spans="1:39" ht="60" customHeight="1" x14ac:dyDescent="0.35">
      <c r="A61" s="216" t="s">
        <v>216</v>
      </c>
      <c r="B61" s="479" t="s">
        <v>114</v>
      </c>
      <c r="C61" s="466"/>
      <c r="D61" s="485" t="s">
        <v>199</v>
      </c>
      <c r="E61" s="486"/>
      <c r="F61" s="480" t="s">
        <v>200</v>
      </c>
      <c r="G61" s="466"/>
      <c r="H61" s="479" t="s">
        <v>201</v>
      </c>
      <c r="I61" s="480"/>
      <c r="J61" s="480" t="s">
        <v>202</v>
      </c>
      <c r="K61" s="504"/>
      <c r="L61" s="479" t="s">
        <v>203</v>
      </c>
      <c r="M61" s="463"/>
      <c r="N61" s="480" t="s">
        <v>204</v>
      </c>
      <c r="O61" s="466"/>
      <c r="P61" s="479" t="s">
        <v>205</v>
      </c>
      <c r="Q61" s="463"/>
      <c r="R61" s="480" t="s">
        <v>206</v>
      </c>
      <c r="S61" s="466"/>
      <c r="T61" s="479" t="s">
        <v>207</v>
      </c>
      <c r="U61" s="463"/>
      <c r="V61" s="480" t="s">
        <v>208</v>
      </c>
      <c r="W61" s="466"/>
      <c r="X61" s="515"/>
      <c r="Y61" s="516"/>
      <c r="Z61" s="515"/>
      <c r="AA61" s="516"/>
    </row>
    <row r="62" spans="1:39" ht="15.75" customHeight="1" x14ac:dyDescent="0.35">
      <c r="A62" s="244"/>
      <c r="B62" s="213"/>
      <c r="C62" s="112"/>
      <c r="D62" s="218" t="s">
        <v>130</v>
      </c>
      <c r="E62" s="219"/>
      <c r="F62" s="214" t="s">
        <v>131</v>
      </c>
      <c r="G62" s="112"/>
      <c r="H62" s="218" t="s">
        <v>130</v>
      </c>
      <c r="I62" s="219"/>
      <c r="J62" s="214" t="s">
        <v>131</v>
      </c>
      <c r="K62" s="309"/>
      <c r="L62" s="218" t="s">
        <v>130</v>
      </c>
      <c r="M62" s="219"/>
      <c r="N62" s="214" t="s">
        <v>131</v>
      </c>
      <c r="O62" s="112"/>
      <c r="P62" s="218" t="s">
        <v>130</v>
      </c>
      <c r="Q62" s="219"/>
      <c r="R62" s="214" t="s">
        <v>131</v>
      </c>
      <c r="S62" s="112"/>
      <c r="T62" s="254" t="s">
        <v>130</v>
      </c>
      <c r="U62" s="255"/>
      <c r="V62" s="256" t="s">
        <v>131</v>
      </c>
      <c r="W62" s="101"/>
      <c r="X62" s="312"/>
      <c r="Y62" s="312"/>
      <c r="Z62" s="313"/>
      <c r="AA62" s="103"/>
    </row>
    <row r="63" spans="1:39" x14ac:dyDescent="0.35">
      <c r="A63" s="245"/>
      <c r="B63" s="226" t="s">
        <v>135</v>
      </c>
      <c r="C63" s="228" t="s">
        <v>136</v>
      </c>
      <c r="D63" s="226" t="s">
        <v>135</v>
      </c>
      <c r="E63" s="227" t="s">
        <v>136</v>
      </c>
      <c r="F63" s="227" t="s">
        <v>135</v>
      </c>
      <c r="G63" s="228" t="s">
        <v>136</v>
      </c>
      <c r="H63" s="226" t="s">
        <v>135</v>
      </c>
      <c r="I63" s="227" t="s">
        <v>136</v>
      </c>
      <c r="J63" s="227" t="s">
        <v>135</v>
      </c>
      <c r="K63" s="228" t="s">
        <v>136</v>
      </c>
      <c r="L63" s="226" t="s">
        <v>135</v>
      </c>
      <c r="M63" s="227" t="s">
        <v>136</v>
      </c>
      <c r="N63" s="227" t="s">
        <v>135</v>
      </c>
      <c r="O63" s="228" t="s">
        <v>136</v>
      </c>
      <c r="P63" s="226" t="s">
        <v>135</v>
      </c>
      <c r="Q63" s="227" t="s">
        <v>136</v>
      </c>
      <c r="R63" s="227" t="s">
        <v>135</v>
      </c>
      <c r="S63" s="228" t="s">
        <v>136</v>
      </c>
      <c r="T63" s="226" t="s">
        <v>135</v>
      </c>
      <c r="U63" s="227" t="s">
        <v>136</v>
      </c>
      <c r="V63" s="227" t="s">
        <v>135</v>
      </c>
      <c r="W63" s="228" t="s">
        <v>136</v>
      </c>
      <c r="X63" s="262"/>
      <c r="Y63" s="262"/>
      <c r="Z63" s="262"/>
      <c r="AA63" s="262"/>
    </row>
    <row r="64" spans="1:39" ht="15.75" customHeight="1" x14ac:dyDescent="0.35">
      <c r="A64" s="261" t="s">
        <v>65</v>
      </c>
      <c r="B64" s="151">
        <v>3984</v>
      </c>
      <c r="C64" s="315"/>
      <c r="D64" s="151">
        <v>3862</v>
      </c>
      <c r="E64" s="316"/>
      <c r="F64" s="153">
        <v>122</v>
      </c>
      <c r="G64" s="315"/>
      <c r="H64" s="151">
        <v>814</v>
      </c>
      <c r="I64" s="316"/>
      <c r="J64" s="153">
        <v>3170</v>
      </c>
      <c r="K64" s="315"/>
      <c r="L64" s="151">
        <v>3738</v>
      </c>
      <c r="M64" s="316"/>
      <c r="N64" s="153">
        <v>192</v>
      </c>
      <c r="O64" s="315"/>
      <c r="P64" s="151">
        <v>3260</v>
      </c>
      <c r="Q64" s="316"/>
      <c r="R64" s="153">
        <v>480</v>
      </c>
      <c r="S64" s="315"/>
      <c r="T64" s="151">
        <v>1058</v>
      </c>
      <c r="U64" s="316"/>
      <c r="V64" s="153">
        <v>2118</v>
      </c>
      <c r="W64" s="315"/>
    </row>
    <row r="65" spans="1:27" x14ac:dyDescent="0.35">
      <c r="A65" s="513" t="s">
        <v>209</v>
      </c>
      <c r="B65" s="119">
        <v>0.27006343387243498</v>
      </c>
      <c r="C65" s="111"/>
      <c r="D65" s="119">
        <v>0.26745741461641898</v>
      </c>
      <c r="E65" s="143"/>
      <c r="F65" s="129">
        <v>0.36830194156669299</v>
      </c>
      <c r="G65" s="111"/>
      <c r="H65" s="119">
        <v>0.206602362197846</v>
      </c>
      <c r="I65" s="143"/>
      <c r="J65" s="129">
        <v>0.28497148330130601</v>
      </c>
      <c r="K65" s="111"/>
      <c r="L65" s="119">
        <v>0.27262552131560602</v>
      </c>
      <c r="M65" s="143"/>
      <c r="N65" s="129">
        <v>0.23378945039767299</v>
      </c>
      <c r="O65" s="111"/>
      <c r="P65" s="119">
        <v>0.26413776765940999</v>
      </c>
      <c r="Q65" s="143"/>
      <c r="R65" s="129">
        <v>0.30397632831416199</v>
      </c>
      <c r="S65" s="111"/>
      <c r="T65" s="239">
        <v>0.21259852509315399</v>
      </c>
      <c r="U65" s="242"/>
      <c r="V65" s="243">
        <v>0.30783220349755203</v>
      </c>
      <c r="W65" s="241"/>
      <c r="X65" s="129"/>
      <c r="Y65" s="143"/>
      <c r="Z65" s="129"/>
      <c r="AA65" s="143"/>
    </row>
    <row r="66" spans="1:27" x14ac:dyDescent="0.35">
      <c r="A66" s="513"/>
      <c r="B66" s="119"/>
      <c r="C66" s="111"/>
      <c r="D66" s="119"/>
      <c r="E66" s="143"/>
      <c r="F66" s="129"/>
      <c r="G66" s="111"/>
      <c r="H66" s="119"/>
      <c r="I66" s="143"/>
      <c r="J66" s="129"/>
      <c r="K66" s="111"/>
      <c r="L66" s="119"/>
      <c r="M66" s="143"/>
      <c r="N66" s="129"/>
      <c r="O66" s="111"/>
      <c r="P66" s="119"/>
      <c r="Q66" s="143"/>
      <c r="R66" s="129"/>
      <c r="S66" s="111"/>
      <c r="T66" s="119"/>
      <c r="U66" s="143"/>
      <c r="V66" s="129"/>
      <c r="W66" s="111"/>
      <c r="X66" s="129"/>
      <c r="Y66" s="143"/>
      <c r="Z66" s="129"/>
      <c r="AA66" s="143"/>
    </row>
    <row r="67" spans="1:27" x14ac:dyDescent="0.35">
      <c r="A67" s="513">
        <v>1</v>
      </c>
      <c r="B67" s="119">
        <v>0.105410325379176</v>
      </c>
      <c r="C67" s="111"/>
      <c r="D67" s="119">
        <v>0.106556555768919</v>
      </c>
      <c r="E67" s="143"/>
      <c r="F67" s="129">
        <v>6.2201142368648897E-2</v>
      </c>
      <c r="G67" s="111"/>
      <c r="H67" s="119">
        <v>6.9155737587635199E-2</v>
      </c>
      <c r="I67" s="143"/>
      <c r="J67" s="129">
        <v>0.113927124301059</v>
      </c>
      <c r="K67" s="111"/>
      <c r="L67" s="119">
        <v>0.107620066706173</v>
      </c>
      <c r="M67" s="143"/>
      <c r="N67" s="129">
        <v>6.5647723310723993E-2</v>
      </c>
      <c r="O67" s="111"/>
      <c r="P67" s="119">
        <v>0.10895795256468099</v>
      </c>
      <c r="Q67" s="143"/>
      <c r="R67" s="129">
        <v>6.9410503054656E-2</v>
      </c>
      <c r="S67" s="111"/>
      <c r="T67" s="119">
        <v>8.4445407024015595E-2</v>
      </c>
      <c r="U67" s="143"/>
      <c r="V67" s="129">
        <v>0.12020635604393599</v>
      </c>
      <c r="W67" s="111"/>
      <c r="X67" s="129"/>
      <c r="Y67" s="143"/>
      <c r="Z67" s="129"/>
      <c r="AA67" s="143"/>
    </row>
    <row r="68" spans="1:27" x14ac:dyDescent="0.35">
      <c r="A68" s="513"/>
      <c r="B68" s="119"/>
      <c r="C68" s="111"/>
      <c r="D68" s="119"/>
      <c r="E68" s="143"/>
      <c r="F68" s="129"/>
      <c r="G68" s="111"/>
      <c r="H68" s="119"/>
      <c r="I68" s="143"/>
      <c r="J68" s="129"/>
      <c r="K68" s="111"/>
      <c r="L68" s="119"/>
      <c r="M68" s="143"/>
      <c r="N68" s="129"/>
      <c r="O68" s="111"/>
      <c r="P68" s="119"/>
      <c r="Q68" s="143"/>
      <c r="R68" s="129"/>
      <c r="S68" s="111"/>
      <c r="T68" s="119"/>
      <c r="U68" s="143"/>
      <c r="V68" s="129"/>
      <c r="W68" s="111"/>
      <c r="X68" s="129"/>
      <c r="Y68" s="143"/>
      <c r="Z68" s="129"/>
      <c r="AA68" s="143"/>
    </row>
    <row r="69" spans="1:27" x14ac:dyDescent="0.35">
      <c r="A69" s="513">
        <v>2</v>
      </c>
      <c r="B69" s="119">
        <v>0.144733305204401</v>
      </c>
      <c r="C69" s="111"/>
      <c r="D69" s="119">
        <v>0.14538083960682999</v>
      </c>
      <c r="E69" s="143"/>
      <c r="F69" s="129">
        <v>0.120323349971552</v>
      </c>
      <c r="G69" s="111"/>
      <c r="H69" s="119">
        <v>0.121335197957195</v>
      </c>
      <c r="I69" s="143"/>
      <c r="J69" s="129">
        <v>0.15022990540636499</v>
      </c>
      <c r="K69" s="111"/>
      <c r="L69" s="119">
        <v>0.14360138961247901</v>
      </c>
      <c r="M69" s="143"/>
      <c r="N69" s="129">
        <v>0.15678773652001299</v>
      </c>
      <c r="O69" s="111"/>
      <c r="P69" s="119">
        <v>0.14646295813858901</v>
      </c>
      <c r="Q69" s="143"/>
      <c r="R69" s="129">
        <v>0.13569793375653799</v>
      </c>
      <c r="S69" s="111"/>
      <c r="T69" s="119">
        <v>0.128390814497397</v>
      </c>
      <c r="U69" s="143"/>
      <c r="V69" s="129">
        <v>0.14277320188051601</v>
      </c>
      <c r="W69" s="111"/>
      <c r="X69" s="129"/>
      <c r="Y69" s="143"/>
      <c r="Z69" s="129"/>
      <c r="AA69" s="143"/>
    </row>
    <row r="70" spans="1:27" x14ac:dyDescent="0.35">
      <c r="A70" s="513"/>
      <c r="B70" s="119"/>
      <c r="C70" s="111"/>
      <c r="D70" s="119"/>
      <c r="E70" s="143"/>
      <c r="F70" s="129"/>
      <c r="G70" s="111"/>
      <c r="H70" s="119"/>
      <c r="I70" s="143"/>
      <c r="J70" s="129"/>
      <c r="K70" s="111"/>
      <c r="L70" s="119"/>
      <c r="M70" s="143"/>
      <c r="N70" s="129"/>
      <c r="O70" s="111"/>
      <c r="P70" s="119"/>
      <c r="Q70" s="143"/>
      <c r="R70" s="129"/>
      <c r="S70" s="111"/>
      <c r="T70" s="119"/>
      <c r="U70" s="143"/>
      <c r="V70" s="129"/>
      <c r="W70" s="111"/>
      <c r="X70" s="129"/>
      <c r="Y70" s="143"/>
      <c r="Z70" s="129"/>
      <c r="AA70" s="143"/>
    </row>
    <row r="71" spans="1:27" x14ac:dyDescent="0.35">
      <c r="A71" s="513">
        <v>3</v>
      </c>
      <c r="B71" s="119">
        <v>0.10884169081087899</v>
      </c>
      <c r="C71" s="111"/>
      <c r="D71" s="119">
        <v>0.1089516973645</v>
      </c>
      <c r="E71" s="143"/>
      <c r="F71" s="129">
        <v>0.10469479909495</v>
      </c>
      <c r="G71" s="111"/>
      <c r="H71" s="119">
        <v>9.1954957093663595E-2</v>
      </c>
      <c r="I71" s="143"/>
      <c r="J71" s="129">
        <v>0.11280866228339501</v>
      </c>
      <c r="K71" s="111"/>
      <c r="L71" s="119">
        <v>0.10739435652044201</v>
      </c>
      <c r="M71" s="143"/>
      <c r="N71" s="129">
        <v>0.146806891937176</v>
      </c>
      <c r="O71" s="111"/>
      <c r="P71" s="119">
        <v>0.10491874817357601</v>
      </c>
      <c r="Q71" s="143"/>
      <c r="R71" s="129">
        <v>0.12730288225578401</v>
      </c>
      <c r="S71" s="111"/>
      <c r="T71" s="119">
        <v>0.10828895408537401</v>
      </c>
      <c r="U71" s="143"/>
      <c r="V71" s="129">
        <v>0.10558250973272899</v>
      </c>
      <c r="W71" s="111"/>
      <c r="X71" s="129"/>
      <c r="Y71" s="143"/>
      <c r="Z71" s="129"/>
      <c r="AA71" s="143"/>
    </row>
    <row r="72" spans="1:27" x14ac:dyDescent="0.35">
      <c r="A72" s="513"/>
      <c r="B72" s="119"/>
      <c r="C72" s="111"/>
      <c r="D72" s="119"/>
      <c r="E72" s="143"/>
      <c r="F72" s="129"/>
      <c r="G72" s="111"/>
      <c r="H72" s="119"/>
      <c r="I72" s="143"/>
      <c r="J72" s="129"/>
      <c r="K72" s="111"/>
      <c r="L72" s="119"/>
      <c r="M72" s="143"/>
      <c r="N72" s="129"/>
      <c r="O72" s="111"/>
      <c r="P72" s="119"/>
      <c r="Q72" s="143"/>
      <c r="R72" s="129"/>
      <c r="S72" s="111"/>
      <c r="T72" s="119"/>
      <c r="U72" s="143"/>
      <c r="V72" s="129"/>
      <c r="W72" s="111"/>
      <c r="X72" s="129"/>
      <c r="Y72" s="143"/>
      <c r="Z72" s="129"/>
      <c r="AA72" s="143"/>
    </row>
    <row r="73" spans="1:27" x14ac:dyDescent="0.35">
      <c r="A73" s="513">
        <v>4</v>
      </c>
      <c r="B73" s="119">
        <v>7.1794919549994396E-2</v>
      </c>
      <c r="C73" s="111"/>
      <c r="D73" s="119">
        <v>7.1512324040387001E-2</v>
      </c>
      <c r="E73" s="143"/>
      <c r="F73" s="129">
        <v>8.2447857390283097E-2</v>
      </c>
      <c r="G73" s="111"/>
      <c r="H73" s="119">
        <v>8.0122291343765306E-2</v>
      </c>
      <c r="I73" s="143"/>
      <c r="J73" s="129">
        <v>6.9838682962142504E-2</v>
      </c>
      <c r="K73" s="111"/>
      <c r="L73" s="119">
        <v>7.1158786785718103E-2</v>
      </c>
      <c r="M73" s="143"/>
      <c r="N73" s="129">
        <v>6.1758040433723398E-2</v>
      </c>
      <c r="O73" s="111"/>
      <c r="P73" s="119">
        <v>7.0789173782243406E-2</v>
      </c>
      <c r="Q73" s="143"/>
      <c r="R73" s="129">
        <v>7.5980414429748899E-2</v>
      </c>
      <c r="S73" s="111"/>
      <c r="T73" s="119">
        <v>9.2015057619364501E-2</v>
      </c>
      <c r="U73" s="143"/>
      <c r="V73" s="129">
        <v>5.5417355482812299E-2</v>
      </c>
      <c r="W73" s="111"/>
      <c r="X73" s="129"/>
      <c r="Y73" s="143"/>
      <c r="Z73" s="129"/>
      <c r="AA73" s="143"/>
    </row>
    <row r="74" spans="1:27" x14ac:dyDescent="0.35">
      <c r="A74" s="513"/>
      <c r="B74" s="119"/>
      <c r="C74" s="111"/>
      <c r="D74" s="119"/>
      <c r="E74" s="143"/>
      <c r="F74" s="129"/>
      <c r="G74" s="111"/>
      <c r="H74" s="119"/>
      <c r="I74" s="143"/>
      <c r="J74" s="129"/>
      <c r="K74" s="111"/>
      <c r="L74" s="119"/>
      <c r="M74" s="143"/>
      <c r="N74" s="129"/>
      <c r="O74" s="111"/>
      <c r="P74" s="119"/>
      <c r="Q74" s="143"/>
      <c r="R74" s="129"/>
      <c r="S74" s="111"/>
      <c r="T74" s="119"/>
      <c r="U74" s="143"/>
      <c r="V74" s="129"/>
      <c r="W74" s="111"/>
      <c r="X74" s="129"/>
      <c r="Y74" s="143"/>
      <c r="Z74" s="129"/>
      <c r="AA74" s="143"/>
    </row>
    <row r="75" spans="1:27" x14ac:dyDescent="0.35">
      <c r="A75" s="513">
        <v>5</v>
      </c>
      <c r="B75" s="119">
        <v>7.2072533503378805E-2</v>
      </c>
      <c r="C75" s="111"/>
      <c r="D75" s="119">
        <v>7.17896768679743E-2</v>
      </c>
      <c r="E75" s="143"/>
      <c r="F75" s="129">
        <v>8.27353149427002E-2</v>
      </c>
      <c r="G75" s="111"/>
      <c r="H75" s="119">
        <v>9.3159496159617203E-2</v>
      </c>
      <c r="I75" s="143"/>
      <c r="J75" s="129">
        <v>6.7118859175344298E-2</v>
      </c>
      <c r="K75" s="111"/>
      <c r="L75" s="119">
        <v>7.2687598690713104E-2</v>
      </c>
      <c r="M75" s="143"/>
      <c r="N75" s="129">
        <v>6.8641145801912301E-2</v>
      </c>
      <c r="O75" s="111"/>
      <c r="P75" s="119">
        <v>7.30468346998462E-2</v>
      </c>
      <c r="Q75" s="143"/>
      <c r="R75" s="129">
        <v>7.0381754206637503E-2</v>
      </c>
      <c r="S75" s="111"/>
      <c r="T75" s="119">
        <v>8.6912616535172196E-2</v>
      </c>
      <c r="U75" s="143"/>
      <c r="V75" s="129">
        <v>6.7437566938794394E-2</v>
      </c>
      <c r="W75" s="111"/>
      <c r="X75" s="129"/>
      <c r="Y75" s="143"/>
      <c r="Z75" s="129"/>
      <c r="AA75" s="143"/>
    </row>
    <row r="76" spans="1:27" x14ac:dyDescent="0.35">
      <c r="A76" s="513"/>
      <c r="B76" s="119"/>
      <c r="C76" s="111"/>
      <c r="D76" s="119"/>
      <c r="E76" s="143"/>
      <c r="F76" s="129"/>
      <c r="G76" s="111"/>
      <c r="H76" s="119"/>
      <c r="I76" s="143"/>
      <c r="J76" s="129"/>
      <c r="K76" s="111"/>
      <c r="L76" s="119"/>
      <c r="M76" s="143"/>
      <c r="N76" s="129"/>
      <c r="O76" s="111"/>
      <c r="P76" s="119"/>
      <c r="Q76" s="143"/>
      <c r="R76" s="129"/>
      <c r="S76" s="111"/>
      <c r="T76" s="119"/>
      <c r="U76" s="143"/>
      <c r="V76" s="129"/>
      <c r="W76" s="111"/>
      <c r="X76" s="129"/>
      <c r="Y76" s="143"/>
      <c r="Z76" s="129"/>
      <c r="AA76" s="143"/>
    </row>
    <row r="77" spans="1:27" x14ac:dyDescent="0.35">
      <c r="A77" s="513">
        <v>6</v>
      </c>
      <c r="B77" s="119">
        <v>7.3172950913390197E-2</v>
      </c>
      <c r="C77" s="111"/>
      <c r="D77" s="119">
        <v>7.2964294058207799E-2</v>
      </c>
      <c r="E77" s="143"/>
      <c r="F77" s="129">
        <v>8.1038640326845504E-2</v>
      </c>
      <c r="G77" s="111"/>
      <c r="H77" s="119">
        <v>8.6690740637732897E-2</v>
      </c>
      <c r="I77" s="143"/>
      <c r="J77" s="129">
        <v>6.9997399791074597E-2</v>
      </c>
      <c r="K77" s="111"/>
      <c r="L77" s="119">
        <v>7.3353402255430897E-2</v>
      </c>
      <c r="M77" s="143"/>
      <c r="N77" s="129">
        <v>8.6396665408245296E-2</v>
      </c>
      <c r="O77" s="111"/>
      <c r="P77" s="119">
        <v>7.2890661409007199E-2</v>
      </c>
      <c r="Q77" s="143"/>
      <c r="R77" s="129">
        <v>8.0748817430014705E-2</v>
      </c>
      <c r="S77" s="111"/>
      <c r="T77" s="119">
        <v>9.5295819970907705E-2</v>
      </c>
      <c r="U77" s="143"/>
      <c r="V77" s="129">
        <v>6.3908626642089003E-2</v>
      </c>
      <c r="W77" s="111"/>
      <c r="X77" s="129"/>
      <c r="Y77" s="143"/>
      <c r="Z77" s="129"/>
      <c r="AA77" s="143"/>
    </row>
    <row r="78" spans="1:27" x14ac:dyDescent="0.35">
      <c r="A78" s="513"/>
      <c r="B78" s="119"/>
      <c r="C78" s="111"/>
      <c r="D78" s="119"/>
      <c r="E78" s="143"/>
      <c r="F78" s="129"/>
      <c r="G78" s="111"/>
      <c r="H78" s="119"/>
      <c r="I78" s="143"/>
      <c r="J78" s="129"/>
      <c r="K78" s="111"/>
      <c r="L78" s="119"/>
      <c r="M78" s="143"/>
      <c r="N78" s="129"/>
      <c r="O78" s="111"/>
      <c r="P78" s="119"/>
      <c r="Q78" s="143"/>
      <c r="R78" s="129"/>
      <c r="S78" s="111"/>
      <c r="T78" s="119"/>
      <c r="U78" s="143"/>
      <c r="V78" s="129"/>
      <c r="W78" s="111"/>
      <c r="X78" s="129"/>
      <c r="Y78" s="143"/>
      <c r="Z78" s="129"/>
      <c r="AA78" s="143"/>
    </row>
    <row r="79" spans="1:27" x14ac:dyDescent="0.35">
      <c r="A79" s="513">
        <v>7</v>
      </c>
      <c r="B79" s="119">
        <v>5.9416891295283297E-2</v>
      </c>
      <c r="C79" s="111"/>
      <c r="D79" s="119">
        <v>6.0396105554339503E-2</v>
      </c>
      <c r="E79" s="143"/>
      <c r="F79" s="129">
        <v>2.2503676897283699E-2</v>
      </c>
      <c r="G79" s="111"/>
      <c r="H79" s="119">
        <v>8.3491019838879896E-2</v>
      </c>
      <c r="I79" s="143"/>
      <c r="J79" s="129">
        <v>5.37614825728263E-2</v>
      </c>
      <c r="K79" s="111"/>
      <c r="L79" s="119">
        <v>5.9745867253018101E-2</v>
      </c>
      <c r="M79" s="143"/>
      <c r="N79" s="129">
        <v>5.1890301690549402E-2</v>
      </c>
      <c r="O79" s="111"/>
      <c r="P79" s="119">
        <v>6.1052176595361302E-2</v>
      </c>
      <c r="Q79" s="143"/>
      <c r="R79" s="129">
        <v>5.70506555341471E-2</v>
      </c>
      <c r="S79" s="111"/>
      <c r="T79" s="119">
        <v>6.9002296643974406E-2</v>
      </c>
      <c r="U79" s="143"/>
      <c r="V79" s="129">
        <v>4.5498440051606498E-2</v>
      </c>
      <c r="W79" s="111"/>
      <c r="X79" s="129"/>
      <c r="Y79" s="143"/>
      <c r="Z79" s="129"/>
      <c r="AA79" s="143"/>
    </row>
    <row r="80" spans="1:27" x14ac:dyDescent="0.35">
      <c r="A80" s="513"/>
      <c r="B80" s="119"/>
      <c r="C80" s="111"/>
      <c r="D80" s="119"/>
      <c r="E80" s="143"/>
      <c r="F80" s="129"/>
      <c r="G80" s="111"/>
      <c r="H80" s="119"/>
      <c r="I80" s="143"/>
      <c r="J80" s="129"/>
      <c r="K80" s="111"/>
      <c r="L80" s="119"/>
      <c r="M80" s="143"/>
      <c r="N80" s="129"/>
      <c r="O80" s="111"/>
      <c r="P80" s="119"/>
      <c r="Q80" s="143"/>
      <c r="R80" s="129"/>
      <c r="S80" s="111"/>
      <c r="T80" s="119"/>
      <c r="U80" s="143"/>
      <c r="V80" s="129"/>
      <c r="W80" s="111"/>
      <c r="X80" s="129"/>
      <c r="Y80" s="143"/>
      <c r="Z80" s="129"/>
      <c r="AA80" s="143"/>
    </row>
    <row r="81" spans="1:39" x14ac:dyDescent="0.35">
      <c r="A81" s="513">
        <v>8</v>
      </c>
      <c r="B81" s="119">
        <v>4.5117080928941303E-2</v>
      </c>
      <c r="C81" s="111"/>
      <c r="D81" s="119">
        <v>4.5381953584950598E-2</v>
      </c>
      <c r="E81" s="143"/>
      <c r="F81" s="129">
        <v>3.51322374189387E-2</v>
      </c>
      <c r="G81" s="111"/>
      <c r="H81" s="119">
        <v>6.7457793848907294E-2</v>
      </c>
      <c r="I81" s="143"/>
      <c r="J81" s="129">
        <v>3.98688800445487E-2</v>
      </c>
      <c r="K81" s="111"/>
      <c r="L81" s="119">
        <v>4.2992741124955297E-2</v>
      </c>
      <c r="M81" s="143"/>
      <c r="N81" s="129">
        <v>6.9237231454010895E-2</v>
      </c>
      <c r="O81" s="111"/>
      <c r="P81" s="119">
        <v>4.5811137081913603E-2</v>
      </c>
      <c r="Q81" s="143"/>
      <c r="R81" s="129">
        <v>4.7654433491703202E-2</v>
      </c>
      <c r="S81" s="111"/>
      <c r="T81" s="119">
        <v>6.4720750046011896E-2</v>
      </c>
      <c r="U81" s="143"/>
      <c r="V81" s="129">
        <v>3.9382704231853999E-2</v>
      </c>
      <c r="W81" s="111"/>
      <c r="X81" s="129"/>
      <c r="Y81" s="143"/>
      <c r="Z81" s="129"/>
      <c r="AA81" s="143"/>
    </row>
    <row r="82" spans="1:39" x14ac:dyDescent="0.35">
      <c r="A82" s="513"/>
      <c r="B82" s="119"/>
      <c r="C82" s="111"/>
      <c r="D82" s="119"/>
      <c r="E82" s="143"/>
      <c r="F82" s="129"/>
      <c r="G82" s="111"/>
      <c r="H82" s="119"/>
      <c r="I82" s="143"/>
      <c r="J82" s="129"/>
      <c r="K82" s="111"/>
      <c r="L82" s="119"/>
      <c r="M82" s="143"/>
      <c r="N82" s="129"/>
      <c r="O82" s="111"/>
      <c r="P82" s="119"/>
      <c r="Q82" s="143"/>
      <c r="R82" s="129"/>
      <c r="S82" s="111"/>
      <c r="T82" s="119"/>
      <c r="U82" s="143"/>
      <c r="V82" s="129"/>
      <c r="W82" s="111"/>
      <c r="X82" s="129"/>
      <c r="Y82" s="143"/>
      <c r="Z82" s="129"/>
      <c r="AA82" s="143"/>
    </row>
    <row r="83" spans="1:39" x14ac:dyDescent="0.35">
      <c r="A83" s="513">
        <v>9</v>
      </c>
      <c r="B83" s="119">
        <v>2.1090565577768599E-2</v>
      </c>
      <c r="C83" s="111"/>
      <c r="D83" s="119">
        <v>2.14563713883025E-2</v>
      </c>
      <c r="E83" s="143"/>
      <c r="F83" s="129">
        <v>7.3008681878570002E-3</v>
      </c>
      <c r="G83" s="111"/>
      <c r="H83" s="119">
        <v>3.9521944275642602E-2</v>
      </c>
      <c r="I83" s="143"/>
      <c r="J83" s="129">
        <v>1.67607315957784E-2</v>
      </c>
      <c r="K83" s="111"/>
      <c r="L83" s="119">
        <v>2.0961398272203401E-2</v>
      </c>
      <c r="M83" s="143"/>
      <c r="N83" s="129">
        <v>2.6369621932724501E-2</v>
      </c>
      <c r="O83" s="111"/>
      <c r="P83" s="119">
        <v>2.2222511908051999E-2</v>
      </c>
      <c r="Q83" s="143"/>
      <c r="R83" s="129">
        <v>1.52481105485869E-2</v>
      </c>
      <c r="S83" s="111"/>
      <c r="T83" s="119">
        <v>2.4520379796593699E-2</v>
      </c>
      <c r="U83" s="143"/>
      <c r="V83" s="129">
        <v>2.0107263065552598E-2</v>
      </c>
      <c r="W83" s="111"/>
      <c r="X83" s="129"/>
      <c r="Y83" s="143"/>
      <c r="Z83" s="129"/>
      <c r="AA83" s="143"/>
    </row>
    <row r="84" spans="1:39" x14ac:dyDescent="0.35">
      <c r="A84" s="513"/>
      <c r="B84" s="119"/>
      <c r="C84" s="111"/>
      <c r="D84" s="119"/>
      <c r="E84" s="143"/>
      <c r="F84" s="129"/>
      <c r="G84" s="111"/>
      <c r="H84" s="119"/>
      <c r="I84" s="143"/>
      <c r="J84" s="129"/>
      <c r="K84" s="111"/>
      <c r="L84" s="119"/>
      <c r="M84" s="143"/>
      <c r="N84" s="129"/>
      <c r="O84" s="111"/>
      <c r="P84" s="119"/>
      <c r="Q84" s="143"/>
      <c r="R84" s="129"/>
      <c r="S84" s="111"/>
      <c r="T84" s="119"/>
      <c r="U84" s="143"/>
      <c r="V84" s="129"/>
      <c r="W84" s="111"/>
      <c r="X84" s="129"/>
      <c r="Y84" s="143"/>
      <c r="Z84" s="129"/>
      <c r="AA84" s="143"/>
    </row>
    <row r="85" spans="1:39" x14ac:dyDescent="0.35">
      <c r="A85" s="513" t="s">
        <v>210</v>
      </c>
      <c r="B85" s="119">
        <v>2.4736997021637799E-2</v>
      </c>
      <c r="C85" s="111"/>
      <c r="D85" s="119">
        <v>2.46944698180756E-2</v>
      </c>
      <c r="E85" s="143"/>
      <c r="F85" s="129">
        <v>2.63401352197607E-2</v>
      </c>
      <c r="G85" s="111"/>
      <c r="H85" s="119">
        <v>5.3127967672675101E-2</v>
      </c>
      <c r="I85" s="143"/>
      <c r="J85" s="129">
        <v>1.8067491092559999E-2</v>
      </c>
      <c r="K85" s="111"/>
      <c r="L85" s="119">
        <v>2.47134252885199E-2</v>
      </c>
      <c r="M85" s="143"/>
      <c r="N85" s="129">
        <v>2.2797814759957201E-2</v>
      </c>
      <c r="O85" s="111"/>
      <c r="P85" s="119">
        <v>2.6989295093247601E-2</v>
      </c>
      <c r="Q85" s="143"/>
      <c r="R85" s="129">
        <v>1.2637931094912701E-2</v>
      </c>
      <c r="S85" s="111"/>
      <c r="T85" s="119">
        <v>2.8372266104995301E-2</v>
      </c>
      <c r="U85" s="143"/>
      <c r="V85" s="129">
        <v>2.9791320815642001E-2</v>
      </c>
      <c r="W85" s="111"/>
      <c r="X85" s="129"/>
      <c r="Y85" s="143"/>
      <c r="Z85" s="129"/>
      <c r="AA85" s="143"/>
    </row>
    <row r="86" spans="1:39" x14ac:dyDescent="0.35">
      <c r="A86" s="513"/>
      <c r="B86" s="119"/>
      <c r="C86" s="111"/>
      <c r="D86" s="119"/>
      <c r="E86" s="143"/>
      <c r="F86" s="129"/>
      <c r="G86" s="111"/>
      <c r="H86" s="119"/>
      <c r="I86" s="143"/>
      <c r="J86" s="129"/>
      <c r="K86" s="111"/>
      <c r="L86" s="119"/>
      <c r="M86" s="143"/>
      <c r="N86" s="129"/>
      <c r="O86" s="111"/>
      <c r="P86" s="119"/>
      <c r="Q86" s="143"/>
      <c r="R86" s="129"/>
      <c r="S86" s="111"/>
      <c r="T86" s="119"/>
      <c r="U86" s="143"/>
      <c r="V86" s="129"/>
      <c r="W86" s="111"/>
      <c r="X86" s="129"/>
      <c r="Y86" s="143"/>
      <c r="Z86" s="129"/>
      <c r="AA86" s="143"/>
    </row>
    <row r="87" spans="1:39" x14ac:dyDescent="0.35">
      <c r="A87" s="513" t="s">
        <v>91</v>
      </c>
      <c r="B87" s="119">
        <v>3.54930594271443E-3</v>
      </c>
      <c r="C87" s="111"/>
      <c r="D87" s="119">
        <v>3.45829733109476E-3</v>
      </c>
      <c r="E87" s="143"/>
      <c r="F87" s="129">
        <v>6.9800366144868601E-3</v>
      </c>
      <c r="G87" s="111"/>
      <c r="H87" s="119">
        <v>7.3804913864396202E-3</v>
      </c>
      <c r="I87" s="143"/>
      <c r="J87" s="129">
        <v>2.64929747359968E-3</v>
      </c>
      <c r="K87" s="111"/>
      <c r="L87" s="119">
        <v>3.1454461747422598E-3</v>
      </c>
      <c r="M87" s="143"/>
      <c r="N87" s="129">
        <v>9.8773763532910893E-3</v>
      </c>
      <c r="O87" s="111"/>
      <c r="P87" s="119">
        <v>2.72078289407275E-3</v>
      </c>
      <c r="Q87" s="143"/>
      <c r="R87" s="129">
        <v>3.9102358831089703E-3</v>
      </c>
      <c r="S87" s="111"/>
      <c r="T87" s="119">
        <v>5.4371125830403504E-3</v>
      </c>
      <c r="U87" s="143"/>
      <c r="V87" s="129">
        <v>2.0624516169163E-3</v>
      </c>
      <c r="W87" s="111"/>
      <c r="X87" s="129"/>
      <c r="Y87" s="143"/>
      <c r="Z87" s="129"/>
      <c r="AA87" s="143"/>
    </row>
    <row r="88" spans="1:39" ht="15.75" customHeight="1" x14ac:dyDescent="0.35">
      <c r="A88" s="513"/>
      <c r="B88" s="174"/>
      <c r="C88" s="310"/>
      <c r="D88" s="174"/>
      <c r="F88" s="210"/>
      <c r="G88" s="310"/>
      <c r="H88" s="174"/>
      <c r="J88" s="210"/>
      <c r="K88" s="310"/>
      <c r="L88" s="174"/>
      <c r="N88" s="210"/>
      <c r="O88" s="310"/>
      <c r="P88" s="174"/>
      <c r="R88" s="210"/>
      <c r="S88" s="310"/>
      <c r="T88" s="174"/>
      <c r="V88" s="210"/>
      <c r="W88" s="310"/>
    </row>
    <row r="89" spans="1:39" x14ac:dyDescent="0.35">
      <c r="A89" s="519" t="s">
        <v>217</v>
      </c>
      <c r="B89" s="126">
        <v>0.223534485737021</v>
      </c>
      <c r="C89" s="241"/>
      <c r="D89" s="239">
        <v>0.22489319440387601</v>
      </c>
      <c r="E89" s="242"/>
      <c r="F89" s="243">
        <v>0.17231555805068599</v>
      </c>
      <c r="G89" s="241"/>
      <c r="H89" s="239">
        <v>0.33028946627383798</v>
      </c>
      <c r="I89" s="242"/>
      <c r="J89" s="243">
        <v>0.198455985096788</v>
      </c>
      <c r="K89" s="241"/>
      <c r="L89" s="239">
        <v>0.22176683419412799</v>
      </c>
      <c r="M89" s="242"/>
      <c r="N89" s="243">
        <v>0.25669163524548699</v>
      </c>
      <c r="O89" s="241"/>
      <c r="P89" s="239">
        <v>0.228965782087582</v>
      </c>
      <c r="Q89" s="242"/>
      <c r="R89" s="243">
        <v>0.21333994809936499</v>
      </c>
      <c r="S89" s="241"/>
      <c r="T89" s="239">
        <v>0.28191151256248298</v>
      </c>
      <c r="U89" s="242"/>
      <c r="V89" s="243">
        <v>0.19868835480674399</v>
      </c>
      <c r="W89" s="241"/>
      <c r="X89" s="129"/>
      <c r="Y89" s="143"/>
      <c r="Z89" s="129"/>
      <c r="AA89" s="143"/>
      <c r="AB89" s="129"/>
      <c r="AC89" s="143"/>
      <c r="AD89" s="129"/>
      <c r="AE89" s="143"/>
      <c r="AF89" s="129"/>
      <c r="AG89" s="143"/>
      <c r="AH89" s="129"/>
      <c r="AI89" s="143"/>
      <c r="AJ89" s="129"/>
      <c r="AK89" s="143"/>
      <c r="AL89" s="129"/>
      <c r="AM89" s="143"/>
    </row>
    <row r="90" spans="1:39" x14ac:dyDescent="0.35">
      <c r="A90" s="517"/>
      <c r="B90" s="109"/>
      <c r="C90" s="111"/>
      <c r="D90" s="119"/>
      <c r="E90" s="143"/>
      <c r="F90" s="129"/>
      <c r="G90" s="111"/>
      <c r="H90" s="119"/>
      <c r="I90" s="143"/>
      <c r="J90" s="129"/>
      <c r="K90" s="111"/>
      <c r="L90" s="119"/>
      <c r="M90" s="143"/>
      <c r="N90" s="129"/>
      <c r="O90" s="111"/>
      <c r="P90" s="119"/>
      <c r="Q90" s="143"/>
      <c r="R90" s="129"/>
      <c r="S90" s="111"/>
      <c r="T90" s="119"/>
      <c r="U90" s="143"/>
      <c r="V90" s="129"/>
      <c r="W90" s="111"/>
      <c r="X90" s="129"/>
      <c r="Y90" s="143"/>
      <c r="Z90" s="129"/>
      <c r="AA90" s="143"/>
      <c r="AB90" s="129"/>
      <c r="AC90" s="143"/>
      <c r="AD90" s="129"/>
      <c r="AE90" s="143"/>
      <c r="AF90" s="129"/>
      <c r="AG90" s="143"/>
      <c r="AH90" s="129"/>
      <c r="AI90" s="143"/>
      <c r="AJ90" s="129"/>
      <c r="AK90" s="143"/>
      <c r="AL90" s="129"/>
      <c r="AM90" s="143"/>
    </row>
    <row r="91" spans="1:39" x14ac:dyDescent="0.35">
      <c r="A91" s="517" t="s">
        <v>218</v>
      </c>
      <c r="B91" s="109">
        <v>0.14386745305337301</v>
      </c>
      <c r="C91" s="111"/>
      <c r="D91" s="119">
        <v>0.14330200090836101</v>
      </c>
      <c r="E91" s="143"/>
      <c r="F91" s="129">
        <v>0.16518317233298299</v>
      </c>
      <c r="G91" s="111"/>
      <c r="H91" s="119">
        <v>0.17328178750338299</v>
      </c>
      <c r="I91" s="143"/>
      <c r="J91" s="129">
        <v>0.13695754213748701</v>
      </c>
      <c r="K91" s="111"/>
      <c r="L91" s="119">
        <v>0.143846385476431</v>
      </c>
      <c r="M91" s="143"/>
      <c r="N91" s="129">
        <v>0.13039918623563601</v>
      </c>
      <c r="O91" s="111"/>
      <c r="P91" s="119">
        <v>0.14383600848208999</v>
      </c>
      <c r="Q91" s="143"/>
      <c r="R91" s="129">
        <v>0.14636216863638599</v>
      </c>
      <c r="S91" s="111"/>
      <c r="T91" s="119">
        <v>0.178927674154537</v>
      </c>
      <c r="U91" s="143"/>
      <c r="V91" s="129">
        <v>0.122854922421607</v>
      </c>
      <c r="W91" s="111"/>
      <c r="X91" s="129"/>
      <c r="Y91" s="143"/>
      <c r="Z91" s="129"/>
      <c r="AA91" s="143"/>
      <c r="AB91" s="129"/>
      <c r="AC91" s="143"/>
      <c r="AD91" s="129"/>
      <c r="AE91" s="143"/>
      <c r="AF91" s="129"/>
      <c r="AG91" s="143"/>
      <c r="AH91" s="129"/>
      <c r="AI91" s="143"/>
      <c r="AJ91" s="129"/>
      <c r="AK91" s="143"/>
      <c r="AL91" s="129"/>
      <c r="AM91" s="143"/>
    </row>
    <row r="92" spans="1:39" x14ac:dyDescent="0.35">
      <c r="A92" s="517"/>
      <c r="B92" s="109"/>
      <c r="C92" s="111"/>
      <c r="D92" s="119"/>
      <c r="E92" s="143"/>
      <c r="F92" s="129"/>
      <c r="G92" s="111"/>
      <c r="H92" s="119"/>
      <c r="I92" s="143"/>
      <c r="J92" s="129"/>
      <c r="K92" s="111"/>
      <c r="L92" s="119"/>
      <c r="M92" s="143"/>
      <c r="N92" s="129"/>
      <c r="O92" s="111"/>
      <c r="P92" s="119"/>
      <c r="Q92" s="143"/>
      <c r="R92" s="129"/>
      <c r="S92" s="111"/>
      <c r="T92" s="119"/>
      <c r="U92" s="143"/>
      <c r="V92" s="129"/>
      <c r="W92" s="111"/>
      <c r="X92" s="129"/>
      <c r="Y92" s="143"/>
      <c r="Z92" s="129"/>
      <c r="AA92" s="143"/>
      <c r="AB92" s="129"/>
      <c r="AC92" s="143"/>
      <c r="AD92" s="129"/>
      <c r="AE92" s="143"/>
      <c r="AF92" s="129"/>
      <c r="AG92" s="143"/>
      <c r="AH92" s="129"/>
      <c r="AI92" s="143"/>
      <c r="AJ92" s="129"/>
      <c r="AK92" s="143"/>
      <c r="AL92" s="129"/>
      <c r="AM92" s="143"/>
    </row>
    <row r="93" spans="1:39" x14ac:dyDescent="0.35">
      <c r="A93" s="517" t="s">
        <v>219</v>
      </c>
      <c r="B93" s="109">
        <v>0.25357499601528</v>
      </c>
      <c r="C93" s="111"/>
      <c r="D93" s="119">
        <v>0.25433253697133001</v>
      </c>
      <c r="E93" s="143"/>
      <c r="F93" s="129">
        <v>0.225018149066502</v>
      </c>
      <c r="G93" s="111"/>
      <c r="H93" s="119">
        <v>0.21329015505085799</v>
      </c>
      <c r="I93" s="143"/>
      <c r="J93" s="129">
        <v>0.26303856768976103</v>
      </c>
      <c r="K93" s="111"/>
      <c r="L93" s="119">
        <v>0.25099574613292103</v>
      </c>
      <c r="M93" s="143"/>
      <c r="N93" s="129">
        <v>0.30359462845718899</v>
      </c>
      <c r="O93" s="111"/>
      <c r="P93" s="119">
        <v>0.251381706312165</v>
      </c>
      <c r="Q93" s="143"/>
      <c r="R93" s="129">
        <v>0.263000816012322</v>
      </c>
      <c r="S93" s="111"/>
      <c r="T93" s="119">
        <v>0.23667976858277101</v>
      </c>
      <c r="U93" s="143"/>
      <c r="V93" s="129">
        <v>0.24835571161324499</v>
      </c>
      <c r="W93" s="111"/>
      <c r="X93" s="129"/>
      <c r="Y93" s="143"/>
      <c r="Z93" s="129"/>
      <c r="AA93" s="143"/>
      <c r="AB93" s="129"/>
      <c r="AC93" s="143"/>
      <c r="AD93" s="129"/>
      <c r="AE93" s="143"/>
      <c r="AF93" s="129"/>
      <c r="AG93" s="143"/>
      <c r="AH93" s="129"/>
      <c r="AI93" s="143"/>
      <c r="AJ93" s="129"/>
      <c r="AK93" s="143"/>
      <c r="AL93" s="129"/>
      <c r="AM93" s="143"/>
    </row>
    <row r="94" spans="1:39" x14ac:dyDescent="0.35">
      <c r="A94" s="517"/>
      <c r="B94" s="109"/>
      <c r="C94" s="111"/>
      <c r="D94" s="119"/>
      <c r="E94" s="143"/>
      <c r="F94" s="129"/>
      <c r="G94" s="111"/>
      <c r="H94" s="119"/>
      <c r="I94" s="143"/>
      <c r="J94" s="129"/>
      <c r="K94" s="111"/>
      <c r="L94" s="119"/>
      <c r="M94" s="143"/>
      <c r="N94" s="129"/>
      <c r="O94" s="111"/>
      <c r="P94" s="119"/>
      <c r="Q94" s="143"/>
      <c r="R94" s="129"/>
      <c r="S94" s="111"/>
      <c r="T94" s="119"/>
      <c r="U94" s="143"/>
      <c r="V94" s="129"/>
      <c r="W94" s="111"/>
      <c r="X94" s="129"/>
      <c r="Y94" s="143"/>
      <c r="Z94" s="129"/>
      <c r="AA94" s="143"/>
      <c r="AB94" s="129"/>
      <c r="AC94" s="143"/>
      <c r="AD94" s="129"/>
      <c r="AE94" s="143"/>
      <c r="AF94" s="129"/>
      <c r="AG94" s="143"/>
      <c r="AH94" s="129"/>
      <c r="AI94" s="143"/>
      <c r="AJ94" s="129"/>
      <c r="AK94" s="143"/>
      <c r="AL94" s="129"/>
      <c r="AM94" s="143"/>
    </row>
    <row r="95" spans="1:39" x14ac:dyDescent="0.35">
      <c r="A95" s="517" t="s">
        <v>220</v>
      </c>
      <c r="B95" s="109">
        <v>0.37547375925161097</v>
      </c>
      <c r="C95" s="111"/>
      <c r="D95" s="119">
        <v>0.37401397038533801</v>
      </c>
      <c r="E95" s="143"/>
      <c r="F95" s="129">
        <v>0.43050308393534198</v>
      </c>
      <c r="G95" s="111"/>
      <c r="H95" s="119">
        <v>0.27575809978548199</v>
      </c>
      <c r="I95" s="143"/>
      <c r="J95" s="129">
        <v>0.39889860760236501</v>
      </c>
      <c r="K95" s="111"/>
      <c r="L95" s="119">
        <v>0.38024558802177799</v>
      </c>
      <c r="M95" s="143"/>
      <c r="N95" s="129">
        <v>0.29943717370839701</v>
      </c>
      <c r="O95" s="111"/>
      <c r="P95" s="119">
        <v>0.37309572022409099</v>
      </c>
      <c r="Q95" s="143"/>
      <c r="R95" s="129">
        <v>0.37338683136881801</v>
      </c>
      <c r="S95" s="111"/>
      <c r="T95" s="119">
        <v>0.29704393211716901</v>
      </c>
      <c r="U95" s="143"/>
      <c r="V95" s="129">
        <v>0.42803855954148801</v>
      </c>
      <c r="W95" s="111"/>
      <c r="X95" s="129"/>
      <c r="Y95" s="143"/>
      <c r="Z95" s="129"/>
      <c r="AA95" s="143"/>
      <c r="AB95" s="129"/>
      <c r="AC95" s="143"/>
      <c r="AD95" s="129"/>
      <c r="AE95" s="143"/>
      <c r="AF95" s="129"/>
      <c r="AG95" s="143"/>
      <c r="AH95" s="129"/>
      <c r="AI95" s="143"/>
      <c r="AJ95" s="129"/>
      <c r="AK95" s="143"/>
      <c r="AL95" s="129"/>
      <c r="AM95" s="143"/>
    </row>
    <row r="96" spans="1:39" ht="15.75" customHeight="1" x14ac:dyDescent="0.35">
      <c r="A96" s="518"/>
      <c r="B96" s="123"/>
      <c r="C96" s="222"/>
      <c r="D96" s="123"/>
      <c r="E96" s="223"/>
      <c r="F96" s="124"/>
      <c r="G96" s="222"/>
      <c r="H96" s="123"/>
      <c r="I96" s="223"/>
      <c r="J96" s="124"/>
      <c r="K96" s="222"/>
      <c r="L96" s="123"/>
      <c r="M96" s="223"/>
      <c r="N96" s="124"/>
      <c r="O96" s="222"/>
      <c r="P96" s="123"/>
      <c r="Q96" s="223"/>
      <c r="R96" s="124"/>
      <c r="S96" s="222"/>
      <c r="T96" s="123"/>
      <c r="U96" s="223"/>
      <c r="V96" s="124"/>
      <c r="W96" s="222"/>
    </row>
    <row r="97" spans="1:27" ht="15.75" customHeight="1" x14ac:dyDescent="0.35"/>
    <row r="98" spans="1:27" ht="60" customHeight="1" x14ac:dyDescent="0.35">
      <c r="A98" s="216" t="s">
        <v>221</v>
      </c>
      <c r="B98" s="479" t="s">
        <v>114</v>
      </c>
      <c r="C98" s="466"/>
      <c r="D98" s="485" t="s">
        <v>199</v>
      </c>
      <c r="E98" s="486"/>
      <c r="F98" s="480" t="s">
        <v>200</v>
      </c>
      <c r="G98" s="466"/>
      <c r="H98" s="479" t="s">
        <v>201</v>
      </c>
      <c r="I98" s="480"/>
      <c r="J98" s="480" t="s">
        <v>202</v>
      </c>
      <c r="K98" s="504"/>
      <c r="L98" s="479" t="s">
        <v>203</v>
      </c>
      <c r="M98" s="463"/>
      <c r="N98" s="480" t="s">
        <v>204</v>
      </c>
      <c r="O98" s="466"/>
      <c r="P98" s="479" t="s">
        <v>205</v>
      </c>
      <c r="Q98" s="463"/>
      <c r="R98" s="480" t="s">
        <v>206</v>
      </c>
      <c r="S98" s="466"/>
      <c r="T98" s="479" t="s">
        <v>207</v>
      </c>
      <c r="U98" s="463"/>
      <c r="V98" s="480" t="s">
        <v>208</v>
      </c>
      <c r="W98" s="466"/>
      <c r="X98" s="515"/>
      <c r="Y98" s="516"/>
      <c r="Z98" s="515"/>
      <c r="AA98" s="516"/>
    </row>
    <row r="99" spans="1:27" ht="15.75" customHeight="1" x14ac:dyDescent="0.35">
      <c r="A99" s="244"/>
      <c r="B99" s="213"/>
      <c r="C99" s="112"/>
      <c r="D99" s="218" t="s">
        <v>130</v>
      </c>
      <c r="E99" s="219"/>
      <c r="F99" s="214" t="s">
        <v>131</v>
      </c>
      <c r="G99" s="112"/>
      <c r="H99" s="218" t="s">
        <v>130</v>
      </c>
      <c r="I99" s="219"/>
      <c r="J99" s="214" t="s">
        <v>131</v>
      </c>
      <c r="K99" s="309"/>
      <c r="L99" s="218" t="s">
        <v>130</v>
      </c>
      <c r="M99" s="219"/>
      <c r="N99" s="214" t="s">
        <v>131</v>
      </c>
      <c r="O99" s="112"/>
      <c r="P99" s="218" t="s">
        <v>130</v>
      </c>
      <c r="Q99" s="219"/>
      <c r="R99" s="214" t="s">
        <v>131</v>
      </c>
      <c r="S99" s="112"/>
      <c r="T99" s="254" t="s">
        <v>130</v>
      </c>
      <c r="U99" s="255"/>
      <c r="V99" s="256" t="s">
        <v>131</v>
      </c>
      <c r="W99" s="101"/>
      <c r="X99" s="312"/>
      <c r="Y99" s="312"/>
      <c r="Z99" s="313"/>
      <c r="AA99" s="103"/>
    </row>
    <row r="100" spans="1:27" x14ac:dyDescent="0.35">
      <c r="A100" s="245"/>
      <c r="B100" s="226" t="s">
        <v>135</v>
      </c>
      <c r="C100" s="228" t="s">
        <v>136</v>
      </c>
      <c r="D100" s="226" t="s">
        <v>135</v>
      </c>
      <c r="E100" s="227" t="s">
        <v>136</v>
      </c>
      <c r="F100" s="227" t="s">
        <v>135</v>
      </c>
      <c r="G100" s="228" t="s">
        <v>136</v>
      </c>
      <c r="H100" s="226" t="s">
        <v>135</v>
      </c>
      <c r="I100" s="227" t="s">
        <v>136</v>
      </c>
      <c r="J100" s="227" t="s">
        <v>135</v>
      </c>
      <c r="K100" s="228" t="s">
        <v>136</v>
      </c>
      <c r="L100" s="226" t="s">
        <v>135</v>
      </c>
      <c r="M100" s="227" t="s">
        <v>136</v>
      </c>
      <c r="N100" s="227" t="s">
        <v>135</v>
      </c>
      <c r="O100" s="228" t="s">
        <v>136</v>
      </c>
      <c r="P100" s="226" t="s">
        <v>135</v>
      </c>
      <c r="Q100" s="227" t="s">
        <v>136</v>
      </c>
      <c r="R100" s="227" t="s">
        <v>135</v>
      </c>
      <c r="S100" s="228" t="s">
        <v>136</v>
      </c>
      <c r="T100" s="226" t="s">
        <v>135</v>
      </c>
      <c r="U100" s="227" t="s">
        <v>136</v>
      </c>
      <c r="V100" s="227" t="s">
        <v>135</v>
      </c>
      <c r="W100" s="228" t="s">
        <v>136</v>
      </c>
      <c r="X100" s="262"/>
      <c r="Y100" s="262"/>
      <c r="Z100" s="262"/>
      <c r="AA100" s="262"/>
    </row>
    <row r="101" spans="1:27" ht="15.75" customHeight="1" x14ac:dyDescent="0.35">
      <c r="A101" s="261" t="s">
        <v>65</v>
      </c>
      <c r="B101" s="151">
        <v>3984</v>
      </c>
      <c r="C101" s="315"/>
      <c r="D101" s="151">
        <v>3862</v>
      </c>
      <c r="E101" s="316"/>
      <c r="F101" s="153">
        <v>122</v>
      </c>
      <c r="G101" s="315"/>
      <c r="H101" s="151">
        <v>814</v>
      </c>
      <c r="I101" s="316"/>
      <c r="J101" s="153">
        <v>3170</v>
      </c>
      <c r="K101" s="315"/>
      <c r="L101" s="151">
        <v>3738</v>
      </c>
      <c r="M101" s="316"/>
      <c r="N101" s="153">
        <v>192</v>
      </c>
      <c r="O101" s="315"/>
      <c r="P101" s="151">
        <v>3260</v>
      </c>
      <c r="Q101" s="316"/>
      <c r="R101" s="153">
        <v>480</v>
      </c>
      <c r="S101" s="315"/>
      <c r="T101" s="151">
        <v>1058</v>
      </c>
      <c r="U101" s="316"/>
      <c r="V101" s="153">
        <v>2118</v>
      </c>
      <c r="W101" s="315"/>
    </row>
    <row r="102" spans="1:27" x14ac:dyDescent="0.35">
      <c r="A102" s="487" t="s">
        <v>222</v>
      </c>
      <c r="B102" s="119">
        <v>4.4158063618089299E-2</v>
      </c>
      <c r="C102" s="111"/>
      <c r="D102" s="119">
        <v>4.3575129462067298E-2</v>
      </c>
      <c r="E102" s="143"/>
      <c r="F102" s="129">
        <v>6.6132798240415902E-2</v>
      </c>
      <c r="G102" s="111"/>
      <c r="H102" s="119">
        <v>7.3980331624118503E-2</v>
      </c>
      <c r="I102" s="143"/>
      <c r="J102" s="129">
        <v>3.71523224009431E-2</v>
      </c>
      <c r="K102" s="111"/>
      <c r="L102" s="119">
        <v>4.2496970847698198E-2</v>
      </c>
      <c r="M102" s="143"/>
      <c r="N102" s="129">
        <v>7.38282025555623E-2</v>
      </c>
      <c r="O102" s="111"/>
      <c r="P102" s="119">
        <v>4.5983578729902198E-2</v>
      </c>
      <c r="Q102" s="143"/>
      <c r="R102" s="129">
        <v>3.6154794446782802E-2</v>
      </c>
      <c r="S102" s="111"/>
      <c r="T102" s="239">
        <v>6.2141489729584901E-2</v>
      </c>
      <c r="U102" s="242"/>
      <c r="V102" s="243">
        <v>4.0631492276869498E-2</v>
      </c>
      <c r="W102" s="241"/>
      <c r="X102" s="129"/>
      <c r="Y102" s="143"/>
      <c r="Z102" s="129"/>
      <c r="AA102" s="143"/>
    </row>
    <row r="103" spans="1:27" x14ac:dyDescent="0.35">
      <c r="A103" s="487"/>
      <c r="B103" s="119"/>
      <c r="C103" s="111"/>
      <c r="D103" s="119"/>
      <c r="E103" s="143"/>
      <c r="F103" s="129"/>
      <c r="G103" s="111"/>
      <c r="H103" s="119"/>
      <c r="I103" s="143"/>
      <c r="J103" s="129"/>
      <c r="K103" s="111"/>
      <c r="L103" s="119"/>
      <c r="M103" s="143"/>
      <c r="N103" s="129"/>
      <c r="O103" s="111"/>
      <c r="P103" s="119"/>
      <c r="Q103" s="143"/>
      <c r="R103" s="129"/>
      <c r="S103" s="111"/>
      <c r="T103" s="119"/>
      <c r="U103" s="143"/>
      <c r="V103" s="129"/>
      <c r="W103" s="111"/>
      <c r="X103" s="129"/>
      <c r="Y103" s="143"/>
      <c r="Z103" s="129"/>
      <c r="AA103" s="143"/>
    </row>
    <row r="104" spans="1:27" x14ac:dyDescent="0.35">
      <c r="A104" s="487" t="s">
        <v>223</v>
      </c>
      <c r="B104" s="119">
        <v>0.187859966472114</v>
      </c>
      <c r="C104" s="111"/>
      <c r="D104" s="119">
        <v>0.188667527992605</v>
      </c>
      <c r="E104" s="143"/>
      <c r="F104" s="129">
        <v>0.15741750582595701</v>
      </c>
      <c r="G104" s="111"/>
      <c r="H104" s="119">
        <v>0.23262510603192399</v>
      </c>
      <c r="I104" s="143"/>
      <c r="J104" s="129">
        <v>0.17734389897375799</v>
      </c>
      <c r="K104" s="111"/>
      <c r="L104" s="119">
        <v>0.18818446696175301</v>
      </c>
      <c r="M104" s="143"/>
      <c r="N104" s="129">
        <v>0.18817917235075299</v>
      </c>
      <c r="O104" s="111"/>
      <c r="P104" s="119">
        <v>0.19225292410851599</v>
      </c>
      <c r="Q104" s="143"/>
      <c r="R104" s="129">
        <v>0.15570867372347899</v>
      </c>
      <c r="S104" s="111"/>
      <c r="T104" s="119">
        <v>0.223495709100023</v>
      </c>
      <c r="U104" s="143"/>
      <c r="V104" s="129">
        <v>0.168465280657841</v>
      </c>
      <c r="W104" s="111"/>
      <c r="X104" s="129"/>
      <c r="Y104" s="143"/>
      <c r="Z104" s="129"/>
      <c r="AA104" s="143"/>
    </row>
    <row r="105" spans="1:27" x14ac:dyDescent="0.35">
      <c r="A105" s="487"/>
      <c r="B105" s="119"/>
      <c r="C105" s="111"/>
      <c r="D105" s="119"/>
      <c r="E105" s="143"/>
      <c r="F105" s="129"/>
      <c r="G105" s="111"/>
      <c r="H105" s="119"/>
      <c r="I105" s="143"/>
      <c r="J105" s="129"/>
      <c r="K105" s="111"/>
      <c r="L105" s="119"/>
      <c r="M105" s="143"/>
      <c r="N105" s="129"/>
      <c r="O105" s="111"/>
      <c r="P105" s="119"/>
      <c r="Q105" s="143"/>
      <c r="R105" s="129"/>
      <c r="S105" s="111"/>
      <c r="T105" s="119"/>
      <c r="U105" s="143"/>
      <c r="V105" s="129"/>
      <c r="W105" s="111"/>
      <c r="X105" s="129"/>
      <c r="Y105" s="143"/>
      <c r="Z105" s="129"/>
      <c r="AA105" s="143"/>
    </row>
    <row r="106" spans="1:27" x14ac:dyDescent="0.35">
      <c r="A106" s="487" t="s">
        <v>224</v>
      </c>
      <c r="B106" s="119">
        <v>0.25736401179524598</v>
      </c>
      <c r="C106" s="111"/>
      <c r="D106" s="119">
        <v>0.25871753145425003</v>
      </c>
      <c r="E106" s="143"/>
      <c r="F106" s="129">
        <v>0.20634069294277699</v>
      </c>
      <c r="G106" s="111"/>
      <c r="H106" s="119">
        <v>0.24875697020510101</v>
      </c>
      <c r="I106" s="143"/>
      <c r="J106" s="129">
        <v>0.25938594741776699</v>
      </c>
      <c r="K106" s="111"/>
      <c r="L106" s="119">
        <v>0.254673126902074</v>
      </c>
      <c r="M106" s="143"/>
      <c r="N106" s="129">
        <v>0.31779894488447702</v>
      </c>
      <c r="O106" s="111"/>
      <c r="P106" s="119">
        <v>0.24860293130445099</v>
      </c>
      <c r="Q106" s="143"/>
      <c r="R106" s="129">
        <v>0.29773019422962599</v>
      </c>
      <c r="S106" s="111"/>
      <c r="T106" s="119">
        <v>0.29397272321815299</v>
      </c>
      <c r="U106" s="143"/>
      <c r="V106" s="129">
        <v>0.22825400373174401</v>
      </c>
      <c r="W106" s="111"/>
      <c r="X106" s="129"/>
      <c r="Y106" s="143"/>
      <c r="Z106" s="129"/>
      <c r="AA106" s="143"/>
    </row>
    <row r="107" spans="1:27" x14ac:dyDescent="0.35">
      <c r="A107" s="487"/>
      <c r="B107" s="119"/>
      <c r="C107" s="111"/>
      <c r="D107" s="119"/>
      <c r="E107" s="143"/>
      <c r="F107" s="129"/>
      <c r="G107" s="111"/>
      <c r="H107" s="119"/>
      <c r="I107" s="143"/>
      <c r="J107" s="129"/>
      <c r="K107" s="111"/>
      <c r="L107" s="119"/>
      <c r="M107" s="143"/>
      <c r="N107" s="129"/>
      <c r="O107" s="111"/>
      <c r="P107" s="119"/>
      <c r="Q107" s="143"/>
      <c r="R107" s="129"/>
      <c r="S107" s="111"/>
      <c r="T107" s="119"/>
      <c r="U107" s="143"/>
      <c r="V107" s="129"/>
      <c r="W107" s="111"/>
      <c r="X107" s="129"/>
      <c r="Y107" s="143"/>
      <c r="Z107" s="129"/>
      <c r="AA107" s="143"/>
    </row>
    <row r="108" spans="1:27" x14ac:dyDescent="0.35">
      <c r="A108" s="487" t="s">
        <v>225</v>
      </c>
      <c r="B108" s="119">
        <v>0.33555770212236002</v>
      </c>
      <c r="C108" s="111"/>
      <c r="D108" s="119">
        <v>0.33673333082706702</v>
      </c>
      <c r="E108" s="143"/>
      <c r="F108" s="129">
        <v>0.29124029760341003</v>
      </c>
      <c r="G108" s="111"/>
      <c r="H108" s="119">
        <v>0.24710709798387101</v>
      </c>
      <c r="I108" s="143"/>
      <c r="J108" s="129">
        <v>0.356336203709469</v>
      </c>
      <c r="K108" s="111"/>
      <c r="L108" s="119">
        <v>0.33843189386331302</v>
      </c>
      <c r="M108" s="143"/>
      <c r="N108" s="129">
        <v>0.30195771293108198</v>
      </c>
      <c r="O108" s="111"/>
      <c r="P108" s="119">
        <v>0.33174465633775202</v>
      </c>
      <c r="Q108" s="143"/>
      <c r="R108" s="129">
        <v>0.36360875846853102</v>
      </c>
      <c r="S108" s="111"/>
      <c r="T108" s="119">
        <v>0.28159635029347302</v>
      </c>
      <c r="U108" s="143"/>
      <c r="V108" s="129">
        <v>0.35211187082788697</v>
      </c>
      <c r="W108" s="111"/>
      <c r="X108" s="129"/>
      <c r="Y108" s="143"/>
      <c r="Z108" s="129"/>
      <c r="AA108" s="143"/>
    </row>
    <row r="109" spans="1:27" x14ac:dyDescent="0.35">
      <c r="A109" s="487"/>
      <c r="B109" s="119"/>
      <c r="C109" s="111"/>
      <c r="D109" s="119"/>
      <c r="E109" s="143"/>
      <c r="F109" s="129"/>
      <c r="G109" s="111"/>
      <c r="H109" s="119"/>
      <c r="I109" s="143"/>
      <c r="J109" s="129"/>
      <c r="K109" s="111"/>
      <c r="L109" s="119"/>
      <c r="M109" s="143"/>
      <c r="N109" s="129"/>
      <c r="O109" s="111"/>
      <c r="P109" s="119"/>
      <c r="Q109" s="143"/>
      <c r="R109" s="129"/>
      <c r="S109" s="111"/>
      <c r="T109" s="119"/>
      <c r="U109" s="143"/>
      <c r="V109" s="129"/>
      <c r="W109" s="111"/>
      <c r="X109" s="129"/>
      <c r="Y109" s="143"/>
      <c r="Z109" s="129"/>
      <c r="AA109" s="143"/>
    </row>
    <row r="110" spans="1:27" x14ac:dyDescent="0.35">
      <c r="A110" s="487" t="s">
        <v>226</v>
      </c>
      <c r="B110" s="119">
        <v>0.16504999202390799</v>
      </c>
      <c r="C110" s="111"/>
      <c r="D110" s="119">
        <v>0.162178327184162</v>
      </c>
      <c r="E110" s="143"/>
      <c r="F110" s="129">
        <v>0.27330248010644598</v>
      </c>
      <c r="G110" s="111"/>
      <c r="H110" s="119">
        <v>0.189805513977229</v>
      </c>
      <c r="I110" s="143"/>
      <c r="J110" s="129">
        <v>0.15923451278318501</v>
      </c>
      <c r="K110" s="111"/>
      <c r="L110" s="119">
        <v>0.16668022326926599</v>
      </c>
      <c r="M110" s="143"/>
      <c r="N110" s="129">
        <v>0.116975820404896</v>
      </c>
      <c r="O110" s="111"/>
      <c r="P110" s="119">
        <v>0.17267035518245</v>
      </c>
      <c r="Q110" s="143"/>
      <c r="R110" s="129">
        <v>0.14029807019405299</v>
      </c>
      <c r="S110" s="111"/>
      <c r="T110" s="119">
        <v>0.12542562722046699</v>
      </c>
      <c r="U110" s="143"/>
      <c r="V110" s="129">
        <v>0.20101357336870901</v>
      </c>
      <c r="W110" s="111"/>
      <c r="X110" s="129"/>
      <c r="Y110" s="143"/>
      <c r="Z110" s="129"/>
      <c r="AA110" s="143"/>
    </row>
    <row r="111" spans="1:27" x14ac:dyDescent="0.35">
      <c r="A111" s="487"/>
      <c r="B111" s="119"/>
      <c r="C111" s="111"/>
      <c r="D111" s="119"/>
      <c r="E111" s="143"/>
      <c r="F111" s="129"/>
      <c r="G111" s="111"/>
      <c r="H111" s="119"/>
      <c r="I111" s="143"/>
      <c r="J111" s="129"/>
      <c r="K111" s="111"/>
      <c r="L111" s="119"/>
      <c r="M111" s="143"/>
      <c r="N111" s="129"/>
      <c r="O111" s="111"/>
      <c r="P111" s="119"/>
      <c r="Q111" s="143"/>
      <c r="R111" s="129"/>
      <c r="S111" s="111"/>
      <c r="T111" s="119"/>
      <c r="U111" s="143"/>
      <c r="V111" s="129"/>
      <c r="W111" s="111"/>
      <c r="X111" s="129"/>
      <c r="Y111" s="143"/>
      <c r="Z111" s="129"/>
      <c r="AA111" s="143"/>
    </row>
    <row r="112" spans="1:27" x14ac:dyDescent="0.35">
      <c r="A112" s="513" t="s">
        <v>91</v>
      </c>
      <c r="B112" s="119">
        <v>4.5159462454673399E-3</v>
      </c>
      <c r="C112" s="111"/>
      <c r="D112" s="119">
        <v>4.6357428827640502E-3</v>
      </c>
      <c r="E112" s="143"/>
      <c r="F112" s="129"/>
      <c r="G112" s="111"/>
      <c r="H112" s="119">
        <v>6.2639026663029798E-3</v>
      </c>
      <c r="I112" s="143"/>
      <c r="J112" s="129">
        <v>4.1053225349987803E-3</v>
      </c>
      <c r="K112" s="111"/>
      <c r="L112" s="119">
        <v>4.3925661450245797E-3</v>
      </c>
      <c r="M112" s="143"/>
      <c r="N112" s="129"/>
      <c r="O112" s="111"/>
      <c r="P112" s="119">
        <v>4.0661054314087503E-3</v>
      </c>
      <c r="Q112" s="143"/>
      <c r="R112" s="129">
        <v>4.8901622773742997E-3</v>
      </c>
      <c r="S112" s="111"/>
      <c r="T112" s="119">
        <v>7.9229150066648102E-3</v>
      </c>
      <c r="U112" s="143"/>
      <c r="V112" s="129">
        <v>4.5401931966794103E-3</v>
      </c>
      <c r="W112" s="111"/>
    </row>
    <row r="113" spans="1:23" x14ac:dyDescent="0.35">
      <c r="A113" s="513"/>
      <c r="B113" s="119"/>
      <c r="C113" s="111"/>
      <c r="D113" s="119"/>
      <c r="E113" s="143"/>
      <c r="F113" s="129"/>
      <c r="G113" s="111"/>
      <c r="H113" s="119"/>
      <c r="I113" s="143"/>
      <c r="J113" s="129"/>
      <c r="K113" s="111"/>
      <c r="L113" s="119"/>
      <c r="M113" s="143"/>
      <c r="N113" s="129"/>
      <c r="O113" s="111"/>
      <c r="P113" s="119"/>
      <c r="Q113" s="143"/>
      <c r="R113" s="129"/>
      <c r="S113" s="111"/>
      <c r="T113" s="119"/>
      <c r="U113" s="143"/>
      <c r="V113" s="129"/>
      <c r="W113" s="111"/>
    </row>
    <row r="114" spans="1:23" x14ac:dyDescent="0.35">
      <c r="A114" s="513" t="s">
        <v>99</v>
      </c>
      <c r="B114" s="119">
        <v>5.4943177228159801E-3</v>
      </c>
      <c r="C114" s="111"/>
      <c r="D114" s="119">
        <v>5.4924101970843502E-3</v>
      </c>
      <c r="E114" s="143"/>
      <c r="F114" s="129">
        <v>5.5662252809937597E-3</v>
      </c>
      <c r="G114" s="111"/>
      <c r="H114" s="119">
        <v>1.4610775114532301E-3</v>
      </c>
      <c r="I114" s="143"/>
      <c r="J114" s="129">
        <v>6.4417921798788401E-3</v>
      </c>
      <c r="K114" s="111"/>
      <c r="L114" s="119">
        <v>5.1407520108720404E-3</v>
      </c>
      <c r="M114" s="143"/>
      <c r="N114" s="129">
        <v>1.26014687322922E-3</v>
      </c>
      <c r="O114" s="111"/>
      <c r="P114" s="119">
        <v>4.6794489055196897E-3</v>
      </c>
      <c r="Q114" s="143"/>
      <c r="R114" s="129">
        <v>1.60934666015386E-3</v>
      </c>
      <c r="S114" s="111"/>
      <c r="T114" s="119">
        <v>5.4451854316337599E-3</v>
      </c>
      <c r="U114" s="143"/>
      <c r="V114" s="129">
        <v>4.9835859402687704E-3</v>
      </c>
      <c r="W114" s="111"/>
    </row>
    <row r="115" spans="1:23" ht="15.75" customHeight="1" x14ac:dyDescent="0.35">
      <c r="A115" s="514"/>
      <c r="B115" s="208"/>
      <c r="C115" s="176"/>
      <c r="D115" s="208"/>
      <c r="E115" s="54"/>
      <c r="F115" s="209"/>
      <c r="G115" s="176"/>
      <c r="H115" s="208"/>
      <c r="I115" s="54"/>
      <c r="J115" s="209"/>
      <c r="K115" s="176"/>
      <c r="L115" s="208"/>
      <c r="M115" s="54"/>
      <c r="N115" s="209"/>
      <c r="O115" s="176"/>
      <c r="P115" s="208"/>
      <c r="Q115" s="54"/>
      <c r="R115" s="209"/>
      <c r="S115" s="176"/>
      <c r="T115" s="208"/>
      <c r="U115" s="54"/>
      <c r="V115" s="209"/>
      <c r="W115" s="176"/>
    </row>
    <row r="117" spans="1:23" x14ac:dyDescent="0.35">
      <c r="A117" s="28" t="s">
        <v>157</v>
      </c>
    </row>
    <row r="118" spans="1:23" x14ac:dyDescent="0.35">
      <c r="A118" t="s">
        <v>158</v>
      </c>
    </row>
    <row r="121" spans="1:23" x14ac:dyDescent="0.35">
      <c r="B121" s="32"/>
      <c r="D121" s="32"/>
      <c r="F121" s="32"/>
      <c r="H121" s="32"/>
      <c r="J121" s="32"/>
      <c r="L121" s="32"/>
      <c r="N121" s="32"/>
      <c r="P121" s="32"/>
      <c r="R121" s="32"/>
      <c r="T121" s="32"/>
      <c r="V121" s="32"/>
    </row>
    <row r="122" spans="1:23" x14ac:dyDescent="0.35">
      <c r="B122" s="32"/>
      <c r="D122" s="32"/>
      <c r="F122" s="32"/>
      <c r="H122" s="32"/>
      <c r="J122" s="32"/>
      <c r="L122" s="32"/>
      <c r="N122" s="32"/>
      <c r="P122" s="32"/>
      <c r="R122" s="32"/>
      <c r="T122" s="32"/>
      <c r="V122" s="32"/>
    </row>
    <row r="123" spans="1:23" x14ac:dyDescent="0.35">
      <c r="B123" s="32"/>
      <c r="D123" s="32"/>
      <c r="F123" s="32"/>
      <c r="H123" s="32"/>
      <c r="J123" s="32"/>
      <c r="L123" s="32"/>
      <c r="N123" s="32"/>
      <c r="P123" s="32"/>
      <c r="R123" s="32"/>
      <c r="T123" s="32"/>
      <c r="V123" s="32"/>
    </row>
  </sheetData>
  <mergeCells count="104">
    <mergeCell ref="A5:A6"/>
    <mergeCell ref="A7:A8"/>
    <mergeCell ref="V24:W24"/>
    <mergeCell ref="R24:S24"/>
    <mergeCell ref="T24:U24"/>
    <mergeCell ref="A19:A20"/>
    <mergeCell ref="A13:A14"/>
    <mergeCell ref="A15:A16"/>
    <mergeCell ref="A17:A18"/>
    <mergeCell ref="A9:A10"/>
    <mergeCell ref="A11:A12"/>
    <mergeCell ref="AJ1:AK1"/>
    <mergeCell ref="AL1:AM1"/>
    <mergeCell ref="B1:C1"/>
    <mergeCell ref="D1:E1"/>
    <mergeCell ref="F1:G1"/>
    <mergeCell ref="H1:I1"/>
    <mergeCell ref="J1:K1"/>
    <mergeCell ref="AH1:AI1"/>
    <mergeCell ref="L1:M1"/>
    <mergeCell ref="N1:O1"/>
    <mergeCell ref="P1:Q1"/>
    <mergeCell ref="R1:S1"/>
    <mergeCell ref="T1:U1"/>
    <mergeCell ref="V1:W1"/>
    <mergeCell ref="X1:Y1"/>
    <mergeCell ref="Z1:AA1"/>
    <mergeCell ref="AB1:AC1"/>
    <mergeCell ref="AD1:AE1"/>
    <mergeCell ref="AF1:AG1"/>
    <mergeCell ref="A32:A33"/>
    <mergeCell ref="J24:K24"/>
    <mergeCell ref="L24:M24"/>
    <mergeCell ref="N24:O24"/>
    <mergeCell ref="P24:Q24"/>
    <mergeCell ref="A28:A29"/>
    <mergeCell ref="A30:A31"/>
    <mergeCell ref="A21:A22"/>
    <mergeCell ref="B24:C24"/>
    <mergeCell ref="D24:E24"/>
    <mergeCell ref="F24:G24"/>
    <mergeCell ref="H24:I24"/>
    <mergeCell ref="A54:A55"/>
    <mergeCell ref="A34:A35"/>
    <mergeCell ref="A36:A37"/>
    <mergeCell ref="A38:A39"/>
    <mergeCell ref="A40:A41"/>
    <mergeCell ref="A42:A43"/>
    <mergeCell ref="A44:A45"/>
    <mergeCell ref="A46:A47"/>
    <mergeCell ref="A48:A49"/>
    <mergeCell ref="A50:A51"/>
    <mergeCell ref="A52:A53"/>
    <mergeCell ref="A56:A57"/>
    <mergeCell ref="A58:A59"/>
    <mergeCell ref="B61:C61"/>
    <mergeCell ref="D61:E61"/>
    <mergeCell ref="F61:G61"/>
    <mergeCell ref="A67:A68"/>
    <mergeCell ref="H61:I61"/>
    <mergeCell ref="J61:K61"/>
    <mergeCell ref="L61:M61"/>
    <mergeCell ref="N61:O61"/>
    <mergeCell ref="T61:U61"/>
    <mergeCell ref="V61:W61"/>
    <mergeCell ref="X61:Y61"/>
    <mergeCell ref="Z61:AA61"/>
    <mergeCell ref="A65:A66"/>
    <mergeCell ref="P61:Q61"/>
    <mergeCell ref="R61:S61"/>
    <mergeCell ref="A89:A90"/>
    <mergeCell ref="A69:A70"/>
    <mergeCell ref="A71:A72"/>
    <mergeCell ref="A73:A74"/>
    <mergeCell ref="A75:A76"/>
    <mergeCell ref="A77:A78"/>
    <mergeCell ref="A79:A80"/>
    <mergeCell ref="A81:A82"/>
    <mergeCell ref="A83:A84"/>
    <mergeCell ref="A85:A86"/>
    <mergeCell ref="A87:A88"/>
    <mergeCell ref="A91:A92"/>
    <mergeCell ref="A93:A94"/>
    <mergeCell ref="A95:A96"/>
    <mergeCell ref="B98:C98"/>
    <mergeCell ref="D98:E98"/>
    <mergeCell ref="Z98:AA98"/>
    <mergeCell ref="A102:A103"/>
    <mergeCell ref="F98:G98"/>
    <mergeCell ref="H98:I98"/>
    <mergeCell ref="J98:K98"/>
    <mergeCell ref="L98:M98"/>
    <mergeCell ref="N98:O98"/>
    <mergeCell ref="P98:Q98"/>
    <mergeCell ref="A114:A115"/>
    <mergeCell ref="R98:S98"/>
    <mergeCell ref="T98:U98"/>
    <mergeCell ref="V98:W98"/>
    <mergeCell ref="X98:Y98"/>
    <mergeCell ref="A104:A105"/>
    <mergeCell ref="A106:A107"/>
    <mergeCell ref="A108:A109"/>
    <mergeCell ref="A110:A111"/>
    <mergeCell ref="A112:A113"/>
  </mergeCells>
  <pageMargins left="0.7" right="0.7" top="0.75" bottom="0.75" header="0.3" footer="0.3"/>
  <pageSetup paperSize="9" orientation="portrait" horizontalDpi="90" verticalDpi="9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U126"/>
  <sheetViews>
    <sheetView zoomScaleNormal="100" workbookViewId="0">
      <selection sqref="A1:A3"/>
    </sheetView>
  </sheetViews>
  <sheetFormatPr defaultColWidth="10.90625" defaultRowHeight="14.5" x14ac:dyDescent="0.35"/>
  <cols>
    <col min="1" max="1" width="55.26953125" customWidth="1"/>
    <col min="4" max="4" width="8.1796875" customWidth="1"/>
    <col min="5" max="5" width="8.54296875" customWidth="1"/>
  </cols>
  <sheetData>
    <row r="1" spans="1:21" ht="30" customHeight="1" x14ac:dyDescent="0.35">
      <c r="A1" s="476" t="s">
        <v>197</v>
      </c>
      <c r="B1" s="465" t="s">
        <v>159</v>
      </c>
      <c r="C1" s="466"/>
      <c r="D1" s="446">
        <v>2021</v>
      </c>
      <c r="E1" s="447"/>
      <c r="F1" s="447"/>
      <c r="G1" s="447"/>
      <c r="H1" s="447"/>
      <c r="I1" s="448"/>
      <c r="J1" s="446">
        <v>2022</v>
      </c>
      <c r="K1" s="447"/>
      <c r="L1" s="447"/>
      <c r="M1" s="447"/>
      <c r="N1" s="447"/>
      <c r="O1" s="448"/>
      <c r="P1" s="446">
        <v>2023</v>
      </c>
      <c r="Q1" s="447"/>
      <c r="R1" s="447"/>
      <c r="S1" s="447"/>
      <c r="T1" s="447"/>
      <c r="U1" s="448"/>
    </row>
    <row r="2" spans="1:21" ht="30" customHeight="1" x14ac:dyDescent="0.35">
      <c r="A2" s="477"/>
      <c r="B2" s="472"/>
      <c r="C2" s="474"/>
      <c r="D2" s="472" t="s">
        <v>58</v>
      </c>
      <c r="E2" s="473"/>
      <c r="F2" s="473" t="s">
        <v>59</v>
      </c>
      <c r="G2" s="473"/>
      <c r="H2" s="473" t="s">
        <v>60</v>
      </c>
      <c r="I2" s="474"/>
      <c r="J2" s="472" t="s">
        <v>61</v>
      </c>
      <c r="K2" s="473"/>
      <c r="L2" s="473" t="s">
        <v>62</v>
      </c>
      <c r="M2" s="473"/>
      <c r="N2" s="473" t="s">
        <v>60</v>
      </c>
      <c r="O2" s="474"/>
      <c r="P2" s="472" t="s">
        <v>63</v>
      </c>
      <c r="Q2" s="473"/>
      <c r="R2" s="473" t="s">
        <v>64</v>
      </c>
      <c r="S2" s="473"/>
      <c r="T2" s="473" t="s">
        <v>60</v>
      </c>
      <c r="U2" s="474"/>
    </row>
    <row r="3" spans="1:21" ht="15.75" customHeight="1" x14ac:dyDescent="0.35">
      <c r="A3" s="478"/>
      <c r="B3" s="452"/>
      <c r="C3" s="454"/>
      <c r="D3" s="327" t="s">
        <v>130</v>
      </c>
      <c r="E3" s="113"/>
      <c r="F3" s="329" t="s">
        <v>131</v>
      </c>
      <c r="G3" s="113"/>
      <c r="H3" s="329"/>
      <c r="I3" s="112"/>
      <c r="J3" s="327" t="s">
        <v>133</v>
      </c>
      <c r="K3" s="113"/>
      <c r="L3" s="329" t="s">
        <v>134</v>
      </c>
      <c r="M3" s="113"/>
      <c r="N3" s="329"/>
      <c r="O3" s="112"/>
      <c r="P3" s="327" t="s">
        <v>160</v>
      </c>
      <c r="Q3" s="113"/>
      <c r="R3" s="329" t="s">
        <v>161</v>
      </c>
      <c r="S3" s="113"/>
      <c r="T3" s="329"/>
      <c r="U3" s="112"/>
    </row>
    <row r="4" spans="1:21" x14ac:dyDescent="0.35">
      <c r="A4" s="322"/>
      <c r="B4" s="126" t="s">
        <v>135</v>
      </c>
      <c r="C4" s="127" t="s">
        <v>136</v>
      </c>
      <c r="D4" s="126" t="s">
        <v>135</v>
      </c>
      <c r="E4" s="117" t="s">
        <v>136</v>
      </c>
      <c r="F4" s="117" t="s">
        <v>135</v>
      </c>
      <c r="G4" s="117" t="s">
        <v>136</v>
      </c>
      <c r="H4" s="117" t="s">
        <v>135</v>
      </c>
      <c r="I4" s="127" t="s">
        <v>136</v>
      </c>
      <c r="J4" s="126" t="s">
        <v>135</v>
      </c>
      <c r="K4" s="117" t="s">
        <v>136</v>
      </c>
      <c r="L4" s="117" t="s">
        <v>135</v>
      </c>
      <c r="M4" s="117" t="s">
        <v>136</v>
      </c>
      <c r="N4" s="117" t="s">
        <v>135</v>
      </c>
      <c r="O4" s="127" t="s">
        <v>136</v>
      </c>
      <c r="P4" s="126" t="s">
        <v>135</v>
      </c>
      <c r="Q4" s="117" t="s">
        <v>136</v>
      </c>
      <c r="R4" s="117" t="s">
        <v>135</v>
      </c>
      <c r="S4" s="117" t="s">
        <v>136</v>
      </c>
      <c r="T4" s="117" t="s">
        <v>135</v>
      </c>
      <c r="U4" s="127" t="s">
        <v>136</v>
      </c>
    </row>
    <row r="5" spans="1:21" ht="15.75" customHeight="1" x14ac:dyDescent="0.35">
      <c r="A5" s="323" t="s">
        <v>65</v>
      </c>
      <c r="B5" s="257">
        <v>12083</v>
      </c>
      <c r="C5" s="325"/>
      <c r="D5" s="257">
        <v>2048</v>
      </c>
      <c r="E5" s="258"/>
      <c r="F5" s="258">
        <v>2051</v>
      </c>
      <c r="G5" s="258"/>
      <c r="H5" s="258">
        <v>4099</v>
      </c>
      <c r="I5" s="325"/>
      <c r="J5" s="257">
        <v>2000</v>
      </c>
      <c r="K5" s="258"/>
      <c r="L5" s="258">
        <v>2000</v>
      </c>
      <c r="M5" s="258"/>
      <c r="N5" s="258">
        <v>4000</v>
      </c>
      <c r="O5" s="325"/>
      <c r="P5" s="257">
        <v>1989</v>
      </c>
      <c r="Q5" s="258"/>
      <c r="R5" s="258">
        <v>1995</v>
      </c>
      <c r="S5" s="258"/>
      <c r="T5" s="258">
        <v>3984</v>
      </c>
      <c r="U5" s="325"/>
    </row>
    <row r="6" spans="1:21" x14ac:dyDescent="0.35">
      <c r="A6" s="528" t="s">
        <v>188</v>
      </c>
      <c r="B6" s="109">
        <v>0.28052648842619099</v>
      </c>
      <c r="C6" s="131"/>
      <c r="D6" s="109">
        <v>0.236931804454457</v>
      </c>
      <c r="E6" s="134"/>
      <c r="F6" s="107">
        <v>0.25524540233656801</v>
      </c>
      <c r="G6" s="134"/>
      <c r="H6" s="107">
        <v>0.246095305062</v>
      </c>
      <c r="I6" s="131"/>
      <c r="J6" s="109">
        <v>0.28674453006988299</v>
      </c>
      <c r="K6" s="134"/>
      <c r="L6" s="129">
        <v>0.263117103132334</v>
      </c>
      <c r="M6" s="143"/>
      <c r="N6" s="129">
        <v>0.27493081650069201</v>
      </c>
      <c r="O6" s="84"/>
      <c r="P6" s="109">
        <v>0.30003697058832801</v>
      </c>
      <c r="Q6" s="107"/>
      <c r="R6" s="129">
        <v>0.34303764575363099</v>
      </c>
      <c r="S6" s="143"/>
      <c r="T6" s="129">
        <v>0.32156968844002498</v>
      </c>
      <c r="U6" s="84"/>
    </row>
    <row r="7" spans="1:21" x14ac:dyDescent="0.35">
      <c r="A7" s="528"/>
      <c r="B7" s="109"/>
      <c r="C7" s="131"/>
      <c r="D7" s="109"/>
      <c r="E7" s="134"/>
      <c r="F7" s="107"/>
      <c r="G7" s="134"/>
      <c r="H7" s="107"/>
      <c r="I7" s="131"/>
      <c r="J7" s="109"/>
      <c r="K7" s="134"/>
      <c r="L7" s="129"/>
      <c r="M7" s="431"/>
      <c r="N7" s="431"/>
      <c r="O7" s="84"/>
      <c r="P7" s="109"/>
      <c r="Q7" s="107"/>
      <c r="R7" s="129"/>
      <c r="S7" s="431"/>
      <c r="T7" s="431"/>
      <c r="U7" s="84"/>
    </row>
    <row r="8" spans="1:21" x14ac:dyDescent="0.35">
      <c r="A8" s="513" t="s">
        <v>189</v>
      </c>
      <c r="B8" s="109">
        <v>0.24830869980245801</v>
      </c>
      <c r="C8" s="131"/>
      <c r="D8" s="109">
        <v>0.238179314683998</v>
      </c>
      <c r="E8" s="134"/>
      <c r="F8" s="107">
        <v>0.21850033037371799</v>
      </c>
      <c r="G8" s="134"/>
      <c r="H8" s="107">
        <v>0.22833262121372</v>
      </c>
      <c r="I8" s="131"/>
      <c r="J8" s="109">
        <v>0.23967574664048599</v>
      </c>
      <c r="K8" s="134"/>
      <c r="L8" s="129">
        <v>0.22686312430303199</v>
      </c>
      <c r="M8" s="143"/>
      <c r="N8" s="129">
        <v>0.23326943541730599</v>
      </c>
      <c r="O8" s="84"/>
      <c r="P8" s="109">
        <v>0.28211809874841198</v>
      </c>
      <c r="Q8" s="107"/>
      <c r="R8" s="129">
        <v>0.28579847898148403</v>
      </c>
      <c r="S8" s="143"/>
      <c r="T8" s="129">
        <v>0.28396106025636603</v>
      </c>
      <c r="U8" s="84"/>
    </row>
    <row r="9" spans="1:21" x14ac:dyDescent="0.35">
      <c r="A9" s="513"/>
      <c r="B9" s="109"/>
      <c r="C9" s="131"/>
      <c r="D9" s="109"/>
      <c r="E9" s="134"/>
      <c r="F9" s="107"/>
      <c r="G9" s="134"/>
      <c r="H9" s="107"/>
      <c r="I9" s="131"/>
      <c r="J9" s="109"/>
      <c r="K9" s="134"/>
      <c r="L9" s="129"/>
      <c r="M9" s="431"/>
      <c r="N9" s="431"/>
      <c r="O9" s="84"/>
      <c r="P9" s="109"/>
      <c r="Q9" s="107"/>
      <c r="R9" s="129"/>
      <c r="S9" s="431"/>
      <c r="T9" s="431"/>
      <c r="U9" s="84"/>
    </row>
    <row r="10" spans="1:21" x14ac:dyDescent="0.35">
      <c r="A10" s="513" t="s">
        <v>190</v>
      </c>
      <c r="B10" s="109">
        <v>0.340327598122877</v>
      </c>
      <c r="C10" s="131"/>
      <c r="D10" s="109">
        <v>0.372261638725359</v>
      </c>
      <c r="E10" s="134"/>
      <c r="F10" s="107">
        <v>0.386647492806864</v>
      </c>
      <c r="G10" s="134"/>
      <c r="H10" s="107">
        <v>0.37945983011650403</v>
      </c>
      <c r="I10" s="131"/>
      <c r="J10" s="109">
        <v>0.35218521747172199</v>
      </c>
      <c r="K10" s="134"/>
      <c r="L10" s="129">
        <v>0.37434425557463102</v>
      </c>
      <c r="M10" s="143"/>
      <c r="N10" s="129">
        <v>0.36326473661735298</v>
      </c>
      <c r="O10" s="84"/>
      <c r="P10" s="109">
        <v>0.28579860856158501</v>
      </c>
      <c r="Q10" s="107"/>
      <c r="R10" s="129">
        <v>0.26830082469572297</v>
      </c>
      <c r="S10" s="143"/>
      <c r="T10" s="129">
        <v>0.27703654048788201</v>
      </c>
      <c r="U10" s="84"/>
    </row>
    <row r="11" spans="1:21" x14ac:dyDescent="0.35">
      <c r="A11" s="513"/>
      <c r="B11" s="109"/>
      <c r="C11" s="131"/>
      <c r="D11" s="109"/>
      <c r="E11" s="134"/>
      <c r="F11" s="107"/>
      <c r="G11" s="134"/>
      <c r="H11" s="107"/>
      <c r="I11" s="131"/>
      <c r="J11" s="109"/>
      <c r="K11" s="134"/>
      <c r="L11" s="129"/>
      <c r="M11" s="431"/>
      <c r="N11" s="431"/>
      <c r="O11" s="84"/>
      <c r="P11" s="109"/>
      <c r="Q11" s="107"/>
      <c r="R11" s="129"/>
      <c r="S11" s="431"/>
      <c r="T11" s="431"/>
      <c r="U11" s="84"/>
    </row>
    <row r="12" spans="1:21" x14ac:dyDescent="0.35">
      <c r="A12" s="513" t="s">
        <v>191</v>
      </c>
      <c r="B12" s="109">
        <v>0.10836050520123899</v>
      </c>
      <c r="C12" s="131"/>
      <c r="D12" s="109">
        <v>0.131983202012047</v>
      </c>
      <c r="E12" s="134"/>
      <c r="F12" s="107">
        <v>0.112155772679808</v>
      </c>
      <c r="G12" s="134"/>
      <c r="H12" s="107">
        <v>0.12206223170891101</v>
      </c>
      <c r="I12" s="131"/>
      <c r="J12" s="109">
        <v>9.7787006353319494E-2</v>
      </c>
      <c r="K12" s="134"/>
      <c r="L12" s="129">
        <v>0.11110431594457</v>
      </c>
      <c r="M12" s="143"/>
      <c r="N12" s="129">
        <v>0.10444566120554299</v>
      </c>
      <c r="O12" s="84"/>
      <c r="P12" s="109">
        <v>0.11105128383874099</v>
      </c>
      <c r="Q12" s="107"/>
      <c r="R12" s="129">
        <v>8.5375061947367201E-2</v>
      </c>
      <c r="S12" s="143"/>
      <c r="T12" s="129">
        <v>9.8193838243779002E-2</v>
      </c>
      <c r="U12" s="84"/>
    </row>
    <row r="13" spans="1:21" x14ac:dyDescent="0.35">
      <c r="A13" s="513"/>
      <c r="B13" s="109"/>
      <c r="C13" s="131"/>
      <c r="D13" s="109"/>
      <c r="E13" s="134"/>
      <c r="F13" s="107"/>
      <c r="G13" s="134"/>
      <c r="H13" s="107"/>
      <c r="I13" s="131"/>
      <c r="J13" s="109"/>
      <c r="K13" s="134"/>
      <c r="L13" s="129"/>
      <c r="M13" s="431"/>
      <c r="N13" s="431"/>
      <c r="O13" s="84"/>
      <c r="P13" s="109"/>
      <c r="Q13" s="107"/>
      <c r="R13" s="129"/>
      <c r="S13" s="431"/>
      <c r="T13" s="431"/>
      <c r="U13" s="84"/>
    </row>
    <row r="14" spans="1:21" x14ac:dyDescent="0.35">
      <c r="A14" s="513" t="s">
        <v>192</v>
      </c>
      <c r="B14" s="109">
        <v>1.7685519140248698E-2</v>
      </c>
      <c r="C14" s="131"/>
      <c r="D14" s="109">
        <v>1.5914753595414999E-2</v>
      </c>
      <c r="E14" s="134"/>
      <c r="F14" s="107">
        <v>2.1213216365994499E-2</v>
      </c>
      <c r="G14" s="134"/>
      <c r="H14" s="107">
        <v>1.8565923896837699E-2</v>
      </c>
      <c r="I14" s="131"/>
      <c r="J14" s="109">
        <v>1.6959253474561099E-2</v>
      </c>
      <c r="K14" s="134"/>
      <c r="L14" s="129">
        <v>1.9198111644834901E-2</v>
      </c>
      <c r="M14" s="143"/>
      <c r="N14" s="129">
        <v>1.80786825692132E-2</v>
      </c>
      <c r="O14" s="84"/>
      <c r="P14" s="109">
        <v>1.8862762742239199E-2</v>
      </c>
      <c r="Q14" s="107"/>
      <c r="R14" s="129">
        <v>1.39146067385542E-2</v>
      </c>
      <c r="S14" s="143"/>
      <c r="T14" s="129">
        <v>1.6384958691397201E-2</v>
      </c>
      <c r="U14" s="84"/>
    </row>
    <row r="15" spans="1:21" x14ac:dyDescent="0.35">
      <c r="A15" s="513"/>
      <c r="B15" s="109"/>
      <c r="C15" s="131"/>
      <c r="D15" s="109"/>
      <c r="E15" s="134"/>
      <c r="F15" s="107"/>
      <c r="G15" s="134"/>
      <c r="H15" s="107"/>
      <c r="I15" s="131"/>
      <c r="J15" s="109"/>
      <c r="K15" s="134"/>
      <c r="L15" s="431"/>
      <c r="M15" s="431"/>
      <c r="N15" s="431"/>
      <c r="O15" s="84"/>
      <c r="P15" s="109"/>
      <c r="Q15" s="107"/>
      <c r="R15" s="431"/>
      <c r="S15" s="431"/>
      <c r="T15" s="431"/>
      <c r="U15" s="84"/>
    </row>
    <row r="16" spans="1:21" x14ac:dyDescent="0.35">
      <c r="A16" s="513" t="s">
        <v>193</v>
      </c>
      <c r="B16" s="109">
        <v>2.1854217267761999E-3</v>
      </c>
      <c r="C16" s="131"/>
      <c r="D16" s="109">
        <v>1.6460097334763701E-3</v>
      </c>
      <c r="E16" s="134"/>
      <c r="F16" s="107">
        <v>1.98003801960974E-3</v>
      </c>
      <c r="G16" s="134"/>
      <c r="H16" s="107">
        <v>1.81314611064395E-3</v>
      </c>
      <c r="I16" s="131"/>
      <c r="J16" s="109">
        <v>1.4030349978954499E-3</v>
      </c>
      <c r="K16" s="134"/>
      <c r="L16" s="129">
        <v>3.87749592826633E-3</v>
      </c>
      <c r="M16" s="143"/>
      <c r="N16" s="129">
        <v>2.6402654735973499E-3</v>
      </c>
      <c r="O16" s="84"/>
      <c r="P16" s="109">
        <v>1.3502322809206401E-3</v>
      </c>
      <c r="Q16" s="107"/>
      <c r="R16" s="129">
        <v>2.8710230000797399E-3</v>
      </c>
      <c r="S16" s="143"/>
      <c r="T16" s="129">
        <v>2.1117728228132399E-3</v>
      </c>
      <c r="U16" s="84"/>
    </row>
    <row r="17" spans="1:21" x14ac:dyDescent="0.35">
      <c r="A17" s="513"/>
      <c r="B17" s="109"/>
      <c r="C17" s="131"/>
      <c r="D17" s="109"/>
      <c r="E17" s="134"/>
      <c r="F17" s="107"/>
      <c r="G17" s="134"/>
      <c r="H17" s="107"/>
      <c r="I17" s="131"/>
      <c r="J17" s="109"/>
      <c r="K17" s="134"/>
      <c r="L17" s="431"/>
      <c r="M17" s="431"/>
      <c r="N17" s="431"/>
      <c r="O17" s="84"/>
      <c r="P17" s="109"/>
      <c r="Q17" s="107"/>
      <c r="R17" s="431"/>
      <c r="S17" s="431"/>
      <c r="T17" s="431"/>
      <c r="U17" s="84"/>
    </row>
    <row r="18" spans="1:21" x14ac:dyDescent="0.35">
      <c r="A18" s="513" t="s">
        <v>194</v>
      </c>
      <c r="B18" s="109">
        <v>2.4400864596995E-3</v>
      </c>
      <c r="C18" s="131"/>
      <c r="D18" s="109">
        <v>3.0832767952485001E-3</v>
      </c>
      <c r="E18" s="134"/>
      <c r="F18" s="107">
        <v>4.2577474174377303E-3</v>
      </c>
      <c r="G18" s="134"/>
      <c r="H18" s="107">
        <v>3.6709418913837399E-3</v>
      </c>
      <c r="I18" s="131"/>
      <c r="J18" s="109">
        <v>4.2442484936336296E-3</v>
      </c>
      <c r="K18" s="134"/>
      <c r="L18" s="129">
        <v>1.49559347233152E-3</v>
      </c>
      <c r="M18" s="143"/>
      <c r="N18" s="129">
        <v>2.86992097130079E-3</v>
      </c>
      <c r="O18" s="84"/>
      <c r="P18" s="109">
        <v>7.8204323977386402E-4</v>
      </c>
      <c r="Q18" s="107"/>
      <c r="R18" s="129">
        <v>7.0235888316072395E-4</v>
      </c>
      <c r="S18" s="143"/>
      <c r="T18" s="129">
        <v>7.4214105773721495E-4</v>
      </c>
      <c r="U18" s="84"/>
    </row>
    <row r="19" spans="1:21" x14ac:dyDescent="0.35">
      <c r="A19" s="513"/>
      <c r="B19" s="109"/>
      <c r="C19" s="131"/>
      <c r="D19" s="109"/>
      <c r="E19" s="134"/>
      <c r="F19" s="107"/>
      <c r="G19" s="134"/>
      <c r="H19" s="107"/>
      <c r="I19" s="131"/>
      <c r="J19" s="109"/>
      <c r="K19" s="134"/>
      <c r="L19" s="129"/>
      <c r="M19" s="431"/>
      <c r="N19" s="431"/>
      <c r="O19" s="84"/>
      <c r="P19" s="109"/>
      <c r="Q19" s="107"/>
      <c r="R19" s="293"/>
      <c r="U19" s="84"/>
    </row>
    <row r="20" spans="1:21" x14ac:dyDescent="0.35">
      <c r="A20" s="528" t="s">
        <v>91</v>
      </c>
      <c r="B20" s="109">
        <v>1.6568112051015301E-4</v>
      </c>
      <c r="C20" s="131"/>
      <c r="D20" s="109"/>
      <c r="E20" s="134"/>
      <c r="F20" s="107"/>
      <c r="G20" s="134"/>
      <c r="H20" s="107"/>
      <c r="I20" s="131"/>
      <c r="J20" s="109">
        <v>1.0009624984985599E-3</v>
      </c>
      <c r="K20" s="134"/>
      <c r="L20" s="431"/>
      <c r="M20" s="431"/>
      <c r="N20" s="129">
        <v>5.0048124499518798E-4</v>
      </c>
      <c r="O20" s="84"/>
      <c r="P20" s="109"/>
      <c r="Q20" s="107"/>
      <c r="U20" s="84"/>
    </row>
    <row r="21" spans="1:21" ht="15.75" customHeight="1" x14ac:dyDescent="0.35">
      <c r="A21" s="528"/>
      <c r="B21" s="109"/>
      <c r="C21" s="131"/>
      <c r="D21" s="109"/>
      <c r="E21" s="134"/>
      <c r="F21" s="107"/>
      <c r="G21" s="134"/>
      <c r="H21" s="107"/>
      <c r="I21" s="131"/>
      <c r="J21" s="109"/>
      <c r="K21" s="134"/>
      <c r="L21" s="431"/>
      <c r="M21" s="431"/>
      <c r="N21" s="431"/>
      <c r="O21" s="84"/>
      <c r="P21" s="109"/>
      <c r="Q21" s="107"/>
      <c r="U21" s="84"/>
    </row>
    <row r="22" spans="1:21" x14ac:dyDescent="0.35">
      <c r="A22" s="527" t="s">
        <v>195</v>
      </c>
      <c r="B22" s="126">
        <v>0.869162786351526</v>
      </c>
      <c r="C22" s="164"/>
      <c r="D22" s="126">
        <v>0.84737275786381305</v>
      </c>
      <c r="E22" s="248"/>
      <c r="F22" s="117">
        <v>0.86039322551715003</v>
      </c>
      <c r="G22" s="248"/>
      <c r="H22" s="117">
        <v>0.85388775639222403</v>
      </c>
      <c r="I22" s="164"/>
      <c r="J22" s="126">
        <v>0.878605494182092</v>
      </c>
      <c r="K22" s="248"/>
      <c r="L22" s="243">
        <v>0.86432448300999698</v>
      </c>
      <c r="M22" s="242"/>
      <c r="N22" s="243">
        <v>0.87146498853535004</v>
      </c>
      <c r="O22" s="332"/>
      <c r="P22" s="126">
        <v>0.867953677898325</v>
      </c>
      <c r="Q22" s="117"/>
      <c r="R22" s="243">
        <v>0.89713694943083799</v>
      </c>
      <c r="S22" s="242"/>
      <c r="T22" s="243">
        <v>0.88256728918427296</v>
      </c>
      <c r="U22" s="332"/>
    </row>
    <row r="23" spans="1:21" x14ac:dyDescent="0.35">
      <c r="A23" s="522"/>
      <c r="B23" s="109"/>
      <c r="C23" s="131"/>
      <c r="D23" s="109"/>
      <c r="E23" s="134"/>
      <c r="F23" s="107"/>
      <c r="G23" s="134"/>
      <c r="H23" s="107"/>
      <c r="I23" s="131"/>
      <c r="J23" s="109"/>
      <c r="K23" s="134"/>
      <c r="L23" s="129"/>
      <c r="M23" s="431"/>
      <c r="N23" s="431"/>
      <c r="O23" s="84"/>
      <c r="P23" s="109"/>
      <c r="Q23" s="107"/>
      <c r="R23" s="129"/>
      <c r="S23" s="431"/>
      <c r="T23" s="431"/>
      <c r="U23" s="84"/>
    </row>
    <row r="24" spans="1:21" x14ac:dyDescent="0.35">
      <c r="A24" s="522" t="s">
        <v>196</v>
      </c>
      <c r="B24" s="109">
        <v>2.2311027326724402E-2</v>
      </c>
      <c r="C24" s="131"/>
      <c r="D24" s="109">
        <v>2.0644040124139802E-2</v>
      </c>
      <c r="E24" s="134"/>
      <c r="F24" s="107">
        <v>2.74510018030419E-2</v>
      </c>
      <c r="G24" s="134"/>
      <c r="H24" s="107">
        <v>2.4050011898865398E-2</v>
      </c>
      <c r="I24" s="131"/>
      <c r="J24" s="109">
        <v>2.2606536966090201E-2</v>
      </c>
      <c r="K24" s="134"/>
      <c r="L24" s="129">
        <v>2.4571201045432801E-2</v>
      </c>
      <c r="M24" s="143"/>
      <c r="N24" s="129">
        <v>2.3588869014111301E-2</v>
      </c>
      <c r="O24" s="84"/>
      <c r="P24" s="109">
        <v>2.09950382629337E-2</v>
      </c>
      <c r="Q24" s="107"/>
      <c r="R24" s="129">
        <v>1.7487988621794699E-2</v>
      </c>
      <c r="S24" s="143"/>
      <c r="T24" s="129">
        <v>1.9238872571947702E-2</v>
      </c>
      <c r="U24" s="84"/>
    </row>
    <row r="25" spans="1:21" ht="15.75" customHeight="1" x14ac:dyDescent="0.35">
      <c r="A25" s="523"/>
      <c r="B25" s="110"/>
      <c r="C25" s="320"/>
      <c r="D25" s="110"/>
      <c r="E25" s="233"/>
      <c r="F25" s="132"/>
      <c r="G25" s="233"/>
      <c r="H25" s="132"/>
      <c r="I25" s="133"/>
      <c r="J25" s="110"/>
      <c r="K25" s="233"/>
      <c r="L25" s="321"/>
      <c r="M25" s="85"/>
      <c r="N25" s="321"/>
      <c r="O25" s="86"/>
      <c r="P25" s="110"/>
      <c r="Q25" s="132"/>
      <c r="R25" s="321"/>
      <c r="S25" s="85"/>
      <c r="T25" s="321"/>
      <c r="U25" s="86"/>
    </row>
    <row r="26" spans="1:21" ht="15.75" customHeight="1" x14ac:dyDescent="0.35">
      <c r="A26" s="324"/>
    </row>
    <row r="27" spans="1:21" ht="43.5" customHeight="1" x14ac:dyDescent="0.35">
      <c r="A27" s="524" t="s">
        <v>198</v>
      </c>
      <c r="B27" s="465" t="s">
        <v>159</v>
      </c>
      <c r="C27" s="466"/>
      <c r="D27" s="446">
        <v>2021</v>
      </c>
      <c r="E27" s="447"/>
      <c r="F27" s="447"/>
      <c r="G27" s="447"/>
      <c r="H27" s="447"/>
      <c r="I27" s="448"/>
      <c r="J27" s="446">
        <v>2022</v>
      </c>
      <c r="K27" s="447"/>
      <c r="L27" s="447"/>
      <c r="M27" s="447"/>
      <c r="N27" s="447"/>
      <c r="O27" s="448"/>
      <c r="P27" s="446">
        <v>2023</v>
      </c>
      <c r="Q27" s="447"/>
      <c r="R27" s="447"/>
      <c r="S27" s="447"/>
      <c r="T27" s="447"/>
      <c r="U27" s="448"/>
    </row>
    <row r="28" spans="1:21" ht="15" customHeight="1" x14ac:dyDescent="0.35">
      <c r="A28" s="525"/>
      <c r="B28" s="472"/>
      <c r="C28" s="474"/>
      <c r="D28" s="472" t="s">
        <v>58</v>
      </c>
      <c r="E28" s="473"/>
      <c r="F28" s="473" t="s">
        <v>59</v>
      </c>
      <c r="G28" s="473"/>
      <c r="H28" s="473" t="s">
        <v>60</v>
      </c>
      <c r="I28" s="474"/>
      <c r="J28" s="472" t="s">
        <v>61</v>
      </c>
      <c r="K28" s="473"/>
      <c r="L28" s="473" t="s">
        <v>62</v>
      </c>
      <c r="M28" s="473"/>
      <c r="N28" s="473" t="s">
        <v>60</v>
      </c>
      <c r="O28" s="474"/>
      <c r="P28" s="472" t="s">
        <v>63</v>
      </c>
      <c r="Q28" s="473"/>
      <c r="R28" s="473" t="s">
        <v>64</v>
      </c>
      <c r="S28" s="473"/>
      <c r="T28" s="473" t="s">
        <v>60</v>
      </c>
      <c r="U28" s="474"/>
    </row>
    <row r="29" spans="1:21" ht="15" customHeight="1" x14ac:dyDescent="0.35">
      <c r="A29" s="526"/>
      <c r="B29" s="452"/>
      <c r="C29" s="454"/>
      <c r="D29" s="328" t="s">
        <v>130</v>
      </c>
      <c r="E29" s="100"/>
      <c r="F29" s="330" t="s">
        <v>131</v>
      </c>
      <c r="G29" s="100"/>
      <c r="H29" s="330"/>
      <c r="I29" s="101"/>
      <c r="J29" s="328" t="s">
        <v>133</v>
      </c>
      <c r="K29" s="100"/>
      <c r="L29" s="330" t="s">
        <v>134</v>
      </c>
      <c r="M29" s="100"/>
      <c r="N29" s="330"/>
      <c r="O29" s="101"/>
      <c r="P29" s="327" t="s">
        <v>160</v>
      </c>
      <c r="Q29" s="113"/>
      <c r="R29" s="329" t="s">
        <v>161</v>
      </c>
      <c r="S29" s="113"/>
      <c r="T29" s="329"/>
      <c r="U29" s="112"/>
    </row>
    <row r="30" spans="1:21" x14ac:dyDescent="0.35">
      <c r="A30" s="322"/>
      <c r="B30" s="126" t="s">
        <v>135</v>
      </c>
      <c r="C30" s="127" t="s">
        <v>136</v>
      </c>
      <c r="D30" s="126" t="s">
        <v>135</v>
      </c>
      <c r="E30" s="117" t="s">
        <v>136</v>
      </c>
      <c r="F30" s="117" t="s">
        <v>135</v>
      </c>
      <c r="G30" s="117" t="s">
        <v>136</v>
      </c>
      <c r="H30" s="117" t="s">
        <v>135</v>
      </c>
      <c r="I30" s="127" t="s">
        <v>136</v>
      </c>
      <c r="J30" s="126" t="s">
        <v>135</v>
      </c>
      <c r="K30" s="117" t="s">
        <v>136</v>
      </c>
      <c r="L30" s="117" t="s">
        <v>135</v>
      </c>
      <c r="M30" s="117" t="s">
        <v>136</v>
      </c>
      <c r="N30" s="117" t="s">
        <v>135</v>
      </c>
      <c r="O30" s="127" t="s">
        <v>136</v>
      </c>
      <c r="P30" s="126" t="s">
        <v>135</v>
      </c>
      <c r="Q30" s="117" t="s">
        <v>136</v>
      </c>
      <c r="R30" s="117" t="s">
        <v>135</v>
      </c>
      <c r="S30" s="117" t="s">
        <v>136</v>
      </c>
      <c r="T30" s="117" t="s">
        <v>135</v>
      </c>
      <c r="U30" s="127" t="s">
        <v>136</v>
      </c>
    </row>
    <row r="31" spans="1:21" ht="15.75" customHeight="1" x14ac:dyDescent="0.35">
      <c r="A31" s="323" t="s">
        <v>65</v>
      </c>
      <c r="B31" s="257">
        <v>12083</v>
      </c>
      <c r="C31" s="325"/>
      <c r="D31" s="257">
        <v>2048</v>
      </c>
      <c r="E31" s="258"/>
      <c r="F31" s="258">
        <v>2051</v>
      </c>
      <c r="G31" s="258"/>
      <c r="H31" s="258">
        <v>4099</v>
      </c>
      <c r="I31" s="325"/>
      <c r="J31" s="257">
        <v>2000</v>
      </c>
      <c r="K31" s="258"/>
      <c r="L31" s="258">
        <v>2000</v>
      </c>
      <c r="M31" s="258"/>
      <c r="N31" s="258">
        <v>4000</v>
      </c>
      <c r="O31" s="325"/>
      <c r="P31" s="257">
        <v>1989</v>
      </c>
      <c r="Q31" s="258"/>
      <c r="R31" s="258">
        <v>1995</v>
      </c>
      <c r="S31" s="258"/>
      <c r="T31" s="258">
        <v>3984</v>
      </c>
      <c r="U31" s="325"/>
    </row>
    <row r="32" spans="1:21" x14ac:dyDescent="0.35">
      <c r="A32" s="528" t="s">
        <v>209</v>
      </c>
      <c r="B32" s="109">
        <v>1.7537847206011E-3</v>
      </c>
      <c r="C32" s="125"/>
      <c r="D32" s="175">
        <v>1.22688132369372E-3</v>
      </c>
      <c r="E32" s="166"/>
      <c r="F32" s="167">
        <v>1.3035348540522301E-3</v>
      </c>
      <c r="G32" s="166"/>
      <c r="H32" s="167">
        <v>1.26523613941765E-3</v>
      </c>
      <c r="I32" s="170"/>
      <c r="J32" s="175">
        <v>7.0425949894361098E-4</v>
      </c>
      <c r="K32" s="166"/>
      <c r="L32" s="129">
        <v>3.51463643497923E-3</v>
      </c>
      <c r="M32" s="143"/>
      <c r="N32" s="129">
        <v>2.10944797890552E-3</v>
      </c>
      <c r="O32" s="111"/>
      <c r="P32" s="175">
        <v>2.2792901012551299E-3</v>
      </c>
      <c r="Q32" s="166"/>
      <c r="R32" s="129">
        <v>1.52054032039017E-3</v>
      </c>
      <c r="S32" s="143"/>
      <c r="T32" s="129">
        <v>1.89934385881601E-3</v>
      </c>
      <c r="U32" s="111"/>
    </row>
    <row r="33" spans="1:21" x14ac:dyDescent="0.35">
      <c r="A33" s="528"/>
      <c r="B33" s="109"/>
      <c r="C33" s="125"/>
      <c r="D33" s="175"/>
      <c r="E33" s="166"/>
      <c r="F33" s="167"/>
      <c r="G33" s="166"/>
      <c r="H33" s="167"/>
      <c r="I33" s="170"/>
      <c r="J33" s="175"/>
      <c r="K33" s="166"/>
      <c r="L33" s="129"/>
      <c r="M33" s="143"/>
      <c r="N33" s="129"/>
      <c r="O33" s="111"/>
      <c r="P33" s="175"/>
      <c r="Q33" s="166"/>
      <c r="R33" s="129"/>
      <c r="S33" s="143"/>
      <c r="T33" s="129"/>
      <c r="U33" s="111"/>
    </row>
    <row r="34" spans="1:21" ht="14.5" customHeight="1" x14ac:dyDescent="0.35">
      <c r="A34" s="513">
        <v>1</v>
      </c>
      <c r="B34" s="109">
        <v>2.38240401388869E-3</v>
      </c>
      <c r="C34" s="125"/>
      <c r="D34" s="175">
        <v>9.8556785184437793E-4</v>
      </c>
      <c r="E34" s="166"/>
      <c r="F34" s="167">
        <v>3.3077493728009499E-3</v>
      </c>
      <c r="G34" s="166"/>
      <c r="H34" s="167">
        <v>2.1475083899675702E-3</v>
      </c>
      <c r="I34" s="170"/>
      <c r="J34" s="175">
        <v>2.9800174955299701E-3</v>
      </c>
      <c r="K34" s="166"/>
      <c r="L34" s="129">
        <v>4.7988319112216102E-3</v>
      </c>
      <c r="M34" s="143"/>
      <c r="N34" s="129">
        <v>3.8894247111057501E-3</v>
      </c>
      <c r="O34" s="111"/>
      <c r="P34" s="175">
        <v>2.2253655159008702E-3</v>
      </c>
      <c r="Q34" s="166"/>
      <c r="R34" s="129"/>
      <c r="S34" s="143"/>
      <c r="T34" s="129">
        <v>1.1110070183521E-3</v>
      </c>
      <c r="U34" s="111"/>
    </row>
    <row r="35" spans="1:21" ht="14.5" customHeight="1" x14ac:dyDescent="0.35">
      <c r="A35" s="513"/>
      <c r="B35" s="109"/>
      <c r="C35" s="125"/>
      <c r="D35" s="175"/>
      <c r="E35" s="166"/>
      <c r="F35" s="167"/>
      <c r="G35" s="166"/>
      <c r="H35" s="167"/>
      <c r="I35" s="170"/>
      <c r="J35" s="175"/>
      <c r="K35" s="166"/>
      <c r="L35" s="129"/>
      <c r="M35" s="143"/>
      <c r="N35" s="129"/>
      <c r="O35" s="111"/>
      <c r="P35" s="175"/>
      <c r="Q35" s="166"/>
      <c r="R35" s="129"/>
      <c r="S35" s="143"/>
      <c r="T35" s="129"/>
      <c r="U35" s="111"/>
    </row>
    <row r="36" spans="1:21" ht="14.5" customHeight="1" x14ac:dyDescent="0.35">
      <c r="A36" s="513">
        <v>2</v>
      </c>
      <c r="B36" s="109">
        <v>5.8470637476843498E-3</v>
      </c>
      <c r="C36" s="125"/>
      <c r="D36" s="175">
        <v>3.8460892803498202E-3</v>
      </c>
      <c r="E36" s="166"/>
      <c r="F36" s="167">
        <v>9.6571891242178999E-3</v>
      </c>
      <c r="G36" s="166"/>
      <c r="H36" s="167">
        <v>6.75376571250499E-3</v>
      </c>
      <c r="I36" s="170"/>
      <c r="J36" s="175">
        <v>3.1731894952402198E-3</v>
      </c>
      <c r="K36" s="166"/>
      <c r="L36" s="129">
        <v>6.05928488790323E-3</v>
      </c>
      <c r="M36" s="143"/>
      <c r="N36" s="129">
        <v>4.6162372038376304E-3</v>
      </c>
      <c r="O36" s="111"/>
      <c r="P36" s="175">
        <v>4.6341734656464902E-3</v>
      </c>
      <c r="Q36" s="166"/>
      <c r="R36" s="129">
        <v>7.6611858113045401E-3</v>
      </c>
      <c r="S36" s="143"/>
      <c r="T36" s="129">
        <v>6.1499590323171299E-3</v>
      </c>
      <c r="U36" s="111"/>
    </row>
    <row r="37" spans="1:21" ht="14.5" customHeight="1" x14ac:dyDescent="0.35">
      <c r="A37" s="513"/>
      <c r="B37" s="109"/>
      <c r="C37" s="125"/>
      <c r="D37" s="175"/>
      <c r="E37" s="166"/>
      <c r="F37" s="167"/>
      <c r="G37" s="166"/>
      <c r="H37" s="167"/>
      <c r="I37" s="170"/>
      <c r="J37" s="175"/>
      <c r="K37" s="166"/>
      <c r="L37" s="129"/>
      <c r="M37" s="143"/>
      <c r="N37" s="129"/>
      <c r="O37" s="111"/>
      <c r="P37" s="175"/>
      <c r="Q37" s="166"/>
      <c r="R37" s="129"/>
      <c r="S37" s="143"/>
      <c r="T37" s="129"/>
      <c r="U37" s="111"/>
    </row>
    <row r="38" spans="1:21" ht="14.5" customHeight="1" x14ac:dyDescent="0.35">
      <c r="A38" s="513">
        <v>3</v>
      </c>
      <c r="B38" s="109">
        <v>1.14340645997937E-2</v>
      </c>
      <c r="C38" s="125"/>
      <c r="D38" s="175">
        <v>9.7357527395360802E-3</v>
      </c>
      <c r="E38" s="166"/>
      <c r="F38" s="167">
        <v>1.50804938245317E-2</v>
      </c>
      <c r="G38" s="166"/>
      <c r="H38" s="167">
        <v>1.24100791332242E-2</v>
      </c>
      <c r="I38" s="170"/>
      <c r="J38" s="175">
        <v>1.0539303984190999E-2</v>
      </c>
      <c r="K38" s="166"/>
      <c r="L38" s="129">
        <v>1.45608242306248E-2</v>
      </c>
      <c r="M38" s="143"/>
      <c r="N38" s="129">
        <v>1.25500641244994E-2</v>
      </c>
      <c r="O38" s="111"/>
      <c r="P38" s="175">
        <v>4.0289190649294097E-3</v>
      </c>
      <c r="Q38" s="166"/>
      <c r="R38" s="129">
        <v>1.4573990685233301E-2</v>
      </c>
      <c r="S38" s="143"/>
      <c r="T38" s="129">
        <v>9.3093955005449699E-3</v>
      </c>
      <c r="U38" s="111"/>
    </row>
    <row r="39" spans="1:21" ht="14.5" customHeight="1" x14ac:dyDescent="0.35">
      <c r="A39" s="513"/>
      <c r="B39" s="109"/>
      <c r="C39" s="125"/>
      <c r="D39" s="175"/>
      <c r="E39" s="166"/>
      <c r="F39" s="167"/>
      <c r="G39" s="166"/>
      <c r="H39" s="167"/>
      <c r="I39" s="170"/>
      <c r="J39" s="175"/>
      <c r="K39" s="166"/>
      <c r="L39" s="129"/>
      <c r="M39" s="143"/>
      <c r="N39" s="129"/>
      <c r="O39" s="111"/>
      <c r="P39" s="175"/>
      <c r="Q39" s="166"/>
      <c r="R39" s="129"/>
      <c r="S39" s="143"/>
      <c r="T39" s="129"/>
      <c r="U39" s="111"/>
    </row>
    <row r="40" spans="1:21" ht="14.5" customHeight="1" x14ac:dyDescent="0.35">
      <c r="A40" s="513">
        <v>4</v>
      </c>
      <c r="B40" s="109">
        <v>2.2215456029202399E-2</v>
      </c>
      <c r="C40" s="125"/>
      <c r="D40" s="175">
        <v>2.2893876505978999E-2</v>
      </c>
      <c r="E40" s="166"/>
      <c r="F40" s="167">
        <v>2.0906610809374601E-2</v>
      </c>
      <c r="G40" s="166"/>
      <c r="H40" s="167">
        <v>2.1899516438917899E-2</v>
      </c>
      <c r="I40" s="170"/>
      <c r="J40" s="175">
        <v>1.5718484476422299E-2</v>
      </c>
      <c r="K40" s="166"/>
      <c r="L40" s="129">
        <v>2.8063291980829099E-2</v>
      </c>
      <c r="M40" s="143"/>
      <c r="N40" s="129">
        <v>2.1890888281091099E-2</v>
      </c>
      <c r="O40" s="111"/>
      <c r="P40" s="175">
        <v>2.3860425399347501E-2</v>
      </c>
      <c r="Q40" s="166"/>
      <c r="R40" s="129">
        <v>2.1875337406008302E-2</v>
      </c>
      <c r="S40" s="143"/>
      <c r="T40" s="129">
        <v>2.28663865963043E-2</v>
      </c>
      <c r="U40" s="111"/>
    </row>
    <row r="41" spans="1:21" ht="14.5" customHeight="1" x14ac:dyDescent="0.35">
      <c r="A41" s="513"/>
      <c r="B41" s="109"/>
      <c r="C41" s="125"/>
      <c r="D41" s="175"/>
      <c r="E41" s="166"/>
      <c r="F41" s="167"/>
      <c r="G41" s="166"/>
      <c r="H41" s="167"/>
      <c r="I41" s="170"/>
      <c r="J41" s="175"/>
      <c r="K41" s="166"/>
      <c r="L41" s="129"/>
      <c r="M41" s="143"/>
      <c r="N41" s="129"/>
      <c r="O41" s="111"/>
      <c r="P41" s="175"/>
      <c r="Q41" s="166"/>
      <c r="R41" s="129"/>
      <c r="S41" s="143"/>
      <c r="T41" s="129"/>
      <c r="U41" s="111"/>
    </row>
    <row r="42" spans="1:21" ht="14.5" customHeight="1" x14ac:dyDescent="0.35">
      <c r="A42" s="513">
        <v>5</v>
      </c>
      <c r="B42" s="109">
        <v>4.8004117433707E-2</v>
      </c>
      <c r="C42" s="125"/>
      <c r="D42" s="119">
        <v>5.2811167425563098E-2</v>
      </c>
      <c r="E42" s="143"/>
      <c r="F42" s="129">
        <v>4.34910295083367E-2</v>
      </c>
      <c r="G42" s="143"/>
      <c r="H42" s="129">
        <v>4.8147687861543803E-2</v>
      </c>
      <c r="I42" s="111"/>
      <c r="J42" s="119">
        <v>4.1842002937236999E-2</v>
      </c>
      <c r="K42" s="143"/>
      <c r="L42" s="129">
        <v>5.70075039453612E-2</v>
      </c>
      <c r="M42" s="143"/>
      <c r="N42" s="129">
        <v>4.9424753505752497E-2</v>
      </c>
      <c r="O42" s="111"/>
      <c r="P42" s="119">
        <v>4.44059382715081E-2</v>
      </c>
      <c r="Q42" s="143"/>
      <c r="R42" s="129">
        <v>4.8448096772970503E-2</v>
      </c>
      <c r="S42" s="143"/>
      <c r="T42" s="129">
        <v>4.6430061339093297E-2</v>
      </c>
      <c r="U42" s="111"/>
    </row>
    <row r="43" spans="1:21" ht="14.5" customHeight="1" x14ac:dyDescent="0.35">
      <c r="A43" s="513"/>
      <c r="B43" s="109"/>
      <c r="C43" s="125"/>
      <c r="D43" s="175"/>
      <c r="E43" s="166"/>
      <c r="F43" s="167"/>
      <c r="G43" s="166"/>
      <c r="H43" s="167"/>
      <c r="I43" s="170"/>
      <c r="J43" s="175"/>
      <c r="K43" s="166"/>
      <c r="L43" s="129"/>
      <c r="M43" s="143"/>
      <c r="N43" s="129"/>
      <c r="O43" s="111"/>
      <c r="P43" s="175"/>
      <c r="Q43" s="166"/>
      <c r="R43" s="129"/>
      <c r="S43" s="143"/>
      <c r="T43" s="129"/>
      <c r="U43" s="111"/>
    </row>
    <row r="44" spans="1:21" ht="14.5" customHeight="1" x14ac:dyDescent="0.35">
      <c r="A44" s="513">
        <v>6</v>
      </c>
      <c r="B44" s="109">
        <v>7.6760090319310498E-2</v>
      </c>
      <c r="C44" s="125"/>
      <c r="D44" s="175">
        <v>6.1615408464542797E-2</v>
      </c>
      <c r="E44" s="166"/>
      <c r="F44" s="167">
        <v>7.8096115622107595E-2</v>
      </c>
      <c r="G44" s="166"/>
      <c r="H44" s="167">
        <v>6.9861792982934504E-2</v>
      </c>
      <c r="I44" s="170"/>
      <c r="J44" s="175">
        <v>7.7227314884159001E-2</v>
      </c>
      <c r="K44" s="166"/>
      <c r="L44" s="129">
        <v>9.9374005661580903E-2</v>
      </c>
      <c r="M44" s="143"/>
      <c r="N44" s="129">
        <v>8.8300660366993397E-2</v>
      </c>
      <c r="O44" s="111"/>
      <c r="P44" s="175">
        <v>6.9281703542689005E-2</v>
      </c>
      <c r="Q44" s="166"/>
      <c r="R44" s="129">
        <v>7.5250492225553994E-2</v>
      </c>
      <c r="S44" s="143"/>
      <c r="T44" s="129">
        <v>7.2270592487582594E-2</v>
      </c>
      <c r="U44" s="111"/>
    </row>
    <row r="45" spans="1:21" ht="14.5" customHeight="1" x14ac:dyDescent="0.35">
      <c r="A45" s="513"/>
      <c r="B45" s="109"/>
      <c r="C45" s="125"/>
      <c r="D45" s="175"/>
      <c r="E45" s="166"/>
      <c r="F45" s="167"/>
      <c r="G45" s="166"/>
      <c r="H45" s="167"/>
      <c r="I45" s="170"/>
      <c r="J45" s="175"/>
      <c r="K45" s="166"/>
      <c r="L45" s="129"/>
      <c r="M45" s="143"/>
      <c r="N45" s="129"/>
      <c r="O45" s="111"/>
      <c r="P45" s="175"/>
      <c r="Q45" s="166"/>
      <c r="R45" s="129"/>
      <c r="S45" s="143"/>
      <c r="T45" s="129"/>
      <c r="U45" s="111"/>
    </row>
    <row r="46" spans="1:21" ht="14.5" customHeight="1" x14ac:dyDescent="0.35">
      <c r="A46" s="513">
        <v>7</v>
      </c>
      <c r="B46" s="109">
        <v>0.178486612803996</v>
      </c>
      <c r="C46" s="125"/>
      <c r="D46" s="119">
        <v>0.16799680042974999</v>
      </c>
      <c r="E46" s="143"/>
      <c r="F46" s="129">
        <v>0.16645484503607799</v>
      </c>
      <c r="G46" s="143"/>
      <c r="H46" s="129">
        <v>0.167225258470727</v>
      </c>
      <c r="I46" s="111"/>
      <c r="J46" s="119">
        <v>0.186892797719661</v>
      </c>
      <c r="K46" s="143"/>
      <c r="L46" s="129">
        <v>0.187524558530796</v>
      </c>
      <c r="M46" s="143"/>
      <c r="N46" s="129">
        <v>0.187208678127913</v>
      </c>
      <c r="O46" s="111"/>
      <c r="P46" s="119">
        <v>0.17526730662460399</v>
      </c>
      <c r="Q46" s="143"/>
      <c r="R46" s="129">
        <v>0.18734637719606301</v>
      </c>
      <c r="S46" s="143"/>
      <c r="T46" s="129">
        <v>0.181315937664142</v>
      </c>
      <c r="U46" s="111"/>
    </row>
    <row r="47" spans="1:21" ht="14.5" customHeight="1" x14ac:dyDescent="0.35">
      <c r="A47" s="513"/>
      <c r="B47" s="109"/>
      <c r="C47" s="125"/>
      <c r="D47" s="119"/>
      <c r="H47" s="129"/>
      <c r="I47" s="111"/>
      <c r="J47" s="119"/>
      <c r="K47" s="143"/>
      <c r="L47" s="129"/>
      <c r="M47" s="143"/>
      <c r="N47" s="129"/>
      <c r="O47" s="111"/>
      <c r="P47" s="119"/>
      <c r="Q47" s="143"/>
      <c r="R47" s="129"/>
      <c r="S47" s="143"/>
      <c r="T47" s="129"/>
      <c r="U47" s="111"/>
    </row>
    <row r="48" spans="1:21" ht="14.5" customHeight="1" x14ac:dyDescent="0.35">
      <c r="A48" s="513">
        <v>8</v>
      </c>
      <c r="B48" s="109">
        <v>0.27240598383487902</v>
      </c>
      <c r="C48" s="125"/>
      <c r="D48" s="119">
        <v>0.27955138907126198</v>
      </c>
      <c r="E48" s="143"/>
      <c r="F48" s="129">
        <v>0.28059968108893402</v>
      </c>
      <c r="G48" s="143"/>
      <c r="H48" s="129">
        <v>0.28007591869141901</v>
      </c>
      <c r="I48" s="111"/>
      <c r="J48" s="119">
        <v>0.28324409607513401</v>
      </c>
      <c r="K48" s="143"/>
      <c r="L48" s="129">
        <v>0.27406088642987397</v>
      </c>
      <c r="M48" s="143"/>
      <c r="N48" s="129">
        <v>0.27865249121347502</v>
      </c>
      <c r="O48" s="111"/>
      <c r="P48" s="119">
        <v>0.26394479000488902</v>
      </c>
      <c r="Q48" s="143"/>
      <c r="R48" s="129">
        <v>0.25255847613917798</v>
      </c>
      <c r="S48" s="143"/>
      <c r="T48" s="129">
        <v>0.25824305897627797</v>
      </c>
      <c r="U48" s="111"/>
    </row>
    <row r="49" spans="1:21" ht="14.5" customHeight="1" x14ac:dyDescent="0.35">
      <c r="A49" s="513"/>
      <c r="B49" s="109"/>
      <c r="C49" s="125"/>
      <c r="D49" s="119"/>
      <c r="H49" s="129"/>
      <c r="I49" s="111"/>
      <c r="J49" s="119"/>
      <c r="K49" s="143"/>
      <c r="L49" s="129"/>
      <c r="M49" s="143"/>
      <c r="N49" s="129"/>
      <c r="O49" s="111"/>
      <c r="P49" s="119"/>
      <c r="Q49" s="143"/>
      <c r="R49" s="129"/>
      <c r="S49" s="143"/>
      <c r="T49" s="129"/>
      <c r="U49" s="111"/>
    </row>
    <row r="50" spans="1:21" ht="14.5" customHeight="1" x14ac:dyDescent="0.35">
      <c r="A50" s="513">
        <v>9</v>
      </c>
      <c r="B50" s="119">
        <v>0.178312050942041</v>
      </c>
      <c r="C50" s="111"/>
      <c r="D50" s="119">
        <v>0.19662495905029401</v>
      </c>
      <c r="E50" s="143"/>
      <c r="F50" s="129">
        <v>0.183620857620756</v>
      </c>
      <c r="G50" s="143"/>
      <c r="H50" s="129">
        <v>0.190118149622829</v>
      </c>
      <c r="I50" s="111"/>
      <c r="J50" s="119">
        <v>0.180120739229819</v>
      </c>
      <c r="K50" s="143"/>
      <c r="L50" s="129">
        <v>0.14918358674010401</v>
      </c>
      <c r="M50" s="143"/>
      <c r="N50" s="129">
        <v>0.164652162853478</v>
      </c>
      <c r="O50" s="111"/>
      <c r="P50" s="119">
        <v>0.18536230011403301</v>
      </c>
      <c r="Q50" s="143"/>
      <c r="R50" s="129">
        <v>0.17441401003681201</v>
      </c>
      <c r="S50" s="143"/>
      <c r="T50" s="129">
        <v>0.179879910819328</v>
      </c>
      <c r="U50" s="111"/>
    </row>
    <row r="51" spans="1:21" ht="14.5" customHeight="1" x14ac:dyDescent="0.35">
      <c r="A51" s="513"/>
      <c r="B51" s="119"/>
      <c r="C51" s="111"/>
      <c r="D51" s="119"/>
      <c r="F51" s="129"/>
      <c r="H51" s="129"/>
      <c r="I51" s="111"/>
      <c r="J51" s="119"/>
      <c r="K51" s="143"/>
      <c r="L51" s="129"/>
      <c r="M51" s="143"/>
      <c r="N51" s="129"/>
      <c r="O51" s="111"/>
      <c r="P51" s="119"/>
      <c r="Q51" s="143"/>
      <c r="R51" s="129"/>
      <c r="S51" s="143"/>
      <c r="T51" s="129"/>
      <c r="U51" s="111"/>
    </row>
    <row r="52" spans="1:21" x14ac:dyDescent="0.35">
      <c r="A52" s="528" t="s">
        <v>210</v>
      </c>
      <c r="B52" s="119">
        <v>0.20033424760058599</v>
      </c>
      <c r="C52" s="111"/>
      <c r="D52" s="119">
        <v>0.19870806545492101</v>
      </c>
      <c r="E52" s="143"/>
      <c r="F52" s="129">
        <v>0.19732806427566599</v>
      </c>
      <c r="G52" s="143"/>
      <c r="H52" s="129">
        <v>0.19801755986853001</v>
      </c>
      <c r="I52" s="111"/>
      <c r="J52" s="119">
        <v>0.19470962570793601</v>
      </c>
      <c r="K52" s="143"/>
      <c r="L52" s="129">
        <v>0.17343665579142201</v>
      </c>
      <c r="M52" s="143"/>
      <c r="N52" s="129">
        <v>0.184073140659269</v>
      </c>
      <c r="O52" s="111"/>
      <c r="P52" s="119">
        <v>0.223067320319425</v>
      </c>
      <c r="Q52" s="143"/>
      <c r="R52" s="129">
        <v>0.21503321974870701</v>
      </c>
      <c r="S52" s="143"/>
      <c r="T52" s="129">
        <v>0.21904422021421999</v>
      </c>
      <c r="U52" s="111"/>
    </row>
    <row r="53" spans="1:21" x14ac:dyDescent="0.35">
      <c r="A53" s="528"/>
      <c r="B53" s="119"/>
      <c r="C53" s="111"/>
      <c r="D53" s="119"/>
      <c r="F53" s="87"/>
      <c r="H53" s="129"/>
      <c r="I53" s="111"/>
      <c r="J53" s="87"/>
      <c r="K53" s="143"/>
      <c r="L53" s="129"/>
      <c r="M53" s="143"/>
      <c r="N53" s="129"/>
      <c r="O53" s="111"/>
      <c r="P53" s="119"/>
      <c r="Q53" s="143"/>
      <c r="R53" s="129"/>
      <c r="S53" s="143"/>
      <c r="T53" s="129"/>
      <c r="U53" s="111"/>
    </row>
    <row r="54" spans="1:21" x14ac:dyDescent="0.35">
      <c r="A54" s="528" t="s">
        <v>91</v>
      </c>
      <c r="B54" s="119">
        <v>2.0641239543093899E-3</v>
      </c>
      <c r="C54" s="111"/>
      <c r="D54" s="119">
        <v>4.0040424022647998E-3</v>
      </c>
      <c r="E54" s="143"/>
      <c r="F54" s="129">
        <v>1.5382886314377499E-4</v>
      </c>
      <c r="G54" s="143"/>
      <c r="H54" s="129">
        <v>2.0775266879839299E-3</v>
      </c>
      <c r="I54" s="111"/>
      <c r="J54" s="119">
        <v>2.84816849572775E-3</v>
      </c>
      <c r="K54" s="143"/>
      <c r="L54" s="129">
        <v>2.41593345530523E-3</v>
      </c>
      <c r="M54" s="143"/>
      <c r="N54" s="129">
        <v>2.6320509736794898E-3</v>
      </c>
      <c r="O54" s="111"/>
      <c r="P54" s="119">
        <v>1.6424675757729199E-3</v>
      </c>
      <c r="Q54" s="143"/>
      <c r="R54" s="129">
        <v>1.31827365777897E-3</v>
      </c>
      <c r="S54" s="143"/>
      <c r="T54" s="129">
        <v>1.48012649302098E-3</v>
      </c>
      <c r="U54" s="111"/>
    </row>
    <row r="55" spans="1:21" ht="15.75" customHeight="1" x14ac:dyDescent="0.35">
      <c r="A55" s="528"/>
      <c r="B55" s="119"/>
      <c r="C55" s="111"/>
      <c r="D55" s="119"/>
      <c r="F55" s="129"/>
      <c r="H55" s="129"/>
      <c r="I55" s="111"/>
      <c r="J55" s="119"/>
      <c r="K55" s="143"/>
      <c r="L55" s="129"/>
      <c r="M55" s="143"/>
      <c r="N55" s="129"/>
      <c r="O55" s="111"/>
      <c r="P55" s="119"/>
      <c r="Q55" s="143"/>
      <c r="R55" s="129"/>
      <c r="S55" s="143"/>
      <c r="T55" s="129"/>
      <c r="U55" s="111"/>
    </row>
    <row r="56" spans="1:21" x14ac:dyDescent="0.35">
      <c r="A56" s="527" t="s">
        <v>211</v>
      </c>
      <c r="B56" s="126">
        <v>0.37864629854262699</v>
      </c>
      <c r="C56" s="241"/>
      <c r="D56" s="239">
        <v>0.39533302450521401</v>
      </c>
      <c r="E56" s="242"/>
      <c r="F56" s="243">
        <v>0.38094892189642199</v>
      </c>
      <c r="G56" s="242"/>
      <c r="H56" s="243">
        <v>0.388135709491359</v>
      </c>
      <c r="I56" s="241"/>
      <c r="J56" s="239">
        <v>0.37483036493775401</v>
      </c>
      <c r="K56" s="242"/>
      <c r="L56" s="243">
        <v>0.32262024253152499</v>
      </c>
      <c r="M56" s="242"/>
      <c r="N56" s="243">
        <v>0.348725303512747</v>
      </c>
      <c r="O56" s="241"/>
      <c r="P56" s="239">
        <v>0.40842962043345798</v>
      </c>
      <c r="Q56" s="242"/>
      <c r="R56" s="243">
        <v>0.38944722978551899</v>
      </c>
      <c r="S56" s="242"/>
      <c r="T56" s="243">
        <v>0.39892413103354801</v>
      </c>
      <c r="U56" s="241"/>
    </row>
    <row r="57" spans="1:21" x14ac:dyDescent="0.35">
      <c r="A57" s="522"/>
      <c r="B57" s="109"/>
      <c r="C57" s="111"/>
      <c r="D57" s="119"/>
      <c r="F57" s="129"/>
      <c r="H57" s="129"/>
      <c r="I57" s="111"/>
      <c r="J57" s="119"/>
      <c r="K57" s="143"/>
      <c r="L57" s="129"/>
      <c r="M57" s="143"/>
      <c r="N57" s="129"/>
      <c r="O57" s="111"/>
      <c r="P57" s="119"/>
      <c r="Q57" s="143"/>
      <c r="R57" s="129"/>
      <c r="S57" s="143"/>
      <c r="T57" s="129"/>
      <c r="U57" s="111"/>
    </row>
    <row r="58" spans="1:21" x14ac:dyDescent="0.35">
      <c r="A58" s="522" t="s">
        <v>212</v>
      </c>
      <c r="B58" s="109">
        <v>0.45089259663887599</v>
      </c>
      <c r="C58" s="111"/>
      <c r="D58" s="119">
        <v>0.44754818950101199</v>
      </c>
      <c r="E58" s="143"/>
      <c r="F58" s="129">
        <v>0.44705452612501201</v>
      </c>
      <c r="G58" s="143"/>
      <c r="H58" s="129">
        <v>0.44730117716214701</v>
      </c>
      <c r="I58" s="111"/>
      <c r="J58" s="119">
        <v>0.47013689379479501</v>
      </c>
      <c r="K58" s="143"/>
      <c r="L58" s="129">
        <v>0.461585444960669</v>
      </c>
      <c r="M58" s="143"/>
      <c r="N58" s="129">
        <v>0.46586116934138799</v>
      </c>
      <c r="O58" s="111"/>
      <c r="P58" s="119">
        <v>0.43921209662949201</v>
      </c>
      <c r="Q58" s="143"/>
      <c r="R58" s="129">
        <v>0.43990485333524099</v>
      </c>
      <c r="S58" s="143"/>
      <c r="T58" s="129">
        <v>0.43955899664042097</v>
      </c>
      <c r="U58" s="111"/>
    </row>
    <row r="59" spans="1:21" x14ac:dyDescent="0.35">
      <c r="A59" s="522"/>
      <c r="B59" s="109"/>
      <c r="C59" s="111"/>
      <c r="D59" s="119"/>
      <c r="F59" s="129"/>
      <c r="H59" s="129"/>
      <c r="I59" s="111"/>
      <c r="J59" s="119"/>
      <c r="K59" s="143"/>
      <c r="L59" s="129"/>
      <c r="M59" s="143"/>
      <c r="N59" s="129"/>
      <c r="O59" s="111"/>
      <c r="P59" s="119"/>
      <c r="Q59" s="143"/>
      <c r="R59" s="129"/>
      <c r="S59" s="143"/>
      <c r="T59" s="129"/>
      <c r="U59" s="111"/>
    </row>
    <row r="60" spans="1:21" x14ac:dyDescent="0.35">
      <c r="A60" s="522" t="s">
        <v>213</v>
      </c>
      <c r="B60" s="109">
        <v>0.124764207753017</v>
      </c>
      <c r="C60" s="111"/>
      <c r="D60" s="119">
        <v>0.11442657589010601</v>
      </c>
      <c r="E60" s="143"/>
      <c r="F60" s="129">
        <v>0.121587145130444</v>
      </c>
      <c r="G60" s="143"/>
      <c r="H60" s="129">
        <v>0.118009480844478</v>
      </c>
      <c r="I60" s="111"/>
      <c r="J60" s="119">
        <v>0.119069317821396</v>
      </c>
      <c r="K60" s="143"/>
      <c r="L60" s="129">
        <v>0.156381509606942</v>
      </c>
      <c r="M60" s="143"/>
      <c r="N60" s="129">
        <v>0.13772541387274601</v>
      </c>
      <c r="O60" s="111"/>
      <c r="P60" s="119">
        <v>0.11368764181419699</v>
      </c>
      <c r="Q60" s="143"/>
      <c r="R60" s="129">
        <v>0.123698588998525</v>
      </c>
      <c r="S60" s="143"/>
      <c r="T60" s="129">
        <v>0.11870065382667599</v>
      </c>
      <c r="U60" s="111"/>
    </row>
    <row r="61" spans="1:21" x14ac:dyDescent="0.35">
      <c r="A61" s="522"/>
      <c r="B61" s="109"/>
      <c r="C61" s="111"/>
      <c r="D61" s="119"/>
      <c r="F61" s="129"/>
      <c r="H61" s="129"/>
      <c r="I61" s="111"/>
      <c r="J61" s="119"/>
      <c r="K61" s="143"/>
      <c r="L61" s="129"/>
      <c r="M61" s="143"/>
      <c r="N61" s="129"/>
      <c r="O61" s="111"/>
      <c r="P61" s="119"/>
      <c r="Q61" s="143"/>
      <c r="R61" s="129"/>
      <c r="S61" s="143"/>
      <c r="T61" s="129"/>
      <c r="U61" s="111"/>
    </row>
    <row r="62" spans="1:21" x14ac:dyDescent="0.35">
      <c r="A62" s="522" t="s">
        <v>214</v>
      </c>
      <c r="B62" s="109">
        <v>4.3632773111170302E-2</v>
      </c>
      <c r="C62" s="111"/>
      <c r="D62" s="119">
        <v>3.8688167701403001E-2</v>
      </c>
      <c r="E62" s="143"/>
      <c r="F62" s="129">
        <v>5.0255577984977401E-2</v>
      </c>
      <c r="G62" s="143"/>
      <c r="H62" s="129">
        <v>4.4476105814032399E-2</v>
      </c>
      <c r="I62" s="111"/>
      <c r="J62" s="119">
        <v>3.3115254950327098E-2</v>
      </c>
      <c r="K62" s="143"/>
      <c r="L62" s="129">
        <v>5.6996869445557902E-2</v>
      </c>
      <c r="M62" s="143"/>
      <c r="N62" s="129">
        <v>4.5056062299439398E-2</v>
      </c>
      <c r="O62" s="111"/>
      <c r="P62" s="119">
        <v>3.70281735470794E-2</v>
      </c>
      <c r="Q62" s="143"/>
      <c r="R62" s="129">
        <v>4.5631054222936299E-2</v>
      </c>
      <c r="S62" s="143"/>
      <c r="T62" s="129">
        <v>4.13360920063345E-2</v>
      </c>
      <c r="U62" s="111"/>
    </row>
    <row r="63" spans="1:21" ht="15.75" customHeight="1" x14ac:dyDescent="0.35">
      <c r="A63" s="523"/>
      <c r="B63" s="110"/>
      <c r="C63" s="176"/>
      <c r="D63" s="208"/>
      <c r="E63" s="54"/>
      <c r="F63" s="209"/>
      <c r="G63" s="54"/>
      <c r="H63" s="209"/>
      <c r="I63" s="176"/>
      <c r="J63" s="208"/>
      <c r="K63" s="54"/>
      <c r="L63" s="209"/>
      <c r="M63" s="54"/>
      <c r="N63" s="209"/>
      <c r="O63" s="176"/>
      <c r="P63" s="208"/>
      <c r="Q63" s="54"/>
      <c r="R63" s="209"/>
      <c r="S63" s="54"/>
      <c r="T63" s="209"/>
      <c r="U63" s="176"/>
    </row>
    <row r="64" spans="1:21" ht="15.75" customHeight="1" x14ac:dyDescent="0.35">
      <c r="D64" s="293"/>
      <c r="E64" s="87"/>
      <c r="F64" s="293"/>
      <c r="G64" s="87"/>
    </row>
    <row r="65" spans="1:21" ht="58" customHeight="1" x14ac:dyDescent="0.35">
      <c r="A65" s="476" t="s">
        <v>216</v>
      </c>
      <c r="B65" s="465" t="s">
        <v>159</v>
      </c>
      <c r="C65" s="466"/>
      <c r="D65" s="446">
        <v>2021</v>
      </c>
      <c r="E65" s="447"/>
      <c r="F65" s="447"/>
      <c r="G65" s="447"/>
      <c r="H65" s="447"/>
      <c r="I65" s="448"/>
      <c r="J65" s="446">
        <v>2022</v>
      </c>
      <c r="K65" s="447"/>
      <c r="L65" s="447"/>
      <c r="M65" s="447"/>
      <c r="N65" s="447"/>
      <c r="O65" s="448"/>
      <c r="P65" s="446">
        <v>2023</v>
      </c>
      <c r="Q65" s="447"/>
      <c r="R65" s="447"/>
      <c r="S65" s="447"/>
      <c r="T65" s="447"/>
      <c r="U65" s="448"/>
    </row>
    <row r="66" spans="1:21" ht="14.5" customHeight="1" x14ac:dyDescent="0.35">
      <c r="A66" s="477"/>
      <c r="B66" s="472"/>
      <c r="C66" s="474"/>
      <c r="D66" s="472" t="s">
        <v>58</v>
      </c>
      <c r="E66" s="473"/>
      <c r="F66" s="473" t="s">
        <v>59</v>
      </c>
      <c r="G66" s="473"/>
      <c r="H66" s="473" t="s">
        <v>60</v>
      </c>
      <c r="I66" s="474"/>
      <c r="J66" s="472" t="s">
        <v>61</v>
      </c>
      <c r="K66" s="473"/>
      <c r="L66" s="473" t="s">
        <v>62</v>
      </c>
      <c r="M66" s="473"/>
      <c r="N66" s="473" t="s">
        <v>60</v>
      </c>
      <c r="O66" s="474"/>
      <c r="P66" s="472" t="s">
        <v>63</v>
      </c>
      <c r="Q66" s="473"/>
      <c r="R66" s="473" t="s">
        <v>64</v>
      </c>
      <c r="S66" s="473"/>
      <c r="T66" s="473" t="s">
        <v>60</v>
      </c>
      <c r="U66" s="474"/>
    </row>
    <row r="67" spans="1:21" ht="15.75" customHeight="1" x14ac:dyDescent="0.35">
      <c r="A67" s="478"/>
      <c r="B67" s="452"/>
      <c r="C67" s="454"/>
      <c r="D67" s="328" t="s">
        <v>130</v>
      </c>
      <c r="E67" s="100"/>
      <c r="F67" s="330" t="s">
        <v>131</v>
      </c>
      <c r="G67" s="100"/>
      <c r="H67" s="330"/>
      <c r="I67" s="101"/>
      <c r="J67" s="328" t="s">
        <v>133</v>
      </c>
      <c r="K67" s="100"/>
      <c r="L67" s="330" t="s">
        <v>134</v>
      </c>
      <c r="M67" s="100"/>
      <c r="N67" s="330"/>
      <c r="O67" s="101"/>
      <c r="P67" s="327" t="s">
        <v>160</v>
      </c>
      <c r="Q67" s="113"/>
      <c r="R67" s="329" t="s">
        <v>161</v>
      </c>
      <c r="S67" s="113"/>
      <c r="T67" s="329"/>
      <c r="U67" s="112"/>
    </row>
    <row r="68" spans="1:21" x14ac:dyDescent="0.35">
      <c r="A68" s="322"/>
      <c r="B68" s="126" t="s">
        <v>135</v>
      </c>
      <c r="C68" s="127" t="s">
        <v>136</v>
      </c>
      <c r="D68" s="126" t="s">
        <v>135</v>
      </c>
      <c r="E68" s="117" t="s">
        <v>136</v>
      </c>
      <c r="F68" s="117" t="s">
        <v>135</v>
      </c>
      <c r="G68" s="117" t="s">
        <v>136</v>
      </c>
      <c r="H68" s="117" t="s">
        <v>135</v>
      </c>
      <c r="I68" s="127" t="s">
        <v>136</v>
      </c>
      <c r="J68" s="126" t="s">
        <v>135</v>
      </c>
      <c r="K68" s="117" t="s">
        <v>136</v>
      </c>
      <c r="L68" s="117" t="s">
        <v>135</v>
      </c>
      <c r="M68" s="117" t="s">
        <v>136</v>
      </c>
      <c r="N68" s="117" t="s">
        <v>135</v>
      </c>
      <c r="O68" s="127" t="s">
        <v>136</v>
      </c>
      <c r="P68" s="126" t="s">
        <v>135</v>
      </c>
      <c r="Q68" s="117" t="s">
        <v>136</v>
      </c>
      <c r="R68" s="117" t="s">
        <v>135</v>
      </c>
      <c r="S68" s="117" t="s">
        <v>136</v>
      </c>
      <c r="T68" s="117" t="s">
        <v>135</v>
      </c>
      <c r="U68" s="127" t="s">
        <v>136</v>
      </c>
    </row>
    <row r="69" spans="1:21" ht="15.75" customHeight="1" x14ac:dyDescent="0.35">
      <c r="A69" s="323" t="s">
        <v>65</v>
      </c>
      <c r="B69" s="257">
        <v>12083</v>
      </c>
      <c r="C69" s="325"/>
      <c r="D69" s="257">
        <v>2048</v>
      </c>
      <c r="E69" s="258"/>
      <c r="F69" s="258">
        <v>2051</v>
      </c>
      <c r="G69" s="258"/>
      <c r="H69" s="258">
        <v>4099</v>
      </c>
      <c r="I69" s="325"/>
      <c r="J69" s="257">
        <v>2000</v>
      </c>
      <c r="K69" s="258"/>
      <c r="L69" s="258">
        <v>2000</v>
      </c>
      <c r="M69" s="258"/>
      <c r="N69" s="258">
        <v>4000</v>
      </c>
      <c r="O69" s="325"/>
      <c r="P69" s="257">
        <v>1989</v>
      </c>
      <c r="Q69" s="258"/>
      <c r="R69" s="258">
        <v>1995</v>
      </c>
      <c r="S69" s="258"/>
      <c r="T69" s="258">
        <v>3984</v>
      </c>
      <c r="U69" s="269"/>
    </row>
    <row r="70" spans="1:21" x14ac:dyDescent="0.35">
      <c r="A70" s="528" t="s">
        <v>209</v>
      </c>
      <c r="B70" s="109">
        <v>0.26823342102148401</v>
      </c>
      <c r="C70" s="125"/>
      <c r="D70" s="175">
        <v>0.29139202507046802</v>
      </c>
      <c r="E70" s="166"/>
      <c r="F70" s="167">
        <v>0.25488632627803498</v>
      </c>
      <c r="G70" s="166"/>
      <c r="H70" s="167">
        <v>0.27312581680180098</v>
      </c>
      <c r="I70" s="170"/>
      <c r="J70" s="175">
        <v>0.30724698903913</v>
      </c>
      <c r="K70" s="166"/>
      <c r="L70" s="129">
        <v>0.21554750301237099</v>
      </c>
      <c r="M70" s="143"/>
      <c r="N70" s="129">
        <v>0.26139724563602801</v>
      </c>
      <c r="O70" s="84"/>
      <c r="P70" s="175">
        <v>0.31106524160649901</v>
      </c>
      <c r="Q70" s="166"/>
      <c r="R70" s="129">
        <v>0.22918494076822199</v>
      </c>
      <c r="S70" s="143"/>
      <c r="T70" s="129">
        <v>0.27006343387243498</v>
      </c>
      <c r="U70" s="84"/>
    </row>
    <row r="71" spans="1:21" x14ac:dyDescent="0.35">
      <c r="A71" s="528"/>
      <c r="B71" s="109"/>
      <c r="C71" s="125"/>
      <c r="D71" s="175"/>
      <c r="E71" s="166"/>
      <c r="F71" s="167"/>
      <c r="G71" s="166"/>
      <c r="H71" s="167"/>
      <c r="I71" s="170"/>
      <c r="J71" s="175"/>
      <c r="K71" s="166"/>
      <c r="L71" s="129"/>
      <c r="M71" s="143"/>
      <c r="N71" s="431"/>
      <c r="O71" s="84"/>
      <c r="P71" s="175"/>
      <c r="Q71" s="166"/>
      <c r="R71" s="129"/>
      <c r="S71" s="431"/>
      <c r="T71" s="431"/>
      <c r="U71" s="84"/>
    </row>
    <row r="72" spans="1:21" ht="14.5" customHeight="1" x14ac:dyDescent="0.35">
      <c r="A72" s="513">
        <v>1</v>
      </c>
      <c r="B72" s="109">
        <v>0.125930683036724</v>
      </c>
      <c r="C72" s="125"/>
      <c r="D72" s="175">
        <v>0.14685553717079</v>
      </c>
      <c r="E72" s="166"/>
      <c r="F72" s="167">
        <v>0.13450565505628401</v>
      </c>
      <c r="G72" s="166"/>
      <c r="H72" s="167">
        <v>0.140676076805445</v>
      </c>
      <c r="I72" s="170"/>
      <c r="J72" s="175">
        <v>0.13621495479567799</v>
      </c>
      <c r="K72" s="166"/>
      <c r="L72" s="129">
        <v>0.126302279163408</v>
      </c>
      <c r="M72" s="143"/>
      <c r="N72" s="129">
        <v>0.131258616937414</v>
      </c>
      <c r="O72" s="84"/>
      <c r="P72" s="175">
        <v>0.11611090929138</v>
      </c>
      <c r="Q72" s="166"/>
      <c r="R72" s="129">
        <v>9.47419239149489E-2</v>
      </c>
      <c r="S72" s="143"/>
      <c r="T72" s="129">
        <v>0.105410325379176</v>
      </c>
      <c r="U72" s="84"/>
    </row>
    <row r="73" spans="1:21" ht="14.5" customHeight="1" x14ac:dyDescent="0.35">
      <c r="A73" s="513"/>
      <c r="B73" s="109"/>
      <c r="C73" s="125"/>
      <c r="D73" s="175"/>
      <c r="E73" s="166"/>
      <c r="F73" s="167"/>
      <c r="G73" s="166"/>
      <c r="H73" s="167"/>
      <c r="I73" s="170"/>
      <c r="J73" s="175"/>
      <c r="K73" s="166"/>
      <c r="L73" s="129"/>
      <c r="M73" s="143"/>
      <c r="N73" s="431"/>
      <c r="O73" s="84"/>
      <c r="P73" s="175"/>
      <c r="Q73" s="166"/>
      <c r="R73" s="129"/>
      <c r="S73" s="431"/>
      <c r="T73" s="431"/>
      <c r="U73" s="84"/>
    </row>
    <row r="74" spans="1:21" ht="14.5" customHeight="1" x14ac:dyDescent="0.35">
      <c r="A74" s="513">
        <v>2</v>
      </c>
      <c r="B74" s="109">
        <v>0.14532055107917</v>
      </c>
      <c r="C74" s="125"/>
      <c r="D74" s="175">
        <v>0.143475096318846</v>
      </c>
      <c r="E74" s="166"/>
      <c r="F74" s="167">
        <v>0.140573392712673</v>
      </c>
      <c r="G74" s="166"/>
      <c r="H74" s="167">
        <v>0.14202318266816699</v>
      </c>
      <c r="I74" s="170"/>
      <c r="J74" s="175">
        <v>0.152463665271305</v>
      </c>
      <c r="K74" s="166"/>
      <c r="L74" s="129">
        <v>0.14610518729705399</v>
      </c>
      <c r="M74" s="143"/>
      <c r="N74" s="129">
        <v>0.14928442625715599</v>
      </c>
      <c r="O74" s="84"/>
      <c r="P74" s="175">
        <v>0.14564448352348999</v>
      </c>
      <c r="Q74" s="166"/>
      <c r="R74" s="129">
        <v>0.14382486729173199</v>
      </c>
      <c r="S74" s="143"/>
      <c r="T74" s="129">
        <v>0.144733305204401</v>
      </c>
      <c r="U74" s="84"/>
    </row>
    <row r="75" spans="1:21" ht="14.5" customHeight="1" x14ac:dyDescent="0.35">
      <c r="A75" s="513"/>
      <c r="B75" s="109"/>
      <c r="C75" s="125"/>
      <c r="D75" s="175"/>
      <c r="E75" s="166"/>
      <c r="F75" s="167"/>
      <c r="G75" s="166"/>
      <c r="H75" s="167"/>
      <c r="I75" s="170"/>
      <c r="J75" s="175"/>
      <c r="K75" s="166"/>
      <c r="L75" s="129"/>
      <c r="M75" s="143"/>
      <c r="N75" s="431"/>
      <c r="O75" s="84"/>
      <c r="P75" s="175"/>
      <c r="Q75" s="166"/>
      <c r="R75" s="431"/>
      <c r="S75" s="431"/>
      <c r="T75" s="431"/>
      <c r="U75" s="84"/>
    </row>
    <row r="76" spans="1:21" ht="14.5" customHeight="1" x14ac:dyDescent="0.35">
      <c r="A76" s="513">
        <v>3</v>
      </c>
      <c r="B76" s="109">
        <v>0.10311051866325199</v>
      </c>
      <c r="C76" s="125"/>
      <c r="D76" s="175">
        <v>9.6758817446116793E-2</v>
      </c>
      <c r="E76" s="166"/>
      <c r="F76" s="167">
        <v>8.8703314980138198E-2</v>
      </c>
      <c r="G76" s="166"/>
      <c r="H76" s="167">
        <v>9.2728118387622793E-2</v>
      </c>
      <c r="I76" s="170"/>
      <c r="J76" s="175">
        <v>0.101715557347427</v>
      </c>
      <c r="K76" s="166"/>
      <c r="L76" s="129">
        <v>0.114367714384197</v>
      </c>
      <c r="M76" s="143"/>
      <c r="N76" s="129">
        <v>0.108041635919584</v>
      </c>
      <c r="O76" s="84"/>
      <c r="P76" s="175">
        <v>9.8019368270536394E-2</v>
      </c>
      <c r="Q76" s="166"/>
      <c r="R76" s="129">
        <v>0.119631464769294</v>
      </c>
      <c r="S76" s="143"/>
      <c r="T76" s="129">
        <v>0.10884169081087899</v>
      </c>
      <c r="U76" s="84"/>
    </row>
    <row r="77" spans="1:21" ht="14.5" customHeight="1" x14ac:dyDescent="0.35">
      <c r="A77" s="513"/>
      <c r="B77" s="109"/>
      <c r="C77" s="125"/>
      <c r="D77" s="175"/>
      <c r="E77" s="166"/>
      <c r="F77" s="167"/>
      <c r="G77" s="166"/>
      <c r="H77" s="167"/>
      <c r="I77" s="170"/>
      <c r="J77" s="175"/>
      <c r="K77" s="166"/>
      <c r="L77" s="129"/>
      <c r="M77" s="143"/>
      <c r="N77" s="431"/>
      <c r="O77" s="84"/>
      <c r="P77" s="175"/>
      <c r="Q77" s="166"/>
      <c r="R77" s="129"/>
      <c r="S77" s="431"/>
      <c r="T77" s="431"/>
      <c r="U77" s="84"/>
    </row>
    <row r="78" spans="1:21" ht="14.5" customHeight="1" x14ac:dyDescent="0.35">
      <c r="A78" s="513">
        <v>4</v>
      </c>
      <c r="B78" s="109">
        <v>6.7522729164291695E-2</v>
      </c>
      <c r="C78" s="125"/>
      <c r="D78" s="175">
        <v>5.3371410578683401E-2</v>
      </c>
      <c r="E78" s="166"/>
      <c r="F78" s="167">
        <v>6.03543916802056E-2</v>
      </c>
      <c r="G78" s="166"/>
      <c r="H78" s="167">
        <v>5.6865456477155803E-2</v>
      </c>
      <c r="I78" s="170"/>
      <c r="J78" s="175">
        <v>7.0630527894054204E-2</v>
      </c>
      <c r="K78" s="166"/>
      <c r="L78" s="129">
        <v>7.7746807561684103E-2</v>
      </c>
      <c r="M78" s="143"/>
      <c r="N78" s="129">
        <v>7.4188667758113294E-2</v>
      </c>
      <c r="O78" s="84"/>
      <c r="P78" s="175">
        <v>7.0479045928806106E-2</v>
      </c>
      <c r="Q78" s="166"/>
      <c r="R78" s="129">
        <v>7.31068356269306E-2</v>
      </c>
      <c r="S78" s="143"/>
      <c r="T78" s="129">
        <v>7.1794919549994396E-2</v>
      </c>
      <c r="U78" s="84"/>
    </row>
    <row r="79" spans="1:21" ht="14.5" customHeight="1" x14ac:dyDescent="0.35">
      <c r="A79" s="513"/>
      <c r="B79" s="109"/>
      <c r="C79" s="125"/>
      <c r="D79" s="175"/>
      <c r="E79" s="166"/>
      <c r="F79" s="167"/>
      <c r="G79" s="166"/>
      <c r="H79" s="167"/>
      <c r="I79" s="170"/>
      <c r="J79" s="175"/>
      <c r="K79" s="166"/>
      <c r="L79" s="129"/>
      <c r="M79" s="143"/>
      <c r="N79" s="431"/>
      <c r="O79" s="84"/>
      <c r="P79" s="175"/>
      <c r="Q79" s="166"/>
      <c r="R79" s="129"/>
      <c r="S79" s="431"/>
      <c r="T79" s="431"/>
      <c r="U79" s="84"/>
    </row>
    <row r="80" spans="1:21" ht="14.5" customHeight="1" x14ac:dyDescent="0.35">
      <c r="A80" s="513">
        <v>5</v>
      </c>
      <c r="B80" s="109">
        <v>7.4242725287214803E-2</v>
      </c>
      <c r="C80" s="125"/>
      <c r="D80" s="119">
        <v>7.8828334886165294E-2</v>
      </c>
      <c r="E80" s="143"/>
      <c r="F80" s="129">
        <v>7.7631516404706599E-2</v>
      </c>
      <c r="G80" s="143"/>
      <c r="H80" s="129">
        <v>7.8229487682433804E-2</v>
      </c>
      <c r="I80" s="111"/>
      <c r="J80" s="119">
        <v>6.3058626405412099E-2</v>
      </c>
      <c r="K80" s="143"/>
      <c r="L80" s="129">
        <v>8.1578976490788893E-2</v>
      </c>
      <c r="M80" s="143"/>
      <c r="N80" s="129">
        <v>7.2318801526811999E-2</v>
      </c>
      <c r="O80" s="84"/>
      <c r="P80" s="119">
        <v>6.7576791522314703E-2</v>
      </c>
      <c r="Q80" s="143"/>
      <c r="R80" s="129">
        <v>7.6554754354791907E-2</v>
      </c>
      <c r="S80" s="143"/>
      <c r="T80" s="129">
        <v>7.2072533503378805E-2</v>
      </c>
      <c r="U80" s="84"/>
    </row>
    <row r="81" spans="1:21" ht="14.5" customHeight="1" x14ac:dyDescent="0.35">
      <c r="A81" s="513"/>
      <c r="B81" s="109"/>
      <c r="C81" s="125"/>
      <c r="D81" s="300"/>
      <c r="E81" s="114"/>
      <c r="F81" s="294"/>
      <c r="G81" s="114"/>
      <c r="H81" s="294"/>
      <c r="I81" s="168"/>
      <c r="J81" s="300"/>
      <c r="K81" s="114"/>
      <c r="L81" s="129"/>
      <c r="M81" s="143"/>
      <c r="O81" s="84"/>
      <c r="P81" s="175"/>
      <c r="Q81" s="114"/>
      <c r="R81" s="129"/>
      <c r="S81" s="431"/>
      <c r="T81" s="431"/>
      <c r="U81" s="84"/>
    </row>
    <row r="82" spans="1:21" ht="14.5" customHeight="1" x14ac:dyDescent="0.35">
      <c r="A82" s="513">
        <v>6</v>
      </c>
      <c r="B82" s="109">
        <v>6.0425704823831902E-2</v>
      </c>
      <c r="C82" s="125"/>
      <c r="D82" s="175">
        <v>4.7771302777904201E-2</v>
      </c>
      <c r="E82" s="166"/>
      <c r="F82" s="167">
        <v>6.4167460406707899E-2</v>
      </c>
      <c r="G82" s="166"/>
      <c r="H82" s="167">
        <v>5.5975381591914002E-2</v>
      </c>
      <c r="I82" s="170"/>
      <c r="J82" s="119">
        <v>3.80409094429386E-2</v>
      </c>
      <c r="K82" s="166"/>
      <c r="L82" s="167">
        <v>6.6538923269029895E-2</v>
      </c>
      <c r="M82" s="166"/>
      <c r="N82" s="167">
        <v>5.2289916477100802E-2</v>
      </c>
      <c r="O82" s="170"/>
      <c r="P82" s="175">
        <v>6.1637591909596799E-2</v>
      </c>
      <c r="Q82" s="114"/>
      <c r="R82" s="129">
        <v>8.4673616848649297E-2</v>
      </c>
      <c r="S82" s="143"/>
      <c r="T82" s="129">
        <v>7.3172950913390197E-2</v>
      </c>
      <c r="U82" s="84"/>
    </row>
    <row r="83" spans="1:21" ht="14.5" customHeight="1" x14ac:dyDescent="0.35">
      <c r="A83" s="513"/>
      <c r="B83" s="109"/>
      <c r="C83" s="125"/>
      <c r="D83" s="175"/>
      <c r="E83" s="166"/>
      <c r="F83" s="167"/>
      <c r="G83" s="166"/>
      <c r="H83" s="167"/>
      <c r="I83" s="170"/>
      <c r="J83" s="119"/>
      <c r="K83" s="166"/>
      <c r="L83" s="167"/>
      <c r="M83" s="166"/>
      <c r="N83" s="167"/>
      <c r="O83" s="170"/>
      <c r="P83" s="175"/>
      <c r="Q83" s="114"/>
      <c r="R83" s="129"/>
      <c r="S83" s="431"/>
      <c r="T83" s="431"/>
      <c r="U83" s="84"/>
    </row>
    <row r="84" spans="1:21" ht="14.5" customHeight="1" x14ac:dyDescent="0.35">
      <c r="A84" s="513">
        <v>7</v>
      </c>
      <c r="B84" s="109">
        <v>5.4232946715770003E-2</v>
      </c>
      <c r="C84" s="125"/>
      <c r="D84" s="175">
        <v>4.3303619271413699E-2</v>
      </c>
      <c r="E84" s="166"/>
      <c r="F84" s="167">
        <v>5.4685368794958999E-2</v>
      </c>
      <c r="G84" s="166"/>
      <c r="H84" s="167">
        <v>4.8998659063446803E-2</v>
      </c>
      <c r="I84" s="170"/>
      <c r="J84" s="119">
        <v>4.6420539930369202E-2</v>
      </c>
      <c r="K84" s="166"/>
      <c r="L84" s="167">
        <v>6.2446608344737697E-2</v>
      </c>
      <c r="M84" s="166"/>
      <c r="N84" s="167">
        <v>5.4433574205664297E-2</v>
      </c>
      <c r="O84" s="170"/>
      <c r="P84" s="119">
        <v>4.9853212795005597E-2</v>
      </c>
      <c r="Q84" s="87"/>
      <c r="R84" s="129">
        <v>6.8951806637557803E-2</v>
      </c>
      <c r="S84" s="143"/>
      <c r="T84" s="129">
        <v>5.9416891295283297E-2</v>
      </c>
      <c r="U84" s="84"/>
    </row>
    <row r="85" spans="1:21" ht="14.5" customHeight="1" x14ac:dyDescent="0.35">
      <c r="A85" s="513"/>
      <c r="B85" s="109"/>
      <c r="C85" s="125"/>
      <c r="D85" s="175"/>
      <c r="E85" s="166"/>
      <c r="F85" s="167"/>
      <c r="G85" s="166"/>
      <c r="H85" s="167"/>
      <c r="I85" s="170"/>
      <c r="J85" s="119"/>
      <c r="K85" s="166"/>
      <c r="L85" s="167"/>
      <c r="M85" s="166"/>
      <c r="N85" s="167"/>
      <c r="O85" s="170"/>
      <c r="P85" s="119"/>
      <c r="R85" s="129"/>
      <c r="S85" s="431"/>
      <c r="T85" s="431"/>
      <c r="U85" s="84"/>
    </row>
    <row r="86" spans="1:21" ht="14.5" customHeight="1" x14ac:dyDescent="0.35">
      <c r="A86" s="513">
        <v>8</v>
      </c>
      <c r="B86" s="109">
        <v>4.5931190036635802E-2</v>
      </c>
      <c r="C86" s="125"/>
      <c r="D86" s="175">
        <v>3.8686051002225601E-2</v>
      </c>
      <c r="E86" s="166"/>
      <c r="F86" s="167">
        <v>5.9712050874289303E-2</v>
      </c>
      <c r="G86" s="166"/>
      <c r="H86" s="167">
        <v>4.9206745179423299E-2</v>
      </c>
      <c r="I86" s="170"/>
      <c r="J86" s="119">
        <v>3.7220765944168899E-2</v>
      </c>
      <c r="K86" s="166"/>
      <c r="L86" s="167">
        <v>4.9550069083323697E-2</v>
      </c>
      <c r="M86" s="166"/>
      <c r="N86" s="167">
        <v>4.3385417566145799E-2</v>
      </c>
      <c r="O86" s="170"/>
      <c r="P86" s="119">
        <v>3.8390433480116698E-2</v>
      </c>
      <c r="Q86" s="87"/>
      <c r="R86" s="129">
        <v>5.18234977077996E-2</v>
      </c>
      <c r="S86" s="143"/>
      <c r="T86" s="129">
        <v>4.5117080928941303E-2</v>
      </c>
      <c r="U86" s="84"/>
    </row>
    <row r="87" spans="1:21" ht="14.5" customHeight="1" x14ac:dyDescent="0.35">
      <c r="A87" s="513"/>
      <c r="B87" s="109"/>
      <c r="C87" s="125"/>
      <c r="D87" s="175"/>
      <c r="E87" s="166"/>
      <c r="F87" s="167"/>
      <c r="G87" s="166"/>
      <c r="H87" s="167"/>
      <c r="I87" s="170"/>
      <c r="J87" s="119"/>
      <c r="K87" s="166"/>
      <c r="L87" s="167"/>
      <c r="M87" s="166"/>
      <c r="N87" s="167"/>
      <c r="O87" s="170"/>
      <c r="P87" s="119"/>
      <c r="R87" s="129"/>
      <c r="S87" s="431"/>
      <c r="T87" s="431"/>
      <c r="U87" s="84"/>
    </row>
    <row r="88" spans="1:21" ht="14.5" customHeight="1" x14ac:dyDescent="0.35">
      <c r="A88" s="513">
        <v>9</v>
      </c>
      <c r="B88" s="119">
        <v>2.58945839391941E-2</v>
      </c>
      <c r="C88" s="111"/>
      <c r="D88" s="175">
        <v>2.64875395217277E-2</v>
      </c>
      <c r="E88" s="166"/>
      <c r="F88" s="167">
        <v>3.1711341614419901E-2</v>
      </c>
      <c r="G88" s="166"/>
      <c r="H88" s="167">
        <v>2.9101352162925399E-2</v>
      </c>
      <c r="I88" s="170"/>
      <c r="J88" s="119">
        <v>2.16899454674651E-2</v>
      </c>
      <c r="K88" s="166"/>
      <c r="L88" s="167">
        <v>3.3096555387713701E-2</v>
      </c>
      <c r="M88" s="166"/>
      <c r="N88" s="167">
        <v>2.7393250476067499E-2</v>
      </c>
      <c r="O88" s="170"/>
      <c r="P88" s="119">
        <v>1.33245022959389E-2</v>
      </c>
      <c r="Q88" s="87"/>
      <c r="R88" s="129">
        <v>2.8833272103593498E-2</v>
      </c>
      <c r="S88" s="143"/>
      <c r="T88" s="129">
        <v>2.1090565577768599E-2</v>
      </c>
      <c r="U88" s="84"/>
    </row>
    <row r="89" spans="1:21" ht="14.5" customHeight="1" x14ac:dyDescent="0.35">
      <c r="A89" s="513"/>
      <c r="B89" s="119"/>
      <c r="C89" s="111"/>
      <c r="D89" s="175"/>
      <c r="E89" s="166"/>
      <c r="F89" s="167"/>
      <c r="G89" s="166"/>
      <c r="H89" s="167"/>
      <c r="I89" s="170"/>
      <c r="J89" s="119"/>
      <c r="K89" s="166"/>
      <c r="L89" s="167"/>
      <c r="M89" s="166"/>
      <c r="N89" s="167"/>
      <c r="O89" s="170"/>
      <c r="P89" s="119"/>
      <c r="R89" s="129"/>
      <c r="S89" s="431"/>
      <c r="T89" s="431"/>
      <c r="U89" s="84"/>
    </row>
    <row r="90" spans="1:21" x14ac:dyDescent="0.35">
      <c r="A90" s="528" t="s">
        <v>210</v>
      </c>
      <c r="B90" s="119">
        <v>2.5015316134078501E-2</v>
      </c>
      <c r="C90" s="111"/>
      <c r="D90" s="175">
        <v>2.8143589294070501E-2</v>
      </c>
      <c r="E90" s="166"/>
      <c r="F90" s="167">
        <v>3.02324513249357E-2</v>
      </c>
      <c r="G90" s="166"/>
      <c r="H90" s="167">
        <v>2.9188784706360601E-2</v>
      </c>
      <c r="I90" s="170"/>
      <c r="J90" s="119">
        <v>1.9639149470541298E-2</v>
      </c>
      <c r="K90" s="166"/>
      <c r="L90" s="167">
        <v>2.23923705857411E-2</v>
      </c>
      <c r="M90" s="166"/>
      <c r="N90" s="167">
        <v>2.1015760039842402E-2</v>
      </c>
      <c r="O90" s="170"/>
      <c r="P90" s="119">
        <v>2.418519915582E-2</v>
      </c>
      <c r="Q90" s="87"/>
      <c r="R90" s="129">
        <v>2.5287135332588799E-2</v>
      </c>
      <c r="S90" s="143"/>
      <c r="T90" s="129">
        <v>2.4736997021637799E-2</v>
      </c>
      <c r="U90" s="84"/>
    </row>
    <row r="91" spans="1:21" x14ac:dyDescent="0.35">
      <c r="A91" s="528"/>
      <c r="B91" s="119"/>
      <c r="C91" s="111"/>
      <c r="D91" s="175"/>
      <c r="E91" s="166"/>
      <c r="F91" s="167"/>
      <c r="G91" s="166"/>
      <c r="H91" s="167"/>
      <c r="I91" s="170"/>
      <c r="J91" s="119"/>
      <c r="K91" s="166"/>
      <c r="L91" s="167"/>
      <c r="M91" s="166"/>
      <c r="N91" s="167"/>
      <c r="O91" s="170"/>
      <c r="P91" s="119"/>
      <c r="R91" s="129"/>
      <c r="S91" s="431"/>
      <c r="T91" s="431"/>
      <c r="U91" s="84"/>
    </row>
    <row r="92" spans="1:21" x14ac:dyDescent="0.35">
      <c r="A92" s="528" t="s">
        <v>91</v>
      </c>
      <c r="B92" s="119">
        <v>4.1396300983535996E-3</v>
      </c>
      <c r="C92" s="111"/>
      <c r="D92" s="175">
        <v>4.9266766615883497E-3</v>
      </c>
      <c r="E92" s="166"/>
      <c r="F92" s="167">
        <v>2.8367298726455202E-3</v>
      </c>
      <c r="G92" s="166"/>
      <c r="H92" s="167">
        <v>3.8809384733037699E-3</v>
      </c>
      <c r="I92" s="170"/>
      <c r="J92" s="119">
        <v>5.6583689915124498E-3</v>
      </c>
      <c r="K92" s="166"/>
      <c r="L92" s="167">
        <v>4.3270054199504001E-3</v>
      </c>
      <c r="M92" s="166"/>
      <c r="N92" s="167">
        <v>4.9926872000731299E-3</v>
      </c>
      <c r="O92" s="170"/>
      <c r="P92" s="119">
        <v>3.7132202204957802E-3</v>
      </c>
      <c r="Q92" s="87"/>
      <c r="R92" s="129">
        <v>3.38588464389204E-3</v>
      </c>
      <c r="S92" s="143"/>
      <c r="T92" s="129">
        <v>3.54930594271443E-3</v>
      </c>
      <c r="U92" s="84"/>
    </row>
    <row r="93" spans="1:21" ht="15.75" customHeight="1" x14ac:dyDescent="0.35">
      <c r="A93" s="528"/>
      <c r="B93" s="119"/>
      <c r="C93" s="111"/>
      <c r="D93" s="175"/>
      <c r="E93" s="166"/>
      <c r="F93" s="167"/>
      <c r="G93" s="166"/>
      <c r="H93" s="167"/>
      <c r="I93" s="170"/>
      <c r="J93" s="119"/>
      <c r="K93" s="166"/>
      <c r="L93" s="167"/>
      <c r="M93" s="166"/>
      <c r="N93" s="167"/>
      <c r="O93" s="170"/>
      <c r="P93" s="119"/>
      <c r="U93" s="84"/>
    </row>
    <row r="94" spans="1:21" x14ac:dyDescent="0.35">
      <c r="A94" s="527" t="s">
        <v>217</v>
      </c>
      <c r="B94" s="126">
        <v>0.21149974164950999</v>
      </c>
      <c r="C94" s="241"/>
      <c r="D94" s="239">
        <v>0.18439210186734201</v>
      </c>
      <c r="E94" s="242"/>
      <c r="F94" s="243">
        <v>0.24050867301531201</v>
      </c>
      <c r="G94" s="242"/>
      <c r="H94" s="243">
        <v>0.21247092270407</v>
      </c>
      <c r="I94" s="241"/>
      <c r="J94" s="239">
        <v>0.16301131025548299</v>
      </c>
      <c r="K94" s="242"/>
      <c r="L94" s="243">
        <v>0.23402452667054599</v>
      </c>
      <c r="M94" s="242"/>
      <c r="N94" s="243">
        <v>0.198517918764821</v>
      </c>
      <c r="O94" s="241"/>
      <c r="P94" s="239">
        <v>0.18739093963647799</v>
      </c>
      <c r="Q94" s="242"/>
      <c r="R94" s="243">
        <v>0.259569328630189</v>
      </c>
      <c r="S94" s="242"/>
      <c r="T94" s="243">
        <v>0.223534485737021</v>
      </c>
      <c r="U94" s="241"/>
    </row>
    <row r="95" spans="1:21" x14ac:dyDescent="0.35">
      <c r="A95" s="522"/>
      <c r="B95" s="109"/>
      <c r="C95" s="111"/>
      <c r="D95" s="119"/>
      <c r="F95" s="129"/>
      <c r="H95" s="129"/>
      <c r="I95" s="111"/>
      <c r="J95" s="119"/>
      <c r="K95" s="143"/>
      <c r="L95" s="129"/>
      <c r="M95" s="143"/>
      <c r="N95" s="129"/>
      <c r="O95" s="111"/>
      <c r="P95" s="119"/>
      <c r="Q95" s="143"/>
      <c r="R95" s="129"/>
      <c r="S95" s="143"/>
      <c r="T95" s="129"/>
      <c r="U95" s="111"/>
    </row>
    <row r="96" spans="1:21" x14ac:dyDescent="0.35">
      <c r="A96" s="522" t="s">
        <v>218</v>
      </c>
      <c r="B96" s="109">
        <v>0.14176545445150601</v>
      </c>
      <c r="C96" s="111"/>
      <c r="D96" s="119">
        <v>0.132199745464849</v>
      </c>
      <c r="E96" s="143"/>
      <c r="F96" s="129">
        <v>0.13798590808491201</v>
      </c>
      <c r="G96" s="143"/>
      <c r="H96" s="129">
        <v>0.13509494415959</v>
      </c>
      <c r="I96" s="111"/>
      <c r="J96" s="119">
        <v>0.13368915429946601</v>
      </c>
      <c r="K96" s="143"/>
      <c r="L96" s="129">
        <v>0.159325784052473</v>
      </c>
      <c r="M96" s="143"/>
      <c r="N96" s="129">
        <v>0.146507469284925</v>
      </c>
      <c r="O96" s="111"/>
      <c r="P96" s="119">
        <v>0.13805583745112099</v>
      </c>
      <c r="Q96" s="143"/>
      <c r="R96" s="129">
        <v>0.14966158998172299</v>
      </c>
      <c r="S96" s="143"/>
      <c r="T96" s="129">
        <v>0.14386745305337301</v>
      </c>
      <c r="U96" s="111"/>
    </row>
    <row r="97" spans="1:21" x14ac:dyDescent="0.35">
      <c r="A97" s="522"/>
      <c r="B97" s="109"/>
      <c r="C97" s="111"/>
      <c r="D97" s="119"/>
      <c r="F97" s="129"/>
      <c r="H97" s="129"/>
      <c r="I97" s="111"/>
      <c r="J97" s="119"/>
      <c r="K97" s="143"/>
      <c r="L97" s="129"/>
      <c r="M97" s="143"/>
      <c r="N97" s="129"/>
      <c r="O97" s="111"/>
      <c r="P97" s="119"/>
      <c r="Q97" s="143"/>
      <c r="R97" s="129"/>
      <c r="S97" s="143"/>
      <c r="T97" s="129"/>
      <c r="U97" s="111"/>
    </row>
    <row r="98" spans="1:21" x14ac:dyDescent="0.35">
      <c r="A98" s="522" t="s">
        <v>219</v>
      </c>
      <c r="B98" s="109">
        <v>0.24843106974242199</v>
      </c>
      <c r="C98" s="111"/>
      <c r="D98" s="119">
        <v>0.240233913764963</v>
      </c>
      <c r="E98" s="143"/>
      <c r="F98" s="129">
        <v>0.229276707692811</v>
      </c>
      <c r="G98" s="143"/>
      <c r="H98" s="129">
        <v>0.23475130105579001</v>
      </c>
      <c r="I98" s="111"/>
      <c r="J98" s="119">
        <v>0.25417922261873099</v>
      </c>
      <c r="K98" s="143"/>
      <c r="L98" s="129">
        <v>0.26047290168125098</v>
      </c>
      <c r="M98" s="143"/>
      <c r="N98" s="129">
        <v>0.25732606217673898</v>
      </c>
      <c r="O98" s="111"/>
      <c r="P98" s="119">
        <v>0.243663851794027</v>
      </c>
      <c r="Q98" s="143"/>
      <c r="R98" s="129">
        <v>0.26345633206102598</v>
      </c>
      <c r="S98" s="143"/>
      <c r="T98" s="129">
        <v>0.25357499601528</v>
      </c>
      <c r="U98" s="111"/>
    </row>
    <row r="99" spans="1:21" x14ac:dyDescent="0.35">
      <c r="A99" s="522"/>
      <c r="B99" s="109"/>
      <c r="C99" s="111"/>
      <c r="D99" s="119"/>
      <c r="F99" s="129"/>
      <c r="H99" s="129"/>
      <c r="I99" s="111"/>
      <c r="J99" s="119"/>
      <c r="K99" s="143"/>
      <c r="L99" s="129"/>
      <c r="M99" s="143"/>
      <c r="N99" s="129"/>
      <c r="O99" s="111"/>
      <c r="P99" s="119"/>
      <c r="Q99" s="143"/>
      <c r="R99" s="129"/>
      <c r="S99" s="143"/>
      <c r="T99" s="129"/>
      <c r="U99" s="111"/>
    </row>
    <row r="100" spans="1:21" x14ac:dyDescent="0.35">
      <c r="A100" s="522" t="s">
        <v>220</v>
      </c>
      <c r="B100" s="109">
        <v>0.39416410405820801</v>
      </c>
      <c r="C100" s="111"/>
      <c r="D100" s="119">
        <v>0.43824756224125899</v>
      </c>
      <c r="E100" s="143"/>
      <c r="F100" s="129">
        <v>0.38939198133431902</v>
      </c>
      <c r="G100" s="143"/>
      <c r="H100" s="129">
        <v>0.41380189360724701</v>
      </c>
      <c r="I100" s="111"/>
      <c r="J100" s="119">
        <v>0.44346194383480703</v>
      </c>
      <c r="K100" s="143"/>
      <c r="L100" s="129">
        <v>0.34184978217577899</v>
      </c>
      <c r="M100" s="143"/>
      <c r="N100" s="129">
        <v>0.39265586257344098</v>
      </c>
      <c r="O100" s="111"/>
      <c r="P100" s="119">
        <v>0.42717615089787903</v>
      </c>
      <c r="Q100" s="143"/>
      <c r="R100" s="129">
        <v>0.323926864683171</v>
      </c>
      <c r="S100" s="143"/>
      <c r="T100" s="129">
        <v>0.37547375925161097</v>
      </c>
      <c r="U100" s="111"/>
    </row>
    <row r="101" spans="1:21" ht="15.75" customHeight="1" x14ac:dyDescent="0.35">
      <c r="A101" s="523"/>
      <c r="B101" s="110"/>
      <c r="C101" s="176"/>
      <c r="D101" s="208"/>
      <c r="E101" s="54"/>
      <c r="F101" s="209"/>
      <c r="G101" s="54"/>
      <c r="H101" s="209"/>
      <c r="I101" s="176"/>
      <c r="J101" s="208"/>
      <c r="K101" s="54"/>
      <c r="L101" s="209"/>
      <c r="M101" s="54"/>
      <c r="N101" s="209"/>
      <c r="O101" s="176"/>
      <c r="P101" s="208"/>
      <c r="Q101" s="54"/>
      <c r="R101" s="209"/>
      <c r="S101" s="54"/>
      <c r="T101" s="209"/>
      <c r="U101" s="176"/>
    </row>
    <row r="102" spans="1:21" ht="15.75" customHeight="1" x14ac:dyDescent="0.35">
      <c r="D102" s="293"/>
      <c r="E102" s="87"/>
      <c r="F102" s="293"/>
      <c r="G102" s="87"/>
    </row>
    <row r="103" spans="1:21" ht="29.15" customHeight="1" x14ac:dyDescent="0.35">
      <c r="A103" s="476" t="s">
        <v>221</v>
      </c>
      <c r="B103" s="465" t="s">
        <v>159</v>
      </c>
      <c r="C103" s="466"/>
      <c r="D103" s="446">
        <v>2021</v>
      </c>
      <c r="E103" s="447"/>
      <c r="F103" s="447"/>
      <c r="G103" s="447"/>
      <c r="H103" s="447"/>
      <c r="I103" s="448"/>
      <c r="J103" s="446">
        <v>2022</v>
      </c>
      <c r="K103" s="447"/>
      <c r="L103" s="447"/>
      <c r="M103" s="447"/>
      <c r="N103" s="447"/>
      <c r="O103" s="448"/>
      <c r="P103" s="446">
        <v>2023</v>
      </c>
      <c r="Q103" s="447"/>
      <c r="R103" s="447"/>
      <c r="S103" s="447"/>
      <c r="T103" s="447"/>
      <c r="U103" s="448"/>
    </row>
    <row r="104" spans="1:21" ht="29.15" customHeight="1" x14ac:dyDescent="0.35">
      <c r="A104" s="477"/>
      <c r="B104" s="472"/>
      <c r="C104" s="474"/>
      <c r="D104" s="472" t="s">
        <v>58</v>
      </c>
      <c r="E104" s="473"/>
      <c r="F104" s="473" t="s">
        <v>59</v>
      </c>
      <c r="G104" s="473"/>
      <c r="H104" s="473" t="s">
        <v>60</v>
      </c>
      <c r="I104" s="474"/>
      <c r="J104" s="472" t="s">
        <v>61</v>
      </c>
      <c r="K104" s="473"/>
      <c r="L104" s="473" t="s">
        <v>62</v>
      </c>
      <c r="M104" s="473"/>
      <c r="N104" s="473" t="s">
        <v>60</v>
      </c>
      <c r="O104" s="474"/>
      <c r="P104" s="472" t="s">
        <v>63</v>
      </c>
      <c r="Q104" s="473"/>
      <c r="R104" s="473" t="s">
        <v>64</v>
      </c>
      <c r="S104" s="473"/>
      <c r="T104" s="473" t="s">
        <v>60</v>
      </c>
      <c r="U104" s="474"/>
    </row>
    <row r="105" spans="1:21" ht="15.75" customHeight="1" x14ac:dyDescent="0.35">
      <c r="A105" s="478"/>
      <c r="B105" s="452"/>
      <c r="C105" s="454"/>
      <c r="D105" s="328" t="s">
        <v>130</v>
      </c>
      <c r="E105" s="100"/>
      <c r="F105" s="330" t="s">
        <v>131</v>
      </c>
      <c r="G105" s="100"/>
      <c r="H105" s="330"/>
      <c r="I105" s="101"/>
      <c r="J105" s="328" t="s">
        <v>133</v>
      </c>
      <c r="K105" s="100"/>
      <c r="L105" s="330" t="s">
        <v>134</v>
      </c>
      <c r="M105" s="100"/>
      <c r="N105" s="330"/>
      <c r="O105" s="101"/>
      <c r="P105" s="327" t="s">
        <v>160</v>
      </c>
      <c r="Q105" s="113"/>
      <c r="R105" s="329" t="s">
        <v>161</v>
      </c>
      <c r="S105" s="113"/>
      <c r="T105" s="329"/>
      <c r="U105" s="112"/>
    </row>
    <row r="106" spans="1:21" x14ac:dyDescent="0.35">
      <c r="A106" s="322"/>
      <c r="B106" s="126" t="s">
        <v>135</v>
      </c>
      <c r="C106" s="127" t="s">
        <v>136</v>
      </c>
      <c r="D106" s="126" t="s">
        <v>135</v>
      </c>
      <c r="E106" s="117" t="s">
        <v>136</v>
      </c>
      <c r="F106" s="117" t="s">
        <v>135</v>
      </c>
      <c r="G106" s="117" t="s">
        <v>136</v>
      </c>
      <c r="H106" s="117" t="s">
        <v>135</v>
      </c>
      <c r="I106" s="127" t="s">
        <v>136</v>
      </c>
      <c r="J106" s="126" t="s">
        <v>135</v>
      </c>
      <c r="K106" s="117" t="s">
        <v>136</v>
      </c>
      <c r="L106" s="117" t="s">
        <v>135</v>
      </c>
      <c r="M106" s="117" t="s">
        <v>136</v>
      </c>
      <c r="N106" s="117" t="s">
        <v>135</v>
      </c>
      <c r="O106" s="127" t="s">
        <v>136</v>
      </c>
      <c r="P106" s="126" t="s">
        <v>135</v>
      </c>
      <c r="Q106" s="117" t="s">
        <v>136</v>
      </c>
      <c r="R106" s="117" t="s">
        <v>135</v>
      </c>
      <c r="S106" s="117" t="s">
        <v>136</v>
      </c>
      <c r="T106" s="117" t="s">
        <v>135</v>
      </c>
      <c r="U106" s="127" t="s">
        <v>136</v>
      </c>
    </row>
    <row r="107" spans="1:21" ht="15.75" customHeight="1" x14ac:dyDescent="0.35">
      <c r="A107" s="323" t="s">
        <v>65</v>
      </c>
      <c r="B107" s="257">
        <v>12083</v>
      </c>
      <c r="C107" s="325"/>
      <c r="D107" s="257">
        <v>2048</v>
      </c>
      <c r="E107" s="258"/>
      <c r="F107" s="258">
        <v>2051</v>
      </c>
      <c r="G107" s="258"/>
      <c r="H107" s="258">
        <v>4099</v>
      </c>
      <c r="I107" s="325"/>
      <c r="J107" s="257">
        <v>2000</v>
      </c>
      <c r="K107" s="258"/>
      <c r="L107" s="258">
        <v>2000</v>
      </c>
      <c r="M107" s="258"/>
      <c r="N107" s="258">
        <v>4000</v>
      </c>
      <c r="O107" s="325"/>
      <c r="P107" s="257">
        <v>1989</v>
      </c>
      <c r="Q107" s="258"/>
      <c r="R107" s="258">
        <v>1995</v>
      </c>
      <c r="S107" s="258"/>
      <c r="T107" s="258">
        <v>3984</v>
      </c>
      <c r="U107" s="269"/>
    </row>
    <row r="108" spans="1:21" x14ac:dyDescent="0.35">
      <c r="A108" s="530" t="s">
        <v>222</v>
      </c>
      <c r="B108" s="175">
        <v>4.6125192434678997E-2</v>
      </c>
      <c r="C108" s="170"/>
      <c r="D108" s="175">
        <v>4.7237639702389901E-2</v>
      </c>
      <c r="E108" s="166"/>
      <c r="F108" s="167">
        <v>5.2814760321324997E-2</v>
      </c>
      <c r="G108" s="166"/>
      <c r="H108" s="167">
        <v>5.0028240899868202E-2</v>
      </c>
      <c r="I108" s="170"/>
      <c r="J108" s="167">
        <v>3.99836474400245E-2</v>
      </c>
      <c r="K108" s="166"/>
      <c r="L108" s="167">
        <v>4.8185960108559703E-2</v>
      </c>
      <c r="M108" s="235"/>
      <c r="N108" s="167">
        <v>4.4084803809152001E-2</v>
      </c>
      <c r="O108" s="235"/>
      <c r="P108" s="175">
        <v>4.3264500862907201E-2</v>
      </c>
      <c r="Q108" s="166"/>
      <c r="R108" s="129">
        <v>4.5048938946387201E-2</v>
      </c>
      <c r="S108" s="143"/>
      <c r="T108" s="129">
        <v>4.4158063618089299E-2</v>
      </c>
      <c r="U108" s="111"/>
    </row>
    <row r="109" spans="1:21" x14ac:dyDescent="0.35">
      <c r="A109" s="530"/>
      <c r="B109" s="175"/>
      <c r="C109" s="170"/>
      <c r="D109" s="175"/>
      <c r="E109" s="166"/>
      <c r="F109" s="167"/>
      <c r="G109" s="166"/>
      <c r="H109" s="167"/>
      <c r="I109" s="170"/>
      <c r="J109" s="167"/>
      <c r="K109" s="167"/>
      <c r="L109" s="167"/>
      <c r="M109" s="235"/>
      <c r="N109" s="167"/>
      <c r="O109" s="235"/>
      <c r="P109" s="175"/>
      <c r="Q109" s="166"/>
      <c r="R109" s="129"/>
      <c r="S109" s="143"/>
      <c r="T109" s="129"/>
      <c r="U109" s="111"/>
    </row>
    <row r="110" spans="1:21" x14ac:dyDescent="0.35">
      <c r="A110" s="530" t="s">
        <v>223</v>
      </c>
      <c r="B110" s="175">
        <v>0.202410092981571</v>
      </c>
      <c r="C110" s="170"/>
      <c r="D110" s="175">
        <v>0.20262568744871701</v>
      </c>
      <c r="E110" s="166"/>
      <c r="F110" s="167">
        <v>0.192768009205047</v>
      </c>
      <c r="G110" s="166"/>
      <c r="H110" s="167">
        <v>0.19769324101430699</v>
      </c>
      <c r="I110" s="170"/>
      <c r="J110" s="167">
        <v>0.226264790160603</v>
      </c>
      <c r="K110" s="166"/>
      <c r="L110" s="167">
        <v>0.21720643598168099</v>
      </c>
      <c r="M110" s="235"/>
      <c r="N110" s="167">
        <v>0.221735613032644</v>
      </c>
      <c r="O110" s="235"/>
      <c r="P110" s="175">
        <v>0.18751524883739401</v>
      </c>
      <c r="Q110" s="166"/>
      <c r="R110" s="129">
        <v>0.188203647354313</v>
      </c>
      <c r="S110" s="143"/>
      <c r="T110" s="129">
        <v>0.187859966472114</v>
      </c>
      <c r="U110" s="111"/>
    </row>
    <row r="111" spans="1:21" x14ac:dyDescent="0.35">
      <c r="A111" s="530"/>
      <c r="B111" s="175"/>
      <c r="C111" s="170"/>
      <c r="D111" s="175"/>
      <c r="E111" s="166"/>
      <c r="F111" s="167"/>
      <c r="G111" s="166"/>
      <c r="H111" s="167"/>
      <c r="I111" s="170"/>
      <c r="J111" s="167"/>
      <c r="K111" s="166"/>
      <c r="L111" s="167"/>
      <c r="M111" s="235"/>
      <c r="N111" s="167"/>
      <c r="O111" s="235"/>
      <c r="P111" s="175"/>
      <c r="Q111" s="166"/>
      <c r="R111" s="129"/>
      <c r="S111" s="143"/>
      <c r="T111" s="129"/>
      <c r="U111" s="111"/>
    </row>
    <row r="112" spans="1:21" x14ac:dyDescent="0.35">
      <c r="A112" s="530" t="s">
        <v>224</v>
      </c>
      <c r="B112" s="175">
        <v>0.25098114825592799</v>
      </c>
      <c r="C112" s="170"/>
      <c r="D112" s="175">
        <v>0.26034443925108502</v>
      </c>
      <c r="E112" s="166"/>
      <c r="F112" s="167">
        <v>0.22560766236875501</v>
      </c>
      <c r="G112" s="166"/>
      <c r="H112" s="167">
        <v>0.24296333925564001</v>
      </c>
      <c r="I112" s="170"/>
      <c r="J112" s="167">
        <v>0.25561927411657098</v>
      </c>
      <c r="K112" s="166"/>
      <c r="L112" s="167">
        <v>0.250060857873874</v>
      </c>
      <c r="M112" s="235"/>
      <c r="N112" s="167">
        <v>0.25284006597159903</v>
      </c>
      <c r="O112" s="235"/>
      <c r="P112" s="175">
        <v>0.249995611990939</v>
      </c>
      <c r="Q112" s="166"/>
      <c r="R112" s="129">
        <v>0.26471025083287703</v>
      </c>
      <c r="S112" s="143"/>
      <c r="T112" s="129">
        <v>0.25736401179524598</v>
      </c>
      <c r="U112" s="111"/>
    </row>
    <row r="113" spans="1:21" x14ac:dyDescent="0.35">
      <c r="A113" s="530"/>
      <c r="B113" s="175"/>
      <c r="C113" s="170"/>
      <c r="D113" s="175"/>
      <c r="E113" s="166"/>
      <c r="F113" s="167"/>
      <c r="G113" s="166"/>
      <c r="H113" s="167"/>
      <c r="I113" s="170"/>
      <c r="J113" s="167"/>
      <c r="K113" s="166"/>
      <c r="L113" s="167"/>
      <c r="M113" s="235"/>
      <c r="N113" s="167"/>
      <c r="O113" s="235"/>
      <c r="P113" s="175"/>
      <c r="Q113" s="166"/>
      <c r="R113" s="129"/>
      <c r="S113" s="143"/>
      <c r="T113" s="129"/>
      <c r="U113" s="111"/>
    </row>
    <row r="114" spans="1:21" x14ac:dyDescent="0.35">
      <c r="A114" s="530" t="s">
        <v>225</v>
      </c>
      <c r="B114" s="175">
        <v>0.35903906635447103</v>
      </c>
      <c r="C114" s="170"/>
      <c r="D114" s="175">
        <v>0.36902605675730399</v>
      </c>
      <c r="E114" s="166"/>
      <c r="F114" s="167">
        <v>0.37960264984123399</v>
      </c>
      <c r="G114" s="166"/>
      <c r="H114" s="167">
        <v>0.37431822369108803</v>
      </c>
      <c r="I114" s="170"/>
      <c r="J114" s="167">
        <v>0.37158709694261899</v>
      </c>
      <c r="K114" s="166"/>
      <c r="L114" s="167">
        <v>0.361951280303901</v>
      </c>
      <c r="M114" s="235"/>
      <c r="N114" s="167">
        <v>0.366769188582308</v>
      </c>
      <c r="O114" s="235"/>
      <c r="P114" s="175">
        <v>0.35407177715955701</v>
      </c>
      <c r="Q114" s="166"/>
      <c r="R114" s="129">
        <v>0.31709930893034</v>
      </c>
      <c r="S114" s="143"/>
      <c r="T114" s="129">
        <v>0.33555770212236002</v>
      </c>
      <c r="U114" s="111"/>
    </row>
    <row r="115" spans="1:21" x14ac:dyDescent="0.35">
      <c r="A115" s="530"/>
      <c r="B115" s="175"/>
      <c r="C115" s="170"/>
      <c r="D115" s="175"/>
      <c r="E115" s="166"/>
      <c r="F115" s="167"/>
      <c r="G115" s="166"/>
      <c r="H115" s="167"/>
      <c r="I115" s="170"/>
      <c r="J115" s="167"/>
      <c r="K115" s="166"/>
      <c r="L115" s="167"/>
      <c r="M115" s="235"/>
      <c r="N115" s="167"/>
      <c r="O115" s="235"/>
      <c r="P115" s="175"/>
      <c r="Q115" s="166"/>
      <c r="R115" s="129"/>
      <c r="S115" s="143"/>
      <c r="T115" s="129"/>
      <c r="U115" s="111"/>
    </row>
    <row r="116" spans="1:21" x14ac:dyDescent="0.35">
      <c r="A116" s="530" t="s">
        <v>226</v>
      </c>
      <c r="B116" s="175">
        <v>0.13809023715969801</v>
      </c>
      <c r="C116" s="170"/>
      <c r="D116" s="175">
        <v>0.120766176840504</v>
      </c>
      <c r="E116" s="166"/>
      <c r="F116" s="167">
        <v>0.14920691826363899</v>
      </c>
      <c r="G116" s="166"/>
      <c r="H116" s="167">
        <v>0.13499695513909599</v>
      </c>
      <c r="I116" s="170"/>
      <c r="J116" s="167">
        <v>0.10622085834066899</v>
      </c>
      <c r="K116" s="166"/>
      <c r="L116" s="167">
        <v>0.122595465731984</v>
      </c>
      <c r="M116" s="235"/>
      <c r="N116" s="167">
        <v>0.114408162105918</v>
      </c>
      <c r="O116" s="235"/>
      <c r="P116" s="175">
        <v>0.15567046343808599</v>
      </c>
      <c r="Q116" s="166"/>
      <c r="R116" s="129">
        <v>0.17440131129019901</v>
      </c>
      <c r="S116" s="143"/>
      <c r="T116" s="129">
        <v>0.16504999202390799</v>
      </c>
      <c r="U116" s="111"/>
    </row>
    <row r="117" spans="1:21" x14ac:dyDescent="0.35">
      <c r="A117" s="530"/>
      <c r="B117" s="175"/>
      <c r="C117" s="170"/>
      <c r="D117" s="175"/>
      <c r="E117" s="166"/>
      <c r="F117" s="167"/>
      <c r="G117" s="166"/>
      <c r="H117" s="167"/>
      <c r="I117" s="170"/>
      <c r="J117" s="167"/>
      <c r="K117" s="166"/>
      <c r="L117" s="167"/>
      <c r="M117" s="235"/>
      <c r="N117" s="167"/>
      <c r="O117" s="235"/>
      <c r="P117" s="175"/>
      <c r="Q117" s="166"/>
      <c r="R117" s="129"/>
      <c r="S117" s="143"/>
      <c r="T117" s="129"/>
      <c r="U117" s="111"/>
    </row>
    <row r="118" spans="1:21" x14ac:dyDescent="0.35">
      <c r="A118" s="528" t="s">
        <v>91</v>
      </c>
      <c r="B118" s="119">
        <v>1.5426794509329101E-3</v>
      </c>
      <c r="C118" s="111"/>
      <c r="D118" s="119"/>
      <c r="E118" s="143"/>
      <c r="F118" s="129"/>
      <c r="G118" s="143"/>
      <c r="H118" s="129"/>
      <c r="I118" s="111"/>
      <c r="J118" s="167">
        <v>3.243329995135E-4</v>
      </c>
      <c r="K118" s="166"/>
      <c r="L118" s="167"/>
      <c r="M118" s="235"/>
      <c r="N118" s="167">
        <v>1.6216649837833501E-4</v>
      </c>
      <c r="O118" s="235"/>
      <c r="P118" s="119">
        <v>5.7422046398748197E-3</v>
      </c>
      <c r="Q118" s="143"/>
      <c r="R118" s="129">
        <v>3.2933758738170299E-3</v>
      </c>
      <c r="S118" s="143"/>
      <c r="T118" s="129">
        <v>4.5159462454673399E-3</v>
      </c>
      <c r="U118" s="111"/>
    </row>
    <row r="119" spans="1:21" x14ac:dyDescent="0.35">
      <c r="A119" s="528"/>
      <c r="B119" s="119"/>
      <c r="C119" s="111"/>
      <c r="D119" s="304"/>
      <c r="I119" s="111"/>
      <c r="J119" s="167"/>
      <c r="K119" s="166"/>
      <c r="L119" s="167"/>
      <c r="M119" s="235"/>
      <c r="N119" s="167"/>
      <c r="O119" s="235"/>
      <c r="P119" s="119"/>
      <c r="R119" s="129"/>
      <c r="S119" s="143"/>
      <c r="T119" s="129"/>
      <c r="U119" s="111"/>
    </row>
    <row r="120" spans="1:21" x14ac:dyDescent="0.35">
      <c r="A120" s="528" t="s">
        <v>99</v>
      </c>
      <c r="B120" s="119">
        <v>1.81158336271956E-3</v>
      </c>
      <c r="C120" s="111"/>
      <c r="D120" s="304"/>
      <c r="I120" s="111"/>
      <c r="J120" s="167"/>
      <c r="K120" s="166"/>
      <c r="L120" s="167"/>
      <c r="M120" s="235"/>
      <c r="N120" s="167"/>
      <c r="O120" s="235"/>
      <c r="P120" s="119">
        <v>3.7401930712423199E-3</v>
      </c>
      <c r="Q120" s="143"/>
      <c r="R120" s="129">
        <v>7.2431667720668303E-3</v>
      </c>
      <c r="S120" s="143"/>
      <c r="T120" s="129">
        <v>5.4943177228159801E-3</v>
      </c>
      <c r="U120" s="111"/>
    </row>
    <row r="121" spans="1:21" ht="15.75" customHeight="1" x14ac:dyDescent="0.35">
      <c r="A121" s="529"/>
      <c r="B121" s="208"/>
      <c r="C121" s="176"/>
      <c r="D121" s="326"/>
      <c r="E121" s="85"/>
      <c r="F121" s="321"/>
      <c r="G121" s="85"/>
      <c r="H121" s="321"/>
      <c r="I121" s="86"/>
      <c r="J121" s="326"/>
      <c r="K121" s="85"/>
      <c r="L121" s="321"/>
      <c r="M121" s="85"/>
      <c r="N121" s="321"/>
      <c r="O121" s="86"/>
      <c r="P121" s="326"/>
      <c r="Q121" s="85"/>
      <c r="R121" s="209"/>
      <c r="S121" s="54"/>
      <c r="T121" s="209"/>
      <c r="U121" s="176"/>
    </row>
    <row r="122" spans="1:21" x14ac:dyDescent="0.35">
      <c r="D122" s="293"/>
      <c r="E122" s="87"/>
      <c r="F122" s="293"/>
      <c r="G122" s="87"/>
    </row>
    <row r="123" spans="1:21" x14ac:dyDescent="0.35">
      <c r="A123" s="114" t="s">
        <v>157</v>
      </c>
      <c r="D123" s="293"/>
      <c r="E123" s="87"/>
      <c r="F123" s="293"/>
      <c r="G123" s="87"/>
    </row>
    <row r="124" spans="1:21" x14ac:dyDescent="0.35">
      <c r="A124" s="87" t="s">
        <v>158</v>
      </c>
      <c r="D124" s="293"/>
      <c r="E124" s="87"/>
      <c r="F124" s="293"/>
      <c r="G124" s="87"/>
    </row>
    <row r="125" spans="1:21" x14ac:dyDescent="0.35">
      <c r="D125" s="293"/>
      <c r="E125" s="87"/>
      <c r="F125" s="293"/>
      <c r="G125" s="87"/>
    </row>
    <row r="126" spans="1:21" x14ac:dyDescent="0.35">
      <c r="D126" s="293"/>
      <c r="E126" s="87"/>
      <c r="F126" s="293"/>
      <c r="G126" s="87"/>
    </row>
  </sheetData>
  <mergeCells count="105">
    <mergeCell ref="A60:A61"/>
    <mergeCell ref="A62:A63"/>
    <mergeCell ref="A52:A53"/>
    <mergeCell ref="A54:A55"/>
    <mergeCell ref="A56:A57"/>
    <mergeCell ref="B103:C105"/>
    <mergeCell ref="A118:A119"/>
    <mergeCell ref="A76:A77"/>
    <mergeCell ref="A78:A79"/>
    <mergeCell ref="A80:A81"/>
    <mergeCell ref="A82:A83"/>
    <mergeCell ref="A84:A85"/>
    <mergeCell ref="A65:A67"/>
    <mergeCell ref="B65:C67"/>
    <mergeCell ref="A70:A71"/>
    <mergeCell ref="A72:A73"/>
    <mergeCell ref="A74:A75"/>
    <mergeCell ref="A58:A59"/>
    <mergeCell ref="A120:A121"/>
    <mergeCell ref="A108:A109"/>
    <mergeCell ref="A110:A111"/>
    <mergeCell ref="A112:A113"/>
    <mergeCell ref="A114:A115"/>
    <mergeCell ref="A116:A117"/>
    <mergeCell ref="A86:A87"/>
    <mergeCell ref="A88:A89"/>
    <mergeCell ref="A98:A99"/>
    <mergeCell ref="A100:A101"/>
    <mergeCell ref="A90:A91"/>
    <mergeCell ref="A92:A93"/>
    <mergeCell ref="A94:A95"/>
    <mergeCell ref="A96:A97"/>
    <mergeCell ref="A103:A105"/>
    <mergeCell ref="A42:A43"/>
    <mergeCell ref="A44:A45"/>
    <mergeCell ref="A46:A47"/>
    <mergeCell ref="A48:A49"/>
    <mergeCell ref="A50:A51"/>
    <mergeCell ref="A32:A33"/>
    <mergeCell ref="A34:A35"/>
    <mergeCell ref="A36:A37"/>
    <mergeCell ref="A38:A39"/>
    <mergeCell ref="A40:A41"/>
    <mergeCell ref="A24:A25"/>
    <mergeCell ref="D1:I1"/>
    <mergeCell ref="D27:I27"/>
    <mergeCell ref="A27:A29"/>
    <mergeCell ref="A1:A3"/>
    <mergeCell ref="B1:C3"/>
    <mergeCell ref="B27:C29"/>
    <mergeCell ref="D2:E2"/>
    <mergeCell ref="F2:G2"/>
    <mergeCell ref="H2:I2"/>
    <mergeCell ref="D28:E28"/>
    <mergeCell ref="F28:G28"/>
    <mergeCell ref="H28:I28"/>
    <mergeCell ref="A22:A23"/>
    <mergeCell ref="A6:A7"/>
    <mergeCell ref="A8:A9"/>
    <mergeCell ref="A20:A21"/>
    <mergeCell ref="A10:A11"/>
    <mergeCell ref="A12:A13"/>
    <mergeCell ref="A14:A15"/>
    <mergeCell ref="A16:A17"/>
    <mergeCell ref="A18:A19"/>
    <mergeCell ref="J2:K2"/>
    <mergeCell ref="L2:M2"/>
    <mergeCell ref="N2:O2"/>
    <mergeCell ref="J1:O1"/>
    <mergeCell ref="P1:U1"/>
    <mergeCell ref="P2:Q2"/>
    <mergeCell ref="R2:S2"/>
    <mergeCell ref="T2:U2"/>
    <mergeCell ref="J28:K28"/>
    <mergeCell ref="L28:M28"/>
    <mergeCell ref="N28:O28"/>
    <mergeCell ref="J27:O27"/>
    <mergeCell ref="P27:U27"/>
    <mergeCell ref="P28:Q28"/>
    <mergeCell ref="R28:S28"/>
    <mergeCell ref="T28:U28"/>
    <mergeCell ref="N66:O66"/>
    <mergeCell ref="D65:I65"/>
    <mergeCell ref="J65:O65"/>
    <mergeCell ref="P65:U65"/>
    <mergeCell ref="P66:Q66"/>
    <mergeCell ref="R66:S66"/>
    <mergeCell ref="T66:U66"/>
    <mergeCell ref="D66:E66"/>
    <mergeCell ref="F66:G66"/>
    <mergeCell ref="H66:I66"/>
    <mergeCell ref="J66:K66"/>
    <mergeCell ref="L66:M66"/>
    <mergeCell ref="N104:O104"/>
    <mergeCell ref="D103:I103"/>
    <mergeCell ref="J103:O103"/>
    <mergeCell ref="P103:U103"/>
    <mergeCell ref="P104:Q104"/>
    <mergeCell ref="R104:S104"/>
    <mergeCell ref="T104:U104"/>
    <mergeCell ref="D104:E104"/>
    <mergeCell ref="F104:G104"/>
    <mergeCell ref="H104:I104"/>
    <mergeCell ref="J104:K104"/>
    <mergeCell ref="L104:M104"/>
  </mergeCells>
  <pageMargins left="0.7" right="0.7" top="0.75" bottom="0.75" header="0.3" footer="0.3"/>
  <pageSetup paperSize="9" orientation="portrait" horizontalDpi="90" verticalDpi="9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AO95"/>
  <sheetViews>
    <sheetView zoomScaleNormal="100" workbookViewId="0"/>
  </sheetViews>
  <sheetFormatPr defaultColWidth="10.90625" defaultRowHeight="14.5" x14ac:dyDescent="0.35"/>
  <cols>
    <col min="1" max="1" width="46.81640625" customWidth="1"/>
  </cols>
  <sheetData>
    <row r="1" spans="1:39" ht="58" customHeight="1" x14ac:dyDescent="0.35">
      <c r="A1" s="216" t="s">
        <v>227</v>
      </c>
      <c r="B1" s="479" t="s">
        <v>114</v>
      </c>
      <c r="C1" s="466"/>
      <c r="D1" s="485" t="s">
        <v>93</v>
      </c>
      <c r="E1" s="486"/>
      <c r="F1" s="480" t="s">
        <v>115</v>
      </c>
      <c r="G1" s="466"/>
      <c r="H1" s="481" t="s">
        <v>116</v>
      </c>
      <c r="I1" s="482"/>
      <c r="J1" s="482" t="s">
        <v>117</v>
      </c>
      <c r="K1" s="483"/>
      <c r="L1" s="479" t="s">
        <v>118</v>
      </c>
      <c r="M1" s="463"/>
      <c r="N1" s="480" t="s">
        <v>119</v>
      </c>
      <c r="O1" s="463"/>
      <c r="P1" s="480" t="s">
        <v>120</v>
      </c>
      <c r="Q1" s="463"/>
      <c r="R1" s="480" t="s">
        <v>121</v>
      </c>
      <c r="S1" s="466"/>
      <c r="T1" s="479" t="s">
        <v>122</v>
      </c>
      <c r="U1" s="463"/>
      <c r="V1" s="480" t="s">
        <v>123</v>
      </c>
      <c r="W1" s="466"/>
      <c r="X1" s="479" t="s">
        <v>124</v>
      </c>
      <c r="Y1" s="463"/>
      <c r="Z1" s="480" t="s">
        <v>125</v>
      </c>
      <c r="AA1" s="463"/>
      <c r="AB1" s="480" t="s">
        <v>126</v>
      </c>
      <c r="AC1" s="466"/>
      <c r="AD1" s="479" t="s">
        <v>127</v>
      </c>
      <c r="AE1" s="463"/>
      <c r="AF1" s="480" t="s">
        <v>128</v>
      </c>
      <c r="AG1" s="463"/>
      <c r="AH1" s="480" t="s">
        <v>129</v>
      </c>
      <c r="AI1" s="464"/>
      <c r="AJ1" s="467" t="s">
        <v>298</v>
      </c>
      <c r="AK1" s="468"/>
      <c r="AL1" s="468" t="s">
        <v>299</v>
      </c>
      <c r="AM1" s="469"/>
    </row>
    <row r="2" spans="1:39" x14ac:dyDescent="0.35">
      <c r="A2" s="244"/>
      <c r="B2" s="213"/>
      <c r="C2" s="112"/>
      <c r="D2" s="218"/>
      <c r="E2" s="219"/>
      <c r="F2" s="214"/>
      <c r="G2" s="112"/>
      <c r="H2" s="270"/>
      <c r="I2" s="221"/>
      <c r="J2" s="221"/>
      <c r="K2" s="220"/>
      <c r="L2" s="213"/>
      <c r="M2" s="113"/>
      <c r="N2" s="214"/>
      <c r="O2" s="113"/>
      <c r="P2" s="214"/>
      <c r="Q2" s="113"/>
      <c r="R2" s="214"/>
      <c r="S2" s="112"/>
      <c r="T2" s="213"/>
      <c r="U2" s="113"/>
      <c r="V2" s="214"/>
      <c r="W2" s="112"/>
      <c r="X2" s="213"/>
      <c r="Y2" s="113"/>
      <c r="Z2" s="214"/>
      <c r="AA2" s="113"/>
      <c r="AB2" s="214"/>
      <c r="AC2" s="112"/>
      <c r="AD2" s="213"/>
      <c r="AE2" s="113"/>
      <c r="AF2" s="214"/>
      <c r="AG2" s="113"/>
      <c r="AH2" s="214"/>
      <c r="AI2" s="118"/>
      <c r="AJ2" s="221"/>
      <c r="AK2" s="121"/>
      <c r="AL2" s="221"/>
      <c r="AM2" s="122"/>
    </row>
    <row r="3" spans="1:39" ht="15.75" customHeight="1" x14ac:dyDescent="0.35">
      <c r="A3" s="244"/>
      <c r="B3" s="213"/>
      <c r="C3" s="112"/>
      <c r="D3" s="218" t="s">
        <v>130</v>
      </c>
      <c r="E3" s="219"/>
      <c r="F3" s="214" t="s">
        <v>131</v>
      </c>
      <c r="G3" s="112"/>
      <c r="H3" s="218" t="s">
        <v>130</v>
      </c>
      <c r="I3" s="219"/>
      <c r="J3" s="214" t="s">
        <v>131</v>
      </c>
      <c r="K3" s="220"/>
      <c r="L3" s="213" t="s">
        <v>132</v>
      </c>
      <c r="M3" s="113"/>
      <c r="N3" s="214" t="s">
        <v>131</v>
      </c>
      <c r="O3" s="113"/>
      <c r="P3" s="214" t="s">
        <v>133</v>
      </c>
      <c r="Q3" s="113"/>
      <c r="R3" s="214" t="s">
        <v>134</v>
      </c>
      <c r="S3" s="112"/>
      <c r="T3" s="213" t="s">
        <v>132</v>
      </c>
      <c r="U3" s="113"/>
      <c r="V3" s="214" t="s">
        <v>131</v>
      </c>
      <c r="W3" s="112"/>
      <c r="X3" s="213" t="s">
        <v>132</v>
      </c>
      <c r="Y3" s="113"/>
      <c r="Z3" s="214" t="s">
        <v>131</v>
      </c>
      <c r="AA3" s="113"/>
      <c r="AB3" s="214" t="s">
        <v>133</v>
      </c>
      <c r="AC3" s="112"/>
      <c r="AD3" s="213" t="s">
        <v>132</v>
      </c>
      <c r="AE3" s="113"/>
      <c r="AF3" s="214" t="s">
        <v>131</v>
      </c>
      <c r="AG3" s="113"/>
      <c r="AH3" s="214" t="s">
        <v>133</v>
      </c>
      <c r="AI3" s="118"/>
      <c r="AJ3" s="221" t="s">
        <v>132</v>
      </c>
      <c r="AK3" s="121"/>
      <c r="AL3" s="221" t="s">
        <v>131</v>
      </c>
      <c r="AM3" s="122"/>
    </row>
    <row r="4" spans="1:39" x14ac:dyDescent="0.35">
      <c r="A4" s="246"/>
      <c r="B4" s="226" t="s">
        <v>135</v>
      </c>
      <c r="C4" s="228" t="s">
        <v>136</v>
      </c>
      <c r="D4" s="226" t="s">
        <v>135</v>
      </c>
      <c r="E4" s="227" t="s">
        <v>136</v>
      </c>
      <c r="F4" s="227" t="s">
        <v>135</v>
      </c>
      <c r="G4" s="228" t="s">
        <v>136</v>
      </c>
      <c r="H4" s="226" t="s">
        <v>135</v>
      </c>
      <c r="I4" s="227" t="s">
        <v>136</v>
      </c>
      <c r="J4" s="227" t="s">
        <v>135</v>
      </c>
      <c r="K4" s="228" t="s">
        <v>136</v>
      </c>
      <c r="L4" s="226" t="s">
        <v>135</v>
      </c>
      <c r="M4" s="227" t="s">
        <v>136</v>
      </c>
      <c r="N4" s="227" t="s">
        <v>135</v>
      </c>
      <c r="O4" s="227" t="s">
        <v>136</v>
      </c>
      <c r="P4" s="227" t="s">
        <v>135</v>
      </c>
      <c r="Q4" s="227" t="s">
        <v>136</v>
      </c>
      <c r="R4" s="227" t="s">
        <v>135</v>
      </c>
      <c r="S4" s="228" t="s">
        <v>136</v>
      </c>
      <c r="T4" s="226" t="s">
        <v>135</v>
      </c>
      <c r="U4" s="227" t="s">
        <v>136</v>
      </c>
      <c r="V4" s="227" t="s">
        <v>135</v>
      </c>
      <c r="W4" s="228" t="s">
        <v>136</v>
      </c>
      <c r="X4" s="226" t="s">
        <v>135</v>
      </c>
      <c r="Y4" s="227" t="s">
        <v>136</v>
      </c>
      <c r="Z4" s="227" t="s">
        <v>135</v>
      </c>
      <c r="AA4" s="227" t="s">
        <v>136</v>
      </c>
      <c r="AB4" s="227" t="s">
        <v>135</v>
      </c>
      <c r="AC4" s="228" t="s">
        <v>136</v>
      </c>
      <c r="AD4" s="226" t="s">
        <v>135</v>
      </c>
      <c r="AE4" s="227" t="s">
        <v>136</v>
      </c>
      <c r="AF4" s="227" t="s">
        <v>135</v>
      </c>
      <c r="AG4" s="227" t="s">
        <v>136</v>
      </c>
      <c r="AH4" s="227" t="s">
        <v>135</v>
      </c>
      <c r="AI4" s="228" t="s">
        <v>136</v>
      </c>
      <c r="AJ4" s="227" t="s">
        <v>135</v>
      </c>
      <c r="AK4" s="227" t="s">
        <v>136</v>
      </c>
      <c r="AL4" s="227" t="s">
        <v>135</v>
      </c>
      <c r="AM4" s="228" t="s">
        <v>136</v>
      </c>
    </row>
    <row r="5" spans="1:39" ht="15.75" customHeight="1" x14ac:dyDescent="0.35">
      <c r="A5" s="108" t="s">
        <v>65</v>
      </c>
      <c r="B5" s="151">
        <v>3984</v>
      </c>
      <c r="C5" s="152"/>
      <c r="D5" s="151">
        <v>1944</v>
      </c>
      <c r="E5" s="153"/>
      <c r="F5" s="153">
        <v>2040</v>
      </c>
      <c r="G5" s="152"/>
      <c r="H5" s="151">
        <v>2081</v>
      </c>
      <c r="I5" s="153"/>
      <c r="J5" s="153">
        <v>1895</v>
      </c>
      <c r="K5" s="152"/>
      <c r="L5" s="151">
        <v>2350</v>
      </c>
      <c r="M5" s="153"/>
      <c r="N5" s="153">
        <v>431</v>
      </c>
      <c r="O5" s="153"/>
      <c r="P5" s="153">
        <v>634</v>
      </c>
      <c r="Q5" s="153"/>
      <c r="R5" s="153">
        <v>492</v>
      </c>
      <c r="S5" s="152"/>
      <c r="T5" s="151">
        <v>615</v>
      </c>
      <c r="U5" s="153"/>
      <c r="V5" s="153">
        <v>3281</v>
      </c>
      <c r="W5" s="152"/>
      <c r="X5" s="151">
        <v>1069</v>
      </c>
      <c r="Y5" s="153"/>
      <c r="Z5" s="153">
        <v>1258</v>
      </c>
      <c r="AA5" s="153"/>
      <c r="AB5" s="153">
        <v>1657</v>
      </c>
      <c r="AC5" s="152"/>
      <c r="AD5" s="151">
        <v>290</v>
      </c>
      <c r="AE5" s="153"/>
      <c r="AF5" s="153">
        <v>1918</v>
      </c>
      <c r="AG5" s="153"/>
      <c r="AH5" s="153">
        <v>1596</v>
      </c>
      <c r="AI5" s="152"/>
      <c r="AJ5" s="123">
        <v>3442</v>
      </c>
      <c r="AK5" s="153"/>
      <c r="AL5" s="124">
        <v>327</v>
      </c>
      <c r="AM5" s="152"/>
    </row>
    <row r="6" spans="1:39" x14ac:dyDescent="0.35">
      <c r="A6" s="532" t="s">
        <v>228</v>
      </c>
      <c r="B6" s="109">
        <v>4.6361671279453202E-3</v>
      </c>
      <c r="C6" s="125"/>
      <c r="D6" s="109">
        <v>5.1941651904425998E-3</v>
      </c>
      <c r="E6" s="103"/>
      <c r="F6" s="107">
        <v>4.05981249855643E-3</v>
      </c>
      <c r="G6" s="125"/>
      <c r="H6" s="109">
        <v>5.9852898689947802E-3</v>
      </c>
      <c r="I6" s="103"/>
      <c r="J6" s="107">
        <v>3.2342469535660699E-3</v>
      </c>
      <c r="K6" s="125"/>
      <c r="L6" s="109">
        <v>3.9691827899622101E-3</v>
      </c>
      <c r="M6" s="103"/>
      <c r="N6" s="107">
        <v>6.4294349117950799E-3</v>
      </c>
      <c r="O6" s="103"/>
      <c r="P6" s="107">
        <v>4.4513274928040898E-3</v>
      </c>
      <c r="Q6" s="103"/>
      <c r="R6" s="107">
        <v>4.95539755255325E-3</v>
      </c>
      <c r="S6" s="125"/>
      <c r="T6" s="109">
        <v>6.44822779071616E-3</v>
      </c>
      <c r="U6" s="103"/>
      <c r="V6" s="107">
        <v>4.1819035687536404E-3</v>
      </c>
      <c r="W6" s="125"/>
      <c r="X6" s="109">
        <v>4.1694018635856402E-3</v>
      </c>
      <c r="Y6" s="103"/>
      <c r="Z6" s="107">
        <v>5.6382748720608796E-3</v>
      </c>
      <c r="AA6" s="103"/>
      <c r="AB6" s="107">
        <v>4.2044310470257902E-3</v>
      </c>
      <c r="AC6" s="125"/>
      <c r="AD6" s="109">
        <v>7.8356890276622994E-3</v>
      </c>
      <c r="AE6" s="103"/>
      <c r="AF6" s="107">
        <v>6.2850581208973499E-3</v>
      </c>
      <c r="AG6" s="103"/>
      <c r="AH6" s="107">
        <v>2.5029963104386699E-3</v>
      </c>
      <c r="AI6" s="125"/>
      <c r="AJ6" s="107">
        <v>5.5001586664345202E-3</v>
      </c>
      <c r="AK6" s="134"/>
      <c r="AL6" s="107"/>
      <c r="AM6" s="131"/>
    </row>
    <row r="7" spans="1:39" x14ac:dyDescent="0.35">
      <c r="A7" s="532"/>
      <c r="B7" s="109"/>
      <c r="C7" s="125"/>
      <c r="D7" s="109"/>
      <c r="E7" s="103"/>
      <c r="F7" s="107"/>
      <c r="G7" s="125"/>
      <c r="H7" s="109"/>
      <c r="I7" s="103"/>
      <c r="J7" s="107"/>
      <c r="K7" s="125"/>
      <c r="L7" s="109"/>
      <c r="M7" s="103"/>
      <c r="N7" s="107"/>
      <c r="O7" s="103"/>
      <c r="P7" s="107"/>
      <c r="Q7" s="103"/>
      <c r="R7" s="107"/>
      <c r="S7" s="125"/>
      <c r="T7" s="109"/>
      <c r="U7" s="103"/>
      <c r="V7" s="107"/>
      <c r="W7" s="125"/>
      <c r="X7" s="109"/>
      <c r="Y7" s="103"/>
      <c r="Z7" s="107"/>
      <c r="AA7" s="103"/>
      <c r="AB7" s="107"/>
      <c r="AC7" s="125"/>
      <c r="AD7" s="109"/>
      <c r="AE7" s="103"/>
      <c r="AF7" s="107"/>
      <c r="AG7" s="103"/>
      <c r="AH7" s="107"/>
      <c r="AI7" s="125"/>
      <c r="AJ7" s="107"/>
      <c r="AK7" s="134"/>
      <c r="AL7" s="107"/>
      <c r="AM7" s="131"/>
    </row>
    <row r="8" spans="1:39" x14ac:dyDescent="0.35">
      <c r="A8" s="532">
        <v>2</v>
      </c>
      <c r="B8" s="109">
        <v>1.4780839478581999E-2</v>
      </c>
      <c r="C8" s="125"/>
      <c r="D8" s="109">
        <v>1.10005501879897E-2</v>
      </c>
      <c r="E8" s="103"/>
      <c r="F8" s="107">
        <v>1.8685489654805001E-2</v>
      </c>
      <c r="G8" s="125"/>
      <c r="H8" s="109">
        <v>1.6548440508298599E-2</v>
      </c>
      <c r="I8" s="103"/>
      <c r="J8" s="107">
        <v>1.29728395653281E-2</v>
      </c>
      <c r="K8" s="125"/>
      <c r="L8" s="109">
        <v>1.39001369973029E-2</v>
      </c>
      <c r="M8" s="103"/>
      <c r="N8" s="107">
        <v>2.11689966788298E-2</v>
      </c>
      <c r="O8" s="103"/>
      <c r="P8" s="107">
        <v>2.0786709558768698E-2</v>
      </c>
      <c r="Q8" s="103"/>
      <c r="R8" s="107">
        <v>1.15807881904362E-2</v>
      </c>
      <c r="S8" s="125"/>
      <c r="T8" s="109">
        <v>1.6103482463867801E-2</v>
      </c>
      <c r="U8" s="103"/>
      <c r="V8" s="107">
        <v>1.4245614881701001E-2</v>
      </c>
      <c r="W8" s="125"/>
      <c r="X8" s="109">
        <v>1.24778894506657E-2</v>
      </c>
      <c r="Y8" s="103"/>
      <c r="Z8" s="107">
        <v>2.2865119198857298E-2</v>
      </c>
      <c r="AA8" s="103"/>
      <c r="AB8" s="107">
        <v>1.0331031525967401E-2</v>
      </c>
      <c r="AC8" s="125"/>
      <c r="AD8" s="109">
        <v>2.57889597685474E-2</v>
      </c>
      <c r="AE8" s="103"/>
      <c r="AF8" s="107">
        <v>1.29191738635464E-2</v>
      </c>
      <c r="AG8" s="103"/>
      <c r="AH8" s="107">
        <v>1.57306349384451E-2</v>
      </c>
      <c r="AI8" s="125"/>
      <c r="AJ8" s="107">
        <v>1.40214791030287E-2</v>
      </c>
      <c r="AK8" s="134"/>
      <c r="AL8" s="107">
        <v>2.06271611656101E-2</v>
      </c>
      <c r="AM8" s="131"/>
    </row>
    <row r="9" spans="1:39" x14ac:dyDescent="0.35">
      <c r="A9" s="532"/>
      <c r="B9" s="109"/>
      <c r="C9" s="125"/>
      <c r="D9" s="109"/>
      <c r="E9" s="103"/>
      <c r="F9" s="107"/>
      <c r="G9" s="125"/>
      <c r="H9" s="109"/>
      <c r="I9" s="103"/>
      <c r="J9" s="107"/>
      <c r="K9" s="125"/>
      <c r="L9" s="109"/>
      <c r="M9" s="103"/>
      <c r="N9" s="107"/>
      <c r="O9" s="103"/>
      <c r="P9" s="107"/>
      <c r="Q9" s="103"/>
      <c r="R9" s="107"/>
      <c r="S9" s="125"/>
      <c r="T9" s="109"/>
      <c r="U9" s="103"/>
      <c r="V9" s="107"/>
      <c r="W9" s="125"/>
      <c r="X9" s="109"/>
      <c r="Y9" s="103"/>
      <c r="Z9" s="107"/>
      <c r="AA9" s="103"/>
      <c r="AB9" s="107"/>
      <c r="AC9" s="125"/>
      <c r="AD9" s="109"/>
      <c r="AE9" s="103"/>
      <c r="AF9" s="107"/>
      <c r="AG9" s="103"/>
      <c r="AH9" s="107"/>
      <c r="AI9" s="125"/>
      <c r="AJ9" s="107"/>
      <c r="AK9" s="134"/>
      <c r="AL9" s="107"/>
      <c r="AM9" s="131"/>
    </row>
    <row r="10" spans="1:39" x14ac:dyDescent="0.35">
      <c r="A10" s="532">
        <v>3</v>
      </c>
      <c r="B10" s="109">
        <v>0.12390319745566999</v>
      </c>
      <c r="C10" s="125"/>
      <c r="D10" s="109">
        <v>0.10105873655336101</v>
      </c>
      <c r="E10" s="103"/>
      <c r="F10" s="107">
        <v>0.14749917687182301</v>
      </c>
      <c r="G10" s="125"/>
      <c r="H10" s="109">
        <v>0.128648186417265</v>
      </c>
      <c r="I10" s="103"/>
      <c r="J10" s="107">
        <v>0.118419979791451</v>
      </c>
      <c r="K10" s="125"/>
      <c r="L10" s="109">
        <v>0.12425641784786701</v>
      </c>
      <c r="M10" s="103"/>
      <c r="N10" s="107">
        <v>0.14563219886725001</v>
      </c>
      <c r="O10" s="103"/>
      <c r="P10" s="107">
        <v>9.7327004333761805E-2</v>
      </c>
      <c r="Q10" s="103"/>
      <c r="R10" s="107">
        <v>0.12098555505403601</v>
      </c>
      <c r="S10" s="125"/>
      <c r="T10" s="109">
        <v>0.165653842730206</v>
      </c>
      <c r="U10" s="103"/>
      <c r="V10" s="107">
        <v>0.11136196201835701</v>
      </c>
      <c r="W10" s="125"/>
      <c r="X10" s="109">
        <v>0.13530635844112501</v>
      </c>
      <c r="Y10" s="103"/>
      <c r="Z10" s="107">
        <v>0.13879834680140099</v>
      </c>
      <c r="AA10" s="103"/>
      <c r="AB10" s="107">
        <v>0.105361090290488</v>
      </c>
      <c r="AC10" s="125"/>
      <c r="AD10" s="109">
        <v>0.18314853545646301</v>
      </c>
      <c r="AE10" s="103"/>
      <c r="AF10" s="107">
        <v>0.14278992554408401</v>
      </c>
      <c r="AG10" s="103"/>
      <c r="AH10" s="107">
        <v>8.8751954631559299E-2</v>
      </c>
      <c r="AI10" s="125"/>
      <c r="AJ10" s="107">
        <v>0.122411314066886</v>
      </c>
      <c r="AK10" s="134"/>
      <c r="AL10" s="107">
        <v>0.124719407076026</v>
      </c>
      <c r="AM10" s="131"/>
    </row>
    <row r="11" spans="1:39" x14ac:dyDescent="0.35">
      <c r="A11" s="532"/>
      <c r="B11" s="109"/>
      <c r="C11" s="125"/>
      <c r="D11" s="109"/>
      <c r="E11" s="103"/>
      <c r="F11" s="107"/>
      <c r="G11" s="125"/>
      <c r="H11" s="109"/>
      <c r="I11" s="103"/>
      <c r="J11" s="107"/>
      <c r="K11" s="125"/>
      <c r="L11" s="109"/>
      <c r="M11" s="103"/>
      <c r="N11" s="107"/>
      <c r="O11" s="103"/>
      <c r="P11" s="107"/>
      <c r="Q11" s="103"/>
      <c r="R11" s="107"/>
      <c r="S11" s="125"/>
      <c r="T11" s="109"/>
      <c r="U11" s="103"/>
      <c r="V11" s="107"/>
      <c r="W11" s="125"/>
      <c r="X11" s="109"/>
      <c r="Y11" s="103"/>
      <c r="Z11" s="107"/>
      <c r="AA11" s="103"/>
      <c r="AB11" s="107"/>
      <c r="AC11" s="125"/>
      <c r="AD11" s="109"/>
      <c r="AE11" s="103"/>
      <c r="AF11" s="107"/>
      <c r="AG11" s="103"/>
      <c r="AH11" s="107"/>
      <c r="AI11" s="125"/>
      <c r="AJ11" s="107"/>
      <c r="AK11" s="134"/>
      <c r="AL11" s="107"/>
      <c r="AM11" s="131"/>
    </row>
    <row r="12" spans="1:39" x14ac:dyDescent="0.35">
      <c r="A12" s="532">
        <v>4</v>
      </c>
      <c r="B12" s="109">
        <v>0.30666754298861298</v>
      </c>
      <c r="C12" s="125"/>
      <c r="D12" s="109">
        <v>0.27383352585293902</v>
      </c>
      <c r="E12" s="103"/>
      <c r="F12" s="107">
        <v>0.34058170694267198</v>
      </c>
      <c r="G12" s="125"/>
      <c r="H12" s="109">
        <v>0.32355036009548199</v>
      </c>
      <c r="I12" s="103"/>
      <c r="J12" s="107">
        <v>0.28976112029198697</v>
      </c>
      <c r="K12" s="125"/>
      <c r="L12" s="109">
        <v>0.31311243769967201</v>
      </c>
      <c r="M12" s="103"/>
      <c r="N12" s="107">
        <v>0.26721621463461898</v>
      </c>
      <c r="O12" s="103"/>
      <c r="P12" s="107">
        <v>0.32373155334008502</v>
      </c>
      <c r="Q12" s="103"/>
      <c r="R12" s="107">
        <v>0.25361901926755398</v>
      </c>
      <c r="S12" s="125"/>
      <c r="T12" s="109">
        <v>0.34496995325758401</v>
      </c>
      <c r="U12" s="103"/>
      <c r="V12" s="107">
        <v>0.30049762552359499</v>
      </c>
      <c r="W12" s="125"/>
      <c r="X12" s="109">
        <v>0.31080271746550198</v>
      </c>
      <c r="Y12" s="103"/>
      <c r="Z12" s="107">
        <v>0.29923520965364597</v>
      </c>
      <c r="AA12" s="103"/>
      <c r="AB12" s="107">
        <v>0.30942448665300698</v>
      </c>
      <c r="AC12" s="125"/>
      <c r="AD12" s="109">
        <v>0.27531900194235298</v>
      </c>
      <c r="AE12" s="103"/>
      <c r="AF12" s="107">
        <v>0.30361287449854402</v>
      </c>
      <c r="AG12" s="103"/>
      <c r="AH12" s="107">
        <v>0.32195211486033898</v>
      </c>
      <c r="AI12" s="125"/>
      <c r="AJ12" s="107">
        <v>0.314764842513309</v>
      </c>
      <c r="AK12" s="134"/>
      <c r="AL12" s="107">
        <v>0.23415571601853899</v>
      </c>
      <c r="AM12" s="131"/>
    </row>
    <row r="13" spans="1:39" x14ac:dyDescent="0.35">
      <c r="A13" s="532"/>
      <c r="B13" s="109"/>
      <c r="C13" s="125"/>
      <c r="D13" s="109"/>
      <c r="E13" s="103"/>
      <c r="F13" s="107"/>
      <c r="G13" s="125"/>
      <c r="H13" s="109"/>
      <c r="I13" s="103"/>
      <c r="J13" s="107"/>
      <c r="K13" s="125"/>
      <c r="L13" s="109"/>
      <c r="M13" s="103"/>
      <c r="N13" s="107"/>
      <c r="O13" s="103"/>
      <c r="P13" s="107"/>
      <c r="Q13" s="103"/>
      <c r="R13" s="107"/>
      <c r="S13" s="125"/>
      <c r="T13" s="109"/>
      <c r="U13" s="103"/>
      <c r="V13" s="107"/>
      <c r="W13" s="125"/>
      <c r="X13" s="109"/>
      <c r="Y13" s="103"/>
      <c r="Z13" s="107"/>
      <c r="AA13" s="103"/>
      <c r="AB13" s="107"/>
      <c r="AC13" s="125"/>
      <c r="AD13" s="109"/>
      <c r="AE13" s="103"/>
      <c r="AF13" s="107"/>
      <c r="AG13" s="103"/>
      <c r="AH13" s="107"/>
      <c r="AI13" s="125"/>
      <c r="AJ13" s="107"/>
      <c r="AK13" s="134"/>
      <c r="AL13" s="107"/>
      <c r="AM13" s="131"/>
    </row>
    <row r="14" spans="1:39" x14ac:dyDescent="0.35">
      <c r="A14" s="532" t="s">
        <v>229</v>
      </c>
      <c r="B14" s="109">
        <v>0.53503008616313896</v>
      </c>
      <c r="C14" s="125"/>
      <c r="D14" s="109">
        <v>0.59502650133984702</v>
      </c>
      <c r="E14" s="103"/>
      <c r="F14" s="107">
        <v>0.473059957666498</v>
      </c>
      <c r="G14" s="125"/>
      <c r="H14" s="109">
        <v>0.51108153661886402</v>
      </c>
      <c r="I14" s="103"/>
      <c r="J14" s="107">
        <v>0.56055362120782803</v>
      </c>
      <c r="K14" s="125"/>
      <c r="L14" s="109">
        <v>0.52894150879607604</v>
      </c>
      <c r="M14" s="103"/>
      <c r="N14" s="107">
        <v>0.55613043498266002</v>
      </c>
      <c r="O14" s="103"/>
      <c r="P14" s="107">
        <v>0.53547765268020497</v>
      </c>
      <c r="Q14" s="103"/>
      <c r="R14" s="107">
        <v>0.593969204306667</v>
      </c>
      <c r="S14" s="125"/>
      <c r="T14" s="109">
        <v>0.44631926259138399</v>
      </c>
      <c r="U14" s="103"/>
      <c r="V14" s="107">
        <v>0.55578309916171098</v>
      </c>
      <c r="W14" s="125"/>
      <c r="X14" s="109">
        <v>0.51906774137904199</v>
      </c>
      <c r="Y14" s="103"/>
      <c r="Z14" s="107">
        <v>0.52632502700661499</v>
      </c>
      <c r="AA14" s="103"/>
      <c r="AB14" s="107">
        <v>0.55201325538144597</v>
      </c>
      <c r="AC14" s="125"/>
      <c r="AD14" s="109">
        <v>0.48689372812661902</v>
      </c>
      <c r="AE14" s="103"/>
      <c r="AF14" s="107">
        <v>0.51841308567329902</v>
      </c>
      <c r="AG14" s="103"/>
      <c r="AH14" s="107">
        <v>0.56036782572037103</v>
      </c>
      <c r="AI14" s="125"/>
      <c r="AJ14" s="107">
        <v>0.527729960877659</v>
      </c>
      <c r="AK14" s="134"/>
      <c r="AL14" s="107">
        <v>0.61354390414515603</v>
      </c>
      <c r="AM14" s="131"/>
    </row>
    <row r="15" spans="1:39" x14ac:dyDescent="0.35">
      <c r="A15" s="532"/>
      <c r="B15" s="109"/>
      <c r="C15" s="125"/>
      <c r="D15" s="109"/>
      <c r="E15" s="103"/>
      <c r="F15" s="107"/>
      <c r="G15" s="125"/>
      <c r="H15" s="109"/>
      <c r="I15" s="103"/>
      <c r="J15" s="107"/>
      <c r="K15" s="125"/>
      <c r="L15" s="109"/>
      <c r="M15" s="103"/>
      <c r="N15" s="107"/>
      <c r="O15" s="103"/>
      <c r="P15" s="107"/>
      <c r="Q15" s="103"/>
      <c r="R15" s="107"/>
      <c r="S15" s="125"/>
      <c r="T15" s="109"/>
      <c r="U15" s="103"/>
      <c r="V15" s="107"/>
      <c r="W15" s="125"/>
      <c r="X15" s="109"/>
      <c r="Y15" s="103"/>
      <c r="Z15" s="107"/>
      <c r="AA15" s="103"/>
      <c r="AB15" s="107"/>
      <c r="AC15" s="125"/>
      <c r="AD15" s="109"/>
      <c r="AE15" s="103"/>
      <c r="AF15" s="107"/>
      <c r="AG15" s="103"/>
      <c r="AH15" s="107"/>
      <c r="AI15" s="125"/>
      <c r="AJ15" s="107"/>
      <c r="AK15" s="134"/>
      <c r="AL15" s="107"/>
      <c r="AM15" s="131"/>
    </row>
    <row r="16" spans="1:39" x14ac:dyDescent="0.35">
      <c r="A16" s="532" t="s">
        <v>230</v>
      </c>
      <c r="B16" s="109">
        <v>1.1919500648297599E-2</v>
      </c>
      <c r="C16" s="125"/>
      <c r="D16" s="109">
        <v>1.04369754151962E-2</v>
      </c>
      <c r="E16" s="103"/>
      <c r="F16" s="107">
        <v>1.34507967919791E-2</v>
      </c>
      <c r="G16" s="125"/>
      <c r="H16" s="109">
        <v>1.25686460616604E-2</v>
      </c>
      <c r="I16" s="103"/>
      <c r="J16" s="107">
        <v>1.1276972763673799E-2</v>
      </c>
      <c r="K16" s="125"/>
      <c r="L16" s="109">
        <v>1.3460722173156201E-2</v>
      </c>
      <c r="M16" s="103"/>
      <c r="N16" s="107">
        <v>1.6078538803079401E-3</v>
      </c>
      <c r="O16" s="103"/>
      <c r="P16" s="107">
        <v>1.14118361212195E-2</v>
      </c>
      <c r="Q16" s="103"/>
      <c r="R16" s="107">
        <v>8.5462984352979304E-3</v>
      </c>
      <c r="S16" s="125"/>
      <c r="T16" s="109">
        <v>1.76168599411448E-2</v>
      </c>
      <c r="U16" s="103"/>
      <c r="V16" s="107">
        <v>1.10460511112741E-2</v>
      </c>
      <c r="W16" s="125"/>
      <c r="X16" s="109">
        <v>1.43550627311565E-2</v>
      </c>
      <c r="Y16" s="103"/>
      <c r="Z16" s="107">
        <v>5.8892929451803203E-3</v>
      </c>
      <c r="AA16" s="103"/>
      <c r="AB16" s="107">
        <v>1.4764202973780701E-2</v>
      </c>
      <c r="AC16" s="125"/>
      <c r="AD16" s="109">
        <v>1.94099900820234E-2</v>
      </c>
      <c r="AE16" s="103"/>
      <c r="AF16" s="107">
        <v>1.24994808640279E-2</v>
      </c>
      <c r="AG16" s="103"/>
      <c r="AH16" s="107">
        <v>8.8012631146467697E-3</v>
      </c>
      <c r="AI16" s="125"/>
      <c r="AJ16" s="107">
        <v>1.29676028097425E-2</v>
      </c>
      <c r="AK16" s="134"/>
      <c r="AL16" s="107">
        <v>6.9538115946688297E-3</v>
      </c>
      <c r="AM16" s="131"/>
    </row>
    <row r="17" spans="1:39" x14ac:dyDescent="0.35">
      <c r="A17" s="532"/>
      <c r="B17" s="109"/>
      <c r="C17" s="125"/>
      <c r="D17" s="109"/>
      <c r="E17" s="103"/>
      <c r="F17" s="107"/>
      <c r="G17" s="125"/>
      <c r="H17" s="109"/>
      <c r="I17" s="103"/>
      <c r="J17" s="107"/>
      <c r="K17" s="125"/>
      <c r="L17" s="109"/>
      <c r="M17" s="103"/>
      <c r="N17" s="107"/>
      <c r="O17" s="103"/>
      <c r="P17" s="107"/>
      <c r="Q17" s="103"/>
      <c r="R17" s="107"/>
      <c r="S17" s="125"/>
      <c r="T17" s="109"/>
      <c r="U17" s="103"/>
      <c r="V17" s="107"/>
      <c r="W17" s="125"/>
      <c r="X17" s="109"/>
      <c r="Y17" s="103"/>
      <c r="Z17" s="107"/>
      <c r="AA17" s="103"/>
      <c r="AB17" s="107"/>
      <c r="AC17" s="125"/>
      <c r="AD17" s="109"/>
      <c r="AE17" s="103"/>
      <c r="AF17" s="107"/>
      <c r="AG17" s="103"/>
      <c r="AH17" s="107"/>
      <c r="AI17" s="125"/>
      <c r="AJ17" s="107"/>
      <c r="AK17" s="134"/>
      <c r="AL17" s="107"/>
      <c r="AM17" s="131"/>
    </row>
    <row r="18" spans="1:39" x14ac:dyDescent="0.35">
      <c r="A18" s="532" t="s">
        <v>91</v>
      </c>
      <c r="B18" s="109">
        <v>3.0626661377526798E-3</v>
      </c>
      <c r="C18" s="125"/>
      <c r="D18" s="109">
        <v>3.4495454602243699E-3</v>
      </c>
      <c r="E18" s="103"/>
      <c r="F18" s="107">
        <v>2.6630595736663099E-3</v>
      </c>
      <c r="G18" s="125"/>
      <c r="H18" s="109">
        <v>1.61754042943463E-3</v>
      </c>
      <c r="I18" s="103"/>
      <c r="J18" s="107">
        <v>3.7812194261667201E-3</v>
      </c>
      <c r="K18" s="125"/>
      <c r="L18" s="109">
        <v>2.35959369596387E-3</v>
      </c>
      <c r="M18" s="103"/>
      <c r="N18" s="107">
        <v>1.8148660445387499E-3</v>
      </c>
      <c r="O18" s="103"/>
      <c r="P18" s="107">
        <v>6.8139164731553003E-3</v>
      </c>
      <c r="Q18" s="103"/>
      <c r="R18" s="107">
        <v>6.3437371934558099E-3</v>
      </c>
      <c r="S18" s="125"/>
      <c r="T18" s="109">
        <v>2.8883712250969999E-3</v>
      </c>
      <c r="U18" s="103"/>
      <c r="V18" s="107">
        <v>2.8837437346087799E-3</v>
      </c>
      <c r="W18" s="125"/>
      <c r="X18" s="109">
        <v>3.8208286689233599E-3</v>
      </c>
      <c r="Y18" s="103"/>
      <c r="Z18" s="107">
        <v>1.2487295222398101E-3</v>
      </c>
      <c r="AA18" s="103"/>
      <c r="AB18" s="107">
        <v>3.9015021282855899E-3</v>
      </c>
      <c r="AC18" s="125"/>
      <c r="AD18" s="109">
        <v>1.6040955963324301E-3</v>
      </c>
      <c r="AE18" s="103"/>
      <c r="AF18" s="107">
        <v>3.4804014356015199E-3</v>
      </c>
      <c r="AG18" s="103"/>
      <c r="AH18" s="107">
        <v>1.89321042419975E-3</v>
      </c>
      <c r="AI18" s="125"/>
      <c r="AJ18" s="107">
        <v>2.6046419629406001E-3</v>
      </c>
      <c r="AK18" s="134"/>
      <c r="AL18" s="107"/>
      <c r="AM18" s="131"/>
    </row>
    <row r="19" spans="1:39" ht="15.75" customHeight="1" x14ac:dyDescent="0.35">
      <c r="A19" s="532"/>
      <c r="B19" s="109"/>
      <c r="C19" s="125"/>
      <c r="D19" s="109"/>
      <c r="E19" s="103"/>
      <c r="F19" s="107"/>
      <c r="G19" s="125"/>
      <c r="H19" s="109"/>
      <c r="I19" s="103"/>
      <c r="J19" s="107"/>
      <c r="K19" s="125"/>
      <c r="L19" s="109"/>
      <c r="M19" s="103"/>
      <c r="N19" s="107"/>
      <c r="O19" s="103"/>
      <c r="P19" s="107"/>
      <c r="Q19" s="103"/>
      <c r="R19" s="107"/>
      <c r="S19" s="125"/>
      <c r="T19" s="109"/>
      <c r="U19" s="103"/>
      <c r="V19" s="107"/>
      <c r="W19" s="125"/>
      <c r="X19" s="109"/>
      <c r="Y19" s="103"/>
      <c r="Z19" s="107"/>
      <c r="AA19" s="103"/>
      <c r="AB19" s="107"/>
      <c r="AC19" s="125"/>
      <c r="AD19" s="109"/>
      <c r="AE19" s="103"/>
      <c r="AF19" s="107"/>
      <c r="AG19" s="103"/>
      <c r="AH19" s="107"/>
      <c r="AI19" s="125"/>
      <c r="AJ19" s="107"/>
      <c r="AK19" s="134"/>
      <c r="AL19" s="107"/>
      <c r="AM19" s="131"/>
    </row>
    <row r="20" spans="1:39" x14ac:dyDescent="0.35">
      <c r="A20" s="488" t="s">
        <v>231</v>
      </c>
      <c r="B20" s="126">
        <v>0.84169762915175295</v>
      </c>
      <c r="C20" s="94"/>
      <c r="D20" s="126">
        <v>0.86886002719278599</v>
      </c>
      <c r="E20" s="136"/>
      <c r="F20" s="117">
        <v>0.81364166460916998</v>
      </c>
      <c r="G20" s="94"/>
      <c r="H20" s="126">
        <v>0.83463189671434601</v>
      </c>
      <c r="I20" s="93"/>
      <c r="J20" s="117">
        <v>0.85031474149981501</v>
      </c>
      <c r="K20" s="94"/>
      <c r="L20" s="126">
        <v>0.84205394649574805</v>
      </c>
      <c r="M20" s="93"/>
      <c r="N20" s="117">
        <v>0.82334664961727799</v>
      </c>
      <c r="O20" s="93"/>
      <c r="P20" s="117">
        <v>0.85920920602029005</v>
      </c>
      <c r="Q20" s="93"/>
      <c r="R20" s="117">
        <v>0.84758822357422103</v>
      </c>
      <c r="S20" s="94"/>
      <c r="T20" s="126">
        <v>0.79128921584896805</v>
      </c>
      <c r="U20" s="93"/>
      <c r="V20" s="149">
        <v>0.85628072468530503</v>
      </c>
      <c r="W20" s="135"/>
      <c r="X20" s="150">
        <v>0.82987045884454402</v>
      </c>
      <c r="Y20" s="136"/>
      <c r="Z20" s="149">
        <v>0.82556023666026102</v>
      </c>
      <c r="AA20" s="136"/>
      <c r="AB20" s="149">
        <v>0.861437742034453</v>
      </c>
      <c r="AC20" s="135"/>
      <c r="AD20" s="150">
        <v>0.76221273006897206</v>
      </c>
      <c r="AE20" s="136"/>
      <c r="AF20" s="149">
        <v>0.82202596017184304</v>
      </c>
      <c r="AG20" s="136"/>
      <c r="AH20" s="149">
        <v>0.88231994058071095</v>
      </c>
      <c r="AI20" s="135"/>
      <c r="AJ20" s="149">
        <v>0.84249480339096805</v>
      </c>
      <c r="AK20" s="144"/>
      <c r="AL20" s="149">
        <v>0.84769962016369504</v>
      </c>
      <c r="AM20" s="137"/>
    </row>
    <row r="21" spans="1:39" x14ac:dyDescent="0.35">
      <c r="A21" s="508"/>
      <c r="B21" s="109"/>
      <c r="C21" s="125"/>
      <c r="D21" s="109"/>
      <c r="E21" s="169"/>
      <c r="F21" s="107"/>
      <c r="G21" s="125"/>
      <c r="H21" s="109"/>
      <c r="I21" s="103"/>
      <c r="J21" s="107"/>
      <c r="K21" s="125"/>
      <c r="L21" s="109"/>
      <c r="M21" s="103"/>
      <c r="N21" s="107"/>
      <c r="O21" s="103"/>
      <c r="P21" s="107"/>
      <c r="Q21" s="103"/>
      <c r="R21" s="107"/>
      <c r="S21" s="125"/>
      <c r="T21" s="109"/>
      <c r="U21" s="103"/>
      <c r="V21" s="179"/>
      <c r="W21" s="177"/>
      <c r="X21" s="178"/>
      <c r="Y21" s="169"/>
      <c r="Z21" s="179"/>
      <c r="AA21" s="169"/>
      <c r="AB21" s="179"/>
      <c r="AC21" s="177"/>
      <c r="AD21" s="178"/>
      <c r="AE21" s="169"/>
      <c r="AF21" s="179"/>
      <c r="AG21" s="169"/>
      <c r="AH21" s="179"/>
      <c r="AI21" s="177"/>
      <c r="AJ21" s="179"/>
      <c r="AK21" s="44"/>
      <c r="AL21" s="179"/>
      <c r="AM21" s="51"/>
    </row>
    <row r="22" spans="1:39" x14ac:dyDescent="0.35">
      <c r="A22" s="508" t="s">
        <v>232</v>
      </c>
      <c r="B22" s="109">
        <v>1.9417006606527301E-2</v>
      </c>
      <c r="C22" s="125"/>
      <c r="D22" s="109">
        <v>1.6194715378432301E-2</v>
      </c>
      <c r="E22" s="169"/>
      <c r="F22" s="107">
        <v>2.2745302153361398E-2</v>
      </c>
      <c r="G22" s="125"/>
      <c r="H22" s="109">
        <v>2.25337303772934E-2</v>
      </c>
      <c r="I22" s="103"/>
      <c r="J22" s="107">
        <v>1.6207086518894201E-2</v>
      </c>
      <c r="K22" s="125"/>
      <c r="L22" s="109">
        <v>1.7869319787265098E-2</v>
      </c>
      <c r="M22" s="103"/>
      <c r="N22" s="107">
        <v>2.7598431590624899E-2</v>
      </c>
      <c r="O22" s="103"/>
      <c r="P22" s="107">
        <v>2.5238037051572799E-2</v>
      </c>
      <c r="Q22" s="103"/>
      <c r="R22" s="107">
        <v>1.6536185742989401E-2</v>
      </c>
      <c r="S22" s="125"/>
      <c r="T22" s="109">
        <v>2.2551710254583902E-2</v>
      </c>
      <c r="U22" s="103"/>
      <c r="V22" s="179">
        <v>1.8427518450454601E-2</v>
      </c>
      <c r="W22" s="177"/>
      <c r="X22" s="178">
        <v>1.6647291314251401E-2</v>
      </c>
      <c r="Y22" s="169"/>
      <c r="Z22" s="179">
        <v>2.85033940709182E-2</v>
      </c>
      <c r="AA22" s="169"/>
      <c r="AB22" s="179">
        <v>1.45354625729932E-2</v>
      </c>
      <c r="AC22" s="177"/>
      <c r="AD22" s="178">
        <v>3.3624648796209702E-2</v>
      </c>
      <c r="AE22" s="169"/>
      <c r="AF22" s="179">
        <v>1.9204231984443699E-2</v>
      </c>
      <c r="AG22" s="169"/>
      <c r="AH22" s="179">
        <v>1.8233631248883799E-2</v>
      </c>
      <c r="AI22" s="177"/>
      <c r="AJ22" s="179">
        <v>1.9521637769463199E-2</v>
      </c>
      <c r="AK22" s="44"/>
      <c r="AL22" s="179">
        <v>2.06271611656101E-2</v>
      </c>
      <c r="AM22" s="51"/>
    </row>
    <row r="23" spans="1:39" ht="15.75" customHeight="1" x14ac:dyDescent="0.35">
      <c r="A23" s="489"/>
      <c r="B23" s="110"/>
      <c r="C23" s="142"/>
      <c r="D23" s="110"/>
      <c r="E23" s="139"/>
      <c r="F23" s="132"/>
      <c r="G23" s="142"/>
      <c r="H23" s="110"/>
      <c r="I23" s="116"/>
      <c r="J23" s="132"/>
      <c r="K23" s="142"/>
      <c r="L23" s="110"/>
      <c r="M23" s="116"/>
      <c r="N23" s="132"/>
      <c r="O23" s="116"/>
      <c r="P23" s="132"/>
      <c r="Q23" s="116"/>
      <c r="R23" s="132"/>
      <c r="S23" s="142"/>
      <c r="T23" s="110"/>
      <c r="U23" s="116"/>
      <c r="V23" s="140"/>
      <c r="W23" s="141"/>
      <c r="X23" s="138"/>
      <c r="Y23" s="139"/>
      <c r="Z23" s="140"/>
      <c r="AA23" s="139"/>
      <c r="AB23" s="140"/>
      <c r="AC23" s="141"/>
      <c r="AD23" s="138"/>
      <c r="AE23" s="139"/>
      <c r="AF23" s="140"/>
      <c r="AG23" s="139"/>
      <c r="AH23" s="140"/>
      <c r="AI23" s="141"/>
      <c r="AJ23" s="140"/>
      <c r="AK23" s="41"/>
      <c r="AL23" s="140"/>
      <c r="AM23" s="52"/>
    </row>
    <row r="24" spans="1:39" ht="15.75" customHeight="1" x14ac:dyDescent="0.35">
      <c r="A24" s="333"/>
      <c r="AJ24" s="336"/>
      <c r="AK24" s="337"/>
      <c r="AL24" s="336"/>
      <c r="AM24" s="337"/>
    </row>
    <row r="25" spans="1:39" ht="43.5" customHeight="1" x14ac:dyDescent="0.35">
      <c r="A25" s="216" t="s">
        <v>233</v>
      </c>
      <c r="B25" s="479" t="s">
        <v>114</v>
      </c>
      <c r="C25" s="466"/>
      <c r="D25" s="485" t="s">
        <v>93</v>
      </c>
      <c r="E25" s="486"/>
      <c r="F25" s="480" t="s">
        <v>115</v>
      </c>
      <c r="G25" s="466"/>
      <c r="H25" s="481" t="s">
        <v>116</v>
      </c>
      <c r="I25" s="482"/>
      <c r="J25" s="482" t="s">
        <v>117</v>
      </c>
      <c r="K25" s="483"/>
      <c r="L25" s="479" t="s">
        <v>118</v>
      </c>
      <c r="M25" s="463"/>
      <c r="N25" s="480" t="s">
        <v>119</v>
      </c>
      <c r="O25" s="463"/>
      <c r="P25" s="480" t="s">
        <v>120</v>
      </c>
      <c r="Q25" s="463"/>
      <c r="R25" s="480" t="s">
        <v>121</v>
      </c>
      <c r="S25" s="466"/>
      <c r="T25" s="479" t="s">
        <v>122</v>
      </c>
      <c r="U25" s="463"/>
      <c r="V25" s="480" t="s">
        <v>123</v>
      </c>
      <c r="W25" s="466"/>
      <c r="X25" s="479" t="s">
        <v>124</v>
      </c>
      <c r="Y25" s="463"/>
      <c r="Z25" s="480" t="s">
        <v>125</v>
      </c>
      <c r="AA25" s="463"/>
      <c r="AB25" s="480" t="s">
        <v>126</v>
      </c>
      <c r="AC25" s="466"/>
      <c r="AD25" s="479" t="s">
        <v>127</v>
      </c>
      <c r="AE25" s="463"/>
      <c r="AF25" s="480" t="s">
        <v>128</v>
      </c>
      <c r="AG25" s="463"/>
      <c r="AH25" s="480" t="s">
        <v>129</v>
      </c>
      <c r="AI25" s="464"/>
      <c r="AJ25" s="467" t="s">
        <v>298</v>
      </c>
      <c r="AK25" s="468"/>
      <c r="AL25" s="468" t="s">
        <v>299</v>
      </c>
      <c r="AM25" s="469"/>
    </row>
    <row r="26" spans="1:39" ht="15.75" customHeight="1" x14ac:dyDescent="0.35">
      <c r="A26" s="244"/>
      <c r="B26" s="213"/>
      <c r="C26" s="112"/>
      <c r="D26" s="218" t="s">
        <v>130</v>
      </c>
      <c r="E26" s="219"/>
      <c r="F26" s="214" t="s">
        <v>131</v>
      </c>
      <c r="G26" s="112"/>
      <c r="H26" s="218" t="s">
        <v>130</v>
      </c>
      <c r="I26" s="219"/>
      <c r="J26" s="214" t="s">
        <v>131</v>
      </c>
      <c r="K26" s="220"/>
      <c r="L26" s="213" t="s">
        <v>132</v>
      </c>
      <c r="M26" s="113"/>
      <c r="N26" s="214" t="s">
        <v>131</v>
      </c>
      <c r="O26" s="113"/>
      <c r="P26" s="214" t="s">
        <v>133</v>
      </c>
      <c r="Q26" s="113"/>
      <c r="R26" s="214" t="s">
        <v>134</v>
      </c>
      <c r="S26" s="112"/>
      <c r="T26" s="213" t="s">
        <v>132</v>
      </c>
      <c r="U26" s="113"/>
      <c r="V26" s="214" t="s">
        <v>131</v>
      </c>
      <c r="W26" s="112"/>
      <c r="X26" s="213" t="s">
        <v>132</v>
      </c>
      <c r="Y26" s="113"/>
      <c r="Z26" s="214" t="s">
        <v>131</v>
      </c>
      <c r="AA26" s="113"/>
      <c r="AB26" s="214" t="s">
        <v>133</v>
      </c>
      <c r="AC26" s="112"/>
      <c r="AD26" s="213" t="s">
        <v>132</v>
      </c>
      <c r="AE26" s="113"/>
      <c r="AF26" s="214" t="s">
        <v>131</v>
      </c>
      <c r="AG26" s="113"/>
      <c r="AH26" s="214" t="s">
        <v>133</v>
      </c>
      <c r="AI26" s="118"/>
      <c r="AJ26" s="221" t="s">
        <v>132</v>
      </c>
      <c r="AK26" s="121"/>
      <c r="AL26" s="221" t="s">
        <v>131</v>
      </c>
      <c r="AM26" s="122"/>
    </row>
    <row r="27" spans="1:39" x14ac:dyDescent="0.35">
      <c r="A27" s="246"/>
      <c r="B27" s="226" t="s">
        <v>135</v>
      </c>
      <c r="C27" s="228" t="s">
        <v>136</v>
      </c>
      <c r="D27" s="226" t="s">
        <v>135</v>
      </c>
      <c r="E27" s="227" t="s">
        <v>136</v>
      </c>
      <c r="F27" s="227" t="s">
        <v>135</v>
      </c>
      <c r="G27" s="228" t="s">
        <v>136</v>
      </c>
      <c r="H27" s="226" t="s">
        <v>135</v>
      </c>
      <c r="I27" s="227" t="s">
        <v>136</v>
      </c>
      <c r="J27" s="227" t="s">
        <v>135</v>
      </c>
      <c r="K27" s="228" t="s">
        <v>136</v>
      </c>
      <c r="L27" s="226" t="s">
        <v>135</v>
      </c>
      <c r="M27" s="227" t="s">
        <v>136</v>
      </c>
      <c r="N27" s="227" t="s">
        <v>135</v>
      </c>
      <c r="O27" s="227" t="s">
        <v>136</v>
      </c>
      <c r="P27" s="227" t="s">
        <v>135</v>
      </c>
      <c r="Q27" s="227" t="s">
        <v>136</v>
      </c>
      <c r="R27" s="227" t="s">
        <v>135</v>
      </c>
      <c r="S27" s="228" t="s">
        <v>136</v>
      </c>
      <c r="T27" s="226" t="s">
        <v>135</v>
      </c>
      <c r="U27" s="227" t="s">
        <v>136</v>
      </c>
      <c r="V27" s="227" t="s">
        <v>135</v>
      </c>
      <c r="W27" s="228" t="s">
        <v>136</v>
      </c>
      <c r="X27" s="226" t="s">
        <v>135</v>
      </c>
      <c r="Y27" s="227" t="s">
        <v>136</v>
      </c>
      <c r="Z27" s="227" t="s">
        <v>135</v>
      </c>
      <c r="AA27" s="227" t="s">
        <v>136</v>
      </c>
      <c r="AB27" s="227" t="s">
        <v>135</v>
      </c>
      <c r="AC27" s="228" t="s">
        <v>136</v>
      </c>
      <c r="AD27" s="226" t="s">
        <v>135</v>
      </c>
      <c r="AE27" s="227" t="s">
        <v>136</v>
      </c>
      <c r="AF27" s="227" t="s">
        <v>135</v>
      </c>
      <c r="AG27" s="227" t="s">
        <v>136</v>
      </c>
      <c r="AH27" s="227" t="s">
        <v>135</v>
      </c>
      <c r="AI27" s="228" t="s">
        <v>136</v>
      </c>
      <c r="AJ27" s="227" t="s">
        <v>135</v>
      </c>
      <c r="AK27" s="227" t="s">
        <v>136</v>
      </c>
      <c r="AL27" s="227" t="s">
        <v>135</v>
      </c>
      <c r="AM27" s="228" t="s">
        <v>136</v>
      </c>
    </row>
    <row r="28" spans="1:39" ht="15.75" customHeight="1" x14ac:dyDescent="0.35">
      <c r="A28" s="108" t="s">
        <v>65</v>
      </c>
      <c r="B28" s="151">
        <v>3984</v>
      </c>
      <c r="C28" s="152"/>
      <c r="D28" s="151">
        <v>1944</v>
      </c>
      <c r="E28" s="153"/>
      <c r="F28" s="153">
        <v>2040</v>
      </c>
      <c r="G28" s="152"/>
      <c r="H28" s="151">
        <v>2081</v>
      </c>
      <c r="I28" s="153"/>
      <c r="J28" s="153">
        <v>1895</v>
      </c>
      <c r="K28" s="152"/>
      <c r="L28" s="151">
        <v>2350</v>
      </c>
      <c r="M28" s="153"/>
      <c r="N28" s="153">
        <v>431</v>
      </c>
      <c r="O28" s="153"/>
      <c r="P28" s="153">
        <v>634</v>
      </c>
      <c r="Q28" s="153"/>
      <c r="R28" s="153">
        <v>492</v>
      </c>
      <c r="S28" s="152"/>
      <c r="T28" s="151">
        <v>615</v>
      </c>
      <c r="U28" s="153"/>
      <c r="V28" s="153">
        <v>3281</v>
      </c>
      <c r="W28" s="152"/>
      <c r="X28" s="151">
        <v>1069</v>
      </c>
      <c r="Y28" s="153"/>
      <c r="Z28" s="153">
        <v>1258</v>
      </c>
      <c r="AA28" s="153"/>
      <c r="AB28" s="153">
        <v>1657</v>
      </c>
      <c r="AC28" s="152"/>
      <c r="AD28" s="151">
        <v>290</v>
      </c>
      <c r="AE28" s="153"/>
      <c r="AF28" s="153">
        <v>1918</v>
      </c>
      <c r="AG28" s="153"/>
      <c r="AH28" s="153">
        <v>1596</v>
      </c>
      <c r="AI28" s="152"/>
      <c r="AJ28" s="123">
        <v>3442</v>
      </c>
      <c r="AK28" s="153"/>
      <c r="AL28" s="124">
        <v>327</v>
      </c>
      <c r="AM28" s="152"/>
    </row>
    <row r="29" spans="1:39" x14ac:dyDescent="0.35">
      <c r="A29" s="531" t="s">
        <v>188</v>
      </c>
      <c r="B29" s="109">
        <v>0.109645038695387</v>
      </c>
      <c r="C29" s="125"/>
      <c r="D29" s="109">
        <v>0.110917973823193</v>
      </c>
      <c r="E29" s="103"/>
      <c r="F29" s="107">
        <v>0.10833022758199599</v>
      </c>
      <c r="G29" s="125"/>
      <c r="H29" s="109">
        <v>0.14157409947333199</v>
      </c>
      <c r="I29" s="103"/>
      <c r="J29" s="107">
        <v>7.5905421072261503E-2</v>
      </c>
      <c r="K29" s="125"/>
      <c r="L29" s="109">
        <v>0.101327343239087</v>
      </c>
      <c r="M29" s="103"/>
      <c r="N29" s="107">
        <v>8.4523285373044599E-2</v>
      </c>
      <c r="O29" s="103"/>
      <c r="P29" s="107">
        <v>0.14993746589967999</v>
      </c>
      <c r="Q29" s="103"/>
      <c r="R29" s="107">
        <v>0.125078072477281</v>
      </c>
      <c r="S29" s="125"/>
      <c r="T29" s="109">
        <v>0.17736692171485499</v>
      </c>
      <c r="U29" s="103"/>
      <c r="V29" s="107">
        <v>9.8012406367625204E-2</v>
      </c>
      <c r="W29" s="125"/>
      <c r="X29" s="109">
        <v>0.112323909591878</v>
      </c>
      <c r="Y29" s="103"/>
      <c r="Z29" s="107">
        <v>8.6640642122578895E-2</v>
      </c>
      <c r="AA29" s="103"/>
      <c r="AB29" s="107">
        <v>0.12486852081732799</v>
      </c>
      <c r="AC29" s="125"/>
      <c r="AD29" s="109">
        <v>9.4263417122773502E-2</v>
      </c>
      <c r="AE29" s="103"/>
      <c r="AF29" s="107">
        <v>9.4504985978488096E-2</v>
      </c>
      <c r="AG29" s="103"/>
      <c r="AH29" s="107">
        <v>0.13884279489964799</v>
      </c>
      <c r="AI29" s="125"/>
      <c r="AJ29" s="107">
        <v>0.113529637082707</v>
      </c>
      <c r="AK29" s="134"/>
      <c r="AL29" s="107">
        <v>7.12644661403464E-2</v>
      </c>
      <c r="AM29" s="131"/>
    </row>
    <row r="30" spans="1:39" x14ac:dyDescent="0.35">
      <c r="A30" s="531"/>
      <c r="B30" s="109"/>
      <c r="C30" s="125"/>
      <c r="D30" s="109"/>
      <c r="E30" s="103"/>
      <c r="F30" s="107"/>
      <c r="G30" s="125"/>
      <c r="H30" s="109"/>
      <c r="I30" s="103"/>
      <c r="J30" s="107"/>
      <c r="K30" s="125"/>
      <c r="L30" s="109"/>
      <c r="M30" s="103"/>
      <c r="N30" s="107"/>
      <c r="O30" s="103"/>
      <c r="P30" s="107"/>
      <c r="Q30" s="103"/>
      <c r="R30" s="107"/>
      <c r="S30" s="125"/>
      <c r="T30" s="109"/>
      <c r="U30" s="103"/>
      <c r="V30" s="107"/>
      <c r="W30" s="125"/>
      <c r="X30" s="109"/>
      <c r="Y30" s="103"/>
      <c r="Z30" s="107"/>
      <c r="AA30" s="103"/>
      <c r="AB30" s="107"/>
      <c r="AC30" s="125"/>
      <c r="AD30" s="109"/>
      <c r="AE30" s="103"/>
      <c r="AF30" s="107"/>
      <c r="AG30" s="103"/>
      <c r="AH30" s="107"/>
      <c r="AI30" s="125"/>
      <c r="AJ30" s="107"/>
      <c r="AK30" s="134"/>
      <c r="AL30" s="107"/>
      <c r="AM30" s="131"/>
    </row>
    <row r="31" spans="1:39" x14ac:dyDescent="0.35">
      <c r="A31" s="531" t="s">
        <v>189</v>
      </c>
      <c r="B31" s="109">
        <v>0.13751441370155501</v>
      </c>
      <c r="C31" s="125"/>
      <c r="D31" s="109">
        <v>0.13928451275619699</v>
      </c>
      <c r="E31" s="103"/>
      <c r="F31" s="107">
        <v>0.135686083366403</v>
      </c>
      <c r="G31" s="125"/>
      <c r="H31" s="109">
        <v>0.152634877097822</v>
      </c>
      <c r="I31" s="103"/>
      <c r="J31" s="107">
        <v>0.121205733948616</v>
      </c>
      <c r="K31" s="125"/>
      <c r="L31" s="109">
        <v>0.131218888659387</v>
      </c>
      <c r="M31" s="103"/>
      <c r="N31" s="107">
        <v>0.138008436213505</v>
      </c>
      <c r="O31" s="103"/>
      <c r="P31" s="107">
        <v>0.16174752853334201</v>
      </c>
      <c r="Q31" s="103"/>
      <c r="R31" s="107">
        <v>0.168668679664044</v>
      </c>
      <c r="S31" s="125"/>
      <c r="T31" s="109">
        <v>0.21481838657831101</v>
      </c>
      <c r="U31" s="103"/>
      <c r="V31" s="107">
        <v>0.123160758061387</v>
      </c>
      <c r="W31" s="125"/>
      <c r="X31" s="109">
        <v>0.14265221039978901</v>
      </c>
      <c r="Y31" s="103"/>
      <c r="Z31" s="107">
        <v>0.11027750586914201</v>
      </c>
      <c r="AA31" s="103"/>
      <c r="AB31" s="107">
        <v>0.15423911066436699</v>
      </c>
      <c r="AC31" s="125"/>
      <c r="AD31" s="109">
        <v>9.3262438940677803E-2</v>
      </c>
      <c r="AE31" s="103"/>
      <c r="AF31" s="107">
        <v>0.122698685321182</v>
      </c>
      <c r="AG31" s="103"/>
      <c r="AH31" s="107">
        <v>0.17388703750319201</v>
      </c>
      <c r="AI31" s="125"/>
      <c r="AJ31" s="107">
        <v>0.13630993711892</v>
      </c>
      <c r="AK31" s="134"/>
      <c r="AL31" s="107">
        <v>0.10768716448112201</v>
      </c>
      <c r="AM31" s="131"/>
    </row>
    <row r="32" spans="1:39" x14ac:dyDescent="0.35">
      <c r="A32" s="531"/>
      <c r="B32" s="109"/>
      <c r="C32" s="125"/>
      <c r="D32" s="109"/>
      <c r="E32" s="103"/>
      <c r="F32" s="107"/>
      <c r="G32" s="125"/>
      <c r="H32" s="109"/>
      <c r="I32" s="103"/>
      <c r="J32" s="107"/>
      <c r="K32" s="125"/>
      <c r="L32" s="109"/>
      <c r="M32" s="103"/>
      <c r="N32" s="107"/>
      <c r="O32" s="103"/>
      <c r="P32" s="107"/>
      <c r="Q32" s="103"/>
      <c r="R32" s="107"/>
      <c r="S32" s="125"/>
      <c r="T32" s="109"/>
      <c r="U32" s="103"/>
      <c r="V32" s="107"/>
      <c r="W32" s="125"/>
      <c r="X32" s="109"/>
      <c r="Y32" s="103"/>
      <c r="Z32" s="107"/>
      <c r="AA32" s="103"/>
      <c r="AB32" s="107"/>
      <c r="AC32" s="125"/>
      <c r="AD32" s="109"/>
      <c r="AE32" s="103"/>
      <c r="AF32" s="107"/>
      <c r="AG32" s="103"/>
      <c r="AH32" s="107"/>
      <c r="AI32" s="125"/>
      <c r="AJ32" s="107"/>
      <c r="AK32" s="134"/>
      <c r="AL32" s="107"/>
      <c r="AM32" s="131"/>
    </row>
    <row r="33" spans="1:39" x14ac:dyDescent="0.35">
      <c r="A33" s="531" t="s">
        <v>190</v>
      </c>
      <c r="B33" s="109">
        <v>0.19772369329309</v>
      </c>
      <c r="C33" s="125"/>
      <c r="D33" s="109">
        <v>0.213120417285067</v>
      </c>
      <c r="E33" s="103"/>
      <c r="F33" s="107">
        <v>0.181820460384925</v>
      </c>
      <c r="G33" s="125"/>
      <c r="H33" s="109">
        <v>0.20229107670480101</v>
      </c>
      <c r="I33" s="103"/>
      <c r="J33" s="107">
        <v>0.19267102756913401</v>
      </c>
      <c r="K33" s="125"/>
      <c r="L33" s="109">
        <v>0.19262240230086999</v>
      </c>
      <c r="M33" s="103"/>
      <c r="N33" s="107">
        <v>0.176277800101375</v>
      </c>
      <c r="O33" s="103"/>
      <c r="P33" s="107">
        <v>0.22131165951724199</v>
      </c>
      <c r="Q33" s="103"/>
      <c r="R33" s="107">
        <v>0.22475228574344899</v>
      </c>
      <c r="S33" s="125"/>
      <c r="T33" s="109">
        <v>0.16443107317622299</v>
      </c>
      <c r="U33" s="103"/>
      <c r="V33" s="107">
        <v>0.203917629729989</v>
      </c>
      <c r="W33" s="125"/>
      <c r="X33" s="109">
        <v>0.19720680200841501</v>
      </c>
      <c r="Y33" s="103"/>
      <c r="Z33" s="107">
        <v>0.18698951485218199</v>
      </c>
      <c r="AA33" s="103"/>
      <c r="AB33" s="107">
        <v>0.20599523676970199</v>
      </c>
      <c r="AC33" s="125"/>
      <c r="AD33" s="109">
        <v>0.25269258733962102</v>
      </c>
      <c r="AE33" s="103"/>
      <c r="AF33" s="107">
        <v>0.193024454111378</v>
      </c>
      <c r="AG33" s="103"/>
      <c r="AH33" s="107">
        <v>0.190627843476562</v>
      </c>
      <c r="AI33" s="125"/>
      <c r="AJ33" s="107">
        <v>0.20162083225876701</v>
      </c>
      <c r="AK33" s="134"/>
      <c r="AL33" s="107">
        <v>0.16143409187478999</v>
      </c>
      <c r="AM33" s="131"/>
    </row>
    <row r="34" spans="1:39" x14ac:dyDescent="0.35">
      <c r="A34" s="531"/>
      <c r="B34" s="109"/>
      <c r="C34" s="125"/>
      <c r="D34" s="109"/>
      <c r="E34" s="103"/>
      <c r="F34" s="107"/>
      <c r="G34" s="125"/>
      <c r="H34" s="109"/>
      <c r="I34" s="103"/>
      <c r="J34" s="107"/>
      <c r="K34" s="125"/>
      <c r="L34" s="109"/>
      <c r="M34" s="103"/>
      <c r="N34" s="107"/>
      <c r="O34" s="103"/>
      <c r="P34" s="107"/>
      <c r="Q34" s="103"/>
      <c r="R34" s="107"/>
      <c r="S34" s="125"/>
      <c r="T34" s="109"/>
      <c r="U34" s="103"/>
      <c r="V34" s="107"/>
      <c r="W34" s="125"/>
      <c r="X34" s="109"/>
      <c r="Y34" s="103"/>
      <c r="Z34" s="107"/>
      <c r="AA34" s="103"/>
      <c r="AB34" s="107"/>
      <c r="AC34" s="125"/>
      <c r="AD34" s="109"/>
      <c r="AE34" s="103"/>
      <c r="AF34" s="107"/>
      <c r="AG34" s="103"/>
      <c r="AH34" s="107"/>
      <c r="AI34" s="125"/>
      <c r="AJ34" s="107"/>
      <c r="AK34" s="134"/>
      <c r="AL34" s="107"/>
      <c r="AM34" s="131"/>
    </row>
    <row r="35" spans="1:39" x14ac:dyDescent="0.35">
      <c r="A35" s="531" t="s">
        <v>191</v>
      </c>
      <c r="B35" s="109">
        <v>0.22401349150590599</v>
      </c>
      <c r="C35" s="125"/>
      <c r="D35" s="109">
        <v>0.21021503087148399</v>
      </c>
      <c r="E35" s="103"/>
      <c r="F35" s="107">
        <v>0.23826588268715301</v>
      </c>
      <c r="G35" s="125"/>
      <c r="H35" s="109">
        <v>0.202616792991787</v>
      </c>
      <c r="I35" s="103"/>
      <c r="J35" s="107">
        <v>0.24627405717850301</v>
      </c>
      <c r="K35" s="125"/>
      <c r="L35" s="109">
        <v>0.226414020519106</v>
      </c>
      <c r="M35" s="103"/>
      <c r="N35" s="107">
        <v>0.21037744243166301</v>
      </c>
      <c r="O35" s="103"/>
      <c r="P35" s="107">
        <v>0.22070404652158601</v>
      </c>
      <c r="Q35" s="103"/>
      <c r="R35" s="107">
        <v>0.23432918324687799</v>
      </c>
      <c r="S35" s="125"/>
      <c r="T35" s="109">
        <v>0.16246301641458499</v>
      </c>
      <c r="U35" s="103"/>
      <c r="V35" s="107">
        <v>0.23442175748282301</v>
      </c>
      <c r="W35" s="125"/>
      <c r="X35" s="109">
        <v>0.23645466231773599</v>
      </c>
      <c r="Y35" s="103"/>
      <c r="Z35" s="107">
        <v>0.243053365247312</v>
      </c>
      <c r="AA35" s="103"/>
      <c r="AB35" s="107">
        <v>0.201723278762834</v>
      </c>
      <c r="AC35" s="125"/>
      <c r="AD35" s="109">
        <v>0.23723152820778601</v>
      </c>
      <c r="AE35" s="103"/>
      <c r="AF35" s="107">
        <v>0.25089485284725199</v>
      </c>
      <c r="AG35" s="103"/>
      <c r="AH35" s="107">
        <v>0.184573818154318</v>
      </c>
      <c r="AI35" s="125"/>
      <c r="AJ35" s="107">
        <v>0.21770139285553899</v>
      </c>
      <c r="AK35" s="134"/>
      <c r="AL35" s="107">
        <v>0.26207166947837601</v>
      </c>
      <c r="AM35" s="131"/>
    </row>
    <row r="36" spans="1:39" x14ac:dyDescent="0.35">
      <c r="A36" s="531"/>
      <c r="B36" s="109"/>
      <c r="C36" s="125"/>
      <c r="D36" s="109"/>
      <c r="E36" s="103"/>
      <c r="F36" s="107"/>
      <c r="G36" s="125"/>
      <c r="H36" s="109"/>
      <c r="I36" s="103"/>
      <c r="J36" s="107"/>
      <c r="K36" s="125"/>
      <c r="L36" s="109"/>
      <c r="M36" s="103"/>
      <c r="N36" s="107"/>
      <c r="O36" s="103"/>
      <c r="P36" s="107"/>
      <c r="Q36" s="103"/>
      <c r="R36" s="107"/>
      <c r="S36" s="125"/>
      <c r="T36" s="109"/>
      <c r="U36" s="103"/>
      <c r="V36" s="107"/>
      <c r="W36" s="125"/>
      <c r="X36" s="109"/>
      <c r="Y36" s="103"/>
      <c r="Z36" s="107"/>
      <c r="AA36" s="103"/>
      <c r="AB36" s="107"/>
      <c r="AC36" s="125"/>
      <c r="AD36" s="109"/>
      <c r="AE36" s="103"/>
      <c r="AF36" s="107"/>
      <c r="AG36" s="103"/>
      <c r="AH36" s="107"/>
      <c r="AI36" s="125"/>
      <c r="AJ36" s="107"/>
      <c r="AK36" s="134"/>
      <c r="AL36" s="107"/>
      <c r="AM36" s="131"/>
    </row>
    <row r="37" spans="1:39" x14ac:dyDescent="0.35">
      <c r="A37" s="531" t="s">
        <v>192</v>
      </c>
      <c r="B37" s="109">
        <v>0.24633203322750499</v>
      </c>
      <c r="C37" s="125"/>
      <c r="D37" s="109">
        <v>0.25011806112134</v>
      </c>
      <c r="E37" s="103"/>
      <c r="F37" s="107">
        <v>0.24242145566413201</v>
      </c>
      <c r="G37" s="125"/>
      <c r="H37" s="109">
        <v>0.23058561597178301</v>
      </c>
      <c r="I37" s="103"/>
      <c r="J37" s="107">
        <v>0.26368765466593302</v>
      </c>
      <c r="K37" s="125"/>
      <c r="L37" s="109">
        <v>0.25785663304656697</v>
      </c>
      <c r="M37" s="103"/>
      <c r="N37" s="107">
        <v>0.27337464628097602</v>
      </c>
      <c r="O37" s="103"/>
      <c r="P37" s="107">
        <v>0.20409989501462</v>
      </c>
      <c r="Q37" s="103"/>
      <c r="R37" s="107">
        <v>0.19144267419057101</v>
      </c>
      <c r="S37" s="125"/>
      <c r="T37" s="109">
        <v>0.19806025803239599</v>
      </c>
      <c r="U37" s="103"/>
      <c r="V37" s="107">
        <v>0.256915559666965</v>
      </c>
      <c r="W37" s="125"/>
      <c r="X37" s="109">
        <v>0.230844752213825</v>
      </c>
      <c r="Y37" s="103"/>
      <c r="Z37" s="107">
        <v>0.28151805038600197</v>
      </c>
      <c r="AA37" s="103"/>
      <c r="AB37" s="107">
        <v>0.230576762074403</v>
      </c>
      <c r="AC37" s="125"/>
      <c r="AD37" s="109">
        <v>0.25170197447086001</v>
      </c>
      <c r="AE37" s="103"/>
      <c r="AF37" s="107">
        <v>0.25623025807547001</v>
      </c>
      <c r="AG37" s="103"/>
      <c r="AH37" s="107">
        <v>0.22652986552847701</v>
      </c>
      <c r="AI37" s="125"/>
      <c r="AJ37" s="107">
        <v>0.246321623109473</v>
      </c>
      <c r="AK37" s="134"/>
      <c r="AL37" s="107">
        <v>0.29147697322497701</v>
      </c>
      <c r="AM37" s="131"/>
    </row>
    <row r="38" spans="1:39" x14ac:dyDescent="0.35">
      <c r="A38" s="531"/>
      <c r="B38" s="109"/>
      <c r="C38" s="125"/>
      <c r="D38" s="109"/>
      <c r="E38" s="103"/>
      <c r="F38" s="107"/>
      <c r="G38" s="125"/>
      <c r="H38" s="109"/>
      <c r="I38" s="103"/>
      <c r="J38" s="107"/>
      <c r="K38" s="125"/>
      <c r="L38" s="109"/>
      <c r="M38" s="103"/>
      <c r="N38" s="107"/>
      <c r="O38" s="103"/>
      <c r="P38" s="107"/>
      <c r="Q38" s="103"/>
      <c r="R38" s="107"/>
      <c r="S38" s="125"/>
      <c r="T38" s="109"/>
      <c r="U38" s="103"/>
      <c r="V38" s="107"/>
      <c r="W38" s="125"/>
      <c r="X38" s="109"/>
      <c r="Y38" s="103"/>
      <c r="Z38" s="107"/>
      <c r="AA38" s="103"/>
      <c r="AB38" s="107"/>
      <c r="AC38" s="125"/>
      <c r="AD38" s="109"/>
      <c r="AE38" s="103"/>
      <c r="AF38" s="107"/>
      <c r="AG38" s="103"/>
      <c r="AH38" s="107"/>
      <c r="AI38" s="125"/>
      <c r="AJ38" s="107"/>
      <c r="AK38" s="134"/>
      <c r="AL38" s="107"/>
      <c r="AM38" s="131"/>
    </row>
    <row r="39" spans="1:39" x14ac:dyDescent="0.35">
      <c r="A39" s="531" t="s">
        <v>193</v>
      </c>
      <c r="B39" s="109">
        <v>5.5645879029215403E-2</v>
      </c>
      <c r="C39" s="125"/>
      <c r="D39" s="109">
        <v>4.8831509165542297E-2</v>
      </c>
      <c r="E39" s="103"/>
      <c r="F39" s="107">
        <v>6.2684422496049302E-2</v>
      </c>
      <c r="G39" s="125"/>
      <c r="H39" s="109">
        <v>4.6171993149223697E-2</v>
      </c>
      <c r="I39" s="103"/>
      <c r="J39" s="107">
        <v>6.5782032759735806E-2</v>
      </c>
      <c r="K39" s="125"/>
      <c r="L39" s="109">
        <v>5.81308726724762E-2</v>
      </c>
      <c r="M39" s="103"/>
      <c r="N39" s="107">
        <v>8.0751309883543995E-2</v>
      </c>
      <c r="O39" s="103"/>
      <c r="P39" s="107">
        <v>3.0058648967630001E-2</v>
      </c>
      <c r="Q39" s="103"/>
      <c r="R39" s="107">
        <v>4.0395482092582501E-2</v>
      </c>
      <c r="S39" s="125"/>
      <c r="T39" s="109">
        <v>4.8186341718797099E-2</v>
      </c>
      <c r="U39" s="103"/>
      <c r="V39" s="107">
        <v>5.5661308864750701E-2</v>
      </c>
      <c r="W39" s="125"/>
      <c r="X39" s="109">
        <v>5.7075314281768597E-2</v>
      </c>
      <c r="Y39" s="103"/>
      <c r="Z39" s="107">
        <v>5.5817030755858303E-2</v>
      </c>
      <c r="AA39" s="103"/>
      <c r="AB39" s="107">
        <v>5.4574474787253698E-2</v>
      </c>
      <c r="AC39" s="125"/>
      <c r="AD39" s="109">
        <v>3.3952388472784499E-2</v>
      </c>
      <c r="AE39" s="103"/>
      <c r="AF39" s="107">
        <v>5.7002558155254401E-2</v>
      </c>
      <c r="AG39" s="103"/>
      <c r="AH39" s="107">
        <v>5.13513408479905E-2</v>
      </c>
      <c r="AI39" s="125"/>
      <c r="AJ39" s="107">
        <v>5.5677556098640398E-2</v>
      </c>
      <c r="AK39" s="134"/>
      <c r="AL39" s="107">
        <v>7.29949633643944E-2</v>
      </c>
      <c r="AM39" s="131"/>
    </row>
    <row r="40" spans="1:39" x14ac:dyDescent="0.35">
      <c r="A40" s="531"/>
      <c r="B40" s="109"/>
      <c r="C40" s="125"/>
      <c r="D40" s="109"/>
      <c r="E40" s="103"/>
      <c r="F40" s="107"/>
      <c r="G40" s="125"/>
      <c r="H40" s="109"/>
      <c r="I40" s="103"/>
      <c r="J40" s="107"/>
      <c r="K40" s="125"/>
      <c r="L40" s="109"/>
      <c r="M40" s="103"/>
      <c r="N40" s="107"/>
      <c r="O40" s="103"/>
      <c r="P40" s="107"/>
      <c r="Q40" s="103"/>
      <c r="R40" s="107"/>
      <c r="S40" s="125"/>
      <c r="T40" s="109"/>
      <c r="U40" s="103"/>
      <c r="V40" s="107"/>
      <c r="W40" s="125"/>
      <c r="X40" s="109"/>
      <c r="Y40" s="103"/>
      <c r="Z40" s="107"/>
      <c r="AA40" s="103"/>
      <c r="AB40" s="107"/>
      <c r="AC40" s="125"/>
      <c r="AD40" s="109"/>
      <c r="AE40" s="103"/>
      <c r="AF40" s="107"/>
      <c r="AG40" s="103"/>
      <c r="AH40" s="107"/>
      <c r="AI40" s="125"/>
      <c r="AJ40" s="107"/>
      <c r="AK40" s="134"/>
      <c r="AL40" s="107"/>
      <c r="AM40" s="131"/>
    </row>
    <row r="41" spans="1:39" x14ac:dyDescent="0.35">
      <c r="A41" s="531" t="s">
        <v>194</v>
      </c>
      <c r="B41" s="109">
        <v>2.91254505473417E-2</v>
      </c>
      <c r="C41" s="125"/>
      <c r="D41" s="109">
        <v>2.7512494977177501E-2</v>
      </c>
      <c r="E41" s="103"/>
      <c r="F41" s="107">
        <v>3.0791467819341101E-2</v>
      </c>
      <c r="G41" s="125"/>
      <c r="H41" s="109">
        <v>2.4125544611250702E-2</v>
      </c>
      <c r="I41" s="103"/>
      <c r="J41" s="107">
        <v>3.4474072805816901E-2</v>
      </c>
      <c r="K41" s="125"/>
      <c r="L41" s="109">
        <v>3.2429839562506398E-2</v>
      </c>
      <c r="M41" s="103"/>
      <c r="N41" s="107">
        <v>3.66870797158926E-2</v>
      </c>
      <c r="O41" s="103"/>
      <c r="P41" s="107">
        <v>1.21407555458997E-2</v>
      </c>
      <c r="Q41" s="103"/>
      <c r="R41" s="107">
        <v>1.5333622585194299E-2</v>
      </c>
      <c r="S41" s="125"/>
      <c r="T41" s="109">
        <v>3.4674002364832299E-2</v>
      </c>
      <c r="U41" s="103"/>
      <c r="V41" s="107">
        <v>2.7910579826460901E-2</v>
      </c>
      <c r="W41" s="125"/>
      <c r="X41" s="109">
        <v>2.3442349186588302E-2</v>
      </c>
      <c r="Y41" s="103"/>
      <c r="Z41" s="107">
        <v>3.5703890766924103E-2</v>
      </c>
      <c r="AA41" s="103"/>
      <c r="AB41" s="107">
        <v>2.8022616124113501E-2</v>
      </c>
      <c r="AC41" s="125"/>
      <c r="AD41" s="109">
        <v>3.6895665445497397E-2</v>
      </c>
      <c r="AE41" s="103"/>
      <c r="AF41" s="107">
        <v>2.5644205510975598E-2</v>
      </c>
      <c r="AG41" s="103"/>
      <c r="AH41" s="107">
        <v>3.4187299589811398E-2</v>
      </c>
      <c r="AI41" s="125"/>
      <c r="AJ41" s="107">
        <v>2.8839021475954001E-2</v>
      </c>
      <c r="AK41" s="134"/>
      <c r="AL41" s="107">
        <v>3.3070671435994799E-2</v>
      </c>
      <c r="AM41" s="131"/>
    </row>
    <row r="42" spans="1:39" ht="15.75" customHeight="1" x14ac:dyDescent="0.35">
      <c r="A42" s="531"/>
      <c r="B42" s="109"/>
      <c r="C42" s="125"/>
      <c r="D42" s="109"/>
      <c r="E42" s="103"/>
      <c r="F42" s="107"/>
      <c r="G42" s="125"/>
      <c r="H42" s="109"/>
      <c r="I42" s="103"/>
      <c r="J42" s="107"/>
      <c r="K42" s="125"/>
      <c r="L42" s="109"/>
      <c r="M42" s="103"/>
      <c r="N42" s="107"/>
      <c r="O42" s="103"/>
      <c r="P42" s="107"/>
      <c r="Q42" s="103"/>
      <c r="R42" s="107"/>
      <c r="S42" s="125"/>
      <c r="T42" s="109"/>
      <c r="U42" s="103"/>
      <c r="V42" s="107"/>
      <c r="W42" s="125"/>
      <c r="X42" s="109"/>
      <c r="Y42" s="103"/>
      <c r="Z42" s="107"/>
      <c r="AA42" s="103"/>
      <c r="AB42" s="107"/>
      <c r="AC42" s="125"/>
      <c r="AD42" s="109"/>
      <c r="AE42" s="103"/>
      <c r="AF42" s="107"/>
      <c r="AG42" s="103"/>
      <c r="AH42" s="107"/>
      <c r="AI42" s="125"/>
      <c r="AJ42" s="107"/>
      <c r="AK42" s="134"/>
      <c r="AL42" s="107"/>
      <c r="AM42" s="131"/>
    </row>
    <row r="43" spans="1:39" x14ac:dyDescent="0.35">
      <c r="A43" s="488" t="s">
        <v>195</v>
      </c>
      <c r="B43" s="126">
        <v>0.44488314569003301</v>
      </c>
      <c r="C43" s="94"/>
      <c r="D43" s="126">
        <v>0.46332290386445601</v>
      </c>
      <c r="E43" s="136"/>
      <c r="F43" s="117">
        <v>0.42583677133332498</v>
      </c>
      <c r="G43" s="94"/>
      <c r="H43" s="126">
        <v>0.49650005327595498</v>
      </c>
      <c r="I43" s="93"/>
      <c r="J43" s="117">
        <v>0.38978218259001102</v>
      </c>
      <c r="K43" s="94"/>
      <c r="L43" s="126">
        <v>0.42516863419934398</v>
      </c>
      <c r="M43" s="93"/>
      <c r="N43" s="117">
        <v>0.398809521687924</v>
      </c>
      <c r="O43" s="93"/>
      <c r="P43" s="117">
        <v>0.53299665395026496</v>
      </c>
      <c r="Q43" s="93"/>
      <c r="R43" s="117">
        <v>0.51849903788477403</v>
      </c>
      <c r="S43" s="94"/>
      <c r="T43" s="126">
        <v>0.55661638146938996</v>
      </c>
      <c r="U43" s="93"/>
      <c r="V43" s="149">
        <v>0.42509079415900097</v>
      </c>
      <c r="W43" s="135"/>
      <c r="X43" s="150">
        <v>0.45218292200008198</v>
      </c>
      <c r="Y43" s="136"/>
      <c r="Z43" s="149">
        <v>0.38390766284390299</v>
      </c>
      <c r="AA43" s="136"/>
      <c r="AB43" s="149">
        <v>0.48510286825139598</v>
      </c>
      <c r="AC43" s="135"/>
      <c r="AD43" s="150">
        <v>0.44021844340307198</v>
      </c>
      <c r="AE43" s="136"/>
      <c r="AF43" s="149">
        <v>0.41022812541104797</v>
      </c>
      <c r="AG43" s="136"/>
      <c r="AH43" s="149">
        <v>0.50335767587940305</v>
      </c>
      <c r="AI43" s="135"/>
      <c r="AJ43" s="149">
        <v>0.45146040646039398</v>
      </c>
      <c r="AK43" s="144"/>
      <c r="AL43" s="149">
        <v>0.34038572249625898</v>
      </c>
      <c r="AM43" s="137"/>
    </row>
    <row r="44" spans="1:39" x14ac:dyDescent="0.35">
      <c r="A44" s="508"/>
      <c r="B44" s="109"/>
      <c r="C44" s="125"/>
      <c r="D44" s="109"/>
      <c r="E44" s="169"/>
      <c r="F44" s="107"/>
      <c r="G44" s="125"/>
      <c r="H44" s="109"/>
      <c r="I44" s="103"/>
      <c r="J44" s="107"/>
      <c r="K44" s="125"/>
      <c r="L44" s="109"/>
      <c r="M44" s="103"/>
      <c r="N44" s="107"/>
      <c r="O44" s="103"/>
      <c r="P44" s="107"/>
      <c r="Q44" s="103"/>
      <c r="R44" s="107"/>
      <c r="S44" s="125"/>
      <c r="T44" s="109"/>
      <c r="U44" s="103"/>
      <c r="V44" s="179"/>
      <c r="W44" s="177"/>
      <c r="X44" s="178"/>
      <c r="Y44" s="169"/>
      <c r="Z44" s="179"/>
      <c r="AA44" s="169"/>
      <c r="AB44" s="179"/>
      <c r="AC44" s="177"/>
      <c r="AD44" s="178"/>
      <c r="AE44" s="169"/>
      <c r="AF44" s="179"/>
      <c r="AG44" s="169"/>
      <c r="AH44" s="179"/>
      <c r="AI44" s="177"/>
      <c r="AJ44" s="179"/>
      <c r="AK44" s="44"/>
      <c r="AL44" s="179"/>
      <c r="AM44" s="51"/>
    </row>
    <row r="45" spans="1:39" ht="15" customHeight="1" x14ac:dyDescent="0.35">
      <c r="A45" s="508" t="s">
        <v>196</v>
      </c>
      <c r="B45" s="109">
        <v>0.331103362804062</v>
      </c>
      <c r="C45" s="125"/>
      <c r="D45" s="109">
        <v>0.32646206526406002</v>
      </c>
      <c r="E45" s="169"/>
      <c r="F45" s="107">
        <v>0.33589734597952198</v>
      </c>
      <c r="G45" s="125"/>
      <c r="H45" s="109">
        <v>0.30088315373225799</v>
      </c>
      <c r="I45" s="103"/>
      <c r="J45" s="107">
        <v>0.363943760231486</v>
      </c>
      <c r="K45" s="125"/>
      <c r="L45" s="109">
        <v>0.34841734528154999</v>
      </c>
      <c r="M45" s="103"/>
      <c r="N45" s="107">
        <v>0.390813035880413</v>
      </c>
      <c r="O45" s="103"/>
      <c r="P45" s="107">
        <v>0.24629929952815</v>
      </c>
      <c r="Q45" s="103"/>
      <c r="R45" s="107">
        <v>0.24717177886834801</v>
      </c>
      <c r="S45" s="125"/>
      <c r="T45" s="109">
        <v>0.28092060211602599</v>
      </c>
      <c r="U45" s="103"/>
      <c r="V45" s="179">
        <v>0.34048744835817601</v>
      </c>
      <c r="W45" s="177"/>
      <c r="X45" s="178">
        <v>0.31136241568218198</v>
      </c>
      <c r="Y45" s="169"/>
      <c r="Z45" s="179">
        <v>0.37303897190878499</v>
      </c>
      <c r="AA45" s="169"/>
      <c r="AB45" s="179">
        <v>0.31317385298577</v>
      </c>
      <c r="AC45" s="177"/>
      <c r="AD45" s="178">
        <v>0.32255002838914199</v>
      </c>
      <c r="AE45" s="169"/>
      <c r="AF45" s="179">
        <v>0.33887702174169998</v>
      </c>
      <c r="AG45" s="169"/>
      <c r="AH45" s="179">
        <v>0.312068505966279</v>
      </c>
      <c r="AI45" s="177"/>
      <c r="AJ45" s="179">
        <v>0.330838200684067</v>
      </c>
      <c r="AK45" s="44"/>
      <c r="AL45" s="179">
        <v>0.39754260802536601</v>
      </c>
      <c r="AM45" s="51"/>
    </row>
    <row r="46" spans="1:39" ht="15.75" customHeight="1" x14ac:dyDescent="0.35">
      <c r="A46" s="489"/>
      <c r="B46" s="110"/>
      <c r="C46" s="142"/>
      <c r="D46" s="110"/>
      <c r="E46" s="139"/>
      <c r="F46" s="132"/>
      <c r="G46" s="142"/>
      <c r="H46" s="110"/>
      <c r="I46" s="116"/>
      <c r="J46" s="132"/>
      <c r="K46" s="142"/>
      <c r="L46" s="110"/>
      <c r="M46" s="116"/>
      <c r="N46" s="132"/>
      <c r="O46" s="116"/>
      <c r="P46" s="132"/>
      <c r="Q46" s="116"/>
      <c r="R46" s="132"/>
      <c r="S46" s="142"/>
      <c r="T46" s="110"/>
      <c r="U46" s="116"/>
      <c r="V46" s="140"/>
      <c r="W46" s="141"/>
      <c r="X46" s="138"/>
      <c r="Y46" s="139"/>
      <c r="Z46" s="140"/>
      <c r="AA46" s="139"/>
      <c r="AB46" s="140"/>
      <c r="AC46" s="141"/>
      <c r="AD46" s="138"/>
      <c r="AE46" s="139"/>
      <c r="AF46" s="140"/>
      <c r="AG46" s="139"/>
      <c r="AH46" s="140"/>
      <c r="AI46" s="141"/>
      <c r="AJ46" s="140"/>
      <c r="AK46" s="41"/>
      <c r="AL46" s="140"/>
      <c r="AM46" s="52"/>
    </row>
    <row r="47" spans="1:39" ht="15.75" customHeight="1" x14ac:dyDescent="0.35">
      <c r="AJ47" s="336"/>
      <c r="AK47" s="337"/>
      <c r="AL47" s="336"/>
      <c r="AM47" s="337"/>
    </row>
    <row r="48" spans="1:39" ht="43.5" customHeight="1" x14ac:dyDescent="0.35">
      <c r="A48" s="216" t="s">
        <v>234</v>
      </c>
      <c r="B48" s="479" t="s">
        <v>114</v>
      </c>
      <c r="C48" s="466"/>
      <c r="D48" s="485" t="s">
        <v>93</v>
      </c>
      <c r="E48" s="486"/>
      <c r="F48" s="480" t="s">
        <v>115</v>
      </c>
      <c r="G48" s="466"/>
      <c r="H48" s="481" t="s">
        <v>116</v>
      </c>
      <c r="I48" s="482"/>
      <c r="J48" s="482" t="s">
        <v>117</v>
      </c>
      <c r="K48" s="483"/>
      <c r="L48" s="479" t="s">
        <v>118</v>
      </c>
      <c r="M48" s="463"/>
      <c r="N48" s="480" t="s">
        <v>119</v>
      </c>
      <c r="O48" s="463"/>
      <c r="P48" s="480" t="s">
        <v>120</v>
      </c>
      <c r="Q48" s="463"/>
      <c r="R48" s="480" t="s">
        <v>121</v>
      </c>
      <c r="S48" s="466"/>
      <c r="T48" s="479" t="s">
        <v>122</v>
      </c>
      <c r="U48" s="463"/>
      <c r="V48" s="480" t="s">
        <v>123</v>
      </c>
      <c r="W48" s="466"/>
      <c r="X48" s="479" t="s">
        <v>124</v>
      </c>
      <c r="Y48" s="463"/>
      <c r="Z48" s="480" t="s">
        <v>125</v>
      </c>
      <c r="AA48" s="463"/>
      <c r="AB48" s="480" t="s">
        <v>126</v>
      </c>
      <c r="AC48" s="466"/>
      <c r="AD48" s="479" t="s">
        <v>127</v>
      </c>
      <c r="AE48" s="463"/>
      <c r="AF48" s="480" t="s">
        <v>128</v>
      </c>
      <c r="AG48" s="463"/>
      <c r="AH48" s="480" t="s">
        <v>129</v>
      </c>
      <c r="AI48" s="464"/>
      <c r="AJ48" s="467" t="s">
        <v>298</v>
      </c>
      <c r="AK48" s="468"/>
      <c r="AL48" s="468" t="s">
        <v>299</v>
      </c>
      <c r="AM48" s="469"/>
    </row>
    <row r="49" spans="1:39" ht="15.75" customHeight="1" x14ac:dyDescent="0.35">
      <c r="A49" s="244"/>
      <c r="B49" s="213"/>
      <c r="C49" s="112"/>
      <c r="D49" s="218" t="s">
        <v>130</v>
      </c>
      <c r="E49" s="219"/>
      <c r="F49" s="214" t="s">
        <v>131</v>
      </c>
      <c r="G49" s="112"/>
      <c r="H49" s="218" t="s">
        <v>130</v>
      </c>
      <c r="I49" s="219"/>
      <c r="J49" s="214" t="s">
        <v>131</v>
      </c>
      <c r="K49" s="220"/>
      <c r="L49" s="213" t="s">
        <v>132</v>
      </c>
      <c r="M49" s="113"/>
      <c r="N49" s="214" t="s">
        <v>131</v>
      </c>
      <c r="O49" s="113"/>
      <c r="P49" s="214" t="s">
        <v>133</v>
      </c>
      <c r="Q49" s="113"/>
      <c r="R49" s="214" t="s">
        <v>134</v>
      </c>
      <c r="S49" s="112"/>
      <c r="T49" s="213" t="s">
        <v>132</v>
      </c>
      <c r="U49" s="113"/>
      <c r="V49" s="214" t="s">
        <v>131</v>
      </c>
      <c r="W49" s="112"/>
      <c r="X49" s="213" t="s">
        <v>132</v>
      </c>
      <c r="Y49" s="113"/>
      <c r="Z49" s="214" t="s">
        <v>131</v>
      </c>
      <c r="AA49" s="113"/>
      <c r="AB49" s="214" t="s">
        <v>133</v>
      </c>
      <c r="AC49" s="112"/>
      <c r="AD49" s="213" t="s">
        <v>132</v>
      </c>
      <c r="AE49" s="113"/>
      <c r="AF49" s="214" t="s">
        <v>131</v>
      </c>
      <c r="AG49" s="113"/>
      <c r="AH49" s="214" t="s">
        <v>133</v>
      </c>
      <c r="AI49" s="118"/>
      <c r="AJ49" s="221" t="s">
        <v>132</v>
      </c>
      <c r="AK49" s="121"/>
      <c r="AL49" s="221" t="s">
        <v>131</v>
      </c>
      <c r="AM49" s="122"/>
    </row>
    <row r="50" spans="1:39" x14ac:dyDescent="0.35">
      <c r="A50" s="246"/>
      <c r="B50" s="226" t="s">
        <v>135</v>
      </c>
      <c r="C50" s="228" t="s">
        <v>136</v>
      </c>
      <c r="D50" s="226" t="s">
        <v>135</v>
      </c>
      <c r="E50" s="227" t="s">
        <v>136</v>
      </c>
      <c r="F50" s="227" t="s">
        <v>135</v>
      </c>
      <c r="G50" s="228" t="s">
        <v>136</v>
      </c>
      <c r="H50" s="226" t="s">
        <v>135</v>
      </c>
      <c r="I50" s="227" t="s">
        <v>136</v>
      </c>
      <c r="J50" s="227" t="s">
        <v>135</v>
      </c>
      <c r="K50" s="228" t="s">
        <v>136</v>
      </c>
      <c r="L50" s="226" t="s">
        <v>135</v>
      </c>
      <c r="M50" s="227" t="s">
        <v>136</v>
      </c>
      <c r="N50" s="227" t="s">
        <v>135</v>
      </c>
      <c r="O50" s="227" t="s">
        <v>136</v>
      </c>
      <c r="P50" s="227" t="s">
        <v>135</v>
      </c>
      <c r="Q50" s="227" t="s">
        <v>136</v>
      </c>
      <c r="R50" s="227" t="s">
        <v>135</v>
      </c>
      <c r="S50" s="228" t="s">
        <v>136</v>
      </c>
      <c r="T50" s="226" t="s">
        <v>135</v>
      </c>
      <c r="U50" s="227" t="s">
        <v>136</v>
      </c>
      <c r="V50" s="227" t="s">
        <v>135</v>
      </c>
      <c r="W50" s="228" t="s">
        <v>136</v>
      </c>
      <c r="X50" s="226" t="s">
        <v>135</v>
      </c>
      <c r="Y50" s="227" t="s">
        <v>136</v>
      </c>
      <c r="Z50" s="227" t="s">
        <v>135</v>
      </c>
      <c r="AA50" s="227" t="s">
        <v>136</v>
      </c>
      <c r="AB50" s="227" t="s">
        <v>135</v>
      </c>
      <c r="AC50" s="228" t="s">
        <v>136</v>
      </c>
      <c r="AD50" s="226" t="s">
        <v>135</v>
      </c>
      <c r="AE50" s="227" t="s">
        <v>136</v>
      </c>
      <c r="AF50" s="227" t="s">
        <v>135</v>
      </c>
      <c r="AG50" s="227" t="s">
        <v>136</v>
      </c>
      <c r="AH50" s="227" t="s">
        <v>135</v>
      </c>
      <c r="AI50" s="228" t="s">
        <v>136</v>
      </c>
      <c r="AJ50" s="227" t="s">
        <v>135</v>
      </c>
      <c r="AK50" s="227" t="s">
        <v>136</v>
      </c>
      <c r="AL50" s="227" t="s">
        <v>135</v>
      </c>
      <c r="AM50" s="228" t="s">
        <v>136</v>
      </c>
    </row>
    <row r="51" spans="1:39" ht="15.75" customHeight="1" x14ac:dyDescent="0.35">
      <c r="A51" s="108" t="s">
        <v>65</v>
      </c>
      <c r="B51" s="151">
        <v>3984</v>
      </c>
      <c r="C51" s="152"/>
      <c r="D51" s="151">
        <v>1944</v>
      </c>
      <c r="E51" s="153"/>
      <c r="F51" s="153">
        <v>2040</v>
      </c>
      <c r="G51" s="152"/>
      <c r="H51" s="151">
        <v>2081</v>
      </c>
      <c r="I51" s="153"/>
      <c r="J51" s="153">
        <v>1895</v>
      </c>
      <c r="K51" s="152"/>
      <c r="L51" s="151">
        <v>2350</v>
      </c>
      <c r="M51" s="153"/>
      <c r="N51" s="153">
        <v>431</v>
      </c>
      <c r="O51" s="153"/>
      <c r="P51" s="153">
        <v>634</v>
      </c>
      <c r="Q51" s="153"/>
      <c r="R51" s="153">
        <v>492</v>
      </c>
      <c r="S51" s="152"/>
      <c r="T51" s="151">
        <v>615</v>
      </c>
      <c r="U51" s="153"/>
      <c r="V51" s="153">
        <v>3281</v>
      </c>
      <c r="W51" s="152"/>
      <c r="X51" s="151">
        <v>1069</v>
      </c>
      <c r="Y51" s="153"/>
      <c r="Z51" s="153">
        <v>1258</v>
      </c>
      <c r="AA51" s="153"/>
      <c r="AB51" s="153">
        <v>1657</v>
      </c>
      <c r="AC51" s="152"/>
      <c r="AD51" s="151">
        <v>290</v>
      </c>
      <c r="AE51" s="153"/>
      <c r="AF51" s="153">
        <v>1918</v>
      </c>
      <c r="AG51" s="153"/>
      <c r="AH51" s="153">
        <v>1596</v>
      </c>
      <c r="AI51" s="152"/>
      <c r="AJ51" s="123">
        <v>3442</v>
      </c>
      <c r="AK51" s="153"/>
      <c r="AL51" s="124">
        <v>327</v>
      </c>
      <c r="AM51" s="152"/>
    </row>
    <row r="52" spans="1:39" x14ac:dyDescent="0.35">
      <c r="A52" s="531" t="s">
        <v>188</v>
      </c>
      <c r="B52" s="109">
        <v>0.31398076556492799</v>
      </c>
      <c r="C52" s="125"/>
      <c r="D52" s="109">
        <v>0.33712714112759401</v>
      </c>
      <c r="E52" s="103"/>
      <c r="F52" s="107">
        <v>0.29007293934522399</v>
      </c>
      <c r="G52" s="125"/>
      <c r="H52" s="109">
        <v>0.30928559004890199</v>
      </c>
      <c r="I52" s="103"/>
      <c r="J52" s="107">
        <v>0.31854820869867301</v>
      </c>
      <c r="K52" s="125"/>
      <c r="L52" s="109">
        <v>0.292917751042228</v>
      </c>
      <c r="M52" s="103"/>
      <c r="N52" s="107">
        <v>0.35992867197618</v>
      </c>
      <c r="O52" s="103"/>
      <c r="P52" s="107">
        <v>0.35687682115080099</v>
      </c>
      <c r="Q52" s="103"/>
      <c r="R52" s="107">
        <v>0.41455747961161998</v>
      </c>
      <c r="S52" s="125"/>
      <c r="T52" s="109">
        <v>0.32176867266954201</v>
      </c>
      <c r="U52" s="103"/>
      <c r="V52" s="107">
        <v>0.31611950147475598</v>
      </c>
      <c r="W52" s="125"/>
      <c r="X52" s="109">
        <v>0.30466918581632502</v>
      </c>
      <c r="Y52" s="103"/>
      <c r="Z52" s="107">
        <v>0.290078298230943</v>
      </c>
      <c r="AA52" s="103"/>
      <c r="AB52" s="107">
        <v>0.33779430313766501</v>
      </c>
      <c r="AC52" s="125"/>
      <c r="AD52" s="109">
        <v>0.304075796113007</v>
      </c>
      <c r="AE52" s="103"/>
      <c r="AF52" s="107">
        <v>0.283521074234034</v>
      </c>
      <c r="AG52" s="103"/>
      <c r="AH52" s="107">
        <v>0.361028396091917</v>
      </c>
      <c r="AI52" s="125"/>
      <c r="AJ52" s="107">
        <v>0.31239743929757002</v>
      </c>
      <c r="AK52" s="134"/>
      <c r="AL52" s="107">
        <v>0.325030804900104</v>
      </c>
      <c r="AM52" s="131"/>
    </row>
    <row r="53" spans="1:39" x14ac:dyDescent="0.35">
      <c r="A53" s="531"/>
      <c r="B53" s="109"/>
      <c r="C53" s="125"/>
      <c r="D53" s="109"/>
      <c r="E53" s="103"/>
      <c r="F53" s="107"/>
      <c r="G53" s="125"/>
      <c r="H53" s="109"/>
      <c r="I53" s="103"/>
      <c r="J53" s="107"/>
      <c r="K53" s="125"/>
      <c r="L53" s="109"/>
      <c r="M53" s="103"/>
      <c r="N53" s="107"/>
      <c r="O53" s="103"/>
      <c r="P53" s="107"/>
      <c r="Q53" s="103"/>
      <c r="R53" s="107"/>
      <c r="S53" s="125"/>
      <c r="T53" s="109"/>
      <c r="U53" s="103"/>
      <c r="V53" s="107"/>
      <c r="W53" s="125"/>
      <c r="X53" s="109"/>
      <c r="Y53" s="103"/>
      <c r="Z53" s="107"/>
      <c r="AA53" s="103"/>
      <c r="AB53" s="107"/>
      <c r="AC53" s="125"/>
      <c r="AD53" s="109"/>
      <c r="AE53" s="103"/>
      <c r="AF53" s="107"/>
      <c r="AG53" s="103"/>
      <c r="AH53" s="107"/>
      <c r="AI53" s="125"/>
      <c r="AJ53" s="107"/>
      <c r="AK53" s="134"/>
      <c r="AL53" s="107"/>
      <c r="AM53" s="131"/>
    </row>
    <row r="54" spans="1:39" x14ac:dyDescent="0.35">
      <c r="A54" s="531" t="s">
        <v>189</v>
      </c>
      <c r="B54" s="109">
        <v>0.26257250221133599</v>
      </c>
      <c r="C54" s="125"/>
      <c r="D54" s="109">
        <v>0.27173302508064501</v>
      </c>
      <c r="E54" s="103"/>
      <c r="F54" s="107">
        <v>0.25311062390351502</v>
      </c>
      <c r="G54" s="125"/>
      <c r="H54" s="109">
        <v>0.25873722675059702</v>
      </c>
      <c r="I54" s="103"/>
      <c r="J54" s="107">
        <v>0.26728453755016501</v>
      </c>
      <c r="K54" s="125"/>
      <c r="L54" s="109">
        <v>0.25730784518523903</v>
      </c>
      <c r="M54" s="103"/>
      <c r="N54" s="107">
        <v>0.23090450293540099</v>
      </c>
      <c r="O54" s="103"/>
      <c r="P54" s="107">
        <v>0.31215226979518301</v>
      </c>
      <c r="Q54" s="103"/>
      <c r="R54" s="107">
        <v>0.28124331360045002</v>
      </c>
      <c r="S54" s="125"/>
      <c r="T54" s="109">
        <v>0.28036253683115198</v>
      </c>
      <c r="U54" s="103"/>
      <c r="V54" s="107">
        <v>0.25969210132467002</v>
      </c>
      <c r="W54" s="125"/>
      <c r="X54" s="109">
        <v>0.25428416372989998</v>
      </c>
      <c r="Y54" s="103"/>
      <c r="Z54" s="107">
        <v>0.235039778114084</v>
      </c>
      <c r="AA54" s="103"/>
      <c r="AB54" s="107">
        <v>0.28839143884573598</v>
      </c>
      <c r="AC54" s="125"/>
      <c r="AD54" s="109">
        <v>0.191539022178219</v>
      </c>
      <c r="AE54" s="103"/>
      <c r="AF54" s="107">
        <v>0.25193116360679901</v>
      </c>
      <c r="AG54" s="103"/>
      <c r="AH54" s="107">
        <v>0.29053446411901301</v>
      </c>
      <c r="AI54" s="125"/>
      <c r="AJ54" s="107">
        <v>0.26571553670620401</v>
      </c>
      <c r="AK54" s="134"/>
      <c r="AL54" s="107">
        <v>0.237483825501524</v>
      </c>
      <c r="AM54" s="131"/>
    </row>
    <row r="55" spans="1:39" x14ac:dyDescent="0.35">
      <c r="A55" s="531"/>
      <c r="B55" s="109"/>
      <c r="C55" s="125"/>
      <c r="D55" s="109"/>
      <c r="E55" s="103"/>
      <c r="F55" s="107"/>
      <c r="G55" s="125"/>
      <c r="H55" s="109"/>
      <c r="I55" s="103"/>
      <c r="J55" s="107"/>
      <c r="K55" s="125"/>
      <c r="L55" s="109"/>
      <c r="M55" s="103"/>
      <c r="N55" s="107"/>
      <c r="O55" s="103"/>
      <c r="P55" s="107"/>
      <c r="Q55" s="103"/>
      <c r="R55" s="107"/>
      <c r="S55" s="125"/>
      <c r="T55" s="109"/>
      <c r="U55" s="103"/>
      <c r="V55" s="107"/>
      <c r="W55" s="125"/>
      <c r="X55" s="109"/>
      <c r="Y55" s="103"/>
      <c r="Z55" s="107"/>
      <c r="AA55" s="103"/>
      <c r="AB55" s="107"/>
      <c r="AC55" s="125"/>
      <c r="AD55" s="109"/>
      <c r="AE55" s="103"/>
      <c r="AF55" s="107"/>
      <c r="AG55" s="103"/>
      <c r="AH55" s="107"/>
      <c r="AI55" s="125"/>
      <c r="AJ55" s="107"/>
      <c r="AK55" s="134"/>
      <c r="AL55" s="107"/>
      <c r="AM55" s="131"/>
    </row>
    <row r="56" spans="1:39" x14ac:dyDescent="0.35">
      <c r="A56" s="531" t="s">
        <v>190</v>
      </c>
      <c r="B56" s="109">
        <v>0.29438888621897302</v>
      </c>
      <c r="C56" s="125"/>
      <c r="D56" s="109">
        <v>0.29152701801147701</v>
      </c>
      <c r="E56" s="103"/>
      <c r="F56" s="107">
        <v>0.29734490184151702</v>
      </c>
      <c r="G56" s="125"/>
      <c r="H56" s="109">
        <v>0.29730168641473098</v>
      </c>
      <c r="I56" s="103"/>
      <c r="J56" s="107">
        <v>0.29139382819183401</v>
      </c>
      <c r="K56" s="125"/>
      <c r="L56" s="109">
        <v>0.30942263648259999</v>
      </c>
      <c r="M56" s="103"/>
      <c r="N56" s="107">
        <v>0.260382524780786</v>
      </c>
      <c r="O56" s="103"/>
      <c r="P56" s="107">
        <v>0.23926824121184501</v>
      </c>
      <c r="Q56" s="103"/>
      <c r="R56" s="107">
        <v>0.22760162514392199</v>
      </c>
      <c r="S56" s="125"/>
      <c r="T56" s="109">
        <v>0.27914019843425902</v>
      </c>
      <c r="U56" s="103"/>
      <c r="V56" s="107">
        <v>0.29527594839521099</v>
      </c>
      <c r="W56" s="125"/>
      <c r="X56" s="109">
        <v>0.30967834685617002</v>
      </c>
      <c r="Y56" s="103"/>
      <c r="Z56" s="107">
        <v>0.32917312515615899</v>
      </c>
      <c r="AA56" s="103"/>
      <c r="AB56" s="107">
        <v>0.25858463771668899</v>
      </c>
      <c r="AC56" s="125"/>
      <c r="AD56" s="109">
        <v>0.35627540002688701</v>
      </c>
      <c r="AE56" s="103"/>
      <c r="AF56" s="107">
        <v>0.30659786094518199</v>
      </c>
      <c r="AG56" s="103"/>
      <c r="AH56" s="107">
        <v>0.2643983730169</v>
      </c>
      <c r="AI56" s="125"/>
      <c r="AJ56" s="107">
        <v>0.29403842501454902</v>
      </c>
      <c r="AK56" s="134"/>
      <c r="AL56" s="107">
        <v>0.29978072480818002</v>
      </c>
      <c r="AM56" s="131"/>
    </row>
    <row r="57" spans="1:39" x14ac:dyDescent="0.35">
      <c r="A57" s="531"/>
      <c r="B57" s="109"/>
      <c r="C57" s="125"/>
      <c r="D57" s="109"/>
      <c r="E57" s="103"/>
      <c r="F57" s="107"/>
      <c r="G57" s="125"/>
      <c r="H57" s="109"/>
      <c r="I57" s="103"/>
      <c r="J57" s="107"/>
      <c r="K57" s="125"/>
      <c r="L57" s="109"/>
      <c r="M57" s="103"/>
      <c r="N57" s="107"/>
      <c r="O57" s="103"/>
      <c r="P57" s="107"/>
      <c r="Q57" s="103"/>
      <c r="R57" s="107"/>
      <c r="S57" s="125"/>
      <c r="T57" s="109"/>
      <c r="U57" s="103"/>
      <c r="V57" s="107"/>
      <c r="W57" s="125"/>
      <c r="X57" s="109"/>
      <c r="Y57" s="103"/>
      <c r="Z57" s="107"/>
      <c r="AA57" s="103"/>
      <c r="AB57" s="107"/>
      <c r="AC57" s="125"/>
      <c r="AD57" s="109"/>
      <c r="AE57" s="103"/>
      <c r="AF57" s="107"/>
      <c r="AG57" s="103"/>
      <c r="AH57" s="107"/>
      <c r="AI57" s="125"/>
      <c r="AJ57" s="107"/>
      <c r="AK57" s="134"/>
      <c r="AL57" s="107"/>
      <c r="AM57" s="131"/>
    </row>
    <row r="58" spans="1:39" x14ac:dyDescent="0.35">
      <c r="A58" s="531" t="s">
        <v>191</v>
      </c>
      <c r="B58" s="109">
        <v>0.114247775853747</v>
      </c>
      <c r="C58" s="125"/>
      <c r="D58" s="109">
        <v>8.9123017950990396E-2</v>
      </c>
      <c r="E58" s="103"/>
      <c r="F58" s="107">
        <v>0.140199067628348</v>
      </c>
      <c r="G58" s="125"/>
      <c r="H58" s="109">
        <v>0.116544366735997</v>
      </c>
      <c r="I58" s="103"/>
      <c r="J58" s="107">
        <v>0.11140315503935901</v>
      </c>
      <c r="K58" s="125"/>
      <c r="L58" s="109">
        <v>0.125327162331756</v>
      </c>
      <c r="M58" s="103"/>
      <c r="N58" s="107">
        <v>0.129725798921142</v>
      </c>
      <c r="O58" s="103"/>
      <c r="P58" s="107">
        <v>8.1499799072973597E-2</v>
      </c>
      <c r="Q58" s="103"/>
      <c r="R58" s="107">
        <v>6.3121264729029805E-2</v>
      </c>
      <c r="S58" s="125"/>
      <c r="T58" s="109">
        <v>9.5711769489776596E-2</v>
      </c>
      <c r="U58" s="103"/>
      <c r="V58" s="107">
        <v>0.115823185001713</v>
      </c>
      <c r="W58" s="125"/>
      <c r="X58" s="109">
        <v>0.11392212353923201</v>
      </c>
      <c r="Y58" s="103"/>
      <c r="Z58" s="107">
        <v>0.13079945296355699</v>
      </c>
      <c r="AA58" s="103"/>
      <c r="AB58" s="107">
        <v>0.102235560593011</v>
      </c>
      <c r="AC58" s="125"/>
      <c r="AD58" s="109">
        <v>0.11503438361655299</v>
      </c>
      <c r="AE58" s="103"/>
      <c r="AF58" s="107">
        <v>0.14307820098765001</v>
      </c>
      <c r="AG58" s="103"/>
      <c r="AH58" s="107">
        <v>7.4214622410911299E-2</v>
      </c>
      <c r="AI58" s="125"/>
      <c r="AJ58" s="107">
        <v>0.11299249190102501</v>
      </c>
      <c r="AK58" s="134"/>
      <c r="AL58" s="107">
        <v>0.12040183966107899</v>
      </c>
      <c r="AM58" s="131"/>
    </row>
    <row r="59" spans="1:39" x14ac:dyDescent="0.35">
      <c r="A59" s="531"/>
      <c r="B59" s="109"/>
      <c r="C59" s="125"/>
      <c r="D59" s="109"/>
      <c r="E59" s="103"/>
      <c r="F59" s="107"/>
      <c r="G59" s="125"/>
      <c r="H59" s="109"/>
      <c r="I59" s="103"/>
      <c r="J59" s="107"/>
      <c r="K59" s="125"/>
      <c r="L59" s="109"/>
      <c r="M59" s="103"/>
      <c r="N59" s="107"/>
      <c r="O59" s="103"/>
      <c r="P59" s="107"/>
      <c r="Q59" s="103"/>
      <c r="R59" s="107"/>
      <c r="S59" s="125"/>
      <c r="T59" s="109"/>
      <c r="U59" s="103"/>
      <c r="V59" s="107"/>
      <c r="W59" s="125"/>
      <c r="X59" s="109"/>
      <c r="Y59" s="103"/>
      <c r="Z59" s="107"/>
      <c r="AA59" s="103"/>
      <c r="AB59" s="107"/>
      <c r="AC59" s="125"/>
      <c r="AD59" s="109"/>
      <c r="AE59" s="103"/>
      <c r="AF59" s="107"/>
      <c r="AG59" s="103"/>
      <c r="AH59" s="107"/>
      <c r="AI59" s="125"/>
      <c r="AJ59" s="107"/>
      <c r="AK59" s="134"/>
      <c r="AL59" s="107"/>
      <c r="AM59" s="131"/>
    </row>
    <row r="60" spans="1:39" x14ac:dyDescent="0.35">
      <c r="A60" s="531" t="s">
        <v>192</v>
      </c>
      <c r="B60" s="109">
        <v>1.04431098480148E-2</v>
      </c>
      <c r="C60" s="125"/>
      <c r="D60" s="109">
        <v>7.8376304842689305E-3</v>
      </c>
      <c r="E60" s="103"/>
      <c r="F60" s="107">
        <v>1.31343021549407E-2</v>
      </c>
      <c r="G60" s="125"/>
      <c r="H60" s="109">
        <v>1.44625183366864E-2</v>
      </c>
      <c r="I60" s="103"/>
      <c r="J60" s="107">
        <v>6.25526759466607E-3</v>
      </c>
      <c r="K60" s="125"/>
      <c r="L60" s="109">
        <v>1.13730769773696E-2</v>
      </c>
      <c r="M60" s="103"/>
      <c r="N60" s="107">
        <v>1.1276561349656799E-2</v>
      </c>
      <c r="O60" s="103"/>
      <c r="P60" s="107">
        <v>8.1952702211159096E-3</v>
      </c>
      <c r="Q60" s="103"/>
      <c r="R60" s="107">
        <v>6.1227222015991798E-3</v>
      </c>
      <c r="S60" s="125"/>
      <c r="T60" s="109">
        <v>1.27057715315628E-2</v>
      </c>
      <c r="U60" s="103"/>
      <c r="V60" s="107">
        <v>1.01072092358079E-2</v>
      </c>
      <c r="W60" s="125"/>
      <c r="X60" s="109">
        <v>1.30107549994546E-2</v>
      </c>
      <c r="Y60" s="103"/>
      <c r="Z60" s="107">
        <v>9.9413042721846496E-3</v>
      </c>
      <c r="AA60" s="103"/>
      <c r="AB60" s="107">
        <v>9.1164064264949198E-3</v>
      </c>
      <c r="AC60" s="125"/>
      <c r="AD60" s="109">
        <v>2.3071258244087001E-2</v>
      </c>
      <c r="AE60" s="103"/>
      <c r="AF60" s="107">
        <v>9.5091605146117603E-3</v>
      </c>
      <c r="AG60" s="103"/>
      <c r="AH60" s="107">
        <v>7.3091535909529399E-3</v>
      </c>
      <c r="AI60" s="125"/>
      <c r="AJ60" s="107">
        <v>9.6753243578399893E-3</v>
      </c>
      <c r="AK60" s="134"/>
      <c r="AL60" s="107">
        <v>1.7302805129112499E-2</v>
      </c>
      <c r="AM60" s="131"/>
    </row>
    <row r="61" spans="1:39" x14ac:dyDescent="0.35">
      <c r="A61" s="531"/>
      <c r="B61" s="109"/>
      <c r="C61" s="125"/>
      <c r="D61" s="109"/>
      <c r="E61" s="103"/>
      <c r="F61" s="107"/>
      <c r="G61" s="125"/>
      <c r="H61" s="109"/>
      <c r="I61" s="103"/>
      <c r="J61" s="107"/>
      <c r="K61" s="125"/>
      <c r="L61" s="109"/>
      <c r="M61" s="103"/>
      <c r="N61" s="107"/>
      <c r="O61" s="103"/>
      <c r="P61" s="107"/>
      <c r="Q61" s="103"/>
      <c r="R61" s="107"/>
      <c r="S61" s="125"/>
      <c r="T61" s="109"/>
      <c r="U61" s="103"/>
      <c r="V61" s="107"/>
      <c r="W61" s="125"/>
      <c r="X61" s="109"/>
      <c r="Y61" s="103"/>
      <c r="Z61" s="107"/>
      <c r="AA61" s="103"/>
      <c r="AB61" s="107"/>
      <c r="AC61" s="125"/>
      <c r="AD61" s="109"/>
      <c r="AE61" s="103"/>
      <c r="AF61" s="107"/>
      <c r="AG61" s="103"/>
      <c r="AH61" s="107"/>
      <c r="AI61" s="125"/>
      <c r="AJ61" s="107"/>
      <c r="AK61" s="134"/>
      <c r="AL61" s="107"/>
      <c r="AM61" s="131"/>
    </row>
    <row r="62" spans="1:39" x14ac:dyDescent="0.35">
      <c r="A62" s="531" t="s">
        <v>193</v>
      </c>
      <c r="B62" s="109">
        <v>1.6899078666800301E-3</v>
      </c>
      <c r="C62" s="125"/>
      <c r="D62" s="109">
        <v>8.9167841295374295E-4</v>
      </c>
      <c r="E62" s="103"/>
      <c r="F62" s="107">
        <v>2.51439682442072E-3</v>
      </c>
      <c r="G62" s="125"/>
      <c r="H62" s="109">
        <v>7.3864518144216903E-4</v>
      </c>
      <c r="I62" s="103"/>
      <c r="J62" s="107">
        <v>2.69478702760006E-3</v>
      </c>
      <c r="K62" s="125"/>
      <c r="L62" s="109">
        <v>1.37305571616444E-3</v>
      </c>
      <c r="M62" s="103"/>
      <c r="N62" s="107">
        <v>3.4318858126896599E-3</v>
      </c>
      <c r="O62" s="103"/>
      <c r="P62" s="107"/>
      <c r="Q62" s="103"/>
      <c r="R62" s="107">
        <v>2.6319893471007699E-3</v>
      </c>
      <c r="S62" s="125"/>
      <c r="T62" s="109">
        <v>2.9038220933870502E-3</v>
      </c>
      <c r="U62" s="103"/>
      <c r="V62" s="107">
        <v>1.5081832523003299E-3</v>
      </c>
      <c r="W62" s="125"/>
      <c r="X62" s="109">
        <v>1.91438164755588E-3</v>
      </c>
      <c r="Y62" s="103"/>
      <c r="Z62" s="107">
        <v>2.08636069815302E-3</v>
      </c>
      <c r="AA62" s="103"/>
      <c r="AB62" s="107">
        <v>1.2486352479933599E-3</v>
      </c>
      <c r="AC62" s="125"/>
      <c r="AD62" s="109">
        <v>5.30449978558025E-3</v>
      </c>
      <c r="AE62" s="103"/>
      <c r="AF62" s="107">
        <v>2.6277957531017199E-3</v>
      </c>
      <c r="AG62" s="103"/>
      <c r="AH62" s="107"/>
      <c r="AI62" s="125"/>
      <c r="AJ62" s="107">
        <v>2.0048374318454099E-3</v>
      </c>
      <c r="AK62" s="134"/>
      <c r="AL62" s="107"/>
      <c r="AM62" s="131"/>
    </row>
    <row r="63" spans="1:39" x14ac:dyDescent="0.35">
      <c r="A63" s="531"/>
      <c r="B63" s="109"/>
      <c r="C63" s="125"/>
      <c r="D63" s="109"/>
      <c r="E63" s="103"/>
      <c r="F63" s="107"/>
      <c r="G63" s="125"/>
      <c r="H63" s="109"/>
      <c r="I63" s="103"/>
      <c r="J63" s="107"/>
      <c r="K63" s="125"/>
      <c r="L63" s="109"/>
      <c r="M63" s="103"/>
      <c r="N63" s="107"/>
      <c r="O63" s="103"/>
      <c r="P63" s="107"/>
      <c r="Q63" s="103"/>
      <c r="R63" s="107"/>
      <c r="S63" s="125"/>
      <c r="T63" s="109"/>
      <c r="U63" s="103"/>
      <c r="V63" s="107"/>
      <c r="W63" s="125"/>
      <c r="X63" s="109"/>
      <c r="Y63" s="103"/>
      <c r="Z63" s="107"/>
      <c r="AA63" s="103"/>
      <c r="AB63" s="107"/>
      <c r="AC63" s="125"/>
      <c r="AD63" s="109"/>
      <c r="AE63" s="103"/>
      <c r="AF63" s="107"/>
      <c r="AG63" s="103"/>
      <c r="AH63" s="107"/>
      <c r="AI63" s="125"/>
      <c r="AJ63" s="107"/>
      <c r="AK63" s="134"/>
      <c r="AL63" s="107"/>
      <c r="AM63" s="131"/>
    </row>
    <row r="64" spans="1:39" x14ac:dyDescent="0.35">
      <c r="A64" s="531" t="s">
        <v>194</v>
      </c>
      <c r="B64" s="109">
        <v>2.67705243632108E-3</v>
      </c>
      <c r="C64" s="125"/>
      <c r="D64" s="109">
        <v>1.7604889320703E-3</v>
      </c>
      <c r="E64" s="103"/>
      <c r="F64" s="107">
        <v>3.62376830203506E-3</v>
      </c>
      <c r="G64" s="125"/>
      <c r="H64" s="109">
        <v>2.9299665316447699E-3</v>
      </c>
      <c r="I64" s="103"/>
      <c r="J64" s="107">
        <v>2.4202158977024999E-3</v>
      </c>
      <c r="K64" s="125"/>
      <c r="L64" s="109">
        <v>2.2784722646442498E-3</v>
      </c>
      <c r="M64" s="103"/>
      <c r="N64" s="107">
        <v>4.3500542241449803E-3</v>
      </c>
      <c r="O64" s="103"/>
      <c r="P64" s="107">
        <v>2.0075985480813301E-3</v>
      </c>
      <c r="Q64" s="103"/>
      <c r="R64" s="107">
        <v>4.7216053662780602E-3</v>
      </c>
      <c r="S64" s="125"/>
      <c r="T64" s="109">
        <v>7.4072289503195896E-3</v>
      </c>
      <c r="U64" s="103"/>
      <c r="V64" s="107">
        <v>1.4738713155416599E-3</v>
      </c>
      <c r="W64" s="125"/>
      <c r="X64" s="109">
        <v>2.52104341136223E-3</v>
      </c>
      <c r="Y64" s="103"/>
      <c r="Z64" s="107">
        <v>2.8816805649191498E-3</v>
      </c>
      <c r="AA64" s="103"/>
      <c r="AB64" s="107">
        <v>2.6290180324107298E-3</v>
      </c>
      <c r="AC64" s="125"/>
      <c r="AD64" s="109">
        <v>4.6996400356666898E-3</v>
      </c>
      <c r="AE64" s="103"/>
      <c r="AF64" s="107">
        <v>2.7347439586214101E-3</v>
      </c>
      <c r="AG64" s="103"/>
      <c r="AH64" s="107">
        <v>2.51499077030646E-3</v>
      </c>
      <c r="AI64" s="125"/>
      <c r="AJ64" s="107">
        <v>3.1759452909663698E-3</v>
      </c>
      <c r="AK64" s="134"/>
      <c r="AL64" s="107"/>
      <c r="AM64" s="131"/>
    </row>
    <row r="65" spans="1:41" ht="15.75" customHeight="1" x14ac:dyDescent="0.35">
      <c r="A65" s="531"/>
      <c r="B65" s="109"/>
      <c r="C65" s="125"/>
      <c r="D65" s="109"/>
      <c r="E65" s="103"/>
      <c r="F65" s="107"/>
      <c r="G65" s="125"/>
      <c r="H65" s="109"/>
      <c r="I65" s="103"/>
      <c r="J65" s="107"/>
      <c r="K65" s="125"/>
      <c r="L65" s="109"/>
      <c r="M65" s="103"/>
      <c r="N65" s="107"/>
      <c r="O65" s="103"/>
      <c r="P65" s="107"/>
      <c r="Q65" s="103"/>
      <c r="R65" s="107"/>
      <c r="S65" s="125"/>
      <c r="T65" s="109"/>
      <c r="U65" s="103"/>
      <c r="V65" s="107"/>
      <c r="W65" s="125"/>
      <c r="X65" s="109"/>
      <c r="Y65" s="103"/>
      <c r="Z65" s="107"/>
      <c r="AA65" s="103"/>
      <c r="AB65" s="107"/>
      <c r="AC65" s="125"/>
      <c r="AD65" s="109"/>
      <c r="AE65" s="103"/>
      <c r="AF65" s="107"/>
      <c r="AG65" s="103"/>
      <c r="AH65" s="107"/>
      <c r="AI65" s="125"/>
      <c r="AJ65" s="107"/>
      <c r="AK65" s="134"/>
      <c r="AL65" s="107"/>
      <c r="AM65" s="131"/>
    </row>
    <row r="66" spans="1:41" x14ac:dyDescent="0.35">
      <c r="A66" s="488" t="s">
        <v>195</v>
      </c>
      <c r="B66" s="126">
        <v>0.870942153995237</v>
      </c>
      <c r="C66" s="94"/>
      <c r="D66" s="126">
        <v>0.90038718421971697</v>
      </c>
      <c r="E66" s="136"/>
      <c r="F66" s="117">
        <v>0.84052846509025603</v>
      </c>
      <c r="G66" s="94"/>
      <c r="H66" s="126">
        <v>0.86532450321423005</v>
      </c>
      <c r="I66" s="93"/>
      <c r="J66" s="117">
        <v>0.87722657444067198</v>
      </c>
      <c r="K66" s="94"/>
      <c r="L66" s="126">
        <v>0.85964823271006596</v>
      </c>
      <c r="M66" s="93"/>
      <c r="N66" s="117">
        <v>0.85121569969236599</v>
      </c>
      <c r="O66" s="93"/>
      <c r="P66" s="117">
        <v>0.90829733215782904</v>
      </c>
      <c r="Q66" s="93"/>
      <c r="R66" s="117">
        <v>0.92340241835599202</v>
      </c>
      <c r="S66" s="94"/>
      <c r="T66" s="126">
        <v>0.88127140793495395</v>
      </c>
      <c r="U66" s="93"/>
      <c r="V66" s="149">
        <v>0.87108755119463699</v>
      </c>
      <c r="W66" s="135"/>
      <c r="X66" s="150">
        <v>0.86863169640239501</v>
      </c>
      <c r="Y66" s="136"/>
      <c r="Z66" s="149">
        <v>0.85429120150118598</v>
      </c>
      <c r="AA66" s="136"/>
      <c r="AB66" s="149">
        <v>0.88477037970008998</v>
      </c>
      <c r="AC66" s="135"/>
      <c r="AD66" s="150">
        <v>0.85189021831811296</v>
      </c>
      <c r="AE66" s="136"/>
      <c r="AF66" s="149">
        <v>0.842050098786015</v>
      </c>
      <c r="AG66" s="136"/>
      <c r="AH66" s="149">
        <v>0.91596123322782896</v>
      </c>
      <c r="AI66" s="135"/>
      <c r="AJ66" s="149">
        <v>0.872151401018323</v>
      </c>
      <c r="AK66" s="144"/>
      <c r="AL66" s="149">
        <v>0.86229535520980805</v>
      </c>
      <c r="AM66" s="137"/>
      <c r="AN66" s="342"/>
      <c r="AO66" s="342"/>
    </row>
    <row r="67" spans="1:41" x14ac:dyDescent="0.35">
      <c r="A67" s="508"/>
      <c r="B67" s="109"/>
      <c r="C67" s="125"/>
      <c r="D67" s="109"/>
      <c r="E67" s="169"/>
      <c r="F67" s="107"/>
      <c r="G67" s="125"/>
      <c r="H67" s="109"/>
      <c r="I67" s="103"/>
      <c r="J67" s="107"/>
      <c r="K67" s="125"/>
      <c r="L67" s="109"/>
      <c r="M67" s="103"/>
      <c r="N67" s="107"/>
      <c r="O67" s="103"/>
      <c r="P67" s="107"/>
      <c r="Q67" s="103"/>
      <c r="R67" s="107"/>
      <c r="S67" s="125"/>
      <c r="T67" s="109"/>
      <c r="U67" s="103"/>
      <c r="V67" s="179"/>
      <c r="W67" s="177"/>
      <c r="X67" s="178"/>
      <c r="Y67" s="169"/>
      <c r="Z67" s="179"/>
      <c r="AA67" s="169"/>
      <c r="AB67" s="179"/>
      <c r="AC67" s="177"/>
      <c r="AD67" s="178"/>
      <c r="AE67" s="169"/>
      <c r="AF67" s="179"/>
      <c r="AG67" s="169"/>
      <c r="AH67" s="179"/>
      <c r="AI67" s="177"/>
      <c r="AJ67" s="179"/>
      <c r="AK67" s="44"/>
      <c r="AL67" s="179"/>
      <c r="AM67" s="51"/>
      <c r="AN67" s="342"/>
      <c r="AO67" s="342"/>
    </row>
    <row r="68" spans="1:41" ht="15" customHeight="1" x14ac:dyDescent="0.35">
      <c r="A68" s="508" t="s">
        <v>196</v>
      </c>
      <c r="B68" s="109">
        <v>1.4810070151016E-2</v>
      </c>
      <c r="C68" s="125"/>
      <c r="D68" s="109">
        <v>1.0489797829292999E-2</v>
      </c>
      <c r="E68" s="169"/>
      <c r="F68" s="107">
        <v>1.9272467281396401E-2</v>
      </c>
      <c r="G68" s="125"/>
      <c r="H68" s="109">
        <v>1.8131130049773299E-2</v>
      </c>
      <c r="I68" s="103"/>
      <c r="J68" s="107">
        <v>1.1370270519968599E-2</v>
      </c>
      <c r="K68" s="125"/>
      <c r="L68" s="109">
        <v>1.5024604958178299E-2</v>
      </c>
      <c r="M68" s="103"/>
      <c r="N68" s="107">
        <v>1.90585013864914E-2</v>
      </c>
      <c r="O68" s="103"/>
      <c r="P68" s="107">
        <v>1.0202868769197199E-2</v>
      </c>
      <c r="Q68" s="103"/>
      <c r="R68" s="107">
        <v>1.3476316914978E-2</v>
      </c>
      <c r="S68" s="125"/>
      <c r="T68" s="109">
        <v>2.3016822575269401E-2</v>
      </c>
      <c r="U68" s="103"/>
      <c r="V68" s="179">
        <v>1.30892638036499E-2</v>
      </c>
      <c r="W68" s="177"/>
      <c r="X68" s="178">
        <v>1.7446180058372701E-2</v>
      </c>
      <c r="Y68" s="169"/>
      <c r="Z68" s="179">
        <v>1.49093455352568E-2</v>
      </c>
      <c r="AA68" s="169"/>
      <c r="AB68" s="179">
        <v>1.2994059706899E-2</v>
      </c>
      <c r="AC68" s="177"/>
      <c r="AD68" s="178">
        <v>3.3075398065333897E-2</v>
      </c>
      <c r="AE68" s="169"/>
      <c r="AF68" s="179">
        <v>1.48717002263349E-2</v>
      </c>
      <c r="AG68" s="169"/>
      <c r="AH68" s="179">
        <v>9.8241443612594008E-3</v>
      </c>
      <c r="AI68" s="177"/>
      <c r="AJ68" s="179">
        <v>1.48561070806518E-2</v>
      </c>
      <c r="AK68" s="44"/>
      <c r="AL68" s="179">
        <v>1.7302805129112499E-2</v>
      </c>
      <c r="AM68" s="51"/>
      <c r="AN68" s="342"/>
      <c r="AO68" s="342"/>
    </row>
    <row r="69" spans="1:41" ht="15.75" customHeight="1" x14ac:dyDescent="0.35">
      <c r="A69" s="489"/>
      <c r="B69" s="341"/>
      <c r="C69" s="334"/>
      <c r="D69" s="341"/>
      <c r="E69" s="335"/>
      <c r="F69" s="338"/>
      <c r="G69" s="334"/>
      <c r="H69" s="341"/>
      <c r="I69" s="335"/>
      <c r="J69" s="338"/>
      <c r="K69" s="334"/>
      <c r="L69" s="341"/>
      <c r="M69" s="335"/>
      <c r="N69" s="338"/>
      <c r="O69" s="335"/>
      <c r="P69" s="338"/>
      <c r="Q69" s="335"/>
      <c r="R69" s="338"/>
      <c r="S69" s="334"/>
      <c r="T69" s="341"/>
      <c r="U69" s="335"/>
      <c r="V69" s="338"/>
      <c r="W69" s="334"/>
      <c r="X69" s="341"/>
      <c r="Y69" s="335"/>
      <c r="Z69" s="338"/>
      <c r="AA69" s="335"/>
      <c r="AB69" s="338"/>
      <c r="AC69" s="334"/>
      <c r="AD69" s="341"/>
      <c r="AE69" s="335"/>
      <c r="AF69" s="338"/>
      <c r="AG69" s="335"/>
      <c r="AH69" s="338"/>
      <c r="AI69" s="334"/>
      <c r="AJ69" s="338"/>
      <c r="AK69" s="339"/>
      <c r="AL69" s="338"/>
      <c r="AM69" s="340"/>
    </row>
    <row r="70" spans="1:41" ht="15.75" customHeight="1" x14ac:dyDescent="0.35">
      <c r="AJ70" s="336"/>
      <c r="AK70" s="337"/>
      <c r="AL70" s="336"/>
      <c r="AM70" s="337"/>
    </row>
    <row r="71" spans="1:41" ht="43.5" customHeight="1" x14ac:dyDescent="0.35">
      <c r="A71" s="216" t="s">
        <v>235</v>
      </c>
      <c r="B71" s="479" t="s">
        <v>114</v>
      </c>
      <c r="C71" s="466"/>
      <c r="D71" s="485" t="s">
        <v>93</v>
      </c>
      <c r="E71" s="486"/>
      <c r="F71" s="480" t="s">
        <v>115</v>
      </c>
      <c r="G71" s="466"/>
      <c r="H71" s="481" t="s">
        <v>116</v>
      </c>
      <c r="I71" s="482"/>
      <c r="J71" s="482" t="s">
        <v>117</v>
      </c>
      <c r="K71" s="483"/>
      <c r="L71" s="479" t="s">
        <v>118</v>
      </c>
      <c r="M71" s="463"/>
      <c r="N71" s="480" t="s">
        <v>119</v>
      </c>
      <c r="O71" s="463"/>
      <c r="P71" s="480" t="s">
        <v>120</v>
      </c>
      <c r="Q71" s="463"/>
      <c r="R71" s="480" t="s">
        <v>121</v>
      </c>
      <c r="S71" s="466"/>
      <c r="T71" s="479" t="s">
        <v>122</v>
      </c>
      <c r="U71" s="463"/>
      <c r="V71" s="480" t="s">
        <v>123</v>
      </c>
      <c r="W71" s="466"/>
      <c r="X71" s="479" t="s">
        <v>124</v>
      </c>
      <c r="Y71" s="463"/>
      <c r="Z71" s="480" t="s">
        <v>125</v>
      </c>
      <c r="AA71" s="463"/>
      <c r="AB71" s="480" t="s">
        <v>126</v>
      </c>
      <c r="AC71" s="466"/>
      <c r="AD71" s="479" t="s">
        <v>127</v>
      </c>
      <c r="AE71" s="463"/>
      <c r="AF71" s="480" t="s">
        <v>128</v>
      </c>
      <c r="AG71" s="463"/>
      <c r="AH71" s="480" t="s">
        <v>129</v>
      </c>
      <c r="AI71" s="464"/>
      <c r="AJ71" s="467" t="s">
        <v>298</v>
      </c>
      <c r="AK71" s="468"/>
      <c r="AL71" s="468" t="s">
        <v>299</v>
      </c>
      <c r="AM71" s="469"/>
    </row>
    <row r="72" spans="1:41" ht="15.75" customHeight="1" x14ac:dyDescent="0.35">
      <c r="A72" s="244"/>
      <c r="B72" s="213"/>
      <c r="C72" s="112"/>
      <c r="D72" s="218" t="s">
        <v>130</v>
      </c>
      <c r="E72" s="219"/>
      <c r="F72" s="214" t="s">
        <v>131</v>
      </c>
      <c r="G72" s="112"/>
      <c r="H72" s="218" t="s">
        <v>130</v>
      </c>
      <c r="I72" s="219"/>
      <c r="J72" s="214" t="s">
        <v>131</v>
      </c>
      <c r="K72" s="220"/>
      <c r="L72" s="213" t="s">
        <v>132</v>
      </c>
      <c r="M72" s="113"/>
      <c r="N72" s="214" t="s">
        <v>131</v>
      </c>
      <c r="O72" s="113"/>
      <c r="P72" s="214" t="s">
        <v>133</v>
      </c>
      <c r="Q72" s="113"/>
      <c r="R72" s="214" t="s">
        <v>134</v>
      </c>
      <c r="S72" s="112"/>
      <c r="T72" s="213" t="s">
        <v>132</v>
      </c>
      <c r="U72" s="113"/>
      <c r="V72" s="214" t="s">
        <v>131</v>
      </c>
      <c r="W72" s="112"/>
      <c r="X72" s="213" t="s">
        <v>132</v>
      </c>
      <c r="Y72" s="113"/>
      <c r="Z72" s="214" t="s">
        <v>131</v>
      </c>
      <c r="AA72" s="113"/>
      <c r="AB72" s="214" t="s">
        <v>133</v>
      </c>
      <c r="AC72" s="112"/>
      <c r="AD72" s="213" t="s">
        <v>132</v>
      </c>
      <c r="AE72" s="113"/>
      <c r="AF72" s="214" t="s">
        <v>131</v>
      </c>
      <c r="AG72" s="113"/>
      <c r="AH72" s="214" t="s">
        <v>133</v>
      </c>
      <c r="AI72" s="118"/>
      <c r="AJ72" s="214" t="s">
        <v>132</v>
      </c>
      <c r="AK72" s="113"/>
      <c r="AL72" s="214" t="s">
        <v>131</v>
      </c>
      <c r="AM72" s="118"/>
    </row>
    <row r="73" spans="1:41" x14ac:dyDescent="0.35">
      <c r="A73" s="246"/>
      <c r="B73" s="226" t="s">
        <v>135</v>
      </c>
      <c r="C73" s="228" t="s">
        <v>136</v>
      </c>
      <c r="D73" s="226" t="s">
        <v>135</v>
      </c>
      <c r="E73" s="227" t="s">
        <v>136</v>
      </c>
      <c r="F73" s="227" t="s">
        <v>135</v>
      </c>
      <c r="G73" s="228" t="s">
        <v>136</v>
      </c>
      <c r="H73" s="226" t="s">
        <v>135</v>
      </c>
      <c r="I73" s="227" t="s">
        <v>136</v>
      </c>
      <c r="J73" s="227" t="s">
        <v>135</v>
      </c>
      <c r="K73" s="228" t="s">
        <v>136</v>
      </c>
      <c r="L73" s="226" t="s">
        <v>135</v>
      </c>
      <c r="M73" s="227" t="s">
        <v>136</v>
      </c>
      <c r="N73" s="227" t="s">
        <v>135</v>
      </c>
      <c r="O73" s="227" t="s">
        <v>136</v>
      </c>
      <c r="P73" s="227" t="s">
        <v>135</v>
      </c>
      <c r="Q73" s="227" t="s">
        <v>136</v>
      </c>
      <c r="R73" s="227" t="s">
        <v>135</v>
      </c>
      <c r="S73" s="228" t="s">
        <v>136</v>
      </c>
      <c r="T73" s="226" t="s">
        <v>135</v>
      </c>
      <c r="U73" s="227" t="s">
        <v>136</v>
      </c>
      <c r="V73" s="227" t="s">
        <v>135</v>
      </c>
      <c r="W73" s="228" t="s">
        <v>136</v>
      </c>
      <c r="X73" s="226" t="s">
        <v>135</v>
      </c>
      <c r="Y73" s="227" t="s">
        <v>136</v>
      </c>
      <c r="Z73" s="227" t="s">
        <v>135</v>
      </c>
      <c r="AA73" s="227" t="s">
        <v>136</v>
      </c>
      <c r="AB73" s="227" t="s">
        <v>135</v>
      </c>
      <c r="AC73" s="228" t="s">
        <v>136</v>
      </c>
      <c r="AD73" s="226" t="s">
        <v>135</v>
      </c>
      <c r="AE73" s="227" t="s">
        <v>136</v>
      </c>
      <c r="AF73" s="227" t="s">
        <v>135</v>
      </c>
      <c r="AG73" s="227" t="s">
        <v>136</v>
      </c>
      <c r="AH73" s="227" t="s">
        <v>135</v>
      </c>
      <c r="AI73" s="228" t="s">
        <v>136</v>
      </c>
      <c r="AJ73" s="227" t="s">
        <v>135</v>
      </c>
      <c r="AK73" s="227" t="s">
        <v>136</v>
      </c>
      <c r="AL73" s="227" t="s">
        <v>135</v>
      </c>
      <c r="AM73" s="228" t="s">
        <v>136</v>
      </c>
    </row>
    <row r="74" spans="1:41" ht="15.75" customHeight="1" x14ac:dyDescent="0.35">
      <c r="A74" s="108" t="s">
        <v>65</v>
      </c>
      <c r="B74" s="151">
        <v>3984</v>
      </c>
      <c r="C74" s="152"/>
      <c r="D74" s="151">
        <v>1944</v>
      </c>
      <c r="E74" s="153"/>
      <c r="F74" s="153">
        <v>2040</v>
      </c>
      <c r="G74" s="152"/>
      <c r="H74" s="151">
        <v>2081</v>
      </c>
      <c r="I74" s="153"/>
      <c r="J74" s="153">
        <v>1895</v>
      </c>
      <c r="K74" s="152"/>
      <c r="L74" s="151">
        <v>2350</v>
      </c>
      <c r="M74" s="153"/>
      <c r="N74" s="153">
        <v>431</v>
      </c>
      <c r="O74" s="153"/>
      <c r="P74" s="153">
        <v>634</v>
      </c>
      <c r="Q74" s="153"/>
      <c r="R74" s="153">
        <v>492</v>
      </c>
      <c r="S74" s="152"/>
      <c r="T74" s="151">
        <v>615</v>
      </c>
      <c r="U74" s="153"/>
      <c r="V74" s="153">
        <v>3281</v>
      </c>
      <c r="W74" s="152"/>
      <c r="X74" s="151">
        <v>1069</v>
      </c>
      <c r="Y74" s="153"/>
      <c r="Z74" s="153">
        <v>1258</v>
      </c>
      <c r="AA74" s="153"/>
      <c r="AB74" s="153">
        <v>1657</v>
      </c>
      <c r="AC74" s="152"/>
      <c r="AD74" s="151">
        <v>290</v>
      </c>
      <c r="AE74" s="153"/>
      <c r="AF74" s="153">
        <v>1918</v>
      </c>
      <c r="AG74" s="153"/>
      <c r="AH74" s="153">
        <v>1596</v>
      </c>
      <c r="AI74" s="152"/>
      <c r="AJ74" s="123">
        <v>3442</v>
      </c>
      <c r="AK74" s="153"/>
      <c r="AL74" s="124">
        <v>327</v>
      </c>
      <c r="AM74" s="152"/>
    </row>
    <row r="75" spans="1:41" x14ac:dyDescent="0.35">
      <c r="A75" s="531" t="s">
        <v>188</v>
      </c>
      <c r="B75" s="109">
        <v>0.14810089453224601</v>
      </c>
      <c r="C75" s="125"/>
      <c r="D75" s="109">
        <v>0.15552860035709601</v>
      </c>
      <c r="E75" s="103"/>
      <c r="F75" s="107">
        <v>0.140428838076115</v>
      </c>
      <c r="G75" s="125"/>
      <c r="H75" s="109">
        <v>0.17135252308474599</v>
      </c>
      <c r="I75" s="103"/>
      <c r="J75" s="107">
        <v>0.12416471898710001</v>
      </c>
      <c r="K75" s="125"/>
      <c r="L75" s="109">
        <v>0.13563722233105099</v>
      </c>
      <c r="M75" s="103"/>
      <c r="N75" s="107">
        <v>0.15970271967729099</v>
      </c>
      <c r="O75" s="103"/>
      <c r="P75" s="107">
        <v>0.19467528392358299</v>
      </c>
      <c r="Q75" s="103"/>
      <c r="R75" s="107">
        <v>0.19085283197832001</v>
      </c>
      <c r="S75" s="125"/>
      <c r="T75" s="109">
        <v>0.20185706276902399</v>
      </c>
      <c r="U75" s="103"/>
      <c r="V75" s="107">
        <v>0.13782329728480699</v>
      </c>
      <c r="W75" s="125"/>
      <c r="X75" s="109">
        <v>0.15629565525182701</v>
      </c>
      <c r="Y75" s="103"/>
      <c r="Z75" s="107">
        <v>0.124236274285635</v>
      </c>
      <c r="AA75" s="103"/>
      <c r="AB75" s="107">
        <v>0.16031343727818401</v>
      </c>
      <c r="AC75" s="125"/>
      <c r="AD75" s="109">
        <v>0.12518137595600001</v>
      </c>
      <c r="AE75" s="103"/>
      <c r="AF75" s="107">
        <v>0.12598824296754299</v>
      </c>
      <c r="AG75" s="103"/>
      <c r="AH75" s="107">
        <v>0.18642398011861999</v>
      </c>
      <c r="AI75" s="125"/>
      <c r="AJ75" s="107">
        <v>0.14808424322545199</v>
      </c>
      <c r="AK75" s="103"/>
      <c r="AL75" s="107">
        <v>0.111606986563535</v>
      </c>
      <c r="AM75" s="125"/>
    </row>
    <row r="76" spans="1:41" x14ac:dyDescent="0.35">
      <c r="A76" s="531"/>
      <c r="B76" s="109"/>
      <c r="C76" s="125"/>
      <c r="D76" s="109"/>
      <c r="E76" s="103"/>
      <c r="F76" s="107"/>
      <c r="G76" s="125"/>
      <c r="H76" s="109"/>
      <c r="I76" s="103"/>
      <c r="J76" s="107"/>
      <c r="K76" s="125"/>
      <c r="L76" s="109"/>
      <c r="M76" s="103"/>
      <c r="N76" s="107"/>
      <c r="O76" s="103"/>
      <c r="P76" s="107"/>
      <c r="Q76" s="103"/>
      <c r="R76" s="107"/>
      <c r="S76" s="125"/>
      <c r="T76" s="109"/>
      <c r="U76" s="103"/>
      <c r="V76" s="107"/>
      <c r="W76" s="125"/>
      <c r="X76" s="109"/>
      <c r="Y76" s="103"/>
      <c r="Z76" s="107"/>
      <c r="AA76" s="103"/>
      <c r="AB76" s="107"/>
      <c r="AC76" s="125"/>
      <c r="AD76" s="109"/>
      <c r="AE76" s="103"/>
      <c r="AF76" s="107"/>
      <c r="AG76" s="103"/>
      <c r="AH76" s="107"/>
      <c r="AI76" s="125"/>
      <c r="AJ76" s="107"/>
      <c r="AK76" s="103"/>
      <c r="AL76" s="107"/>
      <c r="AM76" s="125"/>
    </row>
    <row r="77" spans="1:41" x14ac:dyDescent="0.35">
      <c r="A77" s="531" t="s">
        <v>189</v>
      </c>
      <c r="B77" s="109">
        <v>0.21310059878049201</v>
      </c>
      <c r="C77" s="125"/>
      <c r="D77" s="109">
        <v>0.20305745370848399</v>
      </c>
      <c r="E77" s="103"/>
      <c r="F77" s="107">
        <v>0.22347413507911301</v>
      </c>
      <c r="G77" s="125"/>
      <c r="H77" s="109">
        <v>0.21160956952914201</v>
      </c>
      <c r="I77" s="103"/>
      <c r="J77" s="107">
        <v>0.21320775869772801</v>
      </c>
      <c r="K77" s="125"/>
      <c r="L77" s="109">
        <v>0.20641235520684401</v>
      </c>
      <c r="M77" s="103"/>
      <c r="N77" s="107">
        <v>0.198163271105528</v>
      </c>
      <c r="O77" s="103"/>
      <c r="P77" s="107">
        <v>0.23891703478583001</v>
      </c>
      <c r="Q77" s="103"/>
      <c r="R77" s="107">
        <v>0.229345321895325</v>
      </c>
      <c r="S77" s="125"/>
      <c r="T77" s="109">
        <v>0.241044525351466</v>
      </c>
      <c r="U77" s="103"/>
      <c r="V77" s="107">
        <v>0.21220446501907</v>
      </c>
      <c r="W77" s="125"/>
      <c r="X77" s="109">
        <v>0.21427826961839699</v>
      </c>
      <c r="Y77" s="103"/>
      <c r="Z77" s="107">
        <v>0.18866358021412899</v>
      </c>
      <c r="AA77" s="103"/>
      <c r="AB77" s="107">
        <v>0.23037483415888699</v>
      </c>
      <c r="AC77" s="125"/>
      <c r="AD77" s="109">
        <v>0.17447361718729101</v>
      </c>
      <c r="AE77" s="103"/>
      <c r="AF77" s="107">
        <v>0.202650509025013</v>
      </c>
      <c r="AG77" s="103"/>
      <c r="AH77" s="107">
        <v>0.237871674642081</v>
      </c>
      <c r="AI77" s="125"/>
      <c r="AJ77" s="107">
        <v>0.21384662806952701</v>
      </c>
      <c r="AK77" s="103"/>
      <c r="AL77" s="107">
        <v>0.203691551578494</v>
      </c>
      <c r="AM77" s="125"/>
    </row>
    <row r="78" spans="1:41" x14ac:dyDescent="0.35">
      <c r="A78" s="531"/>
      <c r="B78" s="109"/>
      <c r="C78" s="125"/>
      <c r="D78" s="109"/>
      <c r="E78" s="103"/>
      <c r="F78" s="107"/>
      <c r="G78" s="125"/>
      <c r="H78" s="109"/>
      <c r="I78" s="103"/>
      <c r="J78" s="107"/>
      <c r="K78" s="125"/>
      <c r="L78" s="109"/>
      <c r="M78" s="103"/>
      <c r="N78" s="107"/>
      <c r="O78" s="103"/>
      <c r="P78" s="107"/>
      <c r="Q78" s="103"/>
      <c r="R78" s="107"/>
      <c r="S78" s="125"/>
      <c r="T78" s="109"/>
      <c r="U78" s="103"/>
      <c r="V78" s="107"/>
      <c r="W78" s="125"/>
      <c r="X78" s="109"/>
      <c r="Y78" s="103"/>
      <c r="Z78" s="107"/>
      <c r="AA78" s="103"/>
      <c r="AB78" s="107"/>
      <c r="AC78" s="125"/>
      <c r="AD78" s="109"/>
      <c r="AE78" s="103"/>
      <c r="AF78" s="107"/>
      <c r="AG78" s="103"/>
      <c r="AH78" s="107"/>
      <c r="AI78" s="125"/>
      <c r="AJ78" s="107"/>
      <c r="AK78" s="103"/>
      <c r="AL78" s="107"/>
      <c r="AM78" s="125"/>
    </row>
    <row r="79" spans="1:41" x14ac:dyDescent="0.35">
      <c r="A79" s="531" t="s">
        <v>190</v>
      </c>
      <c r="B79" s="109">
        <v>0.42310542650384297</v>
      </c>
      <c r="C79" s="125"/>
      <c r="D79" s="109">
        <v>0.43334284902508302</v>
      </c>
      <c r="E79" s="103"/>
      <c r="F79" s="107">
        <v>0.41253122157431299</v>
      </c>
      <c r="G79" s="125"/>
      <c r="H79" s="109">
        <v>0.41645657496524402</v>
      </c>
      <c r="I79" s="103"/>
      <c r="J79" s="107">
        <v>0.43046192049017301</v>
      </c>
      <c r="K79" s="125"/>
      <c r="L79" s="109">
        <v>0.43555338547</v>
      </c>
      <c r="M79" s="103"/>
      <c r="N79" s="107">
        <v>0.43721311743129698</v>
      </c>
      <c r="O79" s="103"/>
      <c r="P79" s="107">
        <v>0.370510795386915</v>
      </c>
      <c r="Q79" s="103"/>
      <c r="R79" s="107">
        <v>0.37778815778147901</v>
      </c>
      <c r="S79" s="125"/>
      <c r="T79" s="109">
        <v>0.36636249123789899</v>
      </c>
      <c r="U79" s="103"/>
      <c r="V79" s="107">
        <v>0.43596028231074102</v>
      </c>
      <c r="W79" s="125"/>
      <c r="X79" s="109">
        <v>0.41514322952461602</v>
      </c>
      <c r="Y79" s="103"/>
      <c r="Z79" s="107">
        <v>0.44973697741485802</v>
      </c>
      <c r="AA79" s="103"/>
      <c r="AB79" s="107">
        <v>0.40869508043493802</v>
      </c>
      <c r="AC79" s="125"/>
      <c r="AD79" s="109">
        <v>0.407592016730705</v>
      </c>
      <c r="AE79" s="103"/>
      <c r="AF79" s="107">
        <v>0.42992753860085398</v>
      </c>
      <c r="AG79" s="103"/>
      <c r="AH79" s="107">
        <v>0.41439149833300798</v>
      </c>
      <c r="AI79" s="125"/>
      <c r="AJ79" s="107">
        <v>0.42463281528484897</v>
      </c>
      <c r="AK79" s="103"/>
      <c r="AL79" s="107">
        <v>0.46324091461718497</v>
      </c>
      <c r="AM79" s="125"/>
    </row>
    <row r="80" spans="1:41" x14ac:dyDescent="0.35">
      <c r="A80" s="531"/>
      <c r="B80" s="109"/>
      <c r="C80" s="125"/>
      <c r="D80" s="109"/>
      <c r="E80" s="103"/>
      <c r="F80" s="107"/>
      <c r="G80" s="125"/>
      <c r="H80" s="109"/>
      <c r="I80" s="103"/>
      <c r="J80" s="107"/>
      <c r="K80" s="125"/>
      <c r="L80" s="109"/>
      <c r="M80" s="103"/>
      <c r="N80" s="107"/>
      <c r="O80" s="103"/>
      <c r="P80" s="107"/>
      <c r="Q80" s="103"/>
      <c r="R80" s="107"/>
      <c r="S80" s="125"/>
      <c r="T80" s="109"/>
      <c r="U80" s="103"/>
      <c r="V80" s="107"/>
      <c r="W80" s="125"/>
      <c r="X80" s="109"/>
      <c r="Y80" s="103"/>
      <c r="Z80" s="107"/>
      <c r="AA80" s="103"/>
      <c r="AB80" s="107"/>
      <c r="AC80" s="125"/>
      <c r="AD80" s="109"/>
      <c r="AE80" s="103"/>
      <c r="AF80" s="107"/>
      <c r="AG80" s="103"/>
      <c r="AH80" s="107"/>
      <c r="AI80" s="125"/>
      <c r="AJ80" s="107"/>
      <c r="AK80" s="103"/>
      <c r="AL80" s="107"/>
      <c r="AM80" s="125"/>
    </row>
    <row r="81" spans="1:41" x14ac:dyDescent="0.35">
      <c r="A81" s="531" t="s">
        <v>191</v>
      </c>
      <c r="B81" s="109">
        <v>0.16675603568361899</v>
      </c>
      <c r="C81" s="125"/>
      <c r="D81" s="109">
        <v>0.157162550151838</v>
      </c>
      <c r="E81" s="103"/>
      <c r="F81" s="107">
        <v>0.17666511990780401</v>
      </c>
      <c r="G81" s="125"/>
      <c r="H81" s="109">
        <v>0.151353836325956</v>
      </c>
      <c r="I81" s="103"/>
      <c r="J81" s="107">
        <v>0.18337193620512801</v>
      </c>
      <c r="K81" s="125"/>
      <c r="L81" s="109">
        <v>0.17127810773022401</v>
      </c>
      <c r="M81" s="103"/>
      <c r="N81" s="107">
        <v>0.15401437697252901</v>
      </c>
      <c r="O81" s="103"/>
      <c r="P81" s="107">
        <v>0.15716241850819301</v>
      </c>
      <c r="Q81" s="103"/>
      <c r="R81" s="107">
        <v>0.16452024062249601</v>
      </c>
      <c r="S81" s="125"/>
      <c r="T81" s="109">
        <v>0.14419756750500301</v>
      </c>
      <c r="U81" s="103"/>
      <c r="V81" s="107">
        <v>0.164926320799473</v>
      </c>
      <c r="W81" s="125"/>
      <c r="X81" s="109">
        <v>0.155320103531746</v>
      </c>
      <c r="Y81" s="103"/>
      <c r="Z81" s="107">
        <v>0.189126495665252</v>
      </c>
      <c r="AA81" s="103"/>
      <c r="AB81" s="107">
        <v>0.15778996208353599</v>
      </c>
      <c r="AC81" s="125"/>
      <c r="AD81" s="109">
        <v>0.25704534734933199</v>
      </c>
      <c r="AE81" s="103"/>
      <c r="AF81" s="107">
        <v>0.18850012368789101</v>
      </c>
      <c r="AG81" s="103"/>
      <c r="AH81" s="107">
        <v>0.115255771415691</v>
      </c>
      <c r="AI81" s="125"/>
      <c r="AJ81" s="107">
        <v>0.16303747302725799</v>
      </c>
      <c r="AK81" s="103"/>
      <c r="AL81" s="107">
        <v>0.181936590139013</v>
      </c>
      <c r="AM81" s="125"/>
    </row>
    <row r="82" spans="1:41" x14ac:dyDescent="0.35">
      <c r="A82" s="531"/>
      <c r="B82" s="109"/>
      <c r="C82" s="125"/>
      <c r="D82" s="109"/>
      <c r="E82" s="103"/>
      <c r="F82" s="107"/>
      <c r="G82" s="125"/>
      <c r="H82" s="109"/>
      <c r="I82" s="103"/>
      <c r="J82" s="107"/>
      <c r="K82" s="125"/>
      <c r="L82" s="109"/>
      <c r="M82" s="103"/>
      <c r="N82" s="107"/>
      <c r="O82" s="103"/>
      <c r="P82" s="107"/>
      <c r="Q82" s="103"/>
      <c r="R82" s="107"/>
      <c r="S82" s="125"/>
      <c r="T82" s="109"/>
      <c r="U82" s="103"/>
      <c r="V82" s="107"/>
      <c r="W82" s="125"/>
      <c r="X82" s="109"/>
      <c r="Y82" s="103"/>
      <c r="Z82" s="107"/>
      <c r="AA82" s="103"/>
      <c r="AB82" s="107"/>
      <c r="AC82" s="125"/>
      <c r="AD82" s="109"/>
      <c r="AE82" s="103"/>
      <c r="AF82" s="107"/>
      <c r="AG82" s="103"/>
      <c r="AH82" s="107"/>
      <c r="AI82" s="125"/>
      <c r="AJ82" s="107"/>
      <c r="AK82" s="103"/>
      <c r="AL82" s="107"/>
      <c r="AM82" s="125"/>
    </row>
    <row r="83" spans="1:41" x14ac:dyDescent="0.35">
      <c r="A83" s="531" t="s">
        <v>192</v>
      </c>
      <c r="B83" s="109">
        <v>4.2465919807653803E-2</v>
      </c>
      <c r="C83" s="125"/>
      <c r="D83" s="109">
        <v>4.4242748863312802E-2</v>
      </c>
      <c r="E83" s="103"/>
      <c r="F83" s="107">
        <v>4.0630638073379501E-2</v>
      </c>
      <c r="G83" s="125"/>
      <c r="H83" s="109">
        <v>4.1689015145764598E-2</v>
      </c>
      <c r="I83" s="103"/>
      <c r="J83" s="107">
        <v>4.3422403042678998E-2</v>
      </c>
      <c r="K83" s="125"/>
      <c r="L83" s="109">
        <v>4.41634638453621E-2</v>
      </c>
      <c r="M83" s="103"/>
      <c r="N83" s="107">
        <v>4.6797779015053401E-2</v>
      </c>
      <c r="O83" s="103"/>
      <c r="P83" s="107">
        <v>3.2397302770223603E-2</v>
      </c>
      <c r="Q83" s="103"/>
      <c r="R83" s="107">
        <v>3.5494436663036102E-2</v>
      </c>
      <c r="S83" s="125"/>
      <c r="T83" s="109">
        <v>3.77822218776541E-2</v>
      </c>
      <c r="U83" s="103"/>
      <c r="V83" s="107">
        <v>4.3105307270850997E-2</v>
      </c>
      <c r="W83" s="125"/>
      <c r="X83" s="109">
        <v>4.7685935249094799E-2</v>
      </c>
      <c r="Y83" s="103"/>
      <c r="Z83" s="107">
        <v>4.31409177184909E-2</v>
      </c>
      <c r="AA83" s="103"/>
      <c r="AB83" s="107">
        <v>3.8516436276347099E-2</v>
      </c>
      <c r="AC83" s="125"/>
      <c r="AD83" s="109">
        <v>2.5145968210375999E-2</v>
      </c>
      <c r="AE83" s="103"/>
      <c r="AF83" s="107">
        <v>4.47963385597634E-2</v>
      </c>
      <c r="AG83" s="103"/>
      <c r="AH83" s="107">
        <v>4.4038358145284201E-2</v>
      </c>
      <c r="AI83" s="125"/>
      <c r="AJ83" s="107">
        <v>4.3911323427180703E-2</v>
      </c>
      <c r="AK83" s="103"/>
      <c r="AL83" s="107">
        <v>3.4546572672814899E-2</v>
      </c>
      <c r="AM83" s="125"/>
    </row>
    <row r="84" spans="1:41" x14ac:dyDescent="0.35">
      <c r="A84" s="531"/>
      <c r="B84" s="109"/>
      <c r="C84" s="125"/>
      <c r="D84" s="109"/>
      <c r="E84" s="103"/>
      <c r="F84" s="107"/>
      <c r="G84" s="125"/>
      <c r="H84" s="109"/>
      <c r="I84" s="103"/>
      <c r="J84" s="107"/>
      <c r="K84" s="125"/>
      <c r="L84" s="109"/>
      <c r="M84" s="103"/>
      <c r="N84" s="107"/>
      <c r="O84" s="103"/>
      <c r="P84" s="107"/>
      <c r="Q84" s="103"/>
      <c r="R84" s="107"/>
      <c r="S84" s="125"/>
      <c r="T84" s="109"/>
      <c r="U84" s="103"/>
      <c r="V84" s="107"/>
      <c r="W84" s="125"/>
      <c r="X84" s="109"/>
      <c r="Y84" s="103"/>
      <c r="Z84" s="107"/>
      <c r="AA84" s="103"/>
      <c r="AB84" s="107"/>
      <c r="AC84" s="125"/>
      <c r="AD84" s="109"/>
      <c r="AE84" s="103"/>
      <c r="AF84" s="107"/>
      <c r="AG84" s="103"/>
      <c r="AH84" s="107"/>
      <c r="AI84" s="125"/>
      <c r="AJ84" s="107"/>
      <c r="AK84" s="103"/>
      <c r="AL84" s="107"/>
      <c r="AM84" s="125"/>
    </row>
    <row r="85" spans="1:41" x14ac:dyDescent="0.35">
      <c r="A85" s="531" t="s">
        <v>193</v>
      </c>
      <c r="B85" s="109">
        <v>3.9869304368618103E-3</v>
      </c>
      <c r="C85" s="125"/>
      <c r="D85" s="109">
        <v>3.7058061710896202E-3</v>
      </c>
      <c r="E85" s="103"/>
      <c r="F85" s="107">
        <v>4.2773029003184198E-3</v>
      </c>
      <c r="G85" s="125"/>
      <c r="H85" s="109">
        <v>3.8448276133495199E-3</v>
      </c>
      <c r="I85" s="103"/>
      <c r="J85" s="107">
        <v>4.1493852468860804E-3</v>
      </c>
      <c r="K85" s="125"/>
      <c r="L85" s="109">
        <v>3.8550528179742199E-3</v>
      </c>
      <c r="M85" s="103"/>
      <c r="N85" s="107">
        <v>4.1087357983012798E-3</v>
      </c>
      <c r="O85" s="103"/>
      <c r="P85" s="107">
        <v>6.3371646252549999E-3</v>
      </c>
      <c r="Q85" s="103"/>
      <c r="R85" s="107">
        <v>1.9990110593442502E-3</v>
      </c>
      <c r="S85" s="125"/>
      <c r="T85" s="109">
        <v>5.2531472094668498E-3</v>
      </c>
      <c r="U85" s="103"/>
      <c r="V85" s="107">
        <v>3.8621551641747601E-3</v>
      </c>
      <c r="W85" s="125"/>
      <c r="X85" s="109">
        <v>6.8606215026492702E-3</v>
      </c>
      <c r="Y85" s="103"/>
      <c r="Z85" s="107">
        <v>2.6688234750028299E-3</v>
      </c>
      <c r="AA85" s="103"/>
      <c r="AB85" s="107">
        <v>3.0609470993352098E-3</v>
      </c>
      <c r="AC85" s="125"/>
      <c r="AD85" s="109">
        <v>5.5891023986801803E-3</v>
      </c>
      <c r="AE85" s="103"/>
      <c r="AF85" s="107">
        <v>5.3043644804694201E-3</v>
      </c>
      <c r="AG85" s="103"/>
      <c r="AH85" s="107">
        <v>6.8735797718588395E-4</v>
      </c>
      <c r="AI85" s="125"/>
      <c r="AJ85" s="107">
        <v>4.1579667614313701E-3</v>
      </c>
      <c r="AK85" s="103"/>
      <c r="AL85" s="107"/>
      <c r="AM85" s="125"/>
    </row>
    <row r="86" spans="1:41" x14ac:dyDescent="0.35">
      <c r="A86" s="531"/>
      <c r="B86" s="109"/>
      <c r="C86" s="125"/>
      <c r="D86" s="109"/>
      <c r="E86" s="103"/>
      <c r="F86" s="107"/>
      <c r="G86" s="125"/>
      <c r="H86" s="109"/>
      <c r="I86" s="103"/>
      <c r="J86" s="107"/>
      <c r="K86" s="125"/>
      <c r="L86" s="109"/>
      <c r="M86" s="103"/>
      <c r="N86" s="107"/>
      <c r="O86" s="103"/>
      <c r="P86" s="107"/>
      <c r="Q86" s="103"/>
      <c r="R86" s="107"/>
      <c r="S86" s="125"/>
      <c r="T86" s="109"/>
      <c r="U86" s="103"/>
      <c r="V86" s="107"/>
      <c r="W86" s="125"/>
      <c r="X86" s="109"/>
      <c r="Y86" s="103"/>
      <c r="Z86" s="107"/>
      <c r="AA86" s="103"/>
      <c r="AB86" s="107"/>
      <c r="AC86" s="125"/>
      <c r="AD86" s="109"/>
      <c r="AE86" s="103"/>
      <c r="AF86" s="107"/>
      <c r="AG86" s="103"/>
      <c r="AH86" s="107"/>
      <c r="AI86" s="125"/>
      <c r="AJ86" s="107"/>
      <c r="AK86" s="103"/>
      <c r="AL86" s="107"/>
      <c r="AM86" s="125"/>
    </row>
    <row r="87" spans="1:41" x14ac:dyDescent="0.35">
      <c r="A87" s="531" t="s">
        <v>194</v>
      </c>
      <c r="B87" s="109">
        <v>2.4841942552844402E-3</v>
      </c>
      <c r="C87" s="125"/>
      <c r="D87" s="109">
        <v>2.9599917230969902E-3</v>
      </c>
      <c r="E87" s="103"/>
      <c r="F87" s="107">
        <v>1.9927443889569702E-3</v>
      </c>
      <c r="G87" s="125"/>
      <c r="H87" s="109">
        <v>3.69365333579815E-3</v>
      </c>
      <c r="I87" s="103"/>
      <c r="J87" s="107">
        <v>1.22187733030615E-3</v>
      </c>
      <c r="K87" s="125"/>
      <c r="L87" s="109">
        <v>3.1004125985455802E-3</v>
      </c>
      <c r="M87" s="103"/>
      <c r="N87" s="107"/>
      <c r="O87" s="103"/>
      <c r="P87" s="107"/>
      <c r="Q87" s="103"/>
      <c r="R87" s="107"/>
      <c r="S87" s="125"/>
      <c r="T87" s="109">
        <v>3.5029840494882102E-3</v>
      </c>
      <c r="U87" s="103"/>
      <c r="V87" s="107">
        <v>2.1181721508832401E-3</v>
      </c>
      <c r="W87" s="125"/>
      <c r="X87" s="109">
        <v>4.41618532166868E-3</v>
      </c>
      <c r="Y87" s="103"/>
      <c r="Z87" s="107">
        <v>2.42693122663093E-3</v>
      </c>
      <c r="AA87" s="103"/>
      <c r="AB87" s="107">
        <v>1.24930266877161E-3</v>
      </c>
      <c r="AC87" s="125"/>
      <c r="AD87" s="109">
        <v>4.9725721676150102E-3</v>
      </c>
      <c r="AE87" s="103"/>
      <c r="AF87" s="107">
        <v>2.8328826784663899E-3</v>
      </c>
      <c r="AG87" s="103"/>
      <c r="AH87" s="107">
        <v>1.3313593681298301E-3</v>
      </c>
      <c r="AI87" s="125"/>
      <c r="AJ87" s="107">
        <v>2.3295502043026799E-3</v>
      </c>
      <c r="AK87" s="103"/>
      <c r="AL87" s="107">
        <v>4.9773844289587596E-3</v>
      </c>
      <c r="AM87" s="125"/>
    </row>
    <row r="88" spans="1:41" ht="15.75" customHeight="1" x14ac:dyDescent="0.35">
      <c r="A88" s="531"/>
      <c r="B88" s="109"/>
      <c r="C88" s="125"/>
      <c r="D88" s="109"/>
      <c r="E88" s="103"/>
      <c r="F88" s="107"/>
      <c r="G88" s="125"/>
      <c r="H88" s="109"/>
      <c r="I88" s="103"/>
      <c r="J88" s="107"/>
      <c r="K88" s="125"/>
      <c r="L88" s="109"/>
      <c r="M88" s="103"/>
      <c r="N88" s="107"/>
      <c r="O88" s="103"/>
      <c r="P88" s="107"/>
      <c r="Q88" s="103"/>
      <c r="R88" s="107"/>
      <c r="S88" s="125"/>
      <c r="T88" s="109"/>
      <c r="U88" s="103"/>
      <c r="V88" s="107"/>
      <c r="W88" s="125"/>
      <c r="X88" s="109"/>
      <c r="Y88" s="103"/>
      <c r="Z88" s="107"/>
      <c r="AA88" s="103"/>
      <c r="AB88" s="107"/>
      <c r="AC88" s="125"/>
      <c r="AD88" s="109"/>
      <c r="AE88" s="103"/>
      <c r="AF88" s="107"/>
      <c r="AG88" s="103"/>
      <c r="AH88" s="107"/>
      <c r="AI88" s="125"/>
      <c r="AJ88" s="107"/>
      <c r="AK88" s="103"/>
      <c r="AL88" s="107"/>
      <c r="AM88" s="125"/>
    </row>
    <row r="89" spans="1:41" x14ac:dyDescent="0.35">
      <c r="A89" s="488" t="s">
        <v>195</v>
      </c>
      <c r="B89" s="126">
        <v>0.78430691981658096</v>
      </c>
      <c r="C89" s="94"/>
      <c r="D89" s="126">
        <v>0.79192890309066299</v>
      </c>
      <c r="E89" s="136"/>
      <c r="F89" s="117">
        <v>0.77643419472954101</v>
      </c>
      <c r="G89" s="94"/>
      <c r="H89" s="126">
        <v>0.79941866757913205</v>
      </c>
      <c r="I89" s="93"/>
      <c r="J89" s="117">
        <v>0.76783439817499999</v>
      </c>
      <c r="K89" s="94"/>
      <c r="L89" s="126">
        <v>0.777602963007894</v>
      </c>
      <c r="M89" s="93"/>
      <c r="N89" s="117">
        <v>0.79507910821411598</v>
      </c>
      <c r="O89" s="93"/>
      <c r="P89" s="117">
        <v>0.80410311409632795</v>
      </c>
      <c r="Q89" s="93"/>
      <c r="R89" s="117">
        <v>0.79798631165512302</v>
      </c>
      <c r="S89" s="94"/>
      <c r="T89" s="126">
        <v>0.80926407935838796</v>
      </c>
      <c r="U89" s="93"/>
      <c r="V89" s="149">
        <v>0.78598804461461802</v>
      </c>
      <c r="W89" s="135"/>
      <c r="X89" s="150">
        <v>0.78571715439484102</v>
      </c>
      <c r="Y89" s="136"/>
      <c r="Z89" s="149">
        <v>0.76263683191462295</v>
      </c>
      <c r="AA89" s="136"/>
      <c r="AB89" s="149">
        <v>0.79938335187201004</v>
      </c>
      <c r="AC89" s="135"/>
      <c r="AD89" s="150">
        <v>0.70724700987399702</v>
      </c>
      <c r="AE89" s="136"/>
      <c r="AF89" s="149">
        <v>0.75856629059340996</v>
      </c>
      <c r="AG89" s="136"/>
      <c r="AH89" s="149">
        <v>0.838687153093709</v>
      </c>
      <c r="AI89" s="135"/>
      <c r="AJ89" s="149">
        <v>0.786563686579828</v>
      </c>
      <c r="AK89" s="144"/>
      <c r="AL89" s="149">
        <v>0.77853945275921399</v>
      </c>
      <c r="AM89" s="137"/>
      <c r="AN89" s="342"/>
      <c r="AO89" s="342"/>
    </row>
    <row r="90" spans="1:41" x14ac:dyDescent="0.35">
      <c r="A90" s="508"/>
      <c r="B90" s="109"/>
      <c r="C90" s="125"/>
      <c r="D90" s="109"/>
      <c r="E90" s="169"/>
      <c r="F90" s="107"/>
      <c r="G90" s="125"/>
      <c r="H90" s="109"/>
      <c r="I90" s="103"/>
      <c r="J90" s="107"/>
      <c r="K90" s="125"/>
      <c r="L90" s="109"/>
      <c r="M90" s="103"/>
      <c r="N90" s="107"/>
      <c r="O90" s="103"/>
      <c r="P90" s="107"/>
      <c r="Q90" s="103"/>
      <c r="R90" s="107"/>
      <c r="S90" s="125"/>
      <c r="T90" s="109"/>
      <c r="U90" s="103"/>
      <c r="V90" s="179"/>
      <c r="W90" s="177"/>
      <c r="X90" s="178"/>
      <c r="Y90" s="169"/>
      <c r="Z90" s="179"/>
      <c r="AA90" s="169"/>
      <c r="AB90" s="179"/>
      <c r="AC90" s="177"/>
      <c r="AD90" s="178"/>
      <c r="AE90" s="169"/>
      <c r="AF90" s="179"/>
      <c r="AG90" s="169"/>
      <c r="AH90" s="179"/>
      <c r="AI90" s="177"/>
      <c r="AJ90" s="179"/>
      <c r="AK90" s="44"/>
      <c r="AL90" s="179"/>
      <c r="AM90" s="51"/>
      <c r="AN90" s="342"/>
      <c r="AO90" s="342"/>
    </row>
    <row r="91" spans="1:41" ht="15" customHeight="1" x14ac:dyDescent="0.35">
      <c r="A91" s="508" t="s">
        <v>196</v>
      </c>
      <c r="B91" s="109">
        <v>4.8937044499800103E-2</v>
      </c>
      <c r="C91" s="125"/>
      <c r="D91" s="109">
        <v>5.0908546757499402E-2</v>
      </c>
      <c r="E91" s="169"/>
      <c r="F91" s="107">
        <v>4.6900685362654897E-2</v>
      </c>
      <c r="G91" s="125"/>
      <c r="H91" s="109">
        <v>4.9227496094912303E-2</v>
      </c>
      <c r="I91" s="103"/>
      <c r="J91" s="107">
        <v>4.8793665619871203E-2</v>
      </c>
      <c r="K91" s="125"/>
      <c r="L91" s="109">
        <v>5.1118929261881899E-2</v>
      </c>
      <c r="M91" s="103"/>
      <c r="N91" s="107">
        <v>5.0906514813354599E-2</v>
      </c>
      <c r="O91" s="103"/>
      <c r="P91" s="107">
        <v>3.8734467395478603E-2</v>
      </c>
      <c r="Q91" s="103"/>
      <c r="R91" s="107">
        <v>3.7493447722380398E-2</v>
      </c>
      <c r="S91" s="125"/>
      <c r="T91" s="109">
        <v>4.6538353136609097E-2</v>
      </c>
      <c r="U91" s="103"/>
      <c r="V91" s="179">
        <v>4.9085634585908998E-2</v>
      </c>
      <c r="W91" s="177"/>
      <c r="X91" s="178">
        <v>5.8962742073412802E-2</v>
      </c>
      <c r="Y91" s="169"/>
      <c r="Z91" s="179">
        <v>4.8236672420124603E-2</v>
      </c>
      <c r="AA91" s="169"/>
      <c r="AB91" s="179">
        <v>4.2826686044453902E-2</v>
      </c>
      <c r="AC91" s="177"/>
      <c r="AD91" s="178">
        <v>3.5707642776671197E-2</v>
      </c>
      <c r="AE91" s="169"/>
      <c r="AF91" s="179">
        <v>5.2933585718699203E-2</v>
      </c>
      <c r="AG91" s="169"/>
      <c r="AH91" s="179">
        <v>4.6057075490599897E-2</v>
      </c>
      <c r="AI91" s="177"/>
      <c r="AJ91" s="179">
        <v>5.0398840392914701E-2</v>
      </c>
      <c r="AK91" s="44"/>
      <c r="AL91" s="179">
        <v>3.9523957101773699E-2</v>
      </c>
      <c r="AM91" s="51"/>
      <c r="AN91" s="342"/>
      <c r="AO91" s="342"/>
    </row>
    <row r="92" spans="1:41" ht="15.75" customHeight="1" x14ac:dyDescent="0.35">
      <c r="A92" s="489"/>
      <c r="B92" s="341"/>
      <c r="C92" s="334"/>
      <c r="D92" s="341"/>
      <c r="E92" s="335"/>
      <c r="F92" s="338"/>
      <c r="G92" s="334"/>
      <c r="H92" s="341"/>
      <c r="I92" s="335"/>
      <c r="J92" s="338"/>
      <c r="K92" s="334"/>
      <c r="L92" s="341"/>
      <c r="M92" s="335"/>
      <c r="N92" s="338"/>
      <c r="O92" s="335"/>
      <c r="P92" s="338"/>
      <c r="Q92" s="335"/>
      <c r="R92" s="338"/>
      <c r="S92" s="334"/>
      <c r="T92" s="341"/>
      <c r="U92" s="335"/>
      <c r="V92" s="338"/>
      <c r="W92" s="334"/>
      <c r="X92" s="341"/>
      <c r="Y92" s="335"/>
      <c r="Z92" s="338"/>
      <c r="AA92" s="335"/>
      <c r="AB92" s="338"/>
      <c r="AC92" s="334"/>
      <c r="AD92" s="341"/>
      <c r="AE92" s="335"/>
      <c r="AF92" s="338"/>
      <c r="AG92" s="335"/>
      <c r="AH92" s="338"/>
      <c r="AI92" s="334"/>
      <c r="AJ92" s="338"/>
      <c r="AK92" s="339"/>
      <c r="AL92" s="338"/>
      <c r="AM92" s="340"/>
    </row>
    <row r="94" spans="1:41" x14ac:dyDescent="0.35">
      <c r="A94" s="28" t="s">
        <v>157</v>
      </c>
    </row>
    <row r="95" spans="1:41" x14ac:dyDescent="0.35">
      <c r="A95" t="s">
        <v>158</v>
      </c>
    </row>
  </sheetData>
  <mergeCells count="112">
    <mergeCell ref="AJ1:AK1"/>
    <mergeCell ref="AL1:AM1"/>
    <mergeCell ref="AJ25:AK25"/>
    <mergeCell ref="AL25:AM25"/>
    <mergeCell ref="AJ48:AK48"/>
    <mergeCell ref="AL48:AM48"/>
    <mergeCell ref="AJ71:AK71"/>
    <mergeCell ref="AL71:AM71"/>
    <mergeCell ref="A41:A42"/>
    <mergeCell ref="A43:A44"/>
    <mergeCell ref="A45:A46"/>
    <mergeCell ref="A52:A53"/>
    <mergeCell ref="A54:A55"/>
    <mergeCell ref="A6:A7"/>
    <mergeCell ref="A8:A9"/>
    <mergeCell ref="A10:A11"/>
    <mergeCell ref="A12:A13"/>
    <mergeCell ref="A14:A15"/>
    <mergeCell ref="B71:C71"/>
    <mergeCell ref="D71:E71"/>
    <mergeCell ref="F71:G71"/>
    <mergeCell ref="H71:I71"/>
    <mergeCell ref="A31:A32"/>
    <mergeCell ref="A33:A34"/>
    <mergeCell ref="A91:A92"/>
    <mergeCell ref="A81:A82"/>
    <mergeCell ref="A83:A84"/>
    <mergeCell ref="A85:A86"/>
    <mergeCell ref="A87:A88"/>
    <mergeCell ref="A89:A90"/>
    <mergeCell ref="A66:A67"/>
    <mergeCell ref="A68:A69"/>
    <mergeCell ref="A75:A76"/>
    <mergeCell ref="A77:A78"/>
    <mergeCell ref="A79:A80"/>
    <mergeCell ref="A35:A36"/>
    <mergeCell ref="A37:A38"/>
    <mergeCell ref="A39:A40"/>
    <mergeCell ref="A16:A17"/>
    <mergeCell ref="A18:A19"/>
    <mergeCell ref="A20:A21"/>
    <mergeCell ref="A22:A23"/>
    <mergeCell ref="A29:A30"/>
    <mergeCell ref="A56:A57"/>
    <mergeCell ref="A58:A59"/>
    <mergeCell ref="A60:A61"/>
    <mergeCell ref="A62:A63"/>
    <mergeCell ref="A64:A65"/>
    <mergeCell ref="J71:K71"/>
    <mergeCell ref="L71:M71"/>
    <mergeCell ref="N71:O71"/>
    <mergeCell ref="P71:Q71"/>
    <mergeCell ref="R71:S71"/>
    <mergeCell ref="T71:U71"/>
    <mergeCell ref="AF71:AG71"/>
    <mergeCell ref="AH71:AI71"/>
    <mergeCell ref="V71:W71"/>
    <mergeCell ref="X71:Y71"/>
    <mergeCell ref="Z71:AA71"/>
    <mergeCell ref="AB71:AC71"/>
    <mergeCell ref="AD71:AE71"/>
    <mergeCell ref="AH48:AI48"/>
    <mergeCell ref="T48:U48"/>
    <mergeCell ref="V48:W48"/>
    <mergeCell ref="X48:Y48"/>
    <mergeCell ref="Z48:AA48"/>
    <mergeCell ref="AB48:AC48"/>
    <mergeCell ref="AD48:AE48"/>
    <mergeCell ref="AF48:AG48"/>
    <mergeCell ref="B48:C48"/>
    <mergeCell ref="D48:E48"/>
    <mergeCell ref="F48:G48"/>
    <mergeCell ref="H48:I48"/>
    <mergeCell ref="J48:K48"/>
    <mergeCell ref="L48:M48"/>
    <mergeCell ref="N48:O48"/>
    <mergeCell ref="P48:Q48"/>
    <mergeCell ref="R48:S48"/>
    <mergeCell ref="AD25:AE25"/>
    <mergeCell ref="AF25:AG25"/>
    <mergeCell ref="AH25:AI25"/>
    <mergeCell ref="B25:C25"/>
    <mergeCell ref="D25:E25"/>
    <mergeCell ref="F25:G25"/>
    <mergeCell ref="H25:I25"/>
    <mergeCell ref="J25:K25"/>
    <mergeCell ref="L25:M25"/>
    <mergeCell ref="N25:O25"/>
    <mergeCell ref="P25:Q25"/>
    <mergeCell ref="R25:S25"/>
    <mergeCell ref="T25:U25"/>
    <mergeCell ref="V25:W25"/>
    <mergeCell ref="X25:Y25"/>
    <mergeCell ref="Z25:AA25"/>
    <mergeCell ref="AB25:AC25"/>
    <mergeCell ref="T1:U1"/>
    <mergeCell ref="AF1:AG1"/>
    <mergeCell ref="AH1:AI1"/>
    <mergeCell ref="V1:W1"/>
    <mergeCell ref="X1:Y1"/>
    <mergeCell ref="Z1:AA1"/>
    <mergeCell ref="AB1:AC1"/>
    <mergeCell ref="AD1:AE1"/>
    <mergeCell ref="B1:C1"/>
    <mergeCell ref="D1:E1"/>
    <mergeCell ref="F1:G1"/>
    <mergeCell ref="H1:I1"/>
    <mergeCell ref="J1:K1"/>
    <mergeCell ref="L1:M1"/>
    <mergeCell ref="N1:O1"/>
    <mergeCell ref="P1:Q1"/>
    <mergeCell ref="R1:S1"/>
  </mergeCells>
  <pageMargins left="0.7" right="0.7" top="0.75" bottom="0.75" header="0.3" footer="0.3"/>
  <pageSetup paperSize="9" orientation="portrait" horizontalDpi="300" verticalDpi="30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U106"/>
  <sheetViews>
    <sheetView zoomScaleNormal="100" workbookViewId="0">
      <selection sqref="A1:A3"/>
    </sheetView>
  </sheetViews>
  <sheetFormatPr defaultColWidth="10.90625" defaultRowHeight="14.5" x14ac:dyDescent="0.35"/>
  <cols>
    <col min="1" max="1" width="46.81640625" customWidth="1"/>
    <col min="4" max="4" width="12.81640625" customWidth="1"/>
  </cols>
  <sheetData>
    <row r="1" spans="1:21" ht="58" customHeight="1" x14ac:dyDescent="0.35">
      <c r="A1" s="498" t="s">
        <v>227</v>
      </c>
      <c r="B1" s="465" t="s">
        <v>159</v>
      </c>
      <c r="C1" s="466"/>
      <c r="D1" s="446">
        <v>2021</v>
      </c>
      <c r="E1" s="447"/>
      <c r="F1" s="447"/>
      <c r="G1" s="447"/>
      <c r="H1" s="447"/>
      <c r="I1" s="448"/>
      <c r="J1" s="446">
        <v>2022</v>
      </c>
      <c r="K1" s="447"/>
      <c r="L1" s="447"/>
      <c r="M1" s="447"/>
      <c r="N1" s="447"/>
      <c r="O1" s="448"/>
      <c r="P1" s="446">
        <v>2023</v>
      </c>
      <c r="Q1" s="447"/>
      <c r="R1" s="447"/>
      <c r="S1" s="447"/>
      <c r="T1" s="447"/>
      <c r="U1" s="448"/>
    </row>
    <row r="2" spans="1:21" x14ac:dyDescent="0.35">
      <c r="A2" s="496"/>
      <c r="B2" s="472"/>
      <c r="C2" s="474"/>
      <c r="D2" s="472" t="s">
        <v>58</v>
      </c>
      <c r="E2" s="473"/>
      <c r="F2" s="473" t="s">
        <v>59</v>
      </c>
      <c r="G2" s="473"/>
      <c r="H2" s="473" t="s">
        <v>60</v>
      </c>
      <c r="I2" s="474"/>
      <c r="J2" s="472" t="s">
        <v>61</v>
      </c>
      <c r="K2" s="473"/>
      <c r="L2" s="473" t="s">
        <v>62</v>
      </c>
      <c r="M2" s="473"/>
      <c r="N2" s="473" t="s">
        <v>60</v>
      </c>
      <c r="O2" s="474"/>
      <c r="P2" s="472" t="s">
        <v>63</v>
      </c>
      <c r="Q2" s="473"/>
      <c r="R2" s="473" t="s">
        <v>64</v>
      </c>
      <c r="S2" s="473"/>
      <c r="T2" s="473" t="s">
        <v>60</v>
      </c>
      <c r="U2" s="474"/>
    </row>
    <row r="3" spans="1:21" ht="15" customHeight="1" x14ac:dyDescent="0.35">
      <c r="A3" s="497"/>
      <c r="B3" s="452"/>
      <c r="C3" s="454"/>
      <c r="D3" s="115" t="s">
        <v>130</v>
      </c>
      <c r="E3" s="113"/>
      <c r="F3" s="113" t="s">
        <v>131</v>
      </c>
      <c r="G3" s="113"/>
      <c r="H3" s="113"/>
      <c r="I3" s="112"/>
      <c r="J3" s="115" t="s">
        <v>133</v>
      </c>
      <c r="K3" s="113"/>
      <c r="L3" s="113" t="s">
        <v>134</v>
      </c>
      <c r="M3" s="113"/>
      <c r="N3" s="113"/>
      <c r="O3" s="112"/>
      <c r="P3" s="115" t="s">
        <v>160</v>
      </c>
      <c r="Q3" s="113"/>
      <c r="R3" s="113" t="s">
        <v>161</v>
      </c>
      <c r="S3" s="113"/>
      <c r="T3" s="113"/>
      <c r="U3" s="112"/>
    </row>
    <row r="4" spans="1:21" x14ac:dyDescent="0.35">
      <c r="A4" s="246"/>
      <c r="B4" s="126" t="s">
        <v>135</v>
      </c>
      <c r="C4" s="127" t="s">
        <v>136</v>
      </c>
      <c r="D4" s="126" t="s">
        <v>135</v>
      </c>
      <c r="E4" s="117" t="s">
        <v>136</v>
      </c>
      <c r="F4" s="117" t="s">
        <v>135</v>
      </c>
      <c r="G4" s="117" t="s">
        <v>136</v>
      </c>
      <c r="H4" s="117" t="s">
        <v>135</v>
      </c>
      <c r="I4" s="127" t="s">
        <v>136</v>
      </c>
      <c r="J4" s="126" t="s">
        <v>135</v>
      </c>
      <c r="K4" s="117" t="s">
        <v>136</v>
      </c>
      <c r="L4" s="117" t="s">
        <v>135</v>
      </c>
      <c r="M4" s="117" t="s">
        <v>136</v>
      </c>
      <c r="N4" s="117" t="s">
        <v>135</v>
      </c>
      <c r="O4" s="127" t="s">
        <v>136</v>
      </c>
      <c r="P4" s="126" t="s">
        <v>135</v>
      </c>
      <c r="Q4" s="117" t="s">
        <v>136</v>
      </c>
      <c r="R4" s="117" t="s">
        <v>135</v>
      </c>
      <c r="S4" s="117" t="s">
        <v>136</v>
      </c>
      <c r="T4" s="117" t="s">
        <v>135</v>
      </c>
      <c r="U4" s="127" t="s">
        <v>136</v>
      </c>
    </row>
    <row r="5" spans="1:21" ht="15.75" customHeight="1" x14ac:dyDescent="0.35">
      <c r="A5" s="259" t="s">
        <v>65</v>
      </c>
      <c r="B5" s="257">
        <v>12083</v>
      </c>
      <c r="C5" s="325"/>
      <c r="D5" s="257">
        <v>2048</v>
      </c>
      <c r="E5" s="258"/>
      <c r="F5" s="258">
        <v>2051</v>
      </c>
      <c r="G5" s="258"/>
      <c r="H5" s="258">
        <v>4099</v>
      </c>
      <c r="I5" s="325"/>
      <c r="J5" s="257">
        <v>2000</v>
      </c>
      <c r="K5" s="258"/>
      <c r="L5" s="346">
        <v>2000</v>
      </c>
      <c r="M5" s="258"/>
      <c r="N5" s="258">
        <v>4000</v>
      </c>
      <c r="O5" s="325"/>
      <c r="P5" s="257">
        <v>1989</v>
      </c>
      <c r="Q5" s="258"/>
      <c r="R5" s="346">
        <v>1995</v>
      </c>
      <c r="S5" s="258"/>
      <c r="T5" s="258">
        <v>3984</v>
      </c>
      <c r="U5" s="269"/>
    </row>
    <row r="6" spans="1:21" x14ac:dyDescent="0.35">
      <c r="A6" s="532" t="s">
        <v>228</v>
      </c>
      <c r="B6" s="109">
        <v>6.2613186469481002E-3</v>
      </c>
      <c r="C6" s="125"/>
      <c r="D6" s="175">
        <v>5.0306883783068704E-3</v>
      </c>
      <c r="E6" s="166"/>
      <c r="F6" s="167">
        <v>1.1954704957824599E-2</v>
      </c>
      <c r="G6" s="166"/>
      <c r="H6" s="167">
        <v>8.4952304383369703E-3</v>
      </c>
      <c r="I6" s="170"/>
      <c r="J6" s="175">
        <v>6.2381779906427303E-3</v>
      </c>
      <c r="K6" s="166"/>
      <c r="L6" s="167">
        <v>4.9433589085478603E-3</v>
      </c>
      <c r="M6" s="166"/>
      <c r="N6" s="167">
        <v>5.5907684440923196E-3</v>
      </c>
      <c r="O6" s="170"/>
      <c r="P6" s="175">
        <v>3.8628728101128E-3</v>
      </c>
      <c r="Q6" s="166"/>
      <c r="R6" s="167">
        <v>5.4071357311852499E-3</v>
      </c>
      <c r="S6" s="166"/>
      <c r="T6" s="167">
        <v>4.6361671279453202E-3</v>
      </c>
      <c r="U6" s="170"/>
    </row>
    <row r="7" spans="1:21" x14ac:dyDescent="0.35">
      <c r="A7" s="532"/>
      <c r="B7" s="109"/>
      <c r="C7" s="125"/>
      <c r="D7" s="175"/>
      <c r="E7" s="166"/>
      <c r="F7" s="167"/>
      <c r="G7" s="166"/>
      <c r="H7" s="167"/>
      <c r="I7" s="170"/>
      <c r="J7" s="175"/>
      <c r="K7" s="166"/>
      <c r="L7" s="167"/>
      <c r="M7" s="166"/>
      <c r="N7" s="167"/>
      <c r="O7" s="170"/>
      <c r="P7" s="175"/>
      <c r="Q7" s="166"/>
      <c r="R7" s="167"/>
      <c r="S7" s="166"/>
      <c r="T7" s="167"/>
      <c r="U7" s="170"/>
    </row>
    <row r="8" spans="1:21" x14ac:dyDescent="0.35">
      <c r="A8" s="532">
        <v>2</v>
      </c>
      <c r="B8" s="109">
        <v>1.5644064473131498E-2</v>
      </c>
      <c r="C8" s="125"/>
      <c r="D8" s="175">
        <v>2.0424889737795101E-2</v>
      </c>
      <c r="E8" s="166"/>
      <c r="F8" s="167">
        <v>1.29926859371431E-2</v>
      </c>
      <c r="G8" s="166"/>
      <c r="H8" s="167">
        <v>1.6706068101485901E-2</v>
      </c>
      <c r="I8" s="170"/>
      <c r="J8" s="175">
        <v>1.4955251977567099E-2</v>
      </c>
      <c r="K8" s="166"/>
      <c r="L8" s="167">
        <v>1.58758447062969E-2</v>
      </c>
      <c r="M8" s="166"/>
      <c r="N8" s="167">
        <v>1.54155483458445E-2</v>
      </c>
      <c r="O8" s="170"/>
      <c r="P8" s="175">
        <v>1.4682449006240401E-2</v>
      </c>
      <c r="Q8" s="166"/>
      <c r="R8" s="167">
        <v>1.48789340375151E-2</v>
      </c>
      <c r="S8" s="166"/>
      <c r="T8" s="167">
        <v>1.4780839478581999E-2</v>
      </c>
      <c r="U8" s="170"/>
    </row>
    <row r="9" spans="1:21" x14ac:dyDescent="0.35">
      <c r="A9" s="532"/>
      <c r="B9" s="109"/>
      <c r="C9" s="125"/>
      <c r="D9" s="175"/>
      <c r="E9" s="166"/>
      <c r="F9" s="167"/>
      <c r="G9" s="166"/>
      <c r="H9" s="167"/>
      <c r="I9" s="170"/>
      <c r="J9" s="175"/>
      <c r="K9" s="166"/>
      <c r="L9" s="167"/>
      <c r="M9" s="166"/>
      <c r="N9" s="167"/>
      <c r="O9" s="170"/>
      <c r="P9" s="175"/>
      <c r="Q9" s="166"/>
      <c r="R9" s="167"/>
      <c r="S9" s="166"/>
      <c r="T9" s="167"/>
      <c r="U9" s="170"/>
    </row>
    <row r="10" spans="1:21" x14ac:dyDescent="0.35">
      <c r="A10" s="532">
        <v>3</v>
      </c>
      <c r="B10" s="109">
        <v>0.13058889700784601</v>
      </c>
      <c r="C10" s="125"/>
      <c r="D10" s="175">
        <v>0.157600457371085</v>
      </c>
      <c r="E10" s="166"/>
      <c r="F10" s="167">
        <v>0.13754938102728301</v>
      </c>
      <c r="G10" s="166"/>
      <c r="H10" s="167">
        <v>0.14756758172092099</v>
      </c>
      <c r="I10" s="170"/>
      <c r="J10" s="175">
        <v>0.118935656321597</v>
      </c>
      <c r="K10" s="166"/>
      <c r="L10" s="167">
        <v>0.12076223676589901</v>
      </c>
      <c r="M10" s="166"/>
      <c r="N10" s="167">
        <v>0.119848946551511</v>
      </c>
      <c r="O10" s="170"/>
      <c r="P10" s="175">
        <v>0.12730305311036499</v>
      </c>
      <c r="Q10" s="166"/>
      <c r="R10" s="167">
        <v>0.120513567007247</v>
      </c>
      <c r="S10" s="166"/>
      <c r="T10" s="167">
        <v>0.12390319745566999</v>
      </c>
      <c r="U10" s="170"/>
    </row>
    <row r="11" spans="1:21" x14ac:dyDescent="0.35">
      <c r="A11" s="532"/>
      <c r="B11" s="109"/>
      <c r="C11" s="125"/>
      <c r="D11" s="175"/>
      <c r="E11" s="166"/>
      <c r="F11" s="167"/>
      <c r="G11" s="166"/>
      <c r="H11" s="167"/>
      <c r="I11" s="170"/>
      <c r="J11" s="175"/>
      <c r="K11" s="166"/>
      <c r="L11" s="167"/>
      <c r="M11" s="166"/>
      <c r="N11" s="167"/>
      <c r="O11" s="170"/>
      <c r="P11" s="175"/>
      <c r="Q11" s="166"/>
      <c r="R11" s="167"/>
      <c r="S11" s="166"/>
      <c r="T11" s="167"/>
      <c r="U11" s="170"/>
    </row>
    <row r="12" spans="1:21" x14ac:dyDescent="0.35">
      <c r="A12" s="532">
        <v>4</v>
      </c>
      <c r="B12" s="109">
        <v>0.31957202290275</v>
      </c>
      <c r="C12" s="125"/>
      <c r="D12" s="175">
        <v>0.33451694024381001</v>
      </c>
      <c r="E12" s="166"/>
      <c r="F12" s="167">
        <v>0.34822309662093898</v>
      </c>
      <c r="G12" s="166"/>
      <c r="H12" s="167">
        <v>0.341375034054617</v>
      </c>
      <c r="I12" s="170"/>
      <c r="J12" s="175">
        <v>0.31179363703231</v>
      </c>
      <c r="K12" s="166"/>
      <c r="L12" s="167">
        <v>0.30837086129513902</v>
      </c>
      <c r="M12" s="166"/>
      <c r="N12" s="167">
        <v>0.31008224914917798</v>
      </c>
      <c r="O12" s="170"/>
      <c r="P12" s="175">
        <v>0.30560586954652103</v>
      </c>
      <c r="Q12" s="166"/>
      <c r="R12" s="167">
        <v>0.30772602340399002</v>
      </c>
      <c r="S12" s="166"/>
      <c r="T12" s="167">
        <v>0.30666754298861298</v>
      </c>
      <c r="U12" s="170"/>
    </row>
    <row r="13" spans="1:21" x14ac:dyDescent="0.35">
      <c r="A13" s="532"/>
      <c r="B13" s="109"/>
      <c r="C13" s="125"/>
      <c r="D13" s="175"/>
      <c r="E13" s="166"/>
      <c r="F13" s="167"/>
      <c r="G13" s="166"/>
      <c r="H13" s="167"/>
      <c r="I13" s="170"/>
      <c r="J13" s="175"/>
      <c r="K13" s="166"/>
      <c r="L13" s="167"/>
      <c r="M13" s="166"/>
      <c r="N13" s="167"/>
      <c r="O13" s="170"/>
      <c r="P13" s="175"/>
      <c r="Q13" s="166"/>
      <c r="R13" s="167"/>
      <c r="S13" s="166"/>
      <c r="T13" s="167"/>
      <c r="U13" s="170"/>
    </row>
    <row r="14" spans="1:21" x14ac:dyDescent="0.35">
      <c r="A14" s="532" t="s">
        <v>229</v>
      </c>
      <c r="B14" s="109">
        <v>0.50342589676142802</v>
      </c>
      <c r="C14" s="125"/>
      <c r="D14" s="175">
        <v>0.44916839845374201</v>
      </c>
      <c r="E14" s="166"/>
      <c r="F14" s="167">
        <v>0.45866503069462899</v>
      </c>
      <c r="G14" s="166"/>
      <c r="H14" s="167">
        <v>0.453920189765814</v>
      </c>
      <c r="I14" s="170"/>
      <c r="J14" s="175">
        <v>0.52173024771740495</v>
      </c>
      <c r="K14" s="166"/>
      <c r="L14" s="167">
        <v>0.52362794731288298</v>
      </c>
      <c r="M14" s="166"/>
      <c r="N14" s="167">
        <v>0.52267909752320896</v>
      </c>
      <c r="O14" s="170"/>
      <c r="P14" s="175">
        <v>0.53145479319118905</v>
      </c>
      <c r="Q14" s="166"/>
      <c r="R14" s="167">
        <v>0.53859462629384203</v>
      </c>
      <c r="S14" s="166"/>
      <c r="T14" s="167">
        <v>0.53503008616313896</v>
      </c>
      <c r="U14" s="170"/>
    </row>
    <row r="15" spans="1:21" x14ac:dyDescent="0.35">
      <c r="A15" s="532"/>
      <c r="B15" s="109"/>
      <c r="C15" s="125"/>
      <c r="D15" s="175"/>
      <c r="E15" s="166"/>
      <c r="F15" s="167"/>
      <c r="G15" s="166"/>
      <c r="H15" s="167"/>
      <c r="I15" s="170"/>
      <c r="J15" s="175"/>
      <c r="K15" s="166"/>
      <c r="L15" s="167"/>
      <c r="M15" s="166"/>
      <c r="N15" s="167"/>
      <c r="O15" s="170"/>
      <c r="P15" s="175"/>
      <c r="Q15" s="166"/>
      <c r="R15" s="167"/>
      <c r="S15" s="166"/>
      <c r="T15" s="167"/>
      <c r="U15" s="170"/>
    </row>
    <row r="16" spans="1:21" x14ac:dyDescent="0.35">
      <c r="A16" s="532" t="s">
        <v>230</v>
      </c>
      <c r="B16" s="109">
        <v>2.2084020956501998E-2</v>
      </c>
      <c r="C16" s="125"/>
      <c r="D16" s="119">
        <v>3.0499643447272601E-2</v>
      </c>
      <c r="E16" s="143"/>
      <c r="F16" s="129">
        <v>2.97182563008772E-2</v>
      </c>
      <c r="G16" s="143"/>
      <c r="H16" s="129">
        <v>3.0108663933754099E-2</v>
      </c>
      <c r="I16" s="111"/>
      <c r="J16" s="119">
        <v>2.26701859659947E-2</v>
      </c>
      <c r="K16" s="143"/>
      <c r="L16" s="129">
        <v>2.52990745319671E-2</v>
      </c>
      <c r="M16" s="143"/>
      <c r="N16" s="129">
        <v>2.3984630260153701E-2</v>
      </c>
      <c r="O16" s="111"/>
      <c r="P16" s="119">
        <v>1.50592680117126E-2</v>
      </c>
      <c r="Q16" s="143"/>
      <c r="R16" s="129">
        <v>8.7891762648786703E-3</v>
      </c>
      <c r="S16" s="143"/>
      <c r="T16" s="129">
        <v>1.1919500648297599E-2</v>
      </c>
      <c r="U16" s="111"/>
    </row>
    <row r="17" spans="1:21" x14ac:dyDescent="0.35">
      <c r="A17" s="532"/>
      <c r="B17" s="109"/>
      <c r="C17" s="125"/>
      <c r="D17" s="175"/>
      <c r="E17" s="167"/>
      <c r="F17" s="167"/>
      <c r="G17" s="167"/>
      <c r="H17" s="167"/>
      <c r="I17" s="182"/>
      <c r="J17" s="175"/>
      <c r="K17" s="167"/>
      <c r="L17" s="167"/>
      <c r="M17" s="166"/>
      <c r="N17" s="167"/>
      <c r="O17" s="170"/>
      <c r="P17" s="175"/>
      <c r="Q17" s="166"/>
      <c r="R17" s="167"/>
      <c r="S17" s="166"/>
      <c r="T17" s="167"/>
      <c r="U17" s="170"/>
    </row>
    <row r="18" spans="1:21" x14ac:dyDescent="0.35">
      <c r="A18" s="532" t="s">
        <v>91</v>
      </c>
      <c r="B18" s="109">
        <v>2.4237792513948399E-3</v>
      </c>
      <c r="C18" s="125"/>
      <c r="D18" s="175">
        <v>2.7589823679886301E-3</v>
      </c>
      <c r="E18" s="166"/>
      <c r="F18" s="167">
        <v>8.9684446130410098E-4</v>
      </c>
      <c r="G18" s="166"/>
      <c r="H18" s="167">
        <v>1.82723198507225E-3</v>
      </c>
      <c r="I18" s="170"/>
      <c r="J18" s="175">
        <v>3.6768429944847398E-3</v>
      </c>
      <c r="K18" s="166"/>
      <c r="L18" s="167">
        <v>1.12067647926749E-3</v>
      </c>
      <c r="M18" s="166"/>
      <c r="N18" s="167">
        <v>2.3987597260123998E-3</v>
      </c>
      <c r="O18" s="170"/>
      <c r="P18" s="175">
        <v>2.0316943238604698E-3</v>
      </c>
      <c r="Q18" s="166"/>
      <c r="R18" s="167">
        <v>4.0905372613426099E-3</v>
      </c>
      <c r="S18" s="166"/>
      <c r="T18" s="167">
        <v>3.0626661377526798E-3</v>
      </c>
      <c r="U18" s="170"/>
    </row>
    <row r="19" spans="1:21" ht="15.75" customHeight="1" x14ac:dyDescent="0.35">
      <c r="A19" s="532"/>
      <c r="B19" s="109"/>
      <c r="C19" s="125"/>
      <c r="D19" s="175"/>
      <c r="E19" s="166"/>
      <c r="F19" s="167"/>
      <c r="G19" s="166"/>
      <c r="H19" s="167"/>
      <c r="I19" s="170"/>
      <c r="J19" s="175"/>
      <c r="K19" s="166"/>
      <c r="L19" s="167"/>
      <c r="M19" s="166"/>
      <c r="N19" s="167"/>
      <c r="O19" s="170"/>
      <c r="P19" s="175"/>
      <c r="Q19" s="166"/>
      <c r="R19" s="167"/>
      <c r="S19" s="166"/>
      <c r="T19" s="167"/>
      <c r="U19" s="170"/>
    </row>
    <row r="20" spans="1:21" x14ac:dyDescent="0.35">
      <c r="A20" s="519" t="s">
        <v>231</v>
      </c>
      <c r="B20" s="126">
        <v>0.82299791966417801</v>
      </c>
      <c r="C20" s="94"/>
      <c r="D20" s="203">
        <v>0.78368533869755197</v>
      </c>
      <c r="E20" s="205"/>
      <c r="F20" s="206">
        <v>0.80688812731556803</v>
      </c>
      <c r="G20" s="205"/>
      <c r="H20" s="206">
        <v>0.79529522382043005</v>
      </c>
      <c r="I20" s="204"/>
      <c r="J20" s="203">
        <v>0.83352388474971395</v>
      </c>
      <c r="K20" s="205"/>
      <c r="L20" s="206">
        <v>0.831998808608022</v>
      </c>
      <c r="M20" s="205"/>
      <c r="N20" s="206">
        <v>0.83276134667238699</v>
      </c>
      <c r="O20" s="204"/>
      <c r="P20" s="203">
        <v>0.83706066273770896</v>
      </c>
      <c r="Q20" s="205"/>
      <c r="R20" s="206">
        <v>0.84632064969783205</v>
      </c>
      <c r="S20" s="205"/>
      <c r="T20" s="206">
        <v>0.84169762915175295</v>
      </c>
      <c r="U20" s="204"/>
    </row>
    <row r="21" spans="1:21" x14ac:dyDescent="0.35">
      <c r="A21" s="517"/>
      <c r="B21" s="109"/>
      <c r="C21" s="125"/>
      <c r="D21" s="175"/>
      <c r="E21" s="166"/>
      <c r="F21" s="167"/>
      <c r="G21" s="166"/>
      <c r="H21" s="167"/>
      <c r="I21" s="170"/>
      <c r="J21" s="175"/>
      <c r="K21" s="166"/>
      <c r="L21" s="167"/>
      <c r="M21" s="166"/>
      <c r="N21" s="167"/>
      <c r="O21" s="170"/>
      <c r="P21" s="175"/>
      <c r="Q21" s="166"/>
      <c r="R21" s="167"/>
      <c r="S21" s="166"/>
      <c r="T21" s="167"/>
      <c r="U21" s="170"/>
    </row>
    <row r="22" spans="1:21" x14ac:dyDescent="0.35">
      <c r="A22" s="517" t="s">
        <v>232</v>
      </c>
      <c r="B22" s="109">
        <v>2.19053831200796E-2</v>
      </c>
      <c r="C22" s="125"/>
      <c r="D22" s="175">
        <v>2.5455578116101999E-2</v>
      </c>
      <c r="E22" s="166"/>
      <c r="F22" s="167">
        <v>2.49473908949677E-2</v>
      </c>
      <c r="G22" s="166"/>
      <c r="H22" s="167">
        <v>2.5201298539822801E-2</v>
      </c>
      <c r="I22" s="170"/>
      <c r="J22" s="175">
        <v>2.1193429968209901E-2</v>
      </c>
      <c r="K22" s="166"/>
      <c r="L22" s="167">
        <v>2.0819203614844701E-2</v>
      </c>
      <c r="M22" s="166"/>
      <c r="N22" s="167">
        <v>2.1006316789936801E-2</v>
      </c>
      <c r="O22" s="170"/>
      <c r="P22" s="175">
        <v>1.85453218163532E-2</v>
      </c>
      <c r="Q22" s="166"/>
      <c r="R22" s="167">
        <v>2.0286069768700399E-2</v>
      </c>
      <c r="S22" s="166"/>
      <c r="T22" s="167">
        <v>1.9417006606527301E-2</v>
      </c>
      <c r="U22" s="170"/>
    </row>
    <row r="23" spans="1:21" ht="15.75" customHeight="1" x14ac:dyDescent="0.35">
      <c r="A23" s="518"/>
      <c r="B23" s="110"/>
      <c r="C23" s="142"/>
      <c r="D23" s="173"/>
      <c r="E23" s="85"/>
      <c r="F23" s="85"/>
      <c r="G23" s="85"/>
      <c r="H23" s="85"/>
      <c r="I23" s="86"/>
      <c r="J23" s="173"/>
      <c r="K23" s="85"/>
      <c r="L23" s="85"/>
      <c r="M23" s="85"/>
      <c r="N23" s="321"/>
      <c r="O23" s="86"/>
      <c r="P23" s="173"/>
      <c r="Q23" s="85"/>
      <c r="R23" s="85"/>
      <c r="S23" s="85"/>
      <c r="T23" s="321"/>
      <c r="U23" s="86"/>
    </row>
    <row r="24" spans="1:21" ht="15.75" customHeight="1" x14ac:dyDescent="0.35">
      <c r="A24" s="333"/>
      <c r="B24" s="107"/>
      <c r="C24" s="103"/>
      <c r="D24" s="114"/>
      <c r="E24" s="114"/>
      <c r="F24" s="114"/>
      <c r="G24" s="114"/>
      <c r="H24" s="114"/>
      <c r="I24" s="114"/>
      <c r="J24" s="114"/>
      <c r="K24" s="114"/>
      <c r="P24" s="114"/>
      <c r="Q24" s="114"/>
    </row>
    <row r="25" spans="1:21" ht="45" customHeight="1" x14ac:dyDescent="0.35">
      <c r="A25" s="498" t="s">
        <v>233</v>
      </c>
      <c r="B25" s="465" t="s">
        <v>159</v>
      </c>
      <c r="C25" s="466"/>
      <c r="D25" s="446">
        <v>2021</v>
      </c>
      <c r="E25" s="447"/>
      <c r="F25" s="447"/>
      <c r="G25" s="447"/>
      <c r="H25" s="447"/>
      <c r="I25" s="448"/>
      <c r="J25" s="446">
        <v>2022</v>
      </c>
      <c r="K25" s="447"/>
      <c r="L25" s="447"/>
      <c r="M25" s="447"/>
      <c r="N25" s="447"/>
      <c r="O25" s="448"/>
      <c r="P25" s="446">
        <v>2023</v>
      </c>
      <c r="Q25" s="447"/>
      <c r="R25" s="447"/>
      <c r="S25" s="447"/>
      <c r="T25" s="447"/>
      <c r="U25" s="448"/>
    </row>
    <row r="26" spans="1:21" ht="45" customHeight="1" x14ac:dyDescent="0.35">
      <c r="A26" s="496"/>
      <c r="B26" s="472"/>
      <c r="C26" s="474"/>
      <c r="D26" s="472" t="s">
        <v>58</v>
      </c>
      <c r="E26" s="473"/>
      <c r="F26" s="473" t="s">
        <v>59</v>
      </c>
      <c r="G26" s="473"/>
      <c r="H26" s="473" t="s">
        <v>60</v>
      </c>
      <c r="I26" s="474"/>
      <c r="J26" s="472" t="s">
        <v>61</v>
      </c>
      <c r="K26" s="473"/>
      <c r="L26" s="473" t="s">
        <v>62</v>
      </c>
      <c r="M26" s="473"/>
      <c r="N26" s="473" t="s">
        <v>60</v>
      </c>
      <c r="O26" s="474"/>
      <c r="P26" s="472" t="s">
        <v>63</v>
      </c>
      <c r="Q26" s="473"/>
      <c r="R26" s="473" t="s">
        <v>64</v>
      </c>
      <c r="S26" s="473"/>
      <c r="T26" s="473" t="s">
        <v>60</v>
      </c>
      <c r="U26" s="474"/>
    </row>
    <row r="27" spans="1:21" ht="15" customHeight="1" x14ac:dyDescent="0.35">
      <c r="A27" s="497"/>
      <c r="B27" s="452"/>
      <c r="C27" s="454"/>
      <c r="D27" s="115" t="s">
        <v>130</v>
      </c>
      <c r="E27" s="113"/>
      <c r="F27" s="113" t="s">
        <v>131</v>
      </c>
      <c r="G27" s="113"/>
      <c r="H27" s="113"/>
      <c r="I27" s="112"/>
      <c r="J27" s="115" t="s">
        <v>133</v>
      </c>
      <c r="K27" s="113"/>
      <c r="L27" s="113" t="s">
        <v>134</v>
      </c>
      <c r="M27" s="113"/>
      <c r="N27" s="113"/>
      <c r="O27" s="112"/>
      <c r="P27" s="115" t="s">
        <v>160</v>
      </c>
      <c r="Q27" s="113"/>
      <c r="R27" s="113" t="s">
        <v>161</v>
      </c>
      <c r="S27" s="113"/>
      <c r="T27" s="113"/>
      <c r="U27" s="112"/>
    </row>
    <row r="28" spans="1:21" x14ac:dyDescent="0.35">
      <c r="A28" s="246"/>
      <c r="B28" s="126" t="s">
        <v>135</v>
      </c>
      <c r="C28" s="127" t="s">
        <v>136</v>
      </c>
      <c r="D28" s="126" t="s">
        <v>135</v>
      </c>
      <c r="E28" s="117" t="s">
        <v>136</v>
      </c>
      <c r="F28" s="117" t="s">
        <v>135</v>
      </c>
      <c r="G28" s="117" t="s">
        <v>136</v>
      </c>
      <c r="H28" s="117" t="s">
        <v>135</v>
      </c>
      <c r="I28" s="127" t="s">
        <v>136</v>
      </c>
      <c r="J28" s="126" t="s">
        <v>135</v>
      </c>
      <c r="K28" s="117" t="s">
        <v>136</v>
      </c>
      <c r="L28" s="117" t="s">
        <v>135</v>
      </c>
      <c r="M28" s="117" t="s">
        <v>136</v>
      </c>
      <c r="N28" s="117" t="s">
        <v>135</v>
      </c>
      <c r="O28" s="127" t="s">
        <v>136</v>
      </c>
      <c r="P28" s="126" t="s">
        <v>135</v>
      </c>
      <c r="Q28" s="117" t="s">
        <v>136</v>
      </c>
      <c r="R28" s="117" t="s">
        <v>135</v>
      </c>
      <c r="S28" s="117" t="s">
        <v>136</v>
      </c>
      <c r="T28" s="117" t="s">
        <v>135</v>
      </c>
      <c r="U28" s="127" t="s">
        <v>136</v>
      </c>
    </row>
    <row r="29" spans="1:21" ht="15.75" customHeight="1" x14ac:dyDescent="0.35">
      <c r="A29" s="259" t="s">
        <v>65</v>
      </c>
      <c r="B29" s="257">
        <v>12083</v>
      </c>
      <c r="C29" s="325"/>
      <c r="D29" s="257">
        <v>2048</v>
      </c>
      <c r="E29" s="258"/>
      <c r="F29" s="258">
        <v>2051</v>
      </c>
      <c r="G29" s="258"/>
      <c r="H29" s="258">
        <v>4099</v>
      </c>
      <c r="I29" s="325"/>
      <c r="J29" s="257">
        <v>2000</v>
      </c>
      <c r="K29" s="258"/>
      <c r="L29" s="258">
        <v>2000</v>
      </c>
      <c r="M29" s="258"/>
      <c r="N29" s="258">
        <v>4000</v>
      </c>
      <c r="O29" s="325"/>
      <c r="P29" s="257">
        <v>1989</v>
      </c>
      <c r="Q29" s="258"/>
      <c r="R29" s="258">
        <v>1995</v>
      </c>
      <c r="S29" s="258"/>
      <c r="T29" s="258">
        <v>3984</v>
      </c>
      <c r="U29" s="269"/>
    </row>
    <row r="30" spans="1:21" x14ac:dyDescent="0.35">
      <c r="A30" s="531" t="s">
        <v>188</v>
      </c>
      <c r="B30" s="109">
        <v>9.1206145204669894E-2</v>
      </c>
      <c r="C30" s="125"/>
      <c r="D30" s="175">
        <v>7.43377778449653E-2</v>
      </c>
      <c r="E30" s="166"/>
      <c r="F30" s="167">
        <v>0.107985893131231</v>
      </c>
      <c r="G30" s="166"/>
      <c r="H30" s="167">
        <v>9.1174148658238197E-2</v>
      </c>
      <c r="I30" s="170"/>
      <c r="J30" s="175">
        <v>6.5503789901744297E-2</v>
      </c>
      <c r="K30" s="166"/>
      <c r="L30" s="167">
        <v>8.0243801515489696E-2</v>
      </c>
      <c r="M30" s="166"/>
      <c r="N30" s="167">
        <v>7.2873795771262004E-2</v>
      </c>
      <c r="O30" s="170"/>
      <c r="P30" s="175">
        <v>9.8248989688911506E-2</v>
      </c>
      <c r="Q30" s="166"/>
      <c r="R30" s="167">
        <v>0.12100681361389801</v>
      </c>
      <c r="S30" s="166"/>
      <c r="T30" s="167">
        <v>0.109645038695387</v>
      </c>
      <c r="U30" s="170"/>
    </row>
    <row r="31" spans="1:21" x14ac:dyDescent="0.35">
      <c r="A31" s="531"/>
      <c r="B31" s="109"/>
      <c r="C31" s="125"/>
      <c r="D31" s="175"/>
      <c r="E31" s="166"/>
      <c r="F31" s="167"/>
      <c r="G31" s="166"/>
      <c r="H31" s="167"/>
      <c r="I31" s="170"/>
      <c r="J31" s="175"/>
      <c r="K31" s="166"/>
      <c r="L31" s="167"/>
      <c r="M31" s="166"/>
      <c r="N31" s="167"/>
      <c r="O31" s="170"/>
      <c r="P31" s="175"/>
      <c r="Q31" s="166"/>
      <c r="R31" s="167"/>
      <c r="S31" s="166"/>
      <c r="T31" s="167"/>
      <c r="U31" s="236"/>
    </row>
    <row r="32" spans="1:21" x14ac:dyDescent="0.35">
      <c r="A32" s="531" t="s">
        <v>189</v>
      </c>
      <c r="B32" s="109">
        <v>9.7751201082789799E-2</v>
      </c>
      <c r="C32" s="125"/>
      <c r="D32" s="175">
        <v>7.6972418418507493E-2</v>
      </c>
      <c r="E32" s="166"/>
      <c r="F32" s="167">
        <v>8.4672659711653206E-2</v>
      </c>
      <c r="G32" s="166"/>
      <c r="H32" s="167">
        <v>8.0825356886534999E-2</v>
      </c>
      <c r="I32" s="170"/>
      <c r="J32" s="175">
        <v>7.9547566880678697E-2</v>
      </c>
      <c r="K32" s="166"/>
      <c r="L32" s="167">
        <v>7.1436033678433403E-2</v>
      </c>
      <c r="M32" s="166"/>
      <c r="N32" s="167">
        <v>7.5491800245081994E-2</v>
      </c>
      <c r="O32" s="170"/>
      <c r="P32" s="175">
        <v>0.122199170241828</v>
      </c>
      <c r="Q32" s="166"/>
      <c r="R32" s="167">
        <v>0.15278359593416299</v>
      </c>
      <c r="S32" s="166"/>
      <c r="T32" s="167">
        <v>0.13751441370155501</v>
      </c>
      <c r="U32" s="236"/>
    </row>
    <row r="33" spans="1:21" x14ac:dyDescent="0.35">
      <c r="A33" s="531"/>
      <c r="B33" s="109"/>
      <c r="C33" s="125"/>
      <c r="D33" s="175"/>
      <c r="E33" s="166"/>
      <c r="F33" s="167"/>
      <c r="G33" s="166"/>
      <c r="H33" s="167"/>
      <c r="I33" s="170"/>
      <c r="J33" s="175"/>
      <c r="K33" s="166"/>
      <c r="L33" s="167"/>
      <c r="M33" s="166"/>
      <c r="N33" s="167"/>
      <c r="O33" s="170"/>
      <c r="P33" s="175"/>
      <c r="Q33" s="166"/>
      <c r="R33" s="167"/>
      <c r="S33" s="166"/>
      <c r="T33" s="167"/>
      <c r="U33" s="236"/>
    </row>
    <row r="34" spans="1:21" x14ac:dyDescent="0.35">
      <c r="A34" s="531" t="s">
        <v>190</v>
      </c>
      <c r="B34" s="109">
        <v>0.18629907428008899</v>
      </c>
      <c r="C34" s="125"/>
      <c r="D34" s="175">
        <v>0.16758267397299501</v>
      </c>
      <c r="E34" s="166"/>
      <c r="F34" s="167">
        <v>0.172172476892298</v>
      </c>
      <c r="G34" s="166"/>
      <c r="H34" s="167">
        <v>0.169879255022239</v>
      </c>
      <c r="I34" s="170"/>
      <c r="J34" s="175">
        <v>0.197832033703252</v>
      </c>
      <c r="K34" s="166"/>
      <c r="L34" s="167">
        <v>0.18566069356527701</v>
      </c>
      <c r="M34" s="166"/>
      <c r="N34" s="167">
        <v>0.19174636358253599</v>
      </c>
      <c r="O34" s="170"/>
      <c r="P34" s="175">
        <v>0.21186404628422301</v>
      </c>
      <c r="Q34" s="166"/>
      <c r="R34" s="167">
        <v>0.18362586799747599</v>
      </c>
      <c r="S34" s="166"/>
      <c r="T34" s="167">
        <v>0.19772369329309</v>
      </c>
      <c r="U34" s="236"/>
    </row>
    <row r="35" spans="1:21" x14ac:dyDescent="0.35">
      <c r="A35" s="531"/>
      <c r="B35" s="109"/>
      <c r="C35" s="125"/>
      <c r="D35" s="175"/>
      <c r="E35" s="166"/>
      <c r="F35" s="167"/>
      <c r="G35" s="166"/>
      <c r="H35" s="167"/>
      <c r="I35" s="170"/>
      <c r="J35" s="175"/>
      <c r="K35" s="166"/>
      <c r="L35" s="167"/>
      <c r="M35" s="166"/>
      <c r="N35" s="167"/>
      <c r="O35" s="170"/>
      <c r="P35" s="175"/>
      <c r="Q35" s="166"/>
      <c r="R35" s="167"/>
      <c r="S35" s="166"/>
      <c r="T35" s="167"/>
      <c r="U35" s="236"/>
    </row>
    <row r="36" spans="1:21" x14ac:dyDescent="0.35">
      <c r="A36" s="531" t="s">
        <v>191</v>
      </c>
      <c r="B36" s="109">
        <v>0.22368340625803901</v>
      </c>
      <c r="C36" s="125"/>
      <c r="D36" s="175">
        <v>0.221630489811905</v>
      </c>
      <c r="E36" s="166"/>
      <c r="F36" s="167">
        <v>0.21853178624873201</v>
      </c>
      <c r="G36" s="166"/>
      <c r="H36" s="167">
        <v>0.22008000409268599</v>
      </c>
      <c r="I36" s="170"/>
      <c r="J36" s="175">
        <v>0.21631866167552199</v>
      </c>
      <c r="K36" s="166"/>
      <c r="L36" s="167">
        <v>0.23777579360114801</v>
      </c>
      <c r="M36" s="166"/>
      <c r="N36" s="167">
        <v>0.22704722772952801</v>
      </c>
      <c r="O36" s="170"/>
      <c r="P36" s="175">
        <v>0.22739868885721101</v>
      </c>
      <c r="Q36" s="166"/>
      <c r="R36" s="167">
        <v>0.22063847527541899</v>
      </c>
      <c r="S36" s="166"/>
      <c r="T36" s="167">
        <v>0.22401349150590599</v>
      </c>
      <c r="U36" s="236"/>
    </row>
    <row r="37" spans="1:21" x14ac:dyDescent="0.35">
      <c r="A37" s="531"/>
      <c r="B37" s="109"/>
      <c r="C37" s="125"/>
      <c r="D37" s="175"/>
      <c r="E37" s="166"/>
      <c r="F37" s="167"/>
      <c r="G37" s="166"/>
      <c r="H37" s="167"/>
      <c r="I37" s="170"/>
      <c r="J37" s="175"/>
      <c r="K37" s="166"/>
      <c r="L37" s="167"/>
      <c r="M37" s="166"/>
      <c r="N37" s="167"/>
      <c r="O37" s="170"/>
      <c r="P37" s="175"/>
      <c r="Q37" s="166"/>
      <c r="R37" s="167"/>
      <c r="S37" s="166"/>
      <c r="T37" s="167"/>
      <c r="U37" s="236"/>
    </row>
    <row r="38" spans="1:21" x14ac:dyDescent="0.35">
      <c r="A38" s="531" t="s">
        <v>192</v>
      </c>
      <c r="B38" s="109">
        <v>0.29274627129967501</v>
      </c>
      <c r="C38" s="125"/>
      <c r="D38" s="175">
        <v>0.322120803767172</v>
      </c>
      <c r="E38" s="166"/>
      <c r="F38" s="167">
        <v>0.29093704183310198</v>
      </c>
      <c r="G38" s="166"/>
      <c r="H38" s="167">
        <v>0.30651751143391198</v>
      </c>
      <c r="I38" s="170"/>
      <c r="J38" s="175">
        <v>0.33075795100386302</v>
      </c>
      <c r="K38" s="166"/>
      <c r="L38" s="167">
        <v>0.318967597099099</v>
      </c>
      <c r="M38" s="166"/>
      <c r="N38" s="167">
        <v>0.32486277400137198</v>
      </c>
      <c r="O38" s="170"/>
      <c r="P38" s="175">
        <v>0.25023886337415502</v>
      </c>
      <c r="Q38" s="166"/>
      <c r="R38" s="167">
        <v>0.24243695303384599</v>
      </c>
      <c r="S38" s="166"/>
      <c r="T38" s="167">
        <v>0.24633203322750499</v>
      </c>
      <c r="U38" s="236"/>
    </row>
    <row r="39" spans="1:21" x14ac:dyDescent="0.35">
      <c r="A39" s="531"/>
      <c r="B39" s="109"/>
      <c r="C39" s="125"/>
      <c r="D39" s="175"/>
      <c r="E39" s="166"/>
      <c r="F39" s="167"/>
      <c r="G39" s="166"/>
      <c r="H39" s="167"/>
      <c r="I39" s="170"/>
      <c r="J39" s="175"/>
      <c r="K39" s="166"/>
      <c r="L39" s="167"/>
      <c r="M39" s="166"/>
      <c r="N39" s="167"/>
      <c r="O39" s="170"/>
      <c r="P39" s="175"/>
      <c r="Q39" s="166"/>
      <c r="R39" s="167"/>
      <c r="S39" s="166"/>
      <c r="T39" s="167"/>
      <c r="U39" s="236"/>
    </row>
    <row r="40" spans="1:21" x14ac:dyDescent="0.35">
      <c r="A40" s="531" t="s">
        <v>193</v>
      </c>
      <c r="B40" s="109">
        <v>6.9652029398646398E-2</v>
      </c>
      <c r="C40" s="125"/>
      <c r="D40" s="119">
        <v>8.4048049139686498E-2</v>
      </c>
      <c r="E40" s="143"/>
      <c r="F40" s="129">
        <v>8.3545820127253007E-2</v>
      </c>
      <c r="G40" s="143"/>
      <c r="H40" s="129">
        <v>8.3796750848100898E-2</v>
      </c>
      <c r="I40" s="111"/>
      <c r="J40" s="119">
        <v>6.7549172398676194E-2</v>
      </c>
      <c r="K40" s="143"/>
      <c r="L40" s="129">
        <v>7.0665531192687703E-2</v>
      </c>
      <c r="M40" s="143"/>
      <c r="N40" s="129">
        <v>6.9107351808926507E-2</v>
      </c>
      <c r="O40" s="111"/>
      <c r="P40" s="175">
        <v>5.8757437050672302E-2</v>
      </c>
      <c r="Q40" s="166"/>
      <c r="R40" s="167">
        <v>5.2543679146993899E-2</v>
      </c>
      <c r="S40" s="166"/>
      <c r="T40" s="167">
        <v>5.5645879029215403E-2</v>
      </c>
      <c r="U40" s="236"/>
    </row>
    <row r="41" spans="1:21" x14ac:dyDescent="0.35">
      <c r="A41" s="531"/>
      <c r="B41" s="109"/>
      <c r="C41" s="125"/>
      <c r="D41" s="175"/>
      <c r="E41" s="114"/>
      <c r="F41" s="167"/>
      <c r="G41" s="114"/>
      <c r="H41" s="114"/>
      <c r="I41" s="168"/>
      <c r="J41" s="348"/>
      <c r="K41" s="114"/>
      <c r="L41" s="167"/>
      <c r="M41" s="114"/>
      <c r="N41" s="114"/>
      <c r="O41" s="168"/>
      <c r="P41" s="119"/>
      <c r="Q41" s="143"/>
      <c r="R41" s="129"/>
      <c r="S41" s="143"/>
      <c r="T41" s="129"/>
      <c r="U41" s="130"/>
    </row>
    <row r="42" spans="1:21" x14ac:dyDescent="0.35">
      <c r="A42" s="531" t="s">
        <v>194</v>
      </c>
      <c r="B42" s="109">
        <v>3.8496191355580599E-2</v>
      </c>
      <c r="C42" s="125"/>
      <c r="D42" s="129">
        <v>5.3307787044769801E-2</v>
      </c>
      <c r="E42" s="143"/>
      <c r="F42" s="129">
        <v>4.2154322055730102E-2</v>
      </c>
      <c r="G42" s="128"/>
      <c r="H42" s="129">
        <v>4.7726973058288498E-2</v>
      </c>
      <c r="I42" s="128"/>
      <c r="J42" s="175">
        <v>4.1489861937765202E-2</v>
      </c>
      <c r="K42" s="143"/>
      <c r="L42" s="129">
        <v>3.5250549347864799E-2</v>
      </c>
      <c r="M42" s="128"/>
      <c r="N42" s="129">
        <v>3.8370205616297899E-2</v>
      </c>
      <c r="O42" s="128"/>
      <c r="P42" s="175">
        <v>3.1292804502998497E-2</v>
      </c>
      <c r="Q42" s="166"/>
      <c r="R42" s="167">
        <v>2.6964614998203199E-2</v>
      </c>
      <c r="S42" s="166"/>
      <c r="T42" s="167">
        <v>2.91254505473417E-2</v>
      </c>
      <c r="U42" s="170"/>
    </row>
    <row r="43" spans="1:21" x14ac:dyDescent="0.35">
      <c r="A43" s="531"/>
      <c r="B43" s="109"/>
      <c r="C43" s="125"/>
      <c r="D43" s="175"/>
      <c r="E43" s="114"/>
      <c r="F43" s="167"/>
      <c r="G43" s="114"/>
      <c r="H43" s="294"/>
      <c r="I43" s="168"/>
      <c r="J43" s="175"/>
      <c r="K43" s="114"/>
      <c r="L43" s="167"/>
      <c r="M43" s="114"/>
      <c r="N43" s="294"/>
      <c r="O43" s="168"/>
      <c r="P43" s="175"/>
      <c r="Q43" s="143"/>
      <c r="R43" s="129"/>
      <c r="S43" s="128"/>
      <c r="T43" s="129"/>
      <c r="U43" s="130"/>
    </row>
    <row r="44" spans="1:21" x14ac:dyDescent="0.35">
      <c r="A44" s="531" t="s">
        <v>91</v>
      </c>
      <c r="B44" s="109">
        <v>1.6568112051015301E-4</v>
      </c>
      <c r="C44" s="125"/>
      <c r="D44" s="166"/>
      <c r="E44" s="114"/>
      <c r="F44" s="167"/>
      <c r="G44" s="114"/>
      <c r="H44" s="294"/>
      <c r="I44" s="114"/>
      <c r="J44" s="175">
        <v>1.0009624984985599E-3</v>
      </c>
      <c r="K44" s="143"/>
      <c r="L44" s="167"/>
      <c r="M44" s="114"/>
      <c r="N44" s="129">
        <v>5.0048124499518798E-4</v>
      </c>
      <c r="O44" s="128"/>
      <c r="P44" s="175"/>
      <c r="Q44" s="143"/>
      <c r="R44" s="129"/>
      <c r="S44" s="128"/>
      <c r="T44" s="129"/>
      <c r="U44" s="130"/>
    </row>
    <row r="45" spans="1:21" ht="15.75" customHeight="1" x14ac:dyDescent="0.35">
      <c r="A45" s="531"/>
      <c r="B45" s="109"/>
      <c r="C45" s="125"/>
      <c r="D45" s="166"/>
      <c r="E45" s="114"/>
      <c r="F45" s="167"/>
      <c r="G45" s="114"/>
      <c r="H45" s="294"/>
      <c r="I45" s="114"/>
      <c r="J45" s="348"/>
      <c r="K45" s="114"/>
      <c r="L45" s="167"/>
      <c r="M45" s="114"/>
      <c r="N45" s="294"/>
      <c r="O45" s="114"/>
      <c r="P45" s="175"/>
      <c r="Q45" s="143"/>
      <c r="R45" s="129"/>
      <c r="S45" s="128"/>
      <c r="T45" s="129"/>
      <c r="U45" s="130"/>
    </row>
    <row r="46" spans="1:21" x14ac:dyDescent="0.35">
      <c r="A46" s="533" t="s">
        <v>195</v>
      </c>
      <c r="B46" s="126">
        <v>0.37525642056754899</v>
      </c>
      <c r="C46" s="94"/>
      <c r="D46" s="206">
        <v>0.31889287023646701</v>
      </c>
      <c r="E46" s="349"/>
      <c r="F46" s="206">
        <v>0.364831029735182</v>
      </c>
      <c r="G46" s="349"/>
      <c r="H46" s="206">
        <v>0.341878760567012</v>
      </c>
      <c r="I46" s="349"/>
      <c r="J46" s="203">
        <v>0.34288339048567501</v>
      </c>
      <c r="K46" s="349"/>
      <c r="L46" s="206">
        <v>0.33734052875920001</v>
      </c>
      <c r="M46" s="349"/>
      <c r="N46" s="206">
        <v>0.34011195959888002</v>
      </c>
      <c r="O46" s="349"/>
      <c r="P46" s="203">
        <v>0.43231220621496302</v>
      </c>
      <c r="Q46" s="205"/>
      <c r="R46" s="206">
        <v>0.45741627754553799</v>
      </c>
      <c r="S46" s="205"/>
      <c r="T46" s="206">
        <v>0.44488314569003301</v>
      </c>
      <c r="U46" s="204"/>
    </row>
    <row r="47" spans="1:21" x14ac:dyDescent="0.35">
      <c r="A47" s="534"/>
      <c r="B47" s="109"/>
      <c r="C47" s="125"/>
      <c r="D47" s="167"/>
      <c r="E47" s="235"/>
      <c r="F47" s="167"/>
      <c r="G47" s="235"/>
      <c r="H47" s="167"/>
      <c r="I47" s="235"/>
      <c r="J47" s="175"/>
      <c r="K47" s="235"/>
      <c r="L47" s="167"/>
      <c r="M47" s="235"/>
      <c r="N47" s="167"/>
      <c r="O47" s="235"/>
      <c r="P47" s="175"/>
      <c r="Q47" s="235"/>
      <c r="R47" s="167"/>
      <c r="S47" s="235"/>
      <c r="T47" s="167"/>
      <c r="U47" s="236"/>
    </row>
    <row r="48" spans="1:21" ht="15" customHeight="1" x14ac:dyDescent="0.35">
      <c r="A48" s="508" t="s">
        <v>196</v>
      </c>
      <c r="B48" s="109">
        <v>0.40089449205390199</v>
      </c>
      <c r="C48" s="125"/>
      <c r="D48" s="167">
        <v>0.45947663995162802</v>
      </c>
      <c r="E48" s="235"/>
      <c r="F48" s="167">
        <v>0.41663718401608502</v>
      </c>
      <c r="G48" s="235"/>
      <c r="H48" s="167">
        <v>0.43804123534030198</v>
      </c>
      <c r="I48" s="235"/>
      <c r="J48" s="175">
        <v>0.43979698534030498</v>
      </c>
      <c r="K48" s="235"/>
      <c r="L48" s="167">
        <v>0.42488367763965201</v>
      </c>
      <c r="M48" s="235"/>
      <c r="N48" s="167">
        <v>0.432340331426597</v>
      </c>
      <c r="O48" s="235"/>
      <c r="P48" s="175">
        <v>0.34028910492782599</v>
      </c>
      <c r="Q48" s="235"/>
      <c r="R48" s="167">
        <v>0.32194524717904299</v>
      </c>
      <c r="S48" s="235"/>
      <c r="T48" s="167">
        <v>0.331103362804062</v>
      </c>
      <c r="U48" s="236"/>
    </row>
    <row r="49" spans="1:21" ht="15.75" customHeight="1" x14ac:dyDescent="0.35">
      <c r="A49" s="489"/>
      <c r="B49" s="110"/>
      <c r="C49" s="142"/>
      <c r="D49" s="208"/>
      <c r="E49" s="85"/>
      <c r="F49" s="209"/>
      <c r="G49" s="85"/>
      <c r="H49" s="85"/>
      <c r="I49" s="86"/>
      <c r="J49" s="209"/>
      <c r="K49" s="85"/>
      <c r="L49" s="209"/>
      <c r="M49" s="85"/>
      <c r="N49" s="85"/>
      <c r="O49" s="86"/>
      <c r="P49" s="173"/>
      <c r="Q49" s="85"/>
      <c r="R49" s="321"/>
      <c r="S49" s="85"/>
      <c r="T49" s="321"/>
      <c r="U49" s="86"/>
    </row>
    <row r="50" spans="1:21" ht="15.75" customHeight="1" x14ac:dyDescent="0.35">
      <c r="B50" s="107"/>
      <c r="C50" s="103"/>
      <c r="D50" s="114"/>
      <c r="E50" s="114"/>
      <c r="F50" s="114"/>
      <c r="G50" s="114"/>
      <c r="H50" s="114"/>
      <c r="I50" s="114"/>
      <c r="J50" s="114"/>
      <c r="K50" s="114"/>
      <c r="P50" s="114"/>
      <c r="Q50" s="114"/>
    </row>
    <row r="51" spans="1:21" ht="45" customHeight="1" x14ac:dyDescent="0.35">
      <c r="A51" s="498" t="s">
        <v>234</v>
      </c>
      <c r="B51" s="465" t="s">
        <v>159</v>
      </c>
      <c r="C51" s="466"/>
      <c r="D51" s="446">
        <v>2021</v>
      </c>
      <c r="E51" s="447"/>
      <c r="F51" s="447"/>
      <c r="G51" s="447"/>
      <c r="H51" s="447"/>
      <c r="I51" s="448"/>
      <c r="J51" s="446">
        <v>2022</v>
      </c>
      <c r="K51" s="447"/>
      <c r="L51" s="447"/>
      <c r="M51" s="447"/>
      <c r="N51" s="447"/>
      <c r="O51" s="448"/>
      <c r="P51" s="446">
        <v>2023</v>
      </c>
      <c r="Q51" s="447"/>
      <c r="R51" s="447"/>
      <c r="S51" s="447"/>
      <c r="T51" s="447"/>
      <c r="U51" s="448"/>
    </row>
    <row r="52" spans="1:21" ht="45" customHeight="1" x14ac:dyDescent="0.35">
      <c r="A52" s="496"/>
      <c r="B52" s="472"/>
      <c r="C52" s="474"/>
      <c r="D52" s="472" t="s">
        <v>58</v>
      </c>
      <c r="E52" s="473"/>
      <c r="F52" s="473" t="s">
        <v>59</v>
      </c>
      <c r="G52" s="473"/>
      <c r="H52" s="473" t="s">
        <v>60</v>
      </c>
      <c r="I52" s="474"/>
      <c r="J52" s="472" t="s">
        <v>61</v>
      </c>
      <c r="K52" s="473"/>
      <c r="L52" s="473" t="s">
        <v>62</v>
      </c>
      <c r="M52" s="473"/>
      <c r="N52" s="473" t="s">
        <v>60</v>
      </c>
      <c r="O52" s="474"/>
      <c r="P52" s="472" t="s">
        <v>63</v>
      </c>
      <c r="Q52" s="473"/>
      <c r="R52" s="473" t="s">
        <v>64</v>
      </c>
      <c r="S52" s="473"/>
      <c r="T52" s="473" t="s">
        <v>60</v>
      </c>
      <c r="U52" s="474"/>
    </row>
    <row r="53" spans="1:21" ht="15" customHeight="1" x14ac:dyDescent="0.35">
      <c r="A53" s="497"/>
      <c r="B53" s="452"/>
      <c r="C53" s="454"/>
      <c r="D53" s="115" t="s">
        <v>130</v>
      </c>
      <c r="E53" s="113"/>
      <c r="F53" s="113" t="s">
        <v>131</v>
      </c>
      <c r="G53" s="113"/>
      <c r="H53" s="113"/>
      <c r="I53" s="112"/>
      <c r="J53" s="115" t="s">
        <v>133</v>
      </c>
      <c r="K53" s="113"/>
      <c r="L53" s="113" t="s">
        <v>134</v>
      </c>
      <c r="M53" s="113"/>
      <c r="N53" s="113"/>
      <c r="O53" s="112"/>
      <c r="P53" s="115" t="s">
        <v>160</v>
      </c>
      <c r="Q53" s="113"/>
      <c r="R53" s="113" t="s">
        <v>161</v>
      </c>
      <c r="S53" s="113"/>
      <c r="T53" s="113"/>
      <c r="U53" s="112"/>
    </row>
    <row r="54" spans="1:21" x14ac:dyDescent="0.35">
      <c r="A54" s="246"/>
      <c r="B54" s="126" t="s">
        <v>135</v>
      </c>
      <c r="C54" s="127" t="s">
        <v>136</v>
      </c>
      <c r="D54" s="126" t="s">
        <v>135</v>
      </c>
      <c r="E54" s="117" t="s">
        <v>136</v>
      </c>
      <c r="F54" s="117" t="s">
        <v>135</v>
      </c>
      <c r="G54" s="117" t="s">
        <v>136</v>
      </c>
      <c r="H54" s="117" t="s">
        <v>135</v>
      </c>
      <c r="I54" s="127" t="s">
        <v>136</v>
      </c>
      <c r="J54" s="126" t="s">
        <v>135</v>
      </c>
      <c r="K54" s="117" t="s">
        <v>136</v>
      </c>
      <c r="L54" s="117" t="s">
        <v>135</v>
      </c>
      <c r="M54" s="117" t="s">
        <v>136</v>
      </c>
      <c r="N54" s="117" t="s">
        <v>135</v>
      </c>
      <c r="O54" s="117" t="s">
        <v>136</v>
      </c>
      <c r="P54" s="126" t="s">
        <v>135</v>
      </c>
      <c r="Q54" s="117" t="s">
        <v>136</v>
      </c>
      <c r="R54" s="117" t="s">
        <v>135</v>
      </c>
      <c r="S54" s="117" t="s">
        <v>136</v>
      </c>
      <c r="T54" s="117" t="s">
        <v>135</v>
      </c>
      <c r="U54" s="127" t="s">
        <v>136</v>
      </c>
    </row>
    <row r="55" spans="1:21" ht="15.75" customHeight="1" x14ac:dyDescent="0.35">
      <c r="A55" s="259" t="s">
        <v>65</v>
      </c>
      <c r="B55" s="257">
        <v>12083</v>
      </c>
      <c r="C55" s="325"/>
      <c r="D55" s="257">
        <v>2048</v>
      </c>
      <c r="E55" s="258"/>
      <c r="F55" s="258">
        <v>2051</v>
      </c>
      <c r="G55" s="258"/>
      <c r="H55" s="258">
        <v>4099</v>
      </c>
      <c r="I55" s="325"/>
      <c r="J55" s="257">
        <v>2000</v>
      </c>
      <c r="K55" s="258"/>
      <c r="L55" s="258">
        <v>2000</v>
      </c>
      <c r="M55" s="258"/>
      <c r="N55" s="258">
        <v>4000</v>
      </c>
      <c r="O55" s="258"/>
      <c r="P55" s="257">
        <v>1989</v>
      </c>
      <c r="Q55" s="258"/>
      <c r="R55" s="258">
        <v>1995</v>
      </c>
      <c r="S55" s="258"/>
      <c r="T55" s="258">
        <v>3984</v>
      </c>
      <c r="U55" s="269"/>
    </row>
    <row r="56" spans="1:21" x14ac:dyDescent="0.35">
      <c r="A56" s="531" t="s">
        <v>188</v>
      </c>
      <c r="B56" s="109">
        <v>0.26616449569339401</v>
      </c>
      <c r="C56" s="125"/>
      <c r="D56" s="175">
        <v>0.21061487381611599</v>
      </c>
      <c r="E56" s="166"/>
      <c r="F56" s="167">
        <v>0.22523926305332401</v>
      </c>
      <c r="G56" s="166"/>
      <c r="H56" s="167">
        <v>0.21793242007451699</v>
      </c>
      <c r="I56" s="170"/>
      <c r="J56" s="175">
        <v>0.273124791590313</v>
      </c>
      <c r="K56" s="166"/>
      <c r="L56" s="167">
        <v>0.26280582963809201</v>
      </c>
      <c r="M56" s="166"/>
      <c r="N56" s="167">
        <v>0.267965310570347</v>
      </c>
      <c r="O56" s="170"/>
      <c r="P56" s="175">
        <v>0.30022536928161198</v>
      </c>
      <c r="Q56" s="235"/>
      <c r="R56" s="167">
        <v>0.32769479192591899</v>
      </c>
      <c r="S56" s="166"/>
      <c r="T56" s="167">
        <v>0.31398076556492799</v>
      </c>
      <c r="U56" s="170"/>
    </row>
    <row r="57" spans="1:21" x14ac:dyDescent="0.35">
      <c r="A57" s="531"/>
      <c r="B57" s="109"/>
      <c r="C57" s="125"/>
      <c r="D57" s="175"/>
      <c r="E57" s="166"/>
      <c r="F57" s="167"/>
      <c r="G57" s="166"/>
      <c r="H57" s="167"/>
      <c r="I57" s="170"/>
      <c r="J57" s="175"/>
      <c r="K57" s="166"/>
      <c r="L57" s="167"/>
      <c r="M57" s="166"/>
      <c r="N57" s="167"/>
      <c r="O57" s="170"/>
      <c r="P57" s="175"/>
      <c r="Q57" s="235"/>
      <c r="R57" s="167"/>
      <c r="S57" s="166"/>
      <c r="T57" s="167"/>
      <c r="U57" s="170"/>
    </row>
    <row r="58" spans="1:21" x14ac:dyDescent="0.35">
      <c r="A58" s="531" t="s">
        <v>189</v>
      </c>
      <c r="B58" s="109">
        <v>0.22147371117225101</v>
      </c>
      <c r="C58" s="125"/>
      <c r="D58" s="175">
        <v>0.19561239266382</v>
      </c>
      <c r="E58" s="166"/>
      <c r="F58" s="167">
        <v>0.20028865031536999</v>
      </c>
      <c r="G58" s="166"/>
      <c r="H58" s="167">
        <v>0.19795223271637899</v>
      </c>
      <c r="I58" s="170"/>
      <c r="J58" s="175">
        <v>0.21618292617572599</v>
      </c>
      <c r="K58" s="166"/>
      <c r="L58" s="167">
        <v>0.19310297492759501</v>
      </c>
      <c r="M58" s="166"/>
      <c r="N58" s="167">
        <v>0.204642950453571</v>
      </c>
      <c r="O58" s="170"/>
      <c r="P58" s="175">
        <v>0.24152406898321799</v>
      </c>
      <c r="Q58" s="235"/>
      <c r="R58" s="167">
        <v>0.28355763140736601</v>
      </c>
      <c r="S58" s="166"/>
      <c r="T58" s="167">
        <v>0.26257250221133599</v>
      </c>
      <c r="U58" s="170"/>
    </row>
    <row r="59" spans="1:21" x14ac:dyDescent="0.35">
      <c r="A59" s="531"/>
      <c r="B59" s="109"/>
      <c r="C59" s="125"/>
      <c r="D59" s="175"/>
      <c r="E59" s="166"/>
      <c r="F59" s="167"/>
      <c r="G59" s="166"/>
      <c r="H59" s="167"/>
      <c r="I59" s="170"/>
      <c r="J59" s="175"/>
      <c r="K59" s="166"/>
      <c r="L59" s="167"/>
      <c r="M59" s="166"/>
      <c r="N59" s="167"/>
      <c r="O59" s="170"/>
      <c r="P59" s="175"/>
      <c r="Q59" s="235"/>
      <c r="R59" s="167"/>
      <c r="S59" s="166"/>
      <c r="T59" s="167"/>
      <c r="U59" s="170"/>
    </row>
    <row r="60" spans="1:21" x14ac:dyDescent="0.35">
      <c r="A60" s="531" t="s">
        <v>190</v>
      </c>
      <c r="B60" s="109">
        <v>0.354179535328427</v>
      </c>
      <c r="C60" s="125"/>
      <c r="D60" s="175">
        <v>0.40342028948397901</v>
      </c>
      <c r="E60" s="166"/>
      <c r="F60" s="167">
        <v>0.41687237709137198</v>
      </c>
      <c r="G60" s="166"/>
      <c r="H60" s="167">
        <v>0.41015125593615198</v>
      </c>
      <c r="I60" s="170"/>
      <c r="J60" s="175">
        <v>0.34599452798100799</v>
      </c>
      <c r="K60" s="166"/>
      <c r="L60" s="167">
        <v>0.36675347371506101</v>
      </c>
      <c r="M60" s="166"/>
      <c r="N60" s="167">
        <v>0.35637400093625998</v>
      </c>
      <c r="O60" s="170"/>
      <c r="P60" s="175">
        <v>0.30640169257516803</v>
      </c>
      <c r="Q60" s="235"/>
      <c r="R60" s="167">
        <v>0.28241220887394097</v>
      </c>
      <c r="S60" s="166"/>
      <c r="T60" s="167">
        <v>0.29438888621897302</v>
      </c>
      <c r="U60" s="170"/>
    </row>
    <row r="61" spans="1:21" x14ac:dyDescent="0.35">
      <c r="A61" s="531"/>
      <c r="B61" s="109"/>
      <c r="C61" s="125"/>
      <c r="D61" s="175"/>
      <c r="E61" s="166"/>
      <c r="F61" s="167"/>
      <c r="G61" s="166"/>
      <c r="H61" s="167"/>
      <c r="I61" s="170"/>
      <c r="J61" s="175"/>
      <c r="K61" s="166"/>
      <c r="L61" s="167"/>
      <c r="M61" s="166"/>
      <c r="N61" s="167"/>
      <c r="O61" s="170"/>
      <c r="P61" s="175"/>
      <c r="Q61" s="235"/>
      <c r="R61" s="167"/>
      <c r="S61" s="166"/>
      <c r="T61" s="167"/>
      <c r="U61" s="170"/>
    </row>
    <row r="62" spans="1:21" x14ac:dyDescent="0.35">
      <c r="A62" s="531" t="s">
        <v>191</v>
      </c>
      <c r="B62" s="109">
        <v>0.138598845612559</v>
      </c>
      <c r="C62" s="125"/>
      <c r="D62" s="175">
        <v>0.16686098844021499</v>
      </c>
      <c r="E62" s="166"/>
      <c r="F62" s="167">
        <v>0.130811729186285</v>
      </c>
      <c r="G62" s="166"/>
      <c r="H62" s="167">
        <v>0.14882316696999701</v>
      </c>
      <c r="I62" s="170"/>
      <c r="J62" s="175">
        <v>0.145044243782434</v>
      </c>
      <c r="K62" s="166"/>
      <c r="L62" s="167">
        <v>0.159706031545438</v>
      </c>
      <c r="M62" s="166"/>
      <c r="N62" s="167">
        <v>0.152375137726249</v>
      </c>
      <c r="O62" s="170"/>
      <c r="P62" s="175">
        <v>0.13675520698027999</v>
      </c>
      <c r="Q62" s="235"/>
      <c r="R62" s="167">
        <v>9.18080367557286E-2</v>
      </c>
      <c r="S62" s="166"/>
      <c r="T62" s="167">
        <v>0.114247775853747</v>
      </c>
      <c r="U62" s="170"/>
    </row>
    <row r="63" spans="1:21" x14ac:dyDescent="0.35">
      <c r="A63" s="531"/>
      <c r="B63" s="109"/>
      <c r="C63" s="125"/>
      <c r="D63" s="175"/>
      <c r="E63" s="166"/>
      <c r="F63" s="167"/>
      <c r="G63" s="166"/>
      <c r="H63" s="167"/>
      <c r="I63" s="170"/>
      <c r="J63" s="175"/>
      <c r="K63" s="166"/>
      <c r="L63" s="167"/>
      <c r="M63" s="166"/>
      <c r="N63" s="167"/>
      <c r="O63" s="170"/>
      <c r="P63" s="175"/>
      <c r="Q63" s="235"/>
      <c r="R63" s="167"/>
      <c r="S63" s="166"/>
      <c r="T63" s="167"/>
      <c r="U63" s="170"/>
    </row>
    <row r="64" spans="1:21" x14ac:dyDescent="0.35">
      <c r="A64" s="531" t="s">
        <v>192</v>
      </c>
      <c r="B64" s="109">
        <v>1.29649048552861E-2</v>
      </c>
      <c r="C64" s="125"/>
      <c r="D64" s="175">
        <v>1.6885938635040301E-2</v>
      </c>
      <c r="E64" s="166"/>
      <c r="F64" s="167">
        <v>1.41514650630589E-2</v>
      </c>
      <c r="G64" s="166"/>
      <c r="H64" s="167">
        <v>1.55177011975109E-2</v>
      </c>
      <c r="I64" s="170"/>
      <c r="J64" s="175">
        <v>1.2771338980843001E-2</v>
      </c>
      <c r="K64" s="166"/>
      <c r="L64" s="167">
        <v>1.29499302604263E-2</v>
      </c>
      <c r="M64" s="166"/>
      <c r="N64" s="167">
        <v>1.28606346213937E-2</v>
      </c>
      <c r="O64" s="170"/>
      <c r="P64" s="175">
        <v>9.1877948948913893E-3</v>
      </c>
      <c r="Q64" s="235"/>
      <c r="R64" s="167">
        <v>1.1694649389581001E-2</v>
      </c>
      <c r="S64" s="166"/>
      <c r="T64" s="167">
        <v>1.04431098480148E-2</v>
      </c>
      <c r="U64" s="170"/>
    </row>
    <row r="65" spans="1:21" x14ac:dyDescent="0.35">
      <c r="A65" s="531"/>
      <c r="B65" s="109"/>
      <c r="C65" s="125"/>
      <c r="D65" s="175"/>
      <c r="E65" s="166"/>
      <c r="F65" s="167"/>
      <c r="G65" s="166"/>
      <c r="H65" s="167"/>
      <c r="I65" s="170"/>
      <c r="J65" s="175"/>
      <c r="K65" s="166"/>
      <c r="L65" s="167"/>
      <c r="M65" s="166"/>
      <c r="N65" s="167"/>
      <c r="O65" s="170"/>
      <c r="P65" s="175"/>
      <c r="Q65" s="235"/>
      <c r="R65" s="167"/>
      <c r="S65" s="166"/>
      <c r="T65" s="167"/>
      <c r="U65" s="170"/>
    </row>
    <row r="66" spans="1:21" x14ac:dyDescent="0.35">
      <c r="A66" s="531" t="s">
        <v>193</v>
      </c>
      <c r="B66" s="109">
        <v>2.76184570487523E-3</v>
      </c>
      <c r="C66" s="125"/>
      <c r="D66" s="119">
        <v>4.3682821412444903E-3</v>
      </c>
      <c r="E66" s="143"/>
      <c r="F66" s="129">
        <v>5.5798093313613297E-3</v>
      </c>
      <c r="G66" s="143"/>
      <c r="H66" s="129">
        <v>4.9744890818007002E-3</v>
      </c>
      <c r="I66" s="111"/>
      <c r="J66" s="175">
        <v>2.17144249674284E-3</v>
      </c>
      <c r="K66" s="166"/>
      <c r="L66" s="167">
        <v>9.5273648237437496E-4</v>
      </c>
      <c r="M66" s="166"/>
      <c r="N66" s="167">
        <v>1.56208948437911E-3</v>
      </c>
      <c r="O66" s="170"/>
      <c r="P66" s="175">
        <v>2.68043590417405E-3</v>
      </c>
      <c r="Q66" s="235"/>
      <c r="R66" s="167">
        <v>7.0235888316072395E-4</v>
      </c>
      <c r="S66" s="166"/>
      <c r="T66" s="167">
        <v>1.6899078666800301E-3</v>
      </c>
      <c r="U66" s="170"/>
    </row>
    <row r="67" spans="1:21" x14ac:dyDescent="0.35">
      <c r="A67" s="531"/>
      <c r="B67" s="109"/>
      <c r="C67" s="125"/>
      <c r="D67" s="175"/>
      <c r="E67" s="114"/>
      <c r="F67" s="167"/>
      <c r="G67" s="114"/>
      <c r="H67" s="434"/>
      <c r="I67" s="168"/>
      <c r="J67" s="175"/>
      <c r="K67" s="166"/>
      <c r="L67" s="167"/>
      <c r="M67" s="166"/>
      <c r="N67" s="167"/>
      <c r="O67" s="170"/>
      <c r="P67" s="175"/>
      <c r="Q67" s="235"/>
      <c r="R67" s="167"/>
      <c r="S67" s="166"/>
      <c r="T67" s="167"/>
      <c r="U67" s="170"/>
    </row>
    <row r="68" spans="1:21" x14ac:dyDescent="0.35">
      <c r="A68" s="531" t="s">
        <v>194</v>
      </c>
      <c r="B68" s="109">
        <v>3.6909805126985398E-3</v>
      </c>
      <c r="C68" s="125"/>
      <c r="D68" s="129">
        <v>2.2372348195852602E-3</v>
      </c>
      <c r="E68" s="143"/>
      <c r="F68" s="129">
        <v>7.05670595922781E-3</v>
      </c>
      <c r="G68" s="128"/>
      <c r="H68" s="435">
        <v>4.6487340236434698E-3</v>
      </c>
      <c r="I68" s="129"/>
      <c r="J68" s="175">
        <v>3.7097664944353501E-3</v>
      </c>
      <c r="K68" s="166"/>
      <c r="L68" s="167">
        <v>3.72902343101307E-3</v>
      </c>
      <c r="M68" s="166"/>
      <c r="N68" s="167">
        <v>3.7193949628060502E-3</v>
      </c>
      <c r="O68" s="170"/>
      <c r="P68" s="175">
        <v>3.2254313806571902E-3</v>
      </c>
      <c r="Q68" s="235"/>
      <c r="R68" s="167">
        <v>2.13032276430431E-3</v>
      </c>
      <c r="S68" s="235"/>
      <c r="T68" s="167">
        <v>2.67705243632108E-3</v>
      </c>
      <c r="U68" s="170"/>
    </row>
    <row r="69" spans="1:21" x14ac:dyDescent="0.35">
      <c r="A69" s="531"/>
      <c r="B69" s="109"/>
      <c r="C69" s="125"/>
      <c r="E69" s="114"/>
      <c r="F69" s="167"/>
      <c r="G69" s="114"/>
      <c r="H69" s="434"/>
      <c r="I69" s="168"/>
      <c r="J69" s="165"/>
      <c r="K69" s="114"/>
      <c r="N69" s="28"/>
      <c r="O69" s="343"/>
      <c r="P69" s="300"/>
      <c r="Q69" s="114"/>
      <c r="R69" s="347"/>
      <c r="U69" s="343"/>
    </row>
    <row r="70" spans="1:21" x14ac:dyDescent="0.35">
      <c r="A70" s="531" t="s">
        <v>91</v>
      </c>
      <c r="B70" s="109">
        <v>1.6568112051015301E-4</v>
      </c>
      <c r="C70" s="125"/>
      <c r="D70" s="167"/>
      <c r="E70" s="114"/>
      <c r="F70" s="294"/>
      <c r="G70" s="114"/>
      <c r="H70" s="434"/>
      <c r="I70" s="114"/>
      <c r="J70" s="175">
        <v>1.0009624984985599E-3</v>
      </c>
      <c r="K70" s="166"/>
      <c r="N70" s="167">
        <v>5.0048124499518798E-4</v>
      </c>
      <c r="O70" s="170"/>
      <c r="P70" s="300"/>
      <c r="Q70" s="114"/>
      <c r="R70" s="347"/>
      <c r="U70" s="343"/>
    </row>
    <row r="71" spans="1:21" ht="15.75" customHeight="1" x14ac:dyDescent="0.35">
      <c r="A71" s="531"/>
      <c r="B71" s="109"/>
      <c r="C71" s="125"/>
      <c r="D71" s="167"/>
      <c r="E71" s="114"/>
      <c r="F71" s="294"/>
      <c r="G71" s="114"/>
      <c r="H71" s="434"/>
      <c r="I71" s="114"/>
      <c r="J71" s="165"/>
      <c r="K71" s="114"/>
      <c r="P71" s="300"/>
      <c r="Q71" s="114"/>
      <c r="R71" s="347"/>
      <c r="U71" s="343"/>
    </row>
    <row r="72" spans="1:21" x14ac:dyDescent="0.35">
      <c r="A72" s="488" t="s">
        <v>195</v>
      </c>
      <c r="B72" s="126">
        <v>0.84181774219407102</v>
      </c>
      <c r="C72" s="94"/>
      <c r="D72" s="206">
        <v>0.80964755596391502</v>
      </c>
      <c r="E72" s="349"/>
      <c r="F72" s="206">
        <v>0.84240029046006704</v>
      </c>
      <c r="G72" s="349"/>
      <c r="H72" s="436">
        <v>0.82603590872704802</v>
      </c>
      <c r="I72" s="206"/>
      <c r="J72" s="203">
        <v>0.83530224574704703</v>
      </c>
      <c r="K72" s="242"/>
      <c r="L72" s="243">
        <v>0.822662278280748</v>
      </c>
      <c r="M72" s="242"/>
      <c r="N72" s="243">
        <v>0.82898226196017699</v>
      </c>
      <c r="O72" s="242"/>
      <c r="P72" s="203">
        <v>0.84815113083999805</v>
      </c>
      <c r="Q72" s="349"/>
      <c r="R72" s="206">
        <v>0.89366463220722503</v>
      </c>
      <c r="S72" s="349"/>
      <c r="T72" s="206">
        <v>0.870942153995237</v>
      </c>
      <c r="U72" s="204"/>
    </row>
    <row r="73" spans="1:21" x14ac:dyDescent="0.35">
      <c r="A73" s="508"/>
      <c r="B73" s="109"/>
      <c r="C73" s="125"/>
      <c r="D73" s="167"/>
      <c r="E73" s="235"/>
      <c r="F73" s="167"/>
      <c r="G73" s="235"/>
      <c r="H73" s="437"/>
      <c r="I73" s="167"/>
      <c r="J73" s="175"/>
      <c r="K73" s="143"/>
      <c r="L73" s="129"/>
      <c r="M73" s="143"/>
      <c r="N73" s="129"/>
      <c r="O73" s="143"/>
      <c r="P73" s="175"/>
      <c r="Q73" s="235"/>
      <c r="R73" s="167"/>
      <c r="S73" s="235"/>
      <c r="T73" s="167"/>
      <c r="U73" s="170"/>
    </row>
    <row r="74" spans="1:21" ht="15" customHeight="1" x14ac:dyDescent="0.35">
      <c r="A74" s="508" t="s">
        <v>196</v>
      </c>
      <c r="B74" s="109">
        <v>1.9417731072859899E-2</v>
      </c>
      <c r="C74" s="125"/>
      <c r="D74" s="167">
        <v>2.3491455595870001E-2</v>
      </c>
      <c r="E74" s="235"/>
      <c r="F74" s="167">
        <v>2.67879803536481E-2</v>
      </c>
      <c r="G74" s="235"/>
      <c r="H74" s="437">
        <v>2.51409243029551E-2</v>
      </c>
      <c r="I74" s="167"/>
      <c r="J74" s="175">
        <v>1.8652547972021202E-2</v>
      </c>
      <c r="K74" s="143"/>
      <c r="L74" s="129">
        <v>1.7631690173813701E-2</v>
      </c>
      <c r="M74" s="143"/>
      <c r="N74" s="129">
        <v>1.8142119068578801E-2</v>
      </c>
      <c r="O74" s="143"/>
      <c r="P74" s="175">
        <v>1.50936621797226E-2</v>
      </c>
      <c r="Q74" s="235"/>
      <c r="R74" s="167">
        <v>1.4527331037045999E-2</v>
      </c>
      <c r="S74" s="235"/>
      <c r="T74" s="167">
        <v>1.4810070151016E-2</v>
      </c>
      <c r="U74" s="170"/>
    </row>
    <row r="75" spans="1:21" ht="15.75" customHeight="1" x14ac:dyDescent="0.35">
      <c r="A75" s="489"/>
      <c r="B75" s="110"/>
      <c r="C75" s="142"/>
      <c r="D75" s="208"/>
      <c r="E75" s="85"/>
      <c r="F75" s="209"/>
      <c r="G75" s="85"/>
      <c r="H75" s="85"/>
      <c r="I75" s="86"/>
      <c r="J75" s="173"/>
      <c r="K75" s="85"/>
      <c r="L75" s="344"/>
      <c r="M75" s="344"/>
      <c r="N75" s="344"/>
      <c r="O75" s="345"/>
      <c r="P75" s="173"/>
      <c r="Q75" s="85"/>
      <c r="R75" s="344"/>
      <c r="S75" s="344"/>
      <c r="T75" s="344"/>
      <c r="U75" s="345"/>
    </row>
    <row r="76" spans="1:21" ht="15.75" customHeight="1" x14ac:dyDescent="0.35">
      <c r="B76" s="107"/>
      <c r="C76" s="103"/>
      <c r="D76" s="114"/>
      <c r="E76" s="114"/>
      <c r="F76" s="114"/>
      <c r="G76" s="114"/>
      <c r="H76" s="114"/>
      <c r="I76" s="114"/>
      <c r="J76" s="114"/>
      <c r="K76" s="114"/>
      <c r="P76" s="114"/>
      <c r="Q76" s="114"/>
    </row>
    <row r="77" spans="1:21" ht="45" customHeight="1" x14ac:dyDescent="0.35">
      <c r="A77" s="498" t="s">
        <v>235</v>
      </c>
      <c r="B77" s="465" t="s">
        <v>159</v>
      </c>
      <c r="C77" s="466"/>
      <c r="D77" s="446">
        <v>2021</v>
      </c>
      <c r="E77" s="447"/>
      <c r="F77" s="447"/>
      <c r="G77" s="447"/>
      <c r="H77" s="447"/>
      <c r="I77" s="448"/>
      <c r="J77" s="446">
        <v>2022</v>
      </c>
      <c r="K77" s="447"/>
      <c r="L77" s="447"/>
      <c r="M77" s="447"/>
      <c r="N77" s="447"/>
      <c r="O77" s="448"/>
      <c r="P77" s="446">
        <v>2023</v>
      </c>
      <c r="Q77" s="447"/>
      <c r="R77" s="447"/>
      <c r="S77" s="447"/>
      <c r="T77" s="447"/>
      <c r="U77" s="448"/>
    </row>
    <row r="78" spans="1:21" ht="45" customHeight="1" x14ac:dyDescent="0.35">
      <c r="A78" s="496"/>
      <c r="B78" s="472"/>
      <c r="C78" s="474"/>
      <c r="D78" s="472" t="s">
        <v>58</v>
      </c>
      <c r="E78" s="473"/>
      <c r="F78" s="473" t="s">
        <v>59</v>
      </c>
      <c r="G78" s="473"/>
      <c r="H78" s="473" t="s">
        <v>60</v>
      </c>
      <c r="I78" s="474"/>
      <c r="J78" s="472" t="s">
        <v>61</v>
      </c>
      <c r="K78" s="473"/>
      <c r="L78" s="473" t="s">
        <v>62</v>
      </c>
      <c r="M78" s="473"/>
      <c r="N78" s="473" t="s">
        <v>60</v>
      </c>
      <c r="O78" s="474"/>
      <c r="P78" s="472" t="s">
        <v>63</v>
      </c>
      <c r="Q78" s="473"/>
      <c r="R78" s="473" t="s">
        <v>64</v>
      </c>
      <c r="S78" s="473"/>
      <c r="T78" s="473" t="s">
        <v>60</v>
      </c>
      <c r="U78" s="474"/>
    </row>
    <row r="79" spans="1:21" ht="15" customHeight="1" x14ac:dyDescent="0.35">
      <c r="A79" s="497"/>
      <c r="B79" s="452"/>
      <c r="C79" s="454"/>
      <c r="D79" s="115" t="s">
        <v>130</v>
      </c>
      <c r="E79" s="113"/>
      <c r="F79" s="113" t="s">
        <v>131</v>
      </c>
      <c r="G79" s="113"/>
      <c r="H79" s="113"/>
      <c r="I79" s="112"/>
      <c r="J79" s="115" t="s">
        <v>133</v>
      </c>
      <c r="K79" s="113"/>
      <c r="L79" s="113" t="s">
        <v>134</v>
      </c>
      <c r="M79" s="113"/>
      <c r="N79" s="113"/>
      <c r="O79" s="112"/>
      <c r="P79" s="115" t="s">
        <v>160</v>
      </c>
      <c r="Q79" s="113"/>
      <c r="R79" s="113" t="s">
        <v>161</v>
      </c>
      <c r="S79" s="113"/>
      <c r="T79" s="113"/>
      <c r="U79" s="112"/>
    </row>
    <row r="80" spans="1:21" x14ac:dyDescent="0.35">
      <c r="A80" s="246"/>
      <c r="B80" s="126" t="s">
        <v>135</v>
      </c>
      <c r="C80" s="127" t="s">
        <v>136</v>
      </c>
      <c r="D80" s="126" t="s">
        <v>135</v>
      </c>
      <c r="E80" s="117" t="s">
        <v>136</v>
      </c>
      <c r="F80" s="117" t="s">
        <v>135</v>
      </c>
      <c r="G80" s="117" t="s">
        <v>136</v>
      </c>
      <c r="H80" s="117" t="s">
        <v>135</v>
      </c>
      <c r="I80" s="127" t="s">
        <v>136</v>
      </c>
      <c r="J80" s="126" t="s">
        <v>135</v>
      </c>
      <c r="K80" s="117" t="s">
        <v>136</v>
      </c>
      <c r="L80" s="117" t="s">
        <v>135</v>
      </c>
      <c r="M80" s="117" t="s">
        <v>136</v>
      </c>
      <c r="N80" s="117" t="s">
        <v>135</v>
      </c>
      <c r="O80" s="127" t="s">
        <v>136</v>
      </c>
      <c r="P80" s="126" t="s">
        <v>135</v>
      </c>
      <c r="Q80" s="117" t="s">
        <v>136</v>
      </c>
      <c r="R80" s="117" t="s">
        <v>135</v>
      </c>
      <c r="S80" s="117" t="s">
        <v>136</v>
      </c>
      <c r="T80" s="117" t="s">
        <v>135</v>
      </c>
      <c r="U80" s="127" t="s">
        <v>136</v>
      </c>
    </row>
    <row r="81" spans="1:21" ht="15.75" customHeight="1" x14ac:dyDescent="0.35">
      <c r="A81" s="259" t="s">
        <v>65</v>
      </c>
      <c r="B81" s="123">
        <v>12083</v>
      </c>
      <c r="C81" s="260"/>
      <c r="D81" s="123">
        <v>2048</v>
      </c>
      <c r="E81" s="124"/>
      <c r="F81" s="124">
        <v>2051</v>
      </c>
      <c r="G81" s="124"/>
      <c r="H81" s="124">
        <v>4099</v>
      </c>
      <c r="I81" s="260"/>
      <c r="J81" s="123">
        <v>2000</v>
      </c>
      <c r="K81" s="124"/>
      <c r="L81" s="124">
        <v>2000</v>
      </c>
      <c r="M81" s="124"/>
      <c r="N81" s="124">
        <v>4000</v>
      </c>
      <c r="O81" s="260"/>
      <c r="P81" s="123">
        <v>1989</v>
      </c>
      <c r="Q81" s="124"/>
      <c r="R81" s="124">
        <v>1995</v>
      </c>
      <c r="S81" s="124"/>
      <c r="T81" s="124">
        <v>3984</v>
      </c>
      <c r="U81" s="269"/>
    </row>
    <row r="82" spans="1:21" x14ac:dyDescent="0.35">
      <c r="A82" s="531" t="s">
        <v>188</v>
      </c>
      <c r="B82" s="109">
        <v>0.12954750655276101</v>
      </c>
      <c r="C82" s="125"/>
      <c r="D82" s="175">
        <v>0.105606180066286</v>
      </c>
      <c r="E82" s="166"/>
      <c r="F82" s="167">
        <v>0.151278857306647</v>
      </c>
      <c r="G82" s="166"/>
      <c r="H82" s="167">
        <v>0.128459232117243</v>
      </c>
      <c r="I82" s="170"/>
      <c r="J82" s="175">
        <v>0.11103266383345101</v>
      </c>
      <c r="K82" s="166"/>
      <c r="L82" s="167">
        <v>0.113334418903313</v>
      </c>
      <c r="M82" s="166"/>
      <c r="N82" s="167">
        <v>0.112183541378165</v>
      </c>
      <c r="O82" s="170"/>
      <c r="P82" s="175">
        <v>0.13569257852109701</v>
      </c>
      <c r="Q82" s="166"/>
      <c r="R82" s="167">
        <v>0.16047189202061399</v>
      </c>
      <c r="S82" s="166"/>
      <c r="T82" s="167">
        <v>0.14810089453224601</v>
      </c>
      <c r="U82" s="170"/>
    </row>
    <row r="83" spans="1:21" x14ac:dyDescent="0.35">
      <c r="A83" s="531"/>
      <c r="B83" s="109"/>
      <c r="C83" s="125"/>
      <c r="D83" s="175"/>
      <c r="E83" s="166"/>
      <c r="F83" s="167"/>
      <c r="G83" s="166"/>
      <c r="H83" s="167"/>
      <c r="I83" s="170"/>
      <c r="J83" s="175"/>
      <c r="K83" s="166"/>
      <c r="L83" s="167"/>
      <c r="M83" s="166"/>
      <c r="N83" s="167"/>
      <c r="O83" s="170"/>
      <c r="P83" s="175"/>
      <c r="Q83" s="166"/>
      <c r="R83" s="167"/>
      <c r="S83" s="166"/>
      <c r="T83" s="167"/>
      <c r="U83" s="170"/>
    </row>
    <row r="84" spans="1:21" x14ac:dyDescent="0.35">
      <c r="A84" s="531" t="s">
        <v>189</v>
      </c>
      <c r="B84" s="109">
        <v>0.177033656847948</v>
      </c>
      <c r="C84" s="125"/>
      <c r="D84" s="175">
        <v>0.17642241012846899</v>
      </c>
      <c r="E84" s="166"/>
      <c r="F84" s="167">
        <v>0.17666993761902999</v>
      </c>
      <c r="G84" s="166"/>
      <c r="H84" s="167">
        <v>0.176546264453804</v>
      </c>
      <c r="I84" s="170"/>
      <c r="J84" s="175">
        <v>0.14666824077999799</v>
      </c>
      <c r="K84" s="166"/>
      <c r="L84" s="167">
        <v>0.136552635473776</v>
      </c>
      <c r="M84" s="166"/>
      <c r="N84" s="167">
        <v>0.14161043808389601</v>
      </c>
      <c r="O84" s="170"/>
      <c r="P84" s="175">
        <v>0.216151473142663</v>
      </c>
      <c r="Q84" s="166"/>
      <c r="R84" s="167">
        <v>0.21005890004894401</v>
      </c>
      <c r="S84" s="166"/>
      <c r="T84" s="167">
        <v>0.21310059878049201</v>
      </c>
      <c r="U84" s="170"/>
    </row>
    <row r="85" spans="1:21" x14ac:dyDescent="0.35">
      <c r="A85" s="531"/>
      <c r="B85" s="109"/>
      <c r="C85" s="125"/>
      <c r="D85" s="175"/>
      <c r="E85" s="166"/>
      <c r="F85" s="167"/>
      <c r="G85" s="166"/>
      <c r="H85" s="167"/>
      <c r="I85" s="170"/>
      <c r="J85" s="175"/>
      <c r="K85" s="166"/>
      <c r="L85" s="167"/>
      <c r="M85" s="166"/>
      <c r="N85" s="167"/>
      <c r="O85" s="170"/>
      <c r="P85" s="175"/>
      <c r="Q85" s="166"/>
      <c r="R85" s="167"/>
      <c r="S85" s="166"/>
      <c r="T85" s="167"/>
      <c r="U85" s="170"/>
    </row>
    <row r="86" spans="1:21" x14ac:dyDescent="0.35">
      <c r="A86" s="531" t="s">
        <v>190</v>
      </c>
      <c r="B86" s="109">
        <v>0.45932812108951898</v>
      </c>
      <c r="C86" s="125"/>
      <c r="D86" s="175">
        <v>0.47490671826354097</v>
      </c>
      <c r="E86" s="166"/>
      <c r="F86" s="167">
        <v>0.44700865971862702</v>
      </c>
      <c r="G86" s="166"/>
      <c r="H86" s="167">
        <v>0.46094747999309099</v>
      </c>
      <c r="I86" s="170"/>
      <c r="J86" s="175">
        <v>0.50029242874956104</v>
      </c>
      <c r="K86" s="166"/>
      <c r="L86" s="167">
        <v>0.48720054498679</v>
      </c>
      <c r="M86" s="166"/>
      <c r="N86" s="167">
        <v>0.49374648681253502</v>
      </c>
      <c r="O86" s="170"/>
      <c r="P86" s="175">
        <v>0.43567707852105902</v>
      </c>
      <c r="Q86" s="166"/>
      <c r="R86" s="167">
        <v>0.41057158424919099</v>
      </c>
      <c r="S86" s="166"/>
      <c r="T86" s="167">
        <v>0.42310542650384297</v>
      </c>
      <c r="U86" s="170"/>
    </row>
    <row r="87" spans="1:21" x14ac:dyDescent="0.35">
      <c r="A87" s="531"/>
      <c r="B87" s="109"/>
      <c r="C87" s="125"/>
      <c r="D87" s="175"/>
      <c r="E87" s="166"/>
      <c r="F87" s="167"/>
      <c r="G87" s="166"/>
      <c r="H87" s="167"/>
      <c r="I87" s="170"/>
      <c r="J87" s="175"/>
      <c r="K87" s="166"/>
      <c r="L87" s="167"/>
      <c r="M87" s="166"/>
      <c r="N87" s="167"/>
      <c r="O87" s="170"/>
      <c r="P87" s="175"/>
      <c r="Q87" s="166"/>
      <c r="R87" s="167"/>
      <c r="S87" s="166"/>
      <c r="T87" s="167"/>
      <c r="U87" s="170"/>
    </row>
    <row r="88" spans="1:21" x14ac:dyDescent="0.35">
      <c r="A88" s="531" t="s">
        <v>191</v>
      </c>
      <c r="B88" s="109">
        <v>0.17793927986258801</v>
      </c>
      <c r="C88" s="125"/>
      <c r="D88" s="175">
        <v>0.18278915805099299</v>
      </c>
      <c r="E88" s="166"/>
      <c r="F88" s="167">
        <v>0.15720343260398001</v>
      </c>
      <c r="G88" s="166"/>
      <c r="H88" s="167">
        <v>0.16998693250321201</v>
      </c>
      <c r="I88" s="170"/>
      <c r="J88" s="175">
        <v>0.189050945716424</v>
      </c>
      <c r="K88" s="166"/>
      <c r="L88" s="167">
        <v>0.205402972200045</v>
      </c>
      <c r="M88" s="166"/>
      <c r="N88" s="167">
        <v>0.19722695902772999</v>
      </c>
      <c r="O88" s="170"/>
      <c r="P88" s="175">
        <v>0.16298114470332101</v>
      </c>
      <c r="Q88" s="166"/>
      <c r="R88" s="167">
        <v>0.17051957352341701</v>
      </c>
      <c r="S88" s="166"/>
      <c r="T88" s="167">
        <v>0.16675603568361899</v>
      </c>
      <c r="U88" s="170"/>
    </row>
    <row r="89" spans="1:21" x14ac:dyDescent="0.35">
      <c r="A89" s="531"/>
      <c r="B89" s="109"/>
      <c r="C89" s="125"/>
      <c r="D89" s="175"/>
      <c r="E89" s="166"/>
      <c r="F89" s="167"/>
      <c r="G89" s="166"/>
      <c r="H89" s="167"/>
      <c r="I89" s="170"/>
      <c r="J89" s="175"/>
      <c r="K89" s="166"/>
      <c r="L89" s="167"/>
      <c r="M89" s="166"/>
      <c r="N89" s="167"/>
      <c r="O89" s="170"/>
      <c r="P89" s="175"/>
      <c r="Q89" s="166"/>
      <c r="R89" s="167"/>
      <c r="S89" s="166"/>
      <c r="T89" s="167"/>
      <c r="U89" s="170"/>
    </row>
    <row r="90" spans="1:21" x14ac:dyDescent="0.35">
      <c r="A90" s="531" t="s">
        <v>192</v>
      </c>
      <c r="B90" s="109">
        <v>4.7665553752722002E-2</v>
      </c>
      <c r="C90" s="125"/>
      <c r="D90" s="175">
        <v>5.1619261198842602E-2</v>
      </c>
      <c r="E90" s="166"/>
      <c r="F90" s="167">
        <v>5.4282968017009901E-2</v>
      </c>
      <c r="G90" s="166"/>
      <c r="H90" s="167">
        <v>5.2952089363123601E-2</v>
      </c>
      <c r="I90" s="170"/>
      <c r="J90" s="175">
        <v>4.4621275433068097E-2</v>
      </c>
      <c r="K90" s="166"/>
      <c r="L90" s="167">
        <v>5.0232748070694201E-2</v>
      </c>
      <c r="M90" s="166"/>
      <c r="N90" s="167">
        <v>4.7427011775729902E-2</v>
      </c>
      <c r="O90" s="170"/>
      <c r="P90" s="175">
        <v>4.52119367652387E-2</v>
      </c>
      <c r="Q90" s="166"/>
      <c r="R90" s="167">
        <v>3.9728161609460397E-2</v>
      </c>
      <c r="S90" s="166"/>
      <c r="T90" s="167">
        <v>4.2465919807653803E-2</v>
      </c>
      <c r="U90" s="170"/>
    </row>
    <row r="91" spans="1:21" x14ac:dyDescent="0.35">
      <c r="A91" s="531"/>
      <c r="B91" s="109"/>
      <c r="C91" s="125"/>
      <c r="D91" s="175"/>
      <c r="E91" s="166"/>
      <c r="F91" s="167"/>
      <c r="G91" s="166"/>
      <c r="H91" s="167"/>
      <c r="I91" s="170"/>
      <c r="J91" s="175"/>
      <c r="K91" s="166"/>
      <c r="L91" s="167"/>
      <c r="M91" s="166"/>
      <c r="N91" s="167"/>
      <c r="O91" s="170"/>
      <c r="P91" s="175"/>
      <c r="Q91" s="166"/>
      <c r="R91" s="167"/>
      <c r="S91" s="166"/>
      <c r="T91" s="167"/>
      <c r="U91" s="170"/>
    </row>
    <row r="92" spans="1:21" x14ac:dyDescent="0.35">
      <c r="A92" s="531" t="s">
        <v>193</v>
      </c>
      <c r="B92" s="109">
        <v>5.2174619997186001E-3</v>
      </c>
      <c r="C92" s="125"/>
      <c r="D92" s="119">
        <v>4.4502699326119197E-3</v>
      </c>
      <c r="E92" s="143"/>
      <c r="F92" s="129">
        <v>9.38041340654093E-3</v>
      </c>
      <c r="G92" s="143"/>
      <c r="H92" s="129">
        <v>6.91714580317774E-3</v>
      </c>
      <c r="I92" s="111"/>
      <c r="J92" s="119">
        <v>6.0970824908543799E-3</v>
      </c>
      <c r="K92" s="143"/>
      <c r="L92" s="129">
        <v>3.3055584388471701E-3</v>
      </c>
      <c r="M92" s="143"/>
      <c r="N92" s="129">
        <v>4.7013204529868001E-3</v>
      </c>
      <c r="O92" s="111"/>
      <c r="P92" s="119">
        <v>2.7176877896372201E-3</v>
      </c>
      <c r="Q92" s="143"/>
      <c r="R92" s="129">
        <v>5.2523557844139203E-3</v>
      </c>
      <c r="S92" s="143"/>
      <c r="T92" s="129">
        <v>3.9869304368618103E-3</v>
      </c>
      <c r="U92" s="111"/>
    </row>
    <row r="93" spans="1:21" x14ac:dyDescent="0.35">
      <c r="A93" s="531"/>
      <c r="B93" s="109"/>
      <c r="C93" s="125"/>
      <c r="D93" s="165"/>
      <c r="E93" s="114"/>
      <c r="F93" s="167"/>
      <c r="G93" s="114"/>
      <c r="H93" s="294"/>
      <c r="I93" s="168"/>
      <c r="J93" s="165"/>
      <c r="K93" s="114"/>
      <c r="L93" s="114"/>
      <c r="M93" s="114"/>
      <c r="N93" s="294"/>
      <c r="O93" s="168"/>
      <c r="P93" s="165"/>
      <c r="Q93" s="114"/>
      <c r="R93" s="114"/>
      <c r="S93" s="114"/>
      <c r="T93" s="294"/>
      <c r="U93" s="168"/>
    </row>
    <row r="94" spans="1:21" x14ac:dyDescent="0.35">
      <c r="A94" s="531" t="s">
        <v>194</v>
      </c>
      <c r="B94" s="109">
        <v>3.0647540026351901E-3</v>
      </c>
      <c r="C94" s="125"/>
      <c r="D94" s="175">
        <v>4.2060023592577697E-3</v>
      </c>
      <c r="E94" s="166"/>
      <c r="F94" s="167">
        <v>4.17573132816526E-3</v>
      </c>
      <c r="G94" s="166"/>
      <c r="H94" s="167">
        <v>4.1908557663494399E-3</v>
      </c>
      <c r="I94" s="170"/>
      <c r="J94" s="175">
        <v>1.2364004981454001E-3</v>
      </c>
      <c r="K94" s="166"/>
      <c r="L94" s="167">
        <v>3.7416369307797198E-3</v>
      </c>
      <c r="M94" s="166"/>
      <c r="N94" s="167">
        <v>2.4890187251098098E-3</v>
      </c>
      <c r="O94" s="170"/>
      <c r="P94" s="175">
        <v>1.5681005569836599E-3</v>
      </c>
      <c r="Q94" s="166"/>
      <c r="R94" s="167">
        <v>3.39753276395924E-3</v>
      </c>
      <c r="S94" s="166"/>
      <c r="T94" s="167">
        <v>2.4841942552844402E-3</v>
      </c>
      <c r="U94" s="170"/>
    </row>
    <row r="95" spans="1:21" x14ac:dyDescent="0.35">
      <c r="A95" s="531"/>
      <c r="B95" s="109"/>
      <c r="C95" s="125"/>
      <c r="D95" s="175"/>
      <c r="E95" s="166"/>
      <c r="F95" s="167"/>
      <c r="G95" s="166"/>
      <c r="H95" s="167"/>
      <c r="I95" s="170"/>
      <c r="J95" s="175"/>
      <c r="K95" s="166"/>
      <c r="L95" s="167"/>
      <c r="M95" s="166"/>
      <c r="N95" s="167"/>
      <c r="O95" s="170"/>
      <c r="P95" s="175"/>
      <c r="Q95" s="166"/>
      <c r="R95" s="167"/>
      <c r="S95" s="166"/>
      <c r="T95" s="167"/>
      <c r="U95" s="170"/>
    </row>
    <row r="96" spans="1:21" x14ac:dyDescent="0.35">
      <c r="A96" s="531" t="s">
        <v>99</v>
      </c>
      <c r="B96" s="109">
        <v>3.7984771597609801E-5</v>
      </c>
      <c r="C96" s="125"/>
      <c r="D96" s="175"/>
      <c r="E96" s="166"/>
      <c r="F96" s="167"/>
      <c r="G96" s="166"/>
      <c r="H96" s="167"/>
      <c r="I96" s="170"/>
      <c r="J96" s="175"/>
      <c r="K96" s="166"/>
      <c r="L96" s="167">
        <v>2.29484995754528E-4</v>
      </c>
      <c r="M96" s="166"/>
      <c r="N96" s="167">
        <v>1.1474249885257501E-4</v>
      </c>
      <c r="O96" s="170"/>
      <c r="P96" s="175"/>
      <c r="Q96" s="166"/>
      <c r="R96" s="167"/>
      <c r="S96" s="166"/>
      <c r="T96" s="167"/>
      <c r="U96" s="170"/>
    </row>
    <row r="97" spans="1:21" x14ac:dyDescent="0.35">
      <c r="A97" s="531"/>
      <c r="B97" s="109"/>
      <c r="C97" s="125"/>
      <c r="D97" s="175"/>
      <c r="E97" s="166"/>
      <c r="F97" s="167"/>
      <c r="G97" s="166"/>
      <c r="H97" s="167"/>
      <c r="I97" s="170"/>
      <c r="J97" s="175"/>
      <c r="K97" s="166"/>
      <c r="L97" s="167"/>
      <c r="M97" s="166"/>
      <c r="N97" s="167"/>
      <c r="O97" s="170"/>
      <c r="P97" s="175"/>
      <c r="Q97" s="166"/>
      <c r="R97" s="167"/>
      <c r="S97" s="166"/>
      <c r="T97" s="167"/>
      <c r="U97" s="170"/>
    </row>
    <row r="98" spans="1:21" x14ac:dyDescent="0.35">
      <c r="A98" s="531" t="s">
        <v>91</v>
      </c>
      <c r="B98" s="109">
        <v>1.6568112051015301E-4</v>
      </c>
      <c r="C98" s="125"/>
      <c r="D98" s="175"/>
      <c r="E98" s="166"/>
      <c r="F98" s="167"/>
      <c r="G98" s="166"/>
      <c r="H98" s="167"/>
      <c r="I98" s="170"/>
      <c r="J98" s="175">
        <v>1.0009624984985599E-3</v>
      </c>
      <c r="K98" s="166"/>
      <c r="L98" s="167"/>
      <c r="M98" s="166"/>
      <c r="N98" s="167">
        <v>5.0048124499518798E-4</v>
      </c>
      <c r="O98" s="170"/>
      <c r="P98" s="175"/>
      <c r="Q98" s="166"/>
      <c r="R98" s="167"/>
      <c r="S98" s="166"/>
      <c r="T98" s="167"/>
      <c r="U98" s="170"/>
    </row>
    <row r="99" spans="1:21" ht="15.75" customHeight="1" x14ac:dyDescent="0.35">
      <c r="A99" s="531"/>
      <c r="B99" s="109"/>
      <c r="C99" s="125"/>
      <c r="D99" s="175"/>
      <c r="E99" s="166"/>
      <c r="F99" s="167"/>
      <c r="G99" s="166"/>
      <c r="H99" s="167"/>
      <c r="I99" s="170"/>
      <c r="J99" s="175"/>
      <c r="K99" s="166"/>
      <c r="L99" s="167"/>
      <c r="M99" s="166"/>
      <c r="N99" s="167"/>
      <c r="O99" s="170"/>
      <c r="P99" s="175"/>
      <c r="Q99" s="166"/>
      <c r="R99" s="167"/>
      <c r="S99" s="166"/>
      <c r="T99" s="167"/>
      <c r="U99" s="170"/>
    </row>
    <row r="100" spans="1:21" x14ac:dyDescent="0.35">
      <c r="A100" s="488" t="s">
        <v>195</v>
      </c>
      <c r="B100" s="126">
        <v>0.76590928449022899</v>
      </c>
      <c r="C100" s="94"/>
      <c r="D100" s="203">
        <v>0.75693530845829504</v>
      </c>
      <c r="E100" s="205"/>
      <c r="F100" s="206">
        <v>0.77495745464430399</v>
      </c>
      <c r="G100" s="205"/>
      <c r="H100" s="206">
        <v>0.76595297656413697</v>
      </c>
      <c r="I100" s="204"/>
      <c r="J100" s="203">
        <v>0.75799333336301</v>
      </c>
      <c r="K100" s="205"/>
      <c r="L100" s="206">
        <v>0.73708759936387902</v>
      </c>
      <c r="M100" s="205"/>
      <c r="N100" s="206">
        <v>0.74754046627459503</v>
      </c>
      <c r="O100" s="204"/>
      <c r="P100" s="203">
        <v>0.78752113018481895</v>
      </c>
      <c r="Q100" s="205"/>
      <c r="R100" s="206">
        <v>0.78110237631874901</v>
      </c>
      <c r="S100" s="205"/>
      <c r="T100" s="206">
        <v>0.78430691981658096</v>
      </c>
      <c r="U100" s="204"/>
    </row>
    <row r="101" spans="1:21" x14ac:dyDescent="0.35">
      <c r="A101" s="508"/>
      <c r="B101" s="109"/>
      <c r="C101" s="125"/>
      <c r="D101" s="175"/>
      <c r="E101" s="166"/>
      <c r="F101" s="167"/>
      <c r="G101" s="166"/>
      <c r="H101" s="167"/>
      <c r="I101" s="170"/>
      <c r="J101" s="175"/>
      <c r="K101" s="166"/>
      <c r="L101" s="167"/>
      <c r="M101" s="166"/>
      <c r="N101" s="167"/>
      <c r="O101" s="170"/>
      <c r="P101" s="175"/>
      <c r="Q101" s="166"/>
      <c r="R101" s="167"/>
      <c r="S101" s="166"/>
      <c r="T101" s="167"/>
      <c r="U101" s="170"/>
    </row>
    <row r="102" spans="1:21" ht="15" customHeight="1" x14ac:dyDescent="0.35">
      <c r="A102" s="508" t="s">
        <v>196</v>
      </c>
      <c r="B102" s="109">
        <v>5.5947769755075802E-2</v>
      </c>
      <c r="C102" s="125"/>
      <c r="D102" s="175">
        <v>6.0275533490712199E-2</v>
      </c>
      <c r="E102" s="166"/>
      <c r="F102" s="167">
        <v>6.7839112751716099E-2</v>
      </c>
      <c r="G102" s="166"/>
      <c r="H102" s="167">
        <v>6.4060090932650707E-2</v>
      </c>
      <c r="I102" s="170"/>
      <c r="J102" s="175">
        <v>5.1954758422067898E-2</v>
      </c>
      <c r="K102" s="166"/>
      <c r="L102" s="167">
        <v>5.7279943440321002E-2</v>
      </c>
      <c r="M102" s="166"/>
      <c r="N102" s="167">
        <v>5.4617350953826499E-2</v>
      </c>
      <c r="O102" s="170"/>
      <c r="P102" s="175">
        <v>4.94977251118595E-2</v>
      </c>
      <c r="Q102" s="166"/>
      <c r="R102" s="167">
        <v>4.8378050157833599E-2</v>
      </c>
      <c r="S102" s="166"/>
      <c r="T102" s="167">
        <v>4.8937044499800103E-2</v>
      </c>
      <c r="U102" s="170"/>
    </row>
    <row r="103" spans="1:21" ht="15.75" customHeight="1" x14ac:dyDescent="0.35">
      <c r="A103" s="489"/>
      <c r="B103" s="110"/>
      <c r="C103" s="142"/>
      <c r="D103" s="173"/>
      <c r="E103" s="85"/>
      <c r="F103" s="321"/>
      <c r="G103" s="85"/>
      <c r="H103" s="321"/>
      <c r="I103" s="86"/>
      <c r="J103" s="173"/>
      <c r="K103" s="85"/>
      <c r="L103" s="85"/>
      <c r="M103" s="85"/>
      <c r="N103" s="321"/>
      <c r="O103" s="86"/>
      <c r="P103" s="173"/>
      <c r="Q103" s="85"/>
      <c r="R103" s="85"/>
      <c r="S103" s="85"/>
      <c r="T103" s="321"/>
      <c r="U103" s="86"/>
    </row>
    <row r="105" spans="1:21" x14ac:dyDescent="0.35">
      <c r="A105" s="28" t="s">
        <v>157</v>
      </c>
    </row>
    <row r="106" spans="1:21" x14ac:dyDescent="0.35">
      <c r="A106" t="s">
        <v>158</v>
      </c>
    </row>
  </sheetData>
  <mergeCells count="96">
    <mergeCell ref="P77:U77"/>
    <mergeCell ref="P78:Q78"/>
    <mergeCell ref="R78:S78"/>
    <mergeCell ref="T78:U78"/>
    <mergeCell ref="P26:Q26"/>
    <mergeCell ref="R26:S26"/>
    <mergeCell ref="T26:U26"/>
    <mergeCell ref="P51:U51"/>
    <mergeCell ref="P52:Q52"/>
    <mergeCell ref="R52:S52"/>
    <mergeCell ref="T52:U52"/>
    <mergeCell ref="B1:C3"/>
    <mergeCell ref="A1:A3"/>
    <mergeCell ref="D1:I1"/>
    <mergeCell ref="J1:O1"/>
    <mergeCell ref="D77:I77"/>
    <mergeCell ref="J77:O77"/>
    <mergeCell ref="A16:A17"/>
    <mergeCell ref="A14:A15"/>
    <mergeCell ref="A6:A7"/>
    <mergeCell ref="A8:A9"/>
    <mergeCell ref="A10:A11"/>
    <mergeCell ref="A12:A13"/>
    <mergeCell ref="A30:A31"/>
    <mergeCell ref="A32:A33"/>
    <mergeCell ref="A34:A35"/>
    <mergeCell ref="A18:A19"/>
    <mergeCell ref="A20:A21"/>
    <mergeCell ref="A22:A23"/>
    <mergeCell ref="B77:C79"/>
    <mergeCell ref="A77:A79"/>
    <mergeCell ref="A66:A67"/>
    <mergeCell ref="A36:A37"/>
    <mergeCell ref="A38:A39"/>
    <mergeCell ref="A40:A41"/>
    <mergeCell ref="A42:A43"/>
    <mergeCell ref="A46:A47"/>
    <mergeCell ref="A48:A49"/>
    <mergeCell ref="A56:A57"/>
    <mergeCell ref="A58:A59"/>
    <mergeCell ref="A60:A61"/>
    <mergeCell ref="A62:A63"/>
    <mergeCell ref="A64:A65"/>
    <mergeCell ref="A102:A103"/>
    <mergeCell ref="A82:A83"/>
    <mergeCell ref="A84:A85"/>
    <mergeCell ref="A86:A87"/>
    <mergeCell ref="A88:A89"/>
    <mergeCell ref="A90:A91"/>
    <mergeCell ref="A92:A93"/>
    <mergeCell ref="A94:A95"/>
    <mergeCell ref="A100:A101"/>
    <mergeCell ref="A96:A97"/>
    <mergeCell ref="A98:A99"/>
    <mergeCell ref="D2:E2"/>
    <mergeCell ref="F2:G2"/>
    <mergeCell ref="H2:I2"/>
    <mergeCell ref="J2:K2"/>
    <mergeCell ref="L2:M2"/>
    <mergeCell ref="N2:O2"/>
    <mergeCell ref="P1:U1"/>
    <mergeCell ref="P2:Q2"/>
    <mergeCell ref="R2:S2"/>
    <mergeCell ref="T2:U2"/>
    <mergeCell ref="A25:A27"/>
    <mergeCell ref="D78:E78"/>
    <mergeCell ref="F78:G78"/>
    <mergeCell ref="H78:I78"/>
    <mergeCell ref="J78:K78"/>
    <mergeCell ref="A68:A69"/>
    <mergeCell ref="A51:A53"/>
    <mergeCell ref="A72:A73"/>
    <mergeCell ref="A74:A75"/>
    <mergeCell ref="A44:A45"/>
    <mergeCell ref="A70:A71"/>
    <mergeCell ref="L78:M78"/>
    <mergeCell ref="N78:O78"/>
    <mergeCell ref="B51:C53"/>
    <mergeCell ref="D51:I51"/>
    <mergeCell ref="J51:O51"/>
    <mergeCell ref="N52:O52"/>
    <mergeCell ref="D52:E52"/>
    <mergeCell ref="F52:G52"/>
    <mergeCell ref="H52:I52"/>
    <mergeCell ref="J52:K52"/>
    <mergeCell ref="L52:M52"/>
    <mergeCell ref="P25:U25"/>
    <mergeCell ref="F26:G26"/>
    <mergeCell ref="H26:I26"/>
    <mergeCell ref="J26:K26"/>
    <mergeCell ref="B25:C27"/>
    <mergeCell ref="D25:I25"/>
    <mergeCell ref="J25:O25"/>
    <mergeCell ref="D26:E26"/>
    <mergeCell ref="L26:M26"/>
    <mergeCell ref="N26:O26"/>
  </mergeCells>
  <pageMargins left="0.7" right="0.7" top="0.75" bottom="0.75" header="0.3" footer="0.3"/>
  <pageSetup paperSize="9" orientation="portrait"/>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dimension ref="A1:AM41"/>
  <sheetViews>
    <sheetView zoomScaleNormal="100" workbookViewId="0"/>
  </sheetViews>
  <sheetFormatPr defaultColWidth="10.90625" defaultRowHeight="14.5" x14ac:dyDescent="0.35"/>
  <cols>
    <col min="1" max="1" width="45" customWidth="1"/>
    <col min="21" max="21" width="9.26953125" customWidth="1"/>
  </cols>
  <sheetData>
    <row r="1" spans="1:39" ht="105" customHeight="1" x14ac:dyDescent="0.35">
      <c r="A1" s="216" t="s">
        <v>236</v>
      </c>
      <c r="B1" s="479" t="s">
        <v>114</v>
      </c>
      <c r="C1" s="466"/>
      <c r="D1" s="485" t="s">
        <v>93</v>
      </c>
      <c r="E1" s="486"/>
      <c r="F1" s="480" t="s">
        <v>115</v>
      </c>
      <c r="G1" s="466"/>
      <c r="H1" s="481" t="s">
        <v>116</v>
      </c>
      <c r="I1" s="482"/>
      <c r="J1" s="482" t="s">
        <v>117</v>
      </c>
      <c r="K1" s="483"/>
      <c r="L1" s="479" t="s">
        <v>118</v>
      </c>
      <c r="M1" s="463"/>
      <c r="N1" s="480" t="s">
        <v>119</v>
      </c>
      <c r="O1" s="463"/>
      <c r="P1" s="480" t="s">
        <v>120</v>
      </c>
      <c r="Q1" s="463"/>
      <c r="R1" s="480" t="s">
        <v>121</v>
      </c>
      <c r="S1" s="466"/>
      <c r="T1" s="479" t="s">
        <v>122</v>
      </c>
      <c r="U1" s="463"/>
      <c r="V1" s="480" t="s">
        <v>123</v>
      </c>
      <c r="W1" s="466"/>
      <c r="X1" s="479" t="s">
        <v>124</v>
      </c>
      <c r="Y1" s="463"/>
      <c r="Z1" s="480" t="s">
        <v>125</v>
      </c>
      <c r="AA1" s="463"/>
      <c r="AB1" s="480" t="s">
        <v>126</v>
      </c>
      <c r="AC1" s="466"/>
      <c r="AD1" s="479" t="s">
        <v>127</v>
      </c>
      <c r="AE1" s="463"/>
      <c r="AF1" s="480" t="s">
        <v>128</v>
      </c>
      <c r="AG1" s="463"/>
      <c r="AH1" s="480" t="s">
        <v>129</v>
      </c>
      <c r="AI1" s="464"/>
      <c r="AJ1" s="467" t="s">
        <v>298</v>
      </c>
      <c r="AK1" s="468"/>
      <c r="AL1" s="468" t="s">
        <v>299</v>
      </c>
      <c r="AM1" s="469"/>
    </row>
    <row r="2" spans="1:39" ht="15.75" customHeight="1" x14ac:dyDescent="0.35">
      <c r="A2" s="244"/>
      <c r="B2" s="213"/>
      <c r="C2" s="112"/>
      <c r="D2" s="218" t="s">
        <v>130</v>
      </c>
      <c r="E2" s="219"/>
      <c r="F2" s="214" t="s">
        <v>131</v>
      </c>
      <c r="G2" s="112"/>
      <c r="H2" s="218" t="s">
        <v>130</v>
      </c>
      <c r="I2" s="219"/>
      <c r="J2" s="214" t="s">
        <v>131</v>
      </c>
      <c r="K2" s="220"/>
      <c r="L2" s="213" t="s">
        <v>132</v>
      </c>
      <c r="M2" s="113"/>
      <c r="N2" s="214" t="s">
        <v>131</v>
      </c>
      <c r="O2" s="113"/>
      <c r="P2" s="214" t="s">
        <v>133</v>
      </c>
      <c r="Q2" s="113"/>
      <c r="R2" s="214" t="s">
        <v>134</v>
      </c>
      <c r="S2" s="112"/>
      <c r="T2" s="213" t="s">
        <v>132</v>
      </c>
      <c r="U2" s="113"/>
      <c r="V2" s="214" t="s">
        <v>131</v>
      </c>
      <c r="W2" s="112"/>
      <c r="X2" s="213" t="s">
        <v>132</v>
      </c>
      <c r="Y2" s="113"/>
      <c r="Z2" s="214" t="s">
        <v>131</v>
      </c>
      <c r="AA2" s="113"/>
      <c r="AB2" s="214" t="s">
        <v>133</v>
      </c>
      <c r="AC2" s="112"/>
      <c r="AD2" s="213" t="s">
        <v>132</v>
      </c>
      <c r="AE2" s="113"/>
      <c r="AF2" s="214" t="s">
        <v>131</v>
      </c>
      <c r="AG2" s="113"/>
      <c r="AH2" s="214" t="s">
        <v>133</v>
      </c>
      <c r="AI2" s="118"/>
      <c r="AJ2" s="214" t="s">
        <v>132</v>
      </c>
      <c r="AK2" s="113"/>
      <c r="AL2" s="214" t="s">
        <v>131</v>
      </c>
      <c r="AM2" s="118"/>
    </row>
    <row r="3" spans="1:39" x14ac:dyDescent="0.35">
      <c r="A3" s="246"/>
      <c r="B3" s="226" t="s">
        <v>135</v>
      </c>
      <c r="C3" s="228" t="s">
        <v>136</v>
      </c>
      <c r="D3" s="226" t="s">
        <v>135</v>
      </c>
      <c r="E3" s="227" t="s">
        <v>136</v>
      </c>
      <c r="F3" s="227" t="s">
        <v>135</v>
      </c>
      <c r="G3" s="228" t="s">
        <v>136</v>
      </c>
      <c r="H3" s="226" t="s">
        <v>135</v>
      </c>
      <c r="I3" s="227" t="s">
        <v>136</v>
      </c>
      <c r="J3" s="227" t="s">
        <v>135</v>
      </c>
      <c r="K3" s="228" t="s">
        <v>136</v>
      </c>
      <c r="L3" s="226" t="s">
        <v>135</v>
      </c>
      <c r="M3" s="227" t="s">
        <v>136</v>
      </c>
      <c r="N3" s="227" t="s">
        <v>135</v>
      </c>
      <c r="O3" s="227" t="s">
        <v>136</v>
      </c>
      <c r="P3" s="227" t="s">
        <v>135</v>
      </c>
      <c r="Q3" s="227" t="s">
        <v>136</v>
      </c>
      <c r="R3" s="227" t="s">
        <v>135</v>
      </c>
      <c r="S3" s="228" t="s">
        <v>136</v>
      </c>
      <c r="T3" s="226" t="s">
        <v>135</v>
      </c>
      <c r="U3" s="227" t="s">
        <v>136</v>
      </c>
      <c r="V3" s="227" t="s">
        <v>135</v>
      </c>
      <c r="W3" s="228" t="s">
        <v>136</v>
      </c>
      <c r="X3" s="226" t="s">
        <v>135</v>
      </c>
      <c r="Y3" s="227" t="s">
        <v>136</v>
      </c>
      <c r="Z3" s="227" t="s">
        <v>135</v>
      </c>
      <c r="AA3" s="227" t="s">
        <v>136</v>
      </c>
      <c r="AB3" s="227" t="s">
        <v>135</v>
      </c>
      <c r="AC3" s="228" t="s">
        <v>136</v>
      </c>
      <c r="AD3" s="226" t="s">
        <v>135</v>
      </c>
      <c r="AE3" s="227" t="s">
        <v>136</v>
      </c>
      <c r="AF3" s="227" t="s">
        <v>135</v>
      </c>
      <c r="AG3" s="227" t="s">
        <v>136</v>
      </c>
      <c r="AH3" s="227" t="s">
        <v>135</v>
      </c>
      <c r="AI3" s="228" t="s">
        <v>136</v>
      </c>
      <c r="AJ3" s="227" t="s">
        <v>135</v>
      </c>
      <c r="AK3" s="227" t="s">
        <v>136</v>
      </c>
      <c r="AL3" s="227" t="s">
        <v>135</v>
      </c>
      <c r="AM3" s="228" t="s">
        <v>136</v>
      </c>
    </row>
    <row r="4" spans="1:39" ht="15.75" customHeight="1" x14ac:dyDescent="0.35">
      <c r="A4" s="108" t="s">
        <v>65</v>
      </c>
      <c r="B4" s="151">
        <v>3984</v>
      </c>
      <c r="C4" s="152"/>
      <c r="D4" s="151">
        <v>1944</v>
      </c>
      <c r="E4" s="153"/>
      <c r="F4" s="153">
        <v>2040</v>
      </c>
      <c r="G4" s="152"/>
      <c r="H4" s="151">
        <v>2081</v>
      </c>
      <c r="I4" s="153"/>
      <c r="J4" s="153">
        <v>1895</v>
      </c>
      <c r="K4" s="152"/>
      <c r="L4" s="151">
        <v>2350</v>
      </c>
      <c r="M4" s="153"/>
      <c r="N4" s="153">
        <v>431</v>
      </c>
      <c r="O4" s="153"/>
      <c r="P4" s="153">
        <v>634</v>
      </c>
      <c r="Q4" s="153"/>
      <c r="R4" s="153">
        <v>492</v>
      </c>
      <c r="S4" s="152"/>
      <c r="T4" s="151">
        <v>615</v>
      </c>
      <c r="U4" s="153"/>
      <c r="V4" s="153">
        <v>3281</v>
      </c>
      <c r="W4" s="152"/>
      <c r="X4" s="151">
        <v>1069</v>
      </c>
      <c r="Y4" s="153"/>
      <c r="Z4" s="153">
        <v>1258</v>
      </c>
      <c r="AA4" s="153"/>
      <c r="AB4" s="153">
        <v>1657</v>
      </c>
      <c r="AC4" s="152"/>
      <c r="AD4" s="151">
        <v>290</v>
      </c>
      <c r="AE4" s="153"/>
      <c r="AF4" s="153">
        <v>1918</v>
      </c>
      <c r="AG4" s="153"/>
      <c r="AH4" s="153">
        <v>1596</v>
      </c>
      <c r="AI4" s="152"/>
      <c r="AJ4" s="123">
        <v>3442</v>
      </c>
      <c r="AK4" s="153"/>
      <c r="AL4" s="124">
        <v>327</v>
      </c>
      <c r="AM4" s="152"/>
    </row>
    <row r="5" spans="1:39" x14ac:dyDescent="0.35">
      <c r="A5" s="509" t="s">
        <v>237</v>
      </c>
      <c r="B5" s="109">
        <v>0.16786721940879701</v>
      </c>
      <c r="C5" s="125"/>
      <c r="D5" s="109">
        <v>0.156084738741773</v>
      </c>
      <c r="E5" s="103"/>
      <c r="F5" s="107">
        <v>0.18003731055164501</v>
      </c>
      <c r="G5" s="125"/>
      <c r="H5" s="109">
        <v>0.15580957520358801</v>
      </c>
      <c r="I5" s="103"/>
      <c r="J5" s="107">
        <v>0.181088485463685</v>
      </c>
      <c r="K5" s="125"/>
      <c r="L5" s="109">
        <v>0.15996586935569601</v>
      </c>
      <c r="M5" s="103"/>
      <c r="N5" s="107">
        <v>0.19133057358157701</v>
      </c>
      <c r="O5" s="103"/>
      <c r="P5" s="107">
        <v>0.19416217226367699</v>
      </c>
      <c r="Q5" s="103"/>
      <c r="R5" s="107">
        <v>0.16089519069449201</v>
      </c>
      <c r="S5" s="125"/>
      <c r="T5" s="109">
        <v>0.17854845463243599</v>
      </c>
      <c r="U5" s="103"/>
      <c r="V5" s="107">
        <v>0.165966181588172</v>
      </c>
      <c r="W5" s="125"/>
      <c r="X5" s="109">
        <v>0.16470536399409699</v>
      </c>
      <c r="Y5" s="103"/>
      <c r="Z5" s="107">
        <v>0.14495287329760001</v>
      </c>
      <c r="AA5" s="103"/>
      <c r="AB5" s="107">
        <v>0.18688534567111201</v>
      </c>
      <c r="AC5" s="125"/>
      <c r="AD5" s="109">
        <v>0.16537449403482701</v>
      </c>
      <c r="AE5" s="103"/>
      <c r="AF5" s="107">
        <v>0.15125491757249701</v>
      </c>
      <c r="AG5" s="103"/>
      <c r="AH5" s="107">
        <v>0.191720719473781</v>
      </c>
      <c r="AI5" s="125"/>
      <c r="AJ5" s="107">
        <v>0.16782250079879801</v>
      </c>
      <c r="AK5" s="103"/>
      <c r="AL5" s="107">
        <v>0.15671161782019999</v>
      </c>
      <c r="AM5" s="125"/>
    </row>
    <row r="6" spans="1:39" x14ac:dyDescent="0.35">
      <c r="A6" s="509"/>
      <c r="B6" s="109"/>
      <c r="C6" s="125"/>
      <c r="D6" s="109"/>
      <c r="E6" s="103"/>
      <c r="F6" s="107"/>
      <c r="G6" s="125"/>
      <c r="H6" s="109"/>
      <c r="I6" s="103"/>
      <c r="J6" s="107"/>
      <c r="K6" s="125"/>
      <c r="L6" s="109"/>
      <c r="M6" s="103"/>
      <c r="N6" s="107"/>
      <c r="O6" s="103"/>
      <c r="P6" s="107"/>
      <c r="Q6" s="103"/>
      <c r="R6" s="107"/>
      <c r="S6" s="125"/>
      <c r="T6" s="109"/>
      <c r="U6" s="103"/>
      <c r="V6" s="107"/>
      <c r="W6" s="125"/>
      <c r="X6" s="109"/>
      <c r="Y6" s="103"/>
      <c r="Z6" s="107"/>
      <c r="AA6" s="103"/>
      <c r="AB6" s="107"/>
      <c r="AC6" s="125"/>
      <c r="AD6" s="109"/>
      <c r="AE6" s="103"/>
      <c r="AF6" s="107"/>
      <c r="AG6" s="103"/>
      <c r="AH6" s="107"/>
      <c r="AI6" s="125"/>
      <c r="AJ6" s="107"/>
      <c r="AK6" s="103"/>
      <c r="AL6" s="107"/>
      <c r="AM6" s="125"/>
    </row>
    <row r="7" spans="1:39" x14ac:dyDescent="0.35">
      <c r="A7" s="509" t="s">
        <v>238</v>
      </c>
      <c r="B7" s="109">
        <v>0.54318996360149396</v>
      </c>
      <c r="C7" s="125"/>
      <c r="D7" s="109">
        <v>0.53900028840025405</v>
      </c>
      <c r="E7" s="103"/>
      <c r="F7" s="107">
        <v>0.54751746733343098</v>
      </c>
      <c r="G7" s="125"/>
      <c r="H7" s="109">
        <v>0.50884152717762898</v>
      </c>
      <c r="I7" s="103"/>
      <c r="J7" s="107">
        <v>0.581067983268723</v>
      </c>
      <c r="K7" s="125"/>
      <c r="L7" s="109">
        <v>0.547251867219677</v>
      </c>
      <c r="M7" s="103"/>
      <c r="N7" s="107">
        <v>0.56095012856220905</v>
      </c>
      <c r="O7" s="103"/>
      <c r="P7" s="107">
        <v>0.52879916369097202</v>
      </c>
      <c r="Q7" s="103"/>
      <c r="R7" s="107">
        <v>0.535869422900211</v>
      </c>
      <c r="S7" s="125"/>
      <c r="T7" s="109">
        <v>0.43502049500405598</v>
      </c>
      <c r="U7" s="103"/>
      <c r="V7" s="107">
        <v>0.56142650863686605</v>
      </c>
      <c r="W7" s="125"/>
      <c r="X7" s="109">
        <v>0.53212249674184198</v>
      </c>
      <c r="Y7" s="103"/>
      <c r="Z7" s="107">
        <v>0.59581058141026599</v>
      </c>
      <c r="AA7" s="103"/>
      <c r="AB7" s="107">
        <v>0.51163310260179395</v>
      </c>
      <c r="AC7" s="125"/>
      <c r="AD7" s="109">
        <v>0.54221419420115902</v>
      </c>
      <c r="AE7" s="103"/>
      <c r="AF7" s="107">
        <v>0.55167982166047502</v>
      </c>
      <c r="AG7" s="103"/>
      <c r="AH7" s="107">
        <v>0.51472733255326997</v>
      </c>
      <c r="AI7" s="125"/>
      <c r="AJ7" s="107">
        <v>0.54200653664693899</v>
      </c>
      <c r="AK7" s="103"/>
      <c r="AL7" s="107">
        <v>0.59935227417146797</v>
      </c>
      <c r="AM7" s="125"/>
    </row>
    <row r="8" spans="1:39" x14ac:dyDescent="0.35">
      <c r="A8" s="509"/>
      <c r="B8" s="109"/>
      <c r="C8" s="125"/>
      <c r="D8" s="109"/>
      <c r="E8" s="103"/>
      <c r="F8" s="107"/>
      <c r="G8" s="125"/>
      <c r="H8" s="109"/>
      <c r="I8" s="103"/>
      <c r="J8" s="107"/>
      <c r="K8" s="125"/>
      <c r="L8" s="109"/>
      <c r="M8" s="103"/>
      <c r="N8" s="107"/>
      <c r="O8" s="103"/>
      <c r="P8" s="107"/>
      <c r="Q8" s="103"/>
      <c r="R8" s="107"/>
      <c r="S8" s="125"/>
      <c r="T8" s="109"/>
      <c r="U8" s="103"/>
      <c r="V8" s="107"/>
      <c r="W8" s="125"/>
      <c r="X8" s="109"/>
      <c r="Y8" s="103"/>
      <c r="Z8" s="107"/>
      <c r="AA8" s="103"/>
      <c r="AB8" s="107"/>
      <c r="AC8" s="125"/>
      <c r="AD8" s="109"/>
      <c r="AE8" s="103"/>
      <c r="AF8" s="107"/>
      <c r="AG8" s="103"/>
      <c r="AH8" s="107"/>
      <c r="AI8" s="125"/>
      <c r="AJ8" s="107"/>
      <c r="AK8" s="103"/>
      <c r="AL8" s="107"/>
      <c r="AM8" s="125"/>
    </row>
    <row r="9" spans="1:39" x14ac:dyDescent="0.35">
      <c r="A9" s="509" t="s">
        <v>239</v>
      </c>
      <c r="B9" s="109">
        <v>0.55448748282955296</v>
      </c>
      <c r="C9" s="125"/>
      <c r="D9" s="109">
        <v>0.55905464136757299</v>
      </c>
      <c r="E9" s="103"/>
      <c r="F9" s="107">
        <v>0.54977007762072405</v>
      </c>
      <c r="G9" s="125"/>
      <c r="H9" s="109">
        <v>0.53033763711815796</v>
      </c>
      <c r="I9" s="103"/>
      <c r="J9" s="107">
        <v>0.58109759320858401</v>
      </c>
      <c r="K9" s="125"/>
      <c r="L9" s="109">
        <v>0.55329636547849603</v>
      </c>
      <c r="M9" s="103"/>
      <c r="N9" s="107">
        <v>0.59402690155274296</v>
      </c>
      <c r="O9" s="103"/>
      <c r="P9" s="107">
        <v>0.57308495560969497</v>
      </c>
      <c r="Q9" s="103"/>
      <c r="R9" s="107">
        <v>0.51638790391811895</v>
      </c>
      <c r="S9" s="125"/>
      <c r="T9" s="109">
        <v>0.444355797331006</v>
      </c>
      <c r="U9" s="103"/>
      <c r="V9" s="107">
        <v>0.577411093768044</v>
      </c>
      <c r="W9" s="125"/>
      <c r="X9" s="109">
        <v>0.55624602010112001</v>
      </c>
      <c r="Y9" s="103"/>
      <c r="Z9" s="107">
        <v>0.57612339614068298</v>
      </c>
      <c r="AA9" s="103"/>
      <c r="AB9" s="107">
        <v>0.53734149560674105</v>
      </c>
      <c r="AC9" s="125"/>
      <c r="AD9" s="109">
        <v>0.53814070208949305</v>
      </c>
      <c r="AE9" s="103"/>
      <c r="AF9" s="107">
        <v>0.56773391155132302</v>
      </c>
      <c r="AG9" s="103"/>
      <c r="AH9" s="107">
        <v>0.53051573989734502</v>
      </c>
      <c r="AI9" s="125"/>
      <c r="AJ9" s="107">
        <v>0.54751303179260402</v>
      </c>
      <c r="AK9" s="103"/>
      <c r="AL9" s="107">
        <v>0.64360220918452604</v>
      </c>
      <c r="AM9" s="125"/>
    </row>
    <row r="10" spans="1:39" x14ac:dyDescent="0.35">
      <c r="A10" s="509"/>
      <c r="B10" s="109"/>
      <c r="C10" s="125"/>
      <c r="D10" s="109"/>
      <c r="E10" s="103"/>
      <c r="F10" s="107"/>
      <c r="G10" s="125"/>
      <c r="H10" s="109"/>
      <c r="I10" s="103"/>
      <c r="J10" s="107"/>
      <c r="K10" s="125"/>
      <c r="L10" s="109"/>
      <c r="M10" s="103"/>
      <c r="N10" s="107"/>
      <c r="O10" s="103"/>
      <c r="P10" s="107"/>
      <c r="Q10" s="103"/>
      <c r="R10" s="107"/>
      <c r="S10" s="125"/>
      <c r="T10" s="109"/>
      <c r="U10" s="103"/>
      <c r="V10" s="107"/>
      <c r="W10" s="125"/>
      <c r="X10" s="109"/>
      <c r="Y10" s="103"/>
      <c r="Z10" s="107"/>
      <c r="AA10" s="103"/>
      <c r="AB10" s="107"/>
      <c r="AC10" s="125"/>
      <c r="AD10" s="109"/>
      <c r="AE10" s="103"/>
      <c r="AF10" s="107"/>
      <c r="AG10" s="103"/>
      <c r="AH10" s="107"/>
      <c r="AI10" s="125"/>
      <c r="AJ10" s="107"/>
      <c r="AK10" s="103"/>
      <c r="AL10" s="107"/>
      <c r="AM10" s="125"/>
    </row>
    <row r="11" spans="1:39" x14ac:dyDescent="0.35">
      <c r="A11" s="509" t="s">
        <v>240</v>
      </c>
      <c r="B11" s="109">
        <v>0.19537318076353899</v>
      </c>
      <c r="C11" s="125"/>
      <c r="D11" s="109">
        <v>0.17178681378552499</v>
      </c>
      <c r="E11" s="103"/>
      <c r="F11" s="107">
        <v>0.219735472878683</v>
      </c>
      <c r="G11" s="125"/>
      <c r="H11" s="109">
        <v>0.18337788385675299</v>
      </c>
      <c r="I11" s="103"/>
      <c r="J11" s="107">
        <v>0.20832003698583501</v>
      </c>
      <c r="K11" s="125"/>
      <c r="L11" s="109">
        <v>0.179914559882553</v>
      </c>
      <c r="M11" s="103"/>
      <c r="N11" s="107">
        <v>0.187578651256332</v>
      </c>
      <c r="O11" s="103"/>
      <c r="P11" s="107">
        <v>0.24385501059991099</v>
      </c>
      <c r="Q11" s="103"/>
      <c r="R11" s="107">
        <v>0.272498165120164</v>
      </c>
      <c r="S11" s="125"/>
      <c r="T11" s="109">
        <v>0.19569650041533501</v>
      </c>
      <c r="U11" s="103"/>
      <c r="V11" s="107">
        <v>0.19653957901569899</v>
      </c>
      <c r="W11" s="125"/>
      <c r="X11" s="109">
        <v>0.18294917991292001</v>
      </c>
      <c r="Y11" s="103"/>
      <c r="Z11" s="107">
        <v>0.178523746038111</v>
      </c>
      <c r="AA11" s="103"/>
      <c r="AB11" s="107">
        <v>0.21603386330149299</v>
      </c>
      <c r="AC11" s="125"/>
      <c r="AD11" s="109">
        <v>0.16726101907648799</v>
      </c>
      <c r="AE11" s="103"/>
      <c r="AF11" s="107">
        <v>0.183728602951203</v>
      </c>
      <c r="AG11" s="103"/>
      <c r="AH11" s="107">
        <v>0.21537416023310399</v>
      </c>
      <c r="AI11" s="125"/>
      <c r="AJ11" s="107">
        <v>0.193341280114259</v>
      </c>
      <c r="AK11" s="103"/>
      <c r="AL11" s="107">
        <v>0.20113741044082301</v>
      </c>
      <c r="AM11" s="125"/>
    </row>
    <row r="12" spans="1:39" x14ac:dyDescent="0.35">
      <c r="A12" s="509"/>
      <c r="B12" s="109"/>
      <c r="C12" s="125"/>
      <c r="D12" s="109"/>
      <c r="E12" s="103"/>
      <c r="F12" s="107"/>
      <c r="G12" s="125"/>
      <c r="H12" s="109"/>
      <c r="I12" s="103"/>
      <c r="J12" s="107"/>
      <c r="K12" s="125"/>
      <c r="L12" s="109"/>
      <c r="M12" s="103"/>
      <c r="N12" s="107"/>
      <c r="O12" s="103"/>
      <c r="P12" s="107"/>
      <c r="Q12" s="103"/>
      <c r="R12" s="107"/>
      <c r="S12" s="125"/>
      <c r="T12" s="109"/>
      <c r="U12" s="103"/>
      <c r="V12" s="107"/>
      <c r="W12" s="125"/>
      <c r="X12" s="109"/>
      <c r="Y12" s="103"/>
      <c r="Z12" s="107"/>
      <c r="AA12" s="103"/>
      <c r="AB12" s="107"/>
      <c r="AC12" s="125"/>
      <c r="AD12" s="109"/>
      <c r="AE12" s="103"/>
      <c r="AF12" s="107"/>
      <c r="AG12" s="103"/>
      <c r="AH12" s="107"/>
      <c r="AI12" s="125"/>
      <c r="AJ12" s="107"/>
      <c r="AK12" s="103"/>
      <c r="AL12" s="107"/>
      <c r="AM12" s="125"/>
    </row>
    <row r="13" spans="1:39" x14ac:dyDescent="0.35">
      <c r="A13" s="509" t="s">
        <v>241</v>
      </c>
      <c r="B13" s="109">
        <v>0.65159014186605002</v>
      </c>
      <c r="C13" s="125"/>
      <c r="D13" s="109">
        <v>0.66040271235451498</v>
      </c>
      <c r="E13" s="103"/>
      <c r="F13" s="107">
        <v>0.64248766259379098</v>
      </c>
      <c r="G13" s="125"/>
      <c r="H13" s="109">
        <v>0.623978650312077</v>
      </c>
      <c r="I13" s="103"/>
      <c r="J13" s="107">
        <v>0.68174766181291002</v>
      </c>
      <c r="K13" s="125"/>
      <c r="L13" s="109">
        <v>0.66109816961194501</v>
      </c>
      <c r="M13" s="103"/>
      <c r="N13" s="107">
        <v>0.67795900538638298</v>
      </c>
      <c r="O13" s="103"/>
      <c r="P13" s="107">
        <v>0.62440764037884999</v>
      </c>
      <c r="Q13" s="103"/>
      <c r="R13" s="107">
        <v>0.58862403345021896</v>
      </c>
      <c r="S13" s="125"/>
      <c r="T13" s="109">
        <v>0.50296346173711703</v>
      </c>
      <c r="U13" s="103"/>
      <c r="V13" s="107">
        <v>0.68488398632262804</v>
      </c>
      <c r="W13" s="125"/>
      <c r="X13" s="109">
        <v>0.65828083803903503</v>
      </c>
      <c r="Y13" s="103"/>
      <c r="Z13" s="107">
        <v>0.67688512682435098</v>
      </c>
      <c r="AA13" s="103"/>
      <c r="AB13" s="107">
        <v>0.62848049183639498</v>
      </c>
      <c r="AC13" s="125"/>
      <c r="AD13" s="109">
        <v>0.57229519199713896</v>
      </c>
      <c r="AE13" s="103"/>
      <c r="AF13" s="107">
        <v>0.68186128577622396</v>
      </c>
      <c r="AG13" s="103"/>
      <c r="AH13" s="107">
        <v>0.61339208527261002</v>
      </c>
      <c r="AI13" s="125"/>
      <c r="AJ13" s="107">
        <v>0.648656342968427</v>
      </c>
      <c r="AK13" s="103"/>
      <c r="AL13" s="107">
        <v>0.73516442596311005</v>
      </c>
      <c r="AM13" s="125"/>
    </row>
    <row r="14" spans="1:39" x14ac:dyDescent="0.35">
      <c r="A14" s="509"/>
      <c r="B14" s="109"/>
      <c r="C14" s="125"/>
      <c r="D14" s="109"/>
      <c r="E14" s="103"/>
      <c r="F14" s="107"/>
      <c r="G14" s="125"/>
      <c r="H14" s="109"/>
      <c r="I14" s="103"/>
      <c r="J14" s="107"/>
      <c r="K14" s="125"/>
      <c r="L14" s="109"/>
      <c r="M14" s="103"/>
      <c r="N14" s="107"/>
      <c r="O14" s="103"/>
      <c r="P14" s="107"/>
      <c r="Q14" s="103"/>
      <c r="R14" s="107"/>
      <c r="S14" s="125"/>
      <c r="T14" s="109"/>
      <c r="U14" s="103"/>
      <c r="V14" s="107"/>
      <c r="W14" s="125"/>
      <c r="X14" s="109"/>
      <c r="Y14" s="103"/>
      <c r="Z14" s="107"/>
      <c r="AA14" s="103"/>
      <c r="AB14" s="107"/>
      <c r="AC14" s="125"/>
      <c r="AD14" s="109"/>
      <c r="AE14" s="103"/>
      <c r="AF14" s="107"/>
      <c r="AG14" s="103"/>
      <c r="AH14" s="107"/>
      <c r="AI14" s="125"/>
      <c r="AJ14" s="107"/>
      <c r="AK14" s="103"/>
      <c r="AL14" s="107"/>
      <c r="AM14" s="125"/>
    </row>
    <row r="15" spans="1:39" x14ac:dyDescent="0.35">
      <c r="A15" s="509" t="s">
        <v>242</v>
      </c>
      <c r="B15" s="109">
        <v>0.382059625157609</v>
      </c>
      <c r="C15" s="125"/>
      <c r="D15" s="109">
        <v>0.42198664108920703</v>
      </c>
      <c r="E15" s="103"/>
      <c r="F15" s="107">
        <v>0.34081912269623599</v>
      </c>
      <c r="G15" s="125"/>
      <c r="H15" s="109">
        <v>0.37667515986408201</v>
      </c>
      <c r="I15" s="103"/>
      <c r="J15" s="107">
        <v>0.38897868085309401</v>
      </c>
      <c r="K15" s="125"/>
      <c r="L15" s="109">
        <v>0.398279651443319</v>
      </c>
      <c r="M15" s="103"/>
      <c r="N15" s="107">
        <v>0.36316701295874299</v>
      </c>
      <c r="O15" s="103"/>
      <c r="P15" s="107">
        <v>0.33810170825771302</v>
      </c>
      <c r="Q15" s="103"/>
      <c r="R15" s="107">
        <v>0.32817687898087999</v>
      </c>
      <c r="S15" s="125"/>
      <c r="T15" s="109">
        <v>0.35479056954548599</v>
      </c>
      <c r="U15" s="103"/>
      <c r="V15" s="107">
        <v>0.38948942139125697</v>
      </c>
      <c r="W15" s="125"/>
      <c r="X15" s="109">
        <v>0.38561689909906399</v>
      </c>
      <c r="Y15" s="103"/>
      <c r="Z15" s="107">
        <v>0.38613220493434403</v>
      </c>
      <c r="AA15" s="103"/>
      <c r="AB15" s="107">
        <v>0.37669938913481998</v>
      </c>
      <c r="AC15" s="125"/>
      <c r="AD15" s="109">
        <v>0.27838412203288698</v>
      </c>
      <c r="AE15" s="103"/>
      <c r="AF15" s="107">
        <v>0.396162804575661</v>
      </c>
      <c r="AG15" s="103"/>
      <c r="AH15" s="107">
        <v>0.383951679482951</v>
      </c>
      <c r="AI15" s="125"/>
      <c r="AJ15" s="107">
        <v>0.368630054479747</v>
      </c>
      <c r="AK15" s="103"/>
      <c r="AL15" s="107">
        <v>0.50099960471696703</v>
      </c>
      <c r="AM15" s="125"/>
    </row>
    <row r="16" spans="1:39" x14ac:dyDescent="0.35">
      <c r="A16" s="509"/>
      <c r="B16" s="109"/>
      <c r="C16" s="125"/>
      <c r="D16" s="109"/>
      <c r="E16" s="103"/>
      <c r="F16" s="107"/>
      <c r="G16" s="125"/>
      <c r="H16" s="109"/>
      <c r="I16" s="103"/>
      <c r="J16" s="107"/>
      <c r="K16" s="125"/>
      <c r="L16" s="109"/>
      <c r="M16" s="103"/>
      <c r="N16" s="107"/>
      <c r="O16" s="103"/>
      <c r="P16" s="107"/>
      <c r="Q16" s="103"/>
      <c r="R16" s="107"/>
      <c r="S16" s="125"/>
      <c r="T16" s="109"/>
      <c r="U16" s="103"/>
      <c r="V16" s="107"/>
      <c r="W16" s="125"/>
      <c r="X16" s="109"/>
      <c r="Y16" s="103"/>
      <c r="Z16" s="107"/>
      <c r="AA16" s="103"/>
      <c r="AB16" s="107"/>
      <c r="AC16" s="125"/>
      <c r="AD16" s="109"/>
      <c r="AE16" s="103"/>
      <c r="AF16" s="107"/>
      <c r="AG16" s="103"/>
      <c r="AH16" s="107"/>
      <c r="AI16" s="125"/>
      <c r="AJ16" s="107"/>
      <c r="AK16" s="103"/>
      <c r="AL16" s="107"/>
      <c r="AM16" s="125"/>
    </row>
    <row r="17" spans="1:39" x14ac:dyDescent="0.35">
      <c r="A17" s="509" t="s">
        <v>243</v>
      </c>
      <c r="B17" s="109">
        <v>0.55787148003877995</v>
      </c>
      <c r="C17" s="125"/>
      <c r="D17" s="109">
        <v>0.61117060402742995</v>
      </c>
      <c r="E17" s="103"/>
      <c r="F17" s="107">
        <v>0.50281896477421095</v>
      </c>
      <c r="G17" s="125"/>
      <c r="H17" s="109">
        <v>0.54879172798819198</v>
      </c>
      <c r="I17" s="103"/>
      <c r="J17" s="107">
        <v>0.56925346828123702</v>
      </c>
      <c r="K17" s="125"/>
      <c r="L17" s="109">
        <v>0.57287655014585404</v>
      </c>
      <c r="M17" s="103"/>
      <c r="N17" s="107">
        <v>0.51145418434809498</v>
      </c>
      <c r="O17" s="103"/>
      <c r="P17" s="107">
        <v>0.51322439982243295</v>
      </c>
      <c r="Q17" s="103"/>
      <c r="R17" s="107">
        <v>0.53156181783436596</v>
      </c>
      <c r="S17" s="125"/>
      <c r="T17" s="109">
        <v>0.498520497312677</v>
      </c>
      <c r="U17" s="103"/>
      <c r="V17" s="107">
        <v>0.57217197174412004</v>
      </c>
      <c r="W17" s="125"/>
      <c r="X17" s="109">
        <v>0.55382794094782895</v>
      </c>
      <c r="Y17" s="103"/>
      <c r="Z17" s="107">
        <v>0.56769749247115597</v>
      </c>
      <c r="AA17" s="103"/>
      <c r="AB17" s="107">
        <v>0.55328563587048496</v>
      </c>
      <c r="AC17" s="125"/>
      <c r="AD17" s="109">
        <v>0.53463369082460599</v>
      </c>
      <c r="AE17" s="103"/>
      <c r="AF17" s="107">
        <v>0.57715346644759402</v>
      </c>
      <c r="AG17" s="103"/>
      <c r="AH17" s="107">
        <v>0.52976223297148395</v>
      </c>
      <c r="AI17" s="125"/>
      <c r="AJ17" s="107">
        <v>0.54546719559216295</v>
      </c>
      <c r="AK17" s="103"/>
      <c r="AL17" s="107">
        <v>0.70128005100693802</v>
      </c>
      <c r="AM17" s="125"/>
    </row>
    <row r="18" spans="1:39" x14ac:dyDescent="0.35">
      <c r="A18" s="509"/>
      <c r="B18" s="109"/>
      <c r="C18" s="125"/>
      <c r="D18" s="109"/>
      <c r="E18" s="103"/>
      <c r="F18" s="107"/>
      <c r="G18" s="125"/>
      <c r="H18" s="109"/>
      <c r="I18" s="103"/>
      <c r="J18" s="107"/>
      <c r="K18" s="125"/>
      <c r="L18" s="109"/>
      <c r="M18" s="103"/>
      <c r="N18" s="107"/>
      <c r="O18" s="103"/>
      <c r="P18" s="107"/>
      <c r="Q18" s="103"/>
      <c r="R18" s="107"/>
      <c r="S18" s="125"/>
      <c r="T18" s="109"/>
      <c r="U18" s="103"/>
      <c r="V18" s="107"/>
      <c r="W18" s="125"/>
      <c r="X18" s="109"/>
      <c r="Y18" s="103"/>
      <c r="Z18" s="107"/>
      <c r="AA18" s="103"/>
      <c r="AB18" s="107"/>
      <c r="AC18" s="125"/>
      <c r="AD18" s="109"/>
      <c r="AE18" s="103"/>
      <c r="AF18" s="107"/>
      <c r="AG18" s="103"/>
      <c r="AH18" s="107"/>
      <c r="AI18" s="125"/>
      <c r="AJ18" s="107"/>
      <c r="AK18" s="103"/>
      <c r="AL18" s="107"/>
      <c r="AM18" s="125"/>
    </row>
    <row r="19" spans="1:39" x14ac:dyDescent="0.35">
      <c r="A19" s="509" t="s">
        <v>321</v>
      </c>
      <c r="B19" s="109">
        <v>0.41814670139680399</v>
      </c>
      <c r="C19" s="125"/>
      <c r="D19" s="109">
        <v>0.40964298475188698</v>
      </c>
      <c r="E19" s="103"/>
      <c r="F19" s="107">
        <v>0.42693016640271098</v>
      </c>
      <c r="G19" s="125"/>
      <c r="H19" s="109">
        <v>0.43677859795516699</v>
      </c>
      <c r="I19" s="103"/>
      <c r="J19" s="107">
        <v>0.39965620415266101</v>
      </c>
      <c r="K19" s="125"/>
      <c r="L19" s="109">
        <v>0.42741650382343699</v>
      </c>
      <c r="M19" s="103"/>
      <c r="N19" s="107">
        <v>0.38561099557241002</v>
      </c>
      <c r="O19" s="103"/>
      <c r="P19" s="107">
        <v>0.40528148740779102</v>
      </c>
      <c r="Q19" s="103"/>
      <c r="R19" s="107">
        <v>0.37146077088875401</v>
      </c>
      <c r="S19" s="125"/>
      <c r="T19" s="109">
        <v>0.34728524270419903</v>
      </c>
      <c r="U19" s="103"/>
      <c r="V19" s="107">
        <v>0.432601503759178</v>
      </c>
      <c r="W19" s="125"/>
      <c r="X19" s="109">
        <v>0.40285392594651998</v>
      </c>
      <c r="Y19" s="103"/>
      <c r="Z19" s="107">
        <v>0.42058059111846502</v>
      </c>
      <c r="AA19" s="103"/>
      <c r="AB19" s="107">
        <v>0.42645837240827</v>
      </c>
      <c r="AC19" s="125"/>
      <c r="AD19" s="109">
        <v>0.42036569097885601</v>
      </c>
      <c r="AE19" s="103"/>
      <c r="AF19" s="107">
        <v>0.42569049341749499</v>
      </c>
      <c r="AG19" s="103"/>
      <c r="AH19" s="107">
        <v>0.40687799535075397</v>
      </c>
      <c r="AI19" s="125"/>
      <c r="AJ19" s="107">
        <v>0.41752151885424399</v>
      </c>
      <c r="AK19" s="103"/>
      <c r="AL19" s="107">
        <v>0.40848869473917598</v>
      </c>
      <c r="AM19" s="125"/>
    </row>
    <row r="20" spans="1:39" x14ac:dyDescent="0.35">
      <c r="A20" s="509"/>
      <c r="B20" s="109"/>
      <c r="C20" s="125"/>
      <c r="D20" s="109"/>
      <c r="E20" s="103"/>
      <c r="F20" s="107"/>
      <c r="G20" s="125"/>
      <c r="H20" s="109"/>
      <c r="I20" s="103"/>
      <c r="J20" s="107"/>
      <c r="K20" s="125"/>
      <c r="L20" s="109"/>
      <c r="M20" s="103"/>
      <c r="N20" s="107"/>
      <c r="O20" s="103"/>
      <c r="P20" s="107"/>
      <c r="Q20" s="103"/>
      <c r="R20" s="107"/>
      <c r="S20" s="125"/>
      <c r="T20" s="109"/>
      <c r="U20" s="103"/>
      <c r="V20" s="107"/>
      <c r="W20" s="125"/>
      <c r="X20" s="109"/>
      <c r="Y20" s="103"/>
      <c r="Z20" s="107"/>
      <c r="AA20" s="103"/>
      <c r="AB20" s="107"/>
      <c r="AC20" s="125"/>
      <c r="AD20" s="109"/>
      <c r="AE20" s="103"/>
      <c r="AF20" s="107"/>
      <c r="AG20" s="103"/>
      <c r="AH20" s="107"/>
      <c r="AI20" s="125"/>
      <c r="AJ20" s="107"/>
      <c r="AK20" s="103"/>
      <c r="AL20" s="107"/>
      <c r="AM20" s="125"/>
    </row>
    <row r="21" spans="1:39" x14ac:dyDescent="0.35">
      <c r="A21" s="509" t="s">
        <v>244</v>
      </c>
      <c r="B21" s="109">
        <v>0.20976398359896101</v>
      </c>
      <c r="C21" s="125"/>
      <c r="D21" s="109">
        <v>0.211216338333063</v>
      </c>
      <c r="E21" s="103"/>
      <c r="F21" s="107">
        <v>0.20826385047884199</v>
      </c>
      <c r="G21" s="125"/>
      <c r="H21" s="109">
        <v>0.20507678731506401</v>
      </c>
      <c r="I21" s="103"/>
      <c r="J21" s="107">
        <v>0.214789413448366</v>
      </c>
      <c r="K21" s="125"/>
      <c r="L21" s="109">
        <v>0.20052671451154799</v>
      </c>
      <c r="M21" s="103"/>
      <c r="N21" s="107">
        <v>0.22018289700898999</v>
      </c>
      <c r="O21" s="103"/>
      <c r="P21" s="107">
        <v>0.23590510786163699</v>
      </c>
      <c r="Q21" s="103"/>
      <c r="R21" s="107">
        <v>0.24327730587149601</v>
      </c>
      <c r="S21" s="125"/>
      <c r="T21" s="109">
        <v>0.217224106398373</v>
      </c>
      <c r="U21" s="103"/>
      <c r="V21" s="107">
        <v>0.21040056542971899</v>
      </c>
      <c r="W21" s="125"/>
      <c r="X21" s="109">
        <v>0.18641849680547901</v>
      </c>
      <c r="Y21" s="103"/>
      <c r="Z21" s="107">
        <v>0.194388013895855</v>
      </c>
      <c r="AA21" s="103"/>
      <c r="AB21" s="107">
        <v>0.23655608965307701</v>
      </c>
      <c r="AC21" s="125"/>
      <c r="AD21" s="109">
        <v>0.17282937184119901</v>
      </c>
      <c r="AE21" s="103"/>
      <c r="AF21" s="107">
        <v>0.19688916773604201</v>
      </c>
      <c r="AG21" s="103"/>
      <c r="AH21" s="107">
        <v>0.23035003712434601</v>
      </c>
      <c r="AI21" s="125"/>
      <c r="AJ21" s="107">
        <v>0.20735730506278799</v>
      </c>
      <c r="AK21" s="103"/>
      <c r="AL21" s="107">
        <v>0.22478968148185899</v>
      </c>
      <c r="AM21" s="125"/>
    </row>
    <row r="22" spans="1:39" x14ac:dyDescent="0.35">
      <c r="A22" s="509"/>
      <c r="B22" s="109"/>
      <c r="C22" s="125"/>
      <c r="D22" s="109"/>
      <c r="E22" s="103"/>
      <c r="F22" s="107"/>
      <c r="G22" s="125"/>
      <c r="H22" s="109"/>
      <c r="I22" s="103"/>
      <c r="J22" s="107"/>
      <c r="K22" s="125"/>
      <c r="L22" s="109"/>
      <c r="M22" s="103"/>
      <c r="N22" s="107"/>
      <c r="O22" s="103"/>
      <c r="P22" s="107"/>
      <c r="Q22" s="103"/>
      <c r="R22" s="107"/>
      <c r="S22" s="125"/>
      <c r="T22" s="109"/>
      <c r="U22" s="103"/>
      <c r="V22" s="107"/>
      <c r="W22" s="125"/>
      <c r="X22" s="109"/>
      <c r="Y22" s="103"/>
      <c r="Z22" s="107"/>
      <c r="AA22" s="103"/>
      <c r="AB22" s="107"/>
      <c r="AC22" s="125"/>
      <c r="AD22" s="109"/>
      <c r="AE22" s="103"/>
      <c r="AF22" s="107"/>
      <c r="AG22" s="103"/>
      <c r="AH22" s="107"/>
      <c r="AI22" s="125"/>
      <c r="AJ22" s="107"/>
      <c r="AK22" s="103"/>
      <c r="AL22" s="107"/>
      <c r="AM22" s="125"/>
    </row>
    <row r="23" spans="1:39" x14ac:dyDescent="0.35">
      <c r="A23" s="531" t="s">
        <v>245</v>
      </c>
      <c r="B23" s="109">
        <v>0.28120773046127701</v>
      </c>
      <c r="C23" s="125"/>
      <c r="D23" s="109">
        <v>0.295658744509946</v>
      </c>
      <c r="E23" s="103"/>
      <c r="F23" s="107">
        <v>0.26628131869375599</v>
      </c>
      <c r="G23" s="125"/>
      <c r="H23" s="109">
        <v>0.26024553439395098</v>
      </c>
      <c r="I23" s="103"/>
      <c r="J23" s="107">
        <v>0.30287150292017401</v>
      </c>
      <c r="K23" s="125"/>
      <c r="L23" s="109">
        <v>0.27668427805658202</v>
      </c>
      <c r="M23" s="103"/>
      <c r="N23" s="107">
        <v>0.28243078243906899</v>
      </c>
      <c r="O23" s="103"/>
      <c r="P23" s="107">
        <v>0.30572710334872899</v>
      </c>
      <c r="Q23" s="103"/>
      <c r="R23" s="107">
        <v>0.30043147471042803</v>
      </c>
      <c r="S23" s="125"/>
      <c r="T23" s="109">
        <v>0.26125832971770002</v>
      </c>
      <c r="U23" s="103"/>
      <c r="V23" s="107">
        <v>0.28905714537618699</v>
      </c>
      <c r="W23" s="125"/>
      <c r="X23" s="109">
        <v>0.259083998433084</v>
      </c>
      <c r="Y23" s="103"/>
      <c r="Z23" s="107">
        <v>0.24998803234352401</v>
      </c>
      <c r="AA23" s="103"/>
      <c r="AB23" s="107">
        <v>0.318896664496232</v>
      </c>
      <c r="AC23" s="125"/>
      <c r="AD23" s="109">
        <v>0.26686381120932501</v>
      </c>
      <c r="AE23" s="103"/>
      <c r="AF23" s="107">
        <v>0.26567785713322001</v>
      </c>
      <c r="AG23" s="103"/>
      <c r="AH23" s="107">
        <v>0.301899957877588</v>
      </c>
      <c r="AI23" s="125"/>
      <c r="AJ23" s="107">
        <v>0.27981003495527301</v>
      </c>
      <c r="AK23" s="103"/>
      <c r="AL23" s="107">
        <v>0.30003803748429703</v>
      </c>
      <c r="AM23" s="125"/>
    </row>
    <row r="24" spans="1:39" x14ac:dyDescent="0.35">
      <c r="A24" s="531"/>
      <c r="B24" s="109"/>
      <c r="C24" s="125"/>
      <c r="D24" s="109"/>
      <c r="E24" s="103"/>
      <c r="F24" s="107"/>
      <c r="G24" s="125"/>
      <c r="H24" s="109"/>
      <c r="I24" s="103"/>
      <c r="J24" s="107"/>
      <c r="K24" s="125"/>
      <c r="L24" s="109"/>
      <c r="M24" s="103"/>
      <c r="N24" s="107"/>
      <c r="O24" s="103"/>
      <c r="P24" s="107"/>
      <c r="Q24" s="103"/>
      <c r="R24" s="107"/>
      <c r="S24" s="125"/>
      <c r="T24" s="109"/>
      <c r="U24" s="103"/>
      <c r="V24" s="107"/>
      <c r="W24" s="125"/>
      <c r="X24" s="109"/>
      <c r="Y24" s="103"/>
      <c r="Z24" s="107"/>
      <c r="AA24" s="103"/>
      <c r="AB24" s="107"/>
      <c r="AC24" s="125"/>
      <c r="AD24" s="109"/>
      <c r="AE24" s="103"/>
      <c r="AF24" s="107"/>
      <c r="AG24" s="103"/>
      <c r="AH24" s="107"/>
      <c r="AI24" s="125"/>
      <c r="AJ24" s="107"/>
      <c r="AK24" s="103"/>
      <c r="AL24" s="107"/>
      <c r="AM24" s="125"/>
    </row>
    <row r="25" spans="1:39" x14ac:dyDescent="0.35">
      <c r="A25" s="531" t="s">
        <v>246</v>
      </c>
      <c r="B25" s="109">
        <v>0.126654071176483</v>
      </c>
      <c r="C25" s="125"/>
      <c r="D25" s="109">
        <v>0.13377834234979999</v>
      </c>
      <c r="E25" s="103"/>
      <c r="F25" s="107">
        <v>0.119295431518513</v>
      </c>
      <c r="G25" s="125"/>
      <c r="H25" s="109">
        <v>0.12755920437518201</v>
      </c>
      <c r="I25" s="103"/>
      <c r="J25" s="107">
        <v>0.125937130457796</v>
      </c>
      <c r="K25" s="125"/>
      <c r="L25" s="109">
        <v>0.11987466033278101</v>
      </c>
      <c r="M25" s="103"/>
      <c r="N25" s="107">
        <v>0.119037713493091</v>
      </c>
      <c r="O25" s="103"/>
      <c r="P25" s="107">
        <v>0.12604652272224501</v>
      </c>
      <c r="Q25" s="103"/>
      <c r="R25" s="107">
        <v>0.20039662398389399</v>
      </c>
      <c r="S25" s="125"/>
      <c r="T25" s="109">
        <v>0.160613624380672</v>
      </c>
      <c r="U25" s="103"/>
      <c r="V25" s="107">
        <v>0.121501966017262</v>
      </c>
      <c r="W25" s="125"/>
      <c r="X25" s="109">
        <v>0.127683200044583</v>
      </c>
      <c r="Y25" s="103"/>
      <c r="Z25" s="107">
        <v>0.10580457892186899</v>
      </c>
      <c r="AA25" s="103"/>
      <c r="AB25" s="107">
        <v>0.141376231065757</v>
      </c>
      <c r="AC25" s="125"/>
      <c r="AD25" s="109">
        <v>8.0702774199768304E-2</v>
      </c>
      <c r="AE25" s="103"/>
      <c r="AF25" s="107">
        <v>0.115662611922647</v>
      </c>
      <c r="AG25" s="103"/>
      <c r="AH25" s="107">
        <v>0.151021881505013</v>
      </c>
      <c r="AI25" s="125"/>
      <c r="AJ25" s="107">
        <v>0.11914366358221699</v>
      </c>
      <c r="AK25" s="103"/>
      <c r="AL25" s="107">
        <v>0.16197108671213001</v>
      </c>
      <c r="AM25" s="125"/>
    </row>
    <row r="26" spans="1:39" x14ac:dyDescent="0.35">
      <c r="A26" s="531"/>
      <c r="B26" s="109"/>
      <c r="C26" s="125"/>
      <c r="D26" s="109"/>
      <c r="E26" s="103"/>
      <c r="F26" s="107"/>
      <c r="G26" s="125"/>
      <c r="H26" s="109"/>
      <c r="I26" s="103"/>
      <c r="J26" s="107"/>
      <c r="K26" s="125"/>
      <c r="L26" s="109"/>
      <c r="M26" s="103"/>
      <c r="N26" s="107"/>
      <c r="O26" s="103"/>
      <c r="P26" s="107"/>
      <c r="Q26" s="103"/>
      <c r="R26" s="107"/>
      <c r="S26" s="125"/>
      <c r="T26" s="109"/>
      <c r="U26" s="103"/>
      <c r="V26" s="107"/>
      <c r="W26" s="125"/>
      <c r="X26" s="109"/>
      <c r="Y26" s="103"/>
      <c r="Z26" s="107"/>
      <c r="AA26" s="103"/>
      <c r="AB26" s="107"/>
      <c r="AC26" s="125"/>
      <c r="AD26" s="109"/>
      <c r="AE26" s="103"/>
      <c r="AF26" s="107"/>
      <c r="AG26" s="103"/>
      <c r="AH26" s="107"/>
      <c r="AI26" s="125"/>
      <c r="AJ26" s="107"/>
      <c r="AK26" s="103"/>
      <c r="AL26" s="107"/>
      <c r="AM26" s="125"/>
    </row>
    <row r="27" spans="1:39" x14ac:dyDescent="0.35">
      <c r="A27" s="531" t="s">
        <v>247</v>
      </c>
      <c r="B27" s="109">
        <v>8.1019055513135804E-2</v>
      </c>
      <c r="C27" s="125"/>
      <c r="D27" s="109">
        <v>7.1100167851526397E-2</v>
      </c>
      <c r="E27" s="103"/>
      <c r="F27" s="107">
        <v>9.1264246682029496E-2</v>
      </c>
      <c r="G27" s="125"/>
      <c r="H27" s="109">
        <v>8.1960331619885501E-2</v>
      </c>
      <c r="I27" s="103"/>
      <c r="J27" s="107">
        <v>7.9302513931372803E-2</v>
      </c>
      <c r="K27" s="125"/>
      <c r="L27" s="109">
        <v>7.6932183981140698E-2</v>
      </c>
      <c r="M27" s="103"/>
      <c r="N27" s="107">
        <v>9.2571392586017501E-2</v>
      </c>
      <c r="O27" s="103"/>
      <c r="P27" s="107">
        <v>9.5998661672338406E-2</v>
      </c>
      <c r="Q27" s="103"/>
      <c r="R27" s="107">
        <v>9.6655752399160397E-2</v>
      </c>
      <c r="S27" s="125"/>
      <c r="T27" s="109">
        <v>0.120182925152786</v>
      </c>
      <c r="U27" s="103"/>
      <c r="V27" s="107">
        <v>7.2413911972447398E-2</v>
      </c>
      <c r="W27" s="125"/>
      <c r="X27" s="109">
        <v>6.7374714206983696E-2</v>
      </c>
      <c r="Y27" s="103"/>
      <c r="Z27" s="107">
        <v>5.4176111739677103E-2</v>
      </c>
      <c r="AA27" s="103"/>
      <c r="AB27" s="107">
        <v>0.109869148397663</v>
      </c>
      <c r="AC27" s="125"/>
      <c r="AD27" s="109">
        <v>6.69515546004332E-2</v>
      </c>
      <c r="AE27" s="103"/>
      <c r="AF27" s="107">
        <v>7.0438494048301506E-2</v>
      </c>
      <c r="AG27" s="103"/>
      <c r="AH27" s="107">
        <v>0.10080939680791499</v>
      </c>
      <c r="AI27" s="125"/>
      <c r="AJ27" s="107">
        <v>8.0094128689306196E-2</v>
      </c>
      <c r="AK27" s="103"/>
      <c r="AL27" s="107">
        <v>7.3880294355065101E-2</v>
      </c>
      <c r="AM27" s="125"/>
    </row>
    <row r="28" spans="1:39" x14ac:dyDescent="0.35">
      <c r="A28" s="531"/>
      <c r="B28" s="109"/>
      <c r="C28" s="125"/>
      <c r="D28" s="109"/>
      <c r="E28" s="103"/>
      <c r="F28" s="107"/>
      <c r="G28" s="125"/>
      <c r="H28" s="109"/>
      <c r="I28" s="103"/>
      <c r="J28" s="107"/>
      <c r="K28" s="125"/>
      <c r="L28" s="109"/>
      <c r="M28" s="103"/>
      <c r="N28" s="107"/>
      <c r="O28" s="103"/>
      <c r="P28" s="107"/>
      <c r="Q28" s="103"/>
      <c r="R28" s="107"/>
      <c r="S28" s="125"/>
      <c r="T28" s="109"/>
      <c r="U28" s="103"/>
      <c r="V28" s="107"/>
      <c r="W28" s="125"/>
      <c r="X28" s="109"/>
      <c r="Y28" s="103"/>
      <c r="Z28" s="107"/>
      <c r="AA28" s="103"/>
      <c r="AB28" s="107"/>
      <c r="AC28" s="125"/>
      <c r="AD28" s="109"/>
      <c r="AE28" s="103"/>
      <c r="AF28" s="107"/>
      <c r="AG28" s="103"/>
      <c r="AH28" s="107"/>
      <c r="AI28" s="125"/>
      <c r="AJ28" s="107"/>
      <c r="AK28" s="103"/>
      <c r="AL28" s="107"/>
      <c r="AM28" s="125"/>
    </row>
    <row r="29" spans="1:39" x14ac:dyDescent="0.35">
      <c r="A29" s="531" t="s">
        <v>248</v>
      </c>
      <c r="B29" s="109">
        <v>9.5066915831490503E-2</v>
      </c>
      <c r="C29" s="125"/>
      <c r="D29" s="109">
        <v>7.2489501826168506E-2</v>
      </c>
      <c r="E29" s="103"/>
      <c r="F29" s="107">
        <v>0.118387063258813</v>
      </c>
      <c r="G29" s="125"/>
      <c r="H29" s="109">
        <v>9.8453954779912395E-2</v>
      </c>
      <c r="I29" s="103"/>
      <c r="J29" s="107">
        <v>9.18230567421843E-2</v>
      </c>
      <c r="K29" s="125"/>
      <c r="L29" s="109">
        <v>8.3590795060367096E-2</v>
      </c>
      <c r="M29" s="103"/>
      <c r="N29" s="107">
        <v>9.42249867983673E-2</v>
      </c>
      <c r="O29" s="103"/>
      <c r="P29" s="107">
        <v>0.157047494244234</v>
      </c>
      <c r="Q29" s="103"/>
      <c r="R29" s="107">
        <v>0.115960870128025</v>
      </c>
      <c r="S29" s="125"/>
      <c r="T29" s="109">
        <v>0.12840933166162399</v>
      </c>
      <c r="U29" s="103"/>
      <c r="V29" s="107">
        <v>9.06834598037453E-2</v>
      </c>
      <c r="W29" s="125"/>
      <c r="X29" s="109">
        <v>8.7996233622110995E-2</v>
      </c>
      <c r="Y29" s="103"/>
      <c r="Z29" s="107">
        <v>8.0332746813456604E-2</v>
      </c>
      <c r="AA29" s="103"/>
      <c r="AB29" s="107">
        <v>0.11062599813891801</v>
      </c>
      <c r="AC29" s="125"/>
      <c r="AD29" s="109">
        <v>8.4541320265122996E-2</v>
      </c>
      <c r="AE29" s="103"/>
      <c r="AF29" s="107">
        <v>8.3438387155684496E-2</v>
      </c>
      <c r="AG29" s="103"/>
      <c r="AH29" s="107">
        <v>0.111854671547409</v>
      </c>
      <c r="AI29" s="125"/>
      <c r="AJ29" s="107">
        <v>9.8738570109560803E-2</v>
      </c>
      <c r="AK29" s="103"/>
      <c r="AL29" s="107">
        <v>5.6460925993295601E-2</v>
      </c>
      <c r="AM29" s="125"/>
    </row>
    <row r="30" spans="1:39" x14ac:dyDescent="0.35">
      <c r="A30" s="531"/>
      <c r="B30" s="109"/>
      <c r="C30" s="125"/>
      <c r="D30" s="109"/>
      <c r="E30" s="103"/>
      <c r="F30" s="107"/>
      <c r="G30" s="125"/>
      <c r="H30" s="109"/>
      <c r="I30" s="103"/>
      <c r="J30" s="107"/>
      <c r="K30" s="125"/>
      <c r="L30" s="109"/>
      <c r="M30" s="103"/>
      <c r="N30" s="107"/>
      <c r="O30" s="103"/>
      <c r="P30" s="107"/>
      <c r="Q30" s="103"/>
      <c r="R30" s="107"/>
      <c r="S30" s="125"/>
      <c r="T30" s="109"/>
      <c r="U30" s="103"/>
      <c r="V30" s="107"/>
      <c r="W30" s="125"/>
      <c r="X30" s="109"/>
      <c r="Y30" s="103"/>
      <c r="Z30" s="107"/>
      <c r="AA30" s="103"/>
      <c r="AB30" s="107"/>
      <c r="AC30" s="125"/>
      <c r="AD30" s="109"/>
      <c r="AE30" s="103"/>
      <c r="AF30" s="107"/>
      <c r="AG30" s="103"/>
      <c r="AH30" s="107"/>
      <c r="AI30" s="125"/>
      <c r="AJ30" s="107"/>
      <c r="AK30" s="103"/>
      <c r="AL30" s="107"/>
      <c r="AM30" s="125"/>
    </row>
    <row r="31" spans="1:39" x14ac:dyDescent="0.35">
      <c r="A31" s="531" t="s">
        <v>179</v>
      </c>
      <c r="B31" s="109">
        <v>6.7564582739768997E-4</v>
      </c>
      <c r="C31" s="125"/>
      <c r="D31" s="109"/>
      <c r="E31" s="103"/>
      <c r="F31" s="107">
        <v>1.37351850226893E-3</v>
      </c>
      <c r="G31" s="125"/>
      <c r="H31" s="109">
        <v>5.2503639542152505E-4</v>
      </c>
      <c r="I31" s="103"/>
      <c r="J31" s="107">
        <v>5.22594972754425E-4</v>
      </c>
      <c r="K31" s="125"/>
      <c r="L31" s="109">
        <v>2.28828022657954E-4</v>
      </c>
      <c r="M31" s="103"/>
      <c r="N31" s="107">
        <v>2.46312477858893E-3</v>
      </c>
      <c r="O31" s="103"/>
      <c r="P31" s="107">
        <v>2.2026745702081198E-3</v>
      </c>
      <c r="Q31" s="103"/>
      <c r="R31" s="107">
        <v>1.4286414416575699E-3</v>
      </c>
      <c r="S31" s="125"/>
      <c r="T31" s="109">
        <v>2.6996096853906201E-3</v>
      </c>
      <c r="U31" s="103"/>
      <c r="V31" s="107">
        <v>3.1027257311536799E-4</v>
      </c>
      <c r="W31" s="125"/>
      <c r="X31" s="109">
        <v>3.1185960274876702E-4</v>
      </c>
      <c r="Y31" s="103"/>
      <c r="Z31" s="107">
        <v>1.4199064134767501E-3</v>
      </c>
      <c r="AA31" s="103"/>
      <c r="AB31" s="107">
        <v>3.6631642408013602E-4</v>
      </c>
      <c r="AC31" s="125"/>
      <c r="AD31" s="109"/>
      <c r="AE31" s="103"/>
      <c r="AF31" s="107">
        <v>1.0495782387689001E-3</v>
      </c>
      <c r="AG31" s="103"/>
      <c r="AH31" s="107">
        <v>4.3104628762781803E-4</v>
      </c>
      <c r="AI31" s="125"/>
      <c r="AJ31" s="107">
        <v>8.0155851815649998E-4</v>
      </c>
      <c r="AK31" s="103"/>
      <c r="AL31" s="107"/>
      <c r="AM31" s="125"/>
    </row>
    <row r="32" spans="1:39" x14ac:dyDescent="0.35">
      <c r="A32" s="531"/>
      <c r="B32" s="109"/>
      <c r="C32" s="125"/>
      <c r="D32" s="109"/>
      <c r="E32" s="103"/>
      <c r="F32" s="107"/>
      <c r="G32" s="125"/>
      <c r="H32" s="109"/>
      <c r="I32" s="103"/>
      <c r="J32" s="107"/>
      <c r="K32" s="125"/>
      <c r="L32" s="109"/>
      <c r="M32" s="103"/>
      <c r="N32" s="107"/>
      <c r="O32" s="103"/>
      <c r="P32" s="107"/>
      <c r="Q32" s="103"/>
      <c r="R32" s="107"/>
      <c r="S32" s="125"/>
      <c r="T32" s="109"/>
      <c r="U32" s="103"/>
      <c r="V32" s="107"/>
      <c r="W32" s="125"/>
      <c r="X32" s="109"/>
      <c r="Y32" s="103"/>
      <c r="Z32" s="107"/>
      <c r="AA32" s="103"/>
      <c r="AB32" s="107"/>
      <c r="AC32" s="125"/>
      <c r="AD32" s="109"/>
      <c r="AE32" s="103"/>
      <c r="AF32" s="107"/>
      <c r="AG32" s="103"/>
      <c r="AH32" s="107"/>
      <c r="AI32" s="125"/>
      <c r="AJ32" s="107"/>
      <c r="AK32" s="103"/>
      <c r="AL32" s="107"/>
      <c r="AM32" s="125"/>
    </row>
    <row r="33" spans="1:39" x14ac:dyDescent="0.35">
      <c r="A33" s="531" t="s">
        <v>249</v>
      </c>
      <c r="B33" s="109">
        <v>1.9702273923298298E-3</v>
      </c>
      <c r="C33" s="125"/>
      <c r="D33" s="109">
        <v>1.93915886432556E-3</v>
      </c>
      <c r="E33" s="103"/>
      <c r="F33" s="107">
        <v>2.0023179875254902E-3</v>
      </c>
      <c r="G33" s="125"/>
      <c r="H33" s="109">
        <v>2.1070693359206E-3</v>
      </c>
      <c r="I33" s="103"/>
      <c r="J33" s="107">
        <v>1.83298766073263E-3</v>
      </c>
      <c r="K33" s="125"/>
      <c r="L33" s="109">
        <v>2.2477005976822601E-3</v>
      </c>
      <c r="M33" s="103"/>
      <c r="N33" s="107">
        <v>5.0775494866406104E-3</v>
      </c>
      <c r="O33" s="103"/>
      <c r="P33" s="107"/>
      <c r="Q33" s="103"/>
      <c r="R33" s="107"/>
      <c r="S33" s="125"/>
      <c r="T33" s="109">
        <v>4.2962181779722802E-3</v>
      </c>
      <c r="U33" s="103"/>
      <c r="V33" s="107">
        <v>9.0786484373424499E-4</v>
      </c>
      <c r="W33" s="125"/>
      <c r="X33" s="109">
        <v>2.0161850519569901E-3</v>
      </c>
      <c r="Y33" s="103"/>
      <c r="Z33" s="107">
        <v>2.49148795668243E-3</v>
      </c>
      <c r="AA33" s="103"/>
      <c r="AB33" s="107">
        <v>1.5547663407924101E-3</v>
      </c>
      <c r="AC33" s="125"/>
      <c r="AD33" s="109">
        <v>7.0095716540916697E-3</v>
      </c>
      <c r="AE33" s="103"/>
      <c r="AF33" s="107">
        <v>2.0386304222775901E-3</v>
      </c>
      <c r="AG33" s="103"/>
      <c r="AH33" s="107">
        <v>1.0993787469351E-3</v>
      </c>
      <c r="AI33" s="125"/>
      <c r="AJ33" s="107">
        <v>2.3373970281291801E-3</v>
      </c>
      <c r="AK33" s="103"/>
      <c r="AL33" s="107"/>
      <c r="AM33" s="125"/>
    </row>
    <row r="34" spans="1:39" x14ac:dyDescent="0.35">
      <c r="A34" s="531"/>
      <c r="B34" s="109"/>
      <c r="C34" s="125"/>
      <c r="D34" s="109"/>
      <c r="E34" s="103"/>
      <c r="F34" s="107"/>
      <c r="G34" s="125"/>
      <c r="H34" s="109"/>
      <c r="I34" s="103"/>
      <c r="J34" s="107"/>
      <c r="K34" s="125"/>
      <c r="L34" s="109"/>
      <c r="M34" s="103"/>
      <c r="N34" s="107"/>
      <c r="O34" s="103"/>
      <c r="P34" s="107"/>
      <c r="Q34" s="103"/>
      <c r="R34" s="107"/>
      <c r="S34" s="125"/>
      <c r="T34" s="109"/>
      <c r="U34" s="103"/>
      <c r="V34" s="107"/>
      <c r="W34" s="125"/>
      <c r="X34" s="109"/>
      <c r="Y34" s="103"/>
      <c r="Z34" s="107"/>
      <c r="AA34" s="103"/>
      <c r="AB34" s="107"/>
      <c r="AC34" s="125"/>
      <c r="AD34" s="109"/>
      <c r="AE34" s="103"/>
      <c r="AF34" s="107"/>
      <c r="AG34" s="103"/>
      <c r="AH34" s="107"/>
      <c r="AI34" s="125"/>
      <c r="AJ34" s="107"/>
      <c r="AK34" s="103"/>
      <c r="AL34" s="107"/>
      <c r="AM34" s="125"/>
    </row>
    <row r="35" spans="1:39" x14ac:dyDescent="0.35">
      <c r="A35" s="531" t="s">
        <v>154</v>
      </c>
      <c r="B35" s="109">
        <v>2.1267846198701101E-4</v>
      </c>
      <c r="C35" s="125"/>
      <c r="D35" s="109"/>
      <c r="E35" s="103"/>
      <c r="F35" s="107">
        <v>4.32353447217127E-4</v>
      </c>
      <c r="G35" s="125"/>
      <c r="H35" s="109"/>
      <c r="I35" s="103"/>
      <c r="J35" s="107">
        <v>4.3679842184495303E-4</v>
      </c>
      <c r="K35" s="125"/>
      <c r="L35" s="109"/>
      <c r="M35" s="103"/>
      <c r="N35" s="107">
        <v>3.4318858126896599E-3</v>
      </c>
      <c r="O35" s="103"/>
      <c r="P35" s="107"/>
      <c r="Q35" s="103"/>
      <c r="R35" s="107"/>
      <c r="S35" s="125"/>
      <c r="T35" s="109"/>
      <c r="U35" s="103"/>
      <c r="V35" s="107">
        <v>2.5933385766083801E-4</v>
      </c>
      <c r="W35" s="125"/>
      <c r="X35" s="109"/>
      <c r="Y35" s="103"/>
      <c r="Z35" s="107"/>
      <c r="AA35" s="103"/>
      <c r="AB35" s="107">
        <v>5.1039076448089102E-4</v>
      </c>
      <c r="AC35" s="125"/>
      <c r="AD35" s="109"/>
      <c r="AE35" s="103"/>
      <c r="AF35" s="107">
        <v>4.40194262931579E-4</v>
      </c>
      <c r="AG35" s="103"/>
      <c r="AH35" s="107"/>
      <c r="AI35" s="125"/>
      <c r="AJ35" s="107">
        <v>2.5231301063563001E-4</v>
      </c>
      <c r="AK35" s="103"/>
      <c r="AL35" s="107"/>
      <c r="AM35" s="125"/>
    </row>
    <row r="36" spans="1:39" x14ac:dyDescent="0.35">
      <c r="A36" s="531"/>
      <c r="B36" s="109"/>
      <c r="C36" s="125"/>
      <c r="D36" s="109"/>
      <c r="E36" s="103"/>
      <c r="F36" s="107"/>
      <c r="G36" s="125"/>
      <c r="H36" s="109"/>
      <c r="I36" s="103"/>
      <c r="J36" s="107"/>
      <c r="K36" s="125"/>
      <c r="L36" s="109"/>
      <c r="M36" s="103"/>
      <c r="N36" s="107"/>
      <c r="O36" s="103"/>
      <c r="P36" s="107"/>
      <c r="Q36" s="103"/>
      <c r="R36" s="107"/>
      <c r="S36" s="125"/>
      <c r="T36" s="109"/>
      <c r="U36" s="103"/>
      <c r="V36" s="107"/>
      <c r="W36" s="125"/>
      <c r="X36" s="109"/>
      <c r="Y36" s="103"/>
      <c r="Z36" s="107"/>
      <c r="AA36" s="103"/>
      <c r="AB36" s="107"/>
      <c r="AC36" s="125"/>
      <c r="AD36" s="109"/>
      <c r="AE36" s="103"/>
      <c r="AF36" s="107"/>
      <c r="AG36" s="103"/>
      <c r="AH36" s="107"/>
      <c r="AI36" s="125"/>
      <c r="AJ36" s="107"/>
      <c r="AK36" s="103"/>
      <c r="AL36" s="107"/>
      <c r="AM36" s="125"/>
    </row>
    <row r="37" spans="1:39" x14ac:dyDescent="0.35">
      <c r="A37" s="531" t="s">
        <v>180</v>
      </c>
      <c r="B37" s="109">
        <v>7.7677055040487704E-3</v>
      </c>
      <c r="C37" s="125"/>
      <c r="D37" s="109">
        <v>9.3423561772625705E-3</v>
      </c>
      <c r="E37" s="103"/>
      <c r="F37" s="107">
        <v>6.1412532523771497E-3</v>
      </c>
      <c r="G37" s="125"/>
      <c r="H37" s="109">
        <v>6.7078713909917596E-3</v>
      </c>
      <c r="I37" s="103"/>
      <c r="J37" s="107">
        <v>8.90672537933823E-3</v>
      </c>
      <c r="K37" s="125"/>
      <c r="L37" s="109">
        <v>8.8286004215762E-3</v>
      </c>
      <c r="M37" s="103"/>
      <c r="N37" s="107">
        <v>9.7073111268969406E-3</v>
      </c>
      <c r="O37" s="103"/>
      <c r="P37" s="107">
        <v>3.9281587760130699E-3</v>
      </c>
      <c r="Q37" s="103"/>
      <c r="R37" s="107">
        <v>3.06692738265425E-3</v>
      </c>
      <c r="S37" s="125"/>
      <c r="T37" s="109">
        <v>3.0112574312056301E-3</v>
      </c>
      <c r="U37" s="103"/>
      <c r="V37" s="107">
        <v>8.8988316805121894E-3</v>
      </c>
      <c r="W37" s="125"/>
      <c r="X37" s="109">
        <v>9.0424933584180994E-3</v>
      </c>
      <c r="Y37" s="103"/>
      <c r="Z37" s="107">
        <v>5.7999606446361603E-3</v>
      </c>
      <c r="AA37" s="103"/>
      <c r="AB37" s="107">
        <v>8.3786378115878902E-3</v>
      </c>
      <c r="AC37" s="125"/>
      <c r="AD37" s="109">
        <v>7.57597647167642E-3</v>
      </c>
      <c r="AE37" s="103"/>
      <c r="AF37" s="107">
        <v>6.5846097269083304E-3</v>
      </c>
      <c r="AG37" s="103"/>
      <c r="AH37" s="107">
        <v>7.5729270734734497E-3</v>
      </c>
      <c r="AI37" s="125"/>
      <c r="AJ37" s="107">
        <v>7.0422172233157903E-3</v>
      </c>
      <c r="AK37" s="103"/>
      <c r="AL37" s="107">
        <v>7.08671575899483E-3</v>
      </c>
      <c r="AM37" s="125"/>
    </row>
    <row r="38" spans="1:39" ht="15.75" customHeight="1" x14ac:dyDescent="0.35">
      <c r="A38" s="535"/>
      <c r="B38" s="341"/>
      <c r="C38" s="334"/>
      <c r="D38" s="341"/>
      <c r="E38" s="335"/>
      <c r="F38" s="338"/>
      <c r="G38" s="334"/>
      <c r="H38" s="341"/>
      <c r="I38" s="335"/>
      <c r="J38" s="338"/>
      <c r="K38" s="334"/>
      <c r="L38" s="341"/>
      <c r="M38" s="335"/>
      <c r="N38" s="338"/>
      <c r="O38" s="335"/>
      <c r="P38" s="338"/>
      <c r="Q38" s="335"/>
      <c r="R38" s="338"/>
      <c r="S38" s="334"/>
      <c r="T38" s="341"/>
      <c r="U38" s="335"/>
      <c r="V38" s="338"/>
      <c r="W38" s="334"/>
      <c r="X38" s="341"/>
      <c r="Y38" s="335"/>
      <c r="Z38" s="338"/>
      <c r="AA38" s="335"/>
      <c r="AB38" s="338"/>
      <c r="AC38" s="334"/>
      <c r="AD38" s="341"/>
      <c r="AE38" s="335"/>
      <c r="AF38" s="338"/>
      <c r="AG38" s="335"/>
      <c r="AH38" s="338"/>
      <c r="AI38" s="334"/>
      <c r="AJ38" s="338"/>
      <c r="AK38" s="335"/>
      <c r="AL38" s="338"/>
      <c r="AM38" s="334"/>
    </row>
    <row r="39" spans="1:39" x14ac:dyDescent="0.35">
      <c r="A39" s="351"/>
      <c r="B39" s="336"/>
      <c r="C39" s="350"/>
      <c r="D39" s="336"/>
      <c r="E39" s="350"/>
      <c r="F39" s="336"/>
      <c r="G39" s="350"/>
      <c r="H39" s="336"/>
      <c r="I39" s="350"/>
      <c r="J39" s="336"/>
      <c r="K39" s="350"/>
      <c r="L39" s="336"/>
      <c r="M39" s="350"/>
      <c r="N39" s="336"/>
      <c r="O39" s="350"/>
      <c r="P39" s="336"/>
      <c r="Q39" s="350"/>
      <c r="R39" s="336"/>
      <c r="S39" s="350"/>
      <c r="T39" s="336"/>
      <c r="U39" s="350"/>
      <c r="V39" s="336"/>
      <c r="W39" s="350"/>
      <c r="X39" s="336"/>
      <c r="Y39" s="350"/>
      <c r="Z39" s="336"/>
      <c r="AA39" s="350"/>
      <c r="AB39" s="336"/>
      <c r="AC39" s="350"/>
      <c r="AD39" s="336"/>
      <c r="AE39" s="350"/>
      <c r="AF39" s="336"/>
      <c r="AG39" s="350"/>
      <c r="AH39" s="336"/>
      <c r="AI39" s="350"/>
      <c r="AJ39" s="336"/>
      <c r="AK39" s="350"/>
      <c r="AL39" s="336"/>
      <c r="AM39" s="350"/>
    </row>
    <row r="40" spans="1:39" x14ac:dyDescent="0.35">
      <c r="A40" s="28" t="s">
        <v>157</v>
      </c>
    </row>
    <row r="41" spans="1:39" x14ac:dyDescent="0.35">
      <c r="A41" t="s">
        <v>158</v>
      </c>
    </row>
  </sheetData>
  <mergeCells count="36">
    <mergeCell ref="AJ1:AK1"/>
    <mergeCell ref="AL1:AM1"/>
    <mergeCell ref="A35:A36"/>
    <mergeCell ref="A37:A38"/>
    <mergeCell ref="A25:A26"/>
    <mergeCell ref="A27:A28"/>
    <mergeCell ref="A29:A30"/>
    <mergeCell ref="A31:A32"/>
    <mergeCell ref="A33:A34"/>
    <mergeCell ref="A15:A16"/>
    <mergeCell ref="A17:A18"/>
    <mergeCell ref="A19:A20"/>
    <mergeCell ref="A21:A22"/>
    <mergeCell ref="A23:A24"/>
    <mergeCell ref="A5:A6"/>
    <mergeCell ref="A7:A8"/>
    <mergeCell ref="A9:A10"/>
    <mergeCell ref="A11:A12"/>
    <mergeCell ref="A13:A14"/>
    <mergeCell ref="B1:C1"/>
    <mergeCell ref="D1:E1"/>
    <mergeCell ref="F1:G1"/>
    <mergeCell ref="H1:I1"/>
    <mergeCell ref="J1:K1"/>
    <mergeCell ref="L1:M1"/>
    <mergeCell ref="N1:O1"/>
    <mergeCell ref="P1:Q1"/>
    <mergeCell ref="R1:S1"/>
    <mergeCell ref="T1:U1"/>
    <mergeCell ref="AF1:AG1"/>
    <mergeCell ref="AH1:AI1"/>
    <mergeCell ref="V1:W1"/>
    <mergeCell ref="X1:Y1"/>
    <mergeCell ref="Z1:AA1"/>
    <mergeCell ref="AB1:AC1"/>
    <mergeCell ref="AD1:AE1"/>
  </mergeCells>
  <pageMargins left="0.7" right="0.7" top="0.75" bottom="0.75" header="0.3" footer="0.3"/>
  <pageSetup paperSize="9" orientation="portrait" horizontalDpi="300" verticalDpi="30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dimension ref="A1:U42"/>
  <sheetViews>
    <sheetView zoomScaleNormal="100" workbookViewId="0">
      <selection sqref="A1:A3"/>
    </sheetView>
  </sheetViews>
  <sheetFormatPr defaultColWidth="10.90625" defaultRowHeight="14.5" x14ac:dyDescent="0.35"/>
  <cols>
    <col min="1" max="1" width="45" customWidth="1"/>
  </cols>
  <sheetData>
    <row r="1" spans="1:21" ht="101.5" customHeight="1" x14ac:dyDescent="0.35">
      <c r="A1" s="498" t="s">
        <v>236</v>
      </c>
      <c r="B1" s="465" t="s">
        <v>159</v>
      </c>
      <c r="C1" s="466"/>
      <c r="D1" s="446">
        <v>2021</v>
      </c>
      <c r="E1" s="447"/>
      <c r="F1" s="447"/>
      <c r="G1" s="447"/>
      <c r="H1" s="447"/>
      <c r="I1" s="448"/>
      <c r="J1" s="446">
        <v>2022</v>
      </c>
      <c r="K1" s="447"/>
      <c r="L1" s="447"/>
      <c r="M1" s="447"/>
      <c r="N1" s="447"/>
      <c r="O1" s="448"/>
      <c r="P1" s="446">
        <v>2023</v>
      </c>
      <c r="Q1" s="447"/>
      <c r="R1" s="447"/>
      <c r="S1" s="447"/>
      <c r="T1" s="447"/>
      <c r="U1" s="448"/>
    </row>
    <row r="2" spans="1:21" x14ac:dyDescent="0.35">
      <c r="A2" s="496"/>
      <c r="B2" s="472"/>
      <c r="C2" s="474"/>
      <c r="D2" s="472" t="s">
        <v>58</v>
      </c>
      <c r="E2" s="473"/>
      <c r="F2" s="473" t="s">
        <v>59</v>
      </c>
      <c r="G2" s="473"/>
      <c r="H2" s="473" t="s">
        <v>60</v>
      </c>
      <c r="I2" s="474"/>
      <c r="J2" s="472" t="s">
        <v>61</v>
      </c>
      <c r="K2" s="473"/>
      <c r="L2" s="473" t="s">
        <v>62</v>
      </c>
      <c r="M2" s="473"/>
      <c r="N2" s="473" t="s">
        <v>60</v>
      </c>
      <c r="O2" s="474"/>
      <c r="P2" s="472" t="s">
        <v>63</v>
      </c>
      <c r="Q2" s="473"/>
      <c r="R2" s="473" t="s">
        <v>64</v>
      </c>
      <c r="S2" s="473"/>
      <c r="T2" s="473" t="s">
        <v>60</v>
      </c>
      <c r="U2" s="474"/>
    </row>
    <row r="3" spans="1:21" ht="15.75" customHeight="1" x14ac:dyDescent="0.35">
      <c r="A3" s="497"/>
      <c r="B3" s="452"/>
      <c r="C3" s="454"/>
      <c r="D3" s="115" t="s">
        <v>130</v>
      </c>
      <c r="E3" s="113"/>
      <c r="F3" s="113" t="s">
        <v>131</v>
      </c>
      <c r="G3" s="113"/>
      <c r="H3" s="113"/>
      <c r="I3" s="112"/>
      <c r="J3" s="115" t="s">
        <v>133</v>
      </c>
      <c r="K3" s="113"/>
      <c r="L3" s="113" t="s">
        <v>134</v>
      </c>
      <c r="M3" s="113"/>
      <c r="N3" s="113"/>
      <c r="O3" s="112"/>
      <c r="P3" s="115" t="s">
        <v>160</v>
      </c>
      <c r="Q3" s="113"/>
      <c r="R3" s="113" t="s">
        <v>161</v>
      </c>
      <c r="S3" s="113"/>
      <c r="T3" s="113"/>
      <c r="U3" s="112"/>
    </row>
    <row r="4" spans="1:21" x14ac:dyDescent="0.35">
      <c r="A4" s="246"/>
      <c r="B4" s="126" t="s">
        <v>135</v>
      </c>
      <c r="C4" s="127" t="s">
        <v>136</v>
      </c>
      <c r="D4" s="126" t="s">
        <v>135</v>
      </c>
      <c r="E4" s="117" t="s">
        <v>136</v>
      </c>
      <c r="F4" s="117" t="s">
        <v>135</v>
      </c>
      <c r="G4" s="117" t="s">
        <v>136</v>
      </c>
      <c r="H4" s="117" t="s">
        <v>135</v>
      </c>
      <c r="I4" s="127" t="s">
        <v>136</v>
      </c>
      <c r="J4" s="126" t="s">
        <v>135</v>
      </c>
      <c r="K4" s="117" t="s">
        <v>136</v>
      </c>
      <c r="L4" s="117" t="s">
        <v>135</v>
      </c>
      <c r="M4" s="117" t="s">
        <v>136</v>
      </c>
      <c r="N4" s="117" t="s">
        <v>135</v>
      </c>
      <c r="O4" s="127" t="s">
        <v>136</v>
      </c>
      <c r="P4" s="126" t="s">
        <v>135</v>
      </c>
      <c r="Q4" s="117" t="s">
        <v>136</v>
      </c>
      <c r="R4" s="117" t="s">
        <v>135</v>
      </c>
      <c r="S4" s="117" t="s">
        <v>136</v>
      </c>
      <c r="T4" s="117" t="s">
        <v>135</v>
      </c>
      <c r="U4" s="127" t="s">
        <v>136</v>
      </c>
    </row>
    <row r="5" spans="1:21" ht="15.75" customHeight="1" x14ac:dyDescent="0.35">
      <c r="A5" s="259" t="s">
        <v>65</v>
      </c>
      <c r="B5" s="123">
        <v>12083</v>
      </c>
      <c r="C5" s="260"/>
      <c r="D5" s="123">
        <v>2048</v>
      </c>
      <c r="E5" s="124"/>
      <c r="F5" s="124">
        <v>2051</v>
      </c>
      <c r="G5" s="124"/>
      <c r="H5" s="124">
        <v>4099</v>
      </c>
      <c r="I5" s="260"/>
      <c r="J5" s="123">
        <v>2000</v>
      </c>
      <c r="K5" s="124"/>
      <c r="L5" s="124">
        <v>2000</v>
      </c>
      <c r="M5" s="124"/>
      <c r="N5" s="124">
        <v>4000</v>
      </c>
      <c r="O5" s="260"/>
      <c r="P5" s="123">
        <v>1989</v>
      </c>
      <c r="Q5" s="124"/>
      <c r="R5" s="124">
        <v>1995</v>
      </c>
      <c r="S5" s="124"/>
      <c r="T5" s="124">
        <v>3984</v>
      </c>
      <c r="U5" s="269"/>
    </row>
    <row r="6" spans="1:21" x14ac:dyDescent="0.35">
      <c r="A6" s="509" t="s">
        <v>237</v>
      </c>
      <c r="B6" s="126">
        <v>0.18008931964816199</v>
      </c>
      <c r="C6" s="94"/>
      <c r="D6" s="203">
        <v>0.19060615545691101</v>
      </c>
      <c r="E6" s="205"/>
      <c r="F6" s="206">
        <v>0.202625024754327</v>
      </c>
      <c r="G6" s="205"/>
      <c r="H6" s="206">
        <v>0.19661998828308899</v>
      </c>
      <c r="I6" s="204"/>
      <c r="J6" s="203">
        <v>0.171774704742338</v>
      </c>
      <c r="K6" s="205"/>
      <c r="L6" s="206">
        <v>0.17887075269089101</v>
      </c>
      <c r="M6" s="205"/>
      <c r="N6" s="206">
        <v>0.17532272874677299</v>
      </c>
      <c r="O6" s="204"/>
      <c r="P6" s="203">
        <v>0.15094378569870201</v>
      </c>
      <c r="Q6" s="205"/>
      <c r="R6" s="206">
        <v>0.184739755193188</v>
      </c>
      <c r="S6" s="205"/>
      <c r="T6" s="206">
        <v>0.16786721940879701</v>
      </c>
      <c r="U6" s="204"/>
    </row>
    <row r="7" spans="1:21" x14ac:dyDescent="0.35">
      <c r="A7" s="509"/>
      <c r="B7" s="109"/>
      <c r="C7" s="125"/>
      <c r="D7" s="175"/>
      <c r="E7" s="166"/>
      <c r="F7" s="167"/>
      <c r="G7" s="166"/>
      <c r="H7" s="167"/>
      <c r="I7" s="170"/>
      <c r="J7" s="175"/>
      <c r="K7" s="166"/>
      <c r="L7" s="167"/>
      <c r="M7" s="166"/>
      <c r="N7" s="167"/>
      <c r="O7" s="170"/>
      <c r="P7" s="175"/>
      <c r="Q7" s="166"/>
      <c r="R7" s="167"/>
      <c r="S7" s="166"/>
      <c r="T7" s="167"/>
      <c r="U7" s="170"/>
    </row>
    <row r="8" spans="1:21" x14ac:dyDescent="0.35">
      <c r="A8" s="509" t="s">
        <v>238</v>
      </c>
      <c r="B8" s="109">
        <v>0.58152422881138399</v>
      </c>
      <c r="C8" s="125"/>
      <c r="D8" s="175">
        <v>0.58077925574649902</v>
      </c>
      <c r="E8" s="166"/>
      <c r="F8" s="167">
        <v>0.55262857675333299</v>
      </c>
      <c r="G8" s="166"/>
      <c r="H8" s="167">
        <v>0.56669361480815506</v>
      </c>
      <c r="I8" s="170"/>
      <c r="J8" s="175">
        <v>0.62531546756202705</v>
      </c>
      <c r="K8" s="166"/>
      <c r="L8" s="167">
        <v>0.64449018957693205</v>
      </c>
      <c r="M8" s="166"/>
      <c r="N8" s="167">
        <v>0.63490282865097203</v>
      </c>
      <c r="O8" s="170"/>
      <c r="P8" s="175">
        <v>0.57448397077547497</v>
      </c>
      <c r="Q8" s="166"/>
      <c r="R8" s="167">
        <v>0.51199007444631395</v>
      </c>
      <c r="S8" s="166"/>
      <c r="T8" s="167">
        <v>0.54318996360149396</v>
      </c>
      <c r="U8" s="170"/>
    </row>
    <row r="9" spans="1:21" x14ac:dyDescent="0.35">
      <c r="A9" s="509"/>
      <c r="B9" s="109"/>
      <c r="C9" s="125"/>
      <c r="D9" s="175"/>
      <c r="E9" s="166"/>
      <c r="F9" s="167"/>
      <c r="G9" s="166"/>
      <c r="H9" s="167"/>
      <c r="I9" s="170"/>
      <c r="J9" s="175"/>
      <c r="K9" s="166"/>
      <c r="L9" s="167"/>
      <c r="M9" s="166"/>
      <c r="N9" s="167"/>
      <c r="O9" s="170"/>
      <c r="P9" s="175"/>
      <c r="Q9" s="166"/>
      <c r="R9" s="167"/>
      <c r="S9" s="166"/>
      <c r="T9" s="167"/>
      <c r="U9" s="170"/>
    </row>
    <row r="10" spans="1:21" x14ac:dyDescent="0.35">
      <c r="A10" s="509" t="s">
        <v>239</v>
      </c>
      <c r="B10" s="109">
        <v>0.61095940817835903</v>
      </c>
      <c r="C10" s="125"/>
      <c r="D10" s="175">
        <v>0.62772080951717202</v>
      </c>
      <c r="E10" s="166"/>
      <c r="F10" s="167">
        <v>0.63043657926143204</v>
      </c>
      <c r="G10" s="166"/>
      <c r="H10" s="167">
        <v>0.62907968819637405</v>
      </c>
      <c r="I10" s="170"/>
      <c r="J10" s="175">
        <v>0.64736086452895902</v>
      </c>
      <c r="K10" s="166"/>
      <c r="L10" s="167">
        <v>0.64991251297661901</v>
      </c>
      <c r="M10" s="166"/>
      <c r="N10" s="167">
        <v>0.64863668876363301</v>
      </c>
      <c r="O10" s="170"/>
      <c r="P10" s="175">
        <v>0.55201591239823</v>
      </c>
      <c r="Q10" s="166"/>
      <c r="R10" s="167">
        <v>0.55695161991074404</v>
      </c>
      <c r="S10" s="166"/>
      <c r="T10" s="167">
        <v>0.55448748282955296</v>
      </c>
      <c r="U10" s="170"/>
    </row>
    <row r="11" spans="1:21" x14ac:dyDescent="0.35">
      <c r="A11" s="509"/>
      <c r="B11" s="109"/>
      <c r="C11" s="125"/>
      <c r="D11" s="175"/>
      <c r="E11" s="166"/>
      <c r="F11" s="167"/>
      <c r="G11" s="166"/>
      <c r="H11" s="167"/>
      <c r="I11" s="170"/>
      <c r="J11" s="175"/>
      <c r="K11" s="166"/>
      <c r="L11" s="167"/>
      <c r="M11" s="166"/>
      <c r="N11" s="167"/>
      <c r="O11" s="170"/>
      <c r="P11" s="175"/>
      <c r="Q11" s="166"/>
      <c r="R11" s="167"/>
      <c r="S11" s="166"/>
      <c r="T11" s="167"/>
      <c r="U11" s="170"/>
    </row>
    <row r="12" spans="1:21" x14ac:dyDescent="0.35">
      <c r="A12" s="509" t="s">
        <v>240</v>
      </c>
      <c r="B12" s="109">
        <v>0.18002571690116401</v>
      </c>
      <c r="C12" s="125"/>
      <c r="D12" s="175">
        <v>0.160682304967142</v>
      </c>
      <c r="E12" s="166"/>
      <c r="F12" s="167">
        <v>0.18425224767100201</v>
      </c>
      <c r="G12" s="166"/>
      <c r="H12" s="167">
        <v>0.17247590148907799</v>
      </c>
      <c r="I12" s="170"/>
      <c r="J12" s="175">
        <v>0.18103314522844999</v>
      </c>
      <c r="K12" s="166"/>
      <c r="L12" s="167">
        <v>0.16391948746748899</v>
      </c>
      <c r="M12" s="166"/>
      <c r="N12" s="167">
        <v>0.17247631627523699</v>
      </c>
      <c r="O12" s="170"/>
      <c r="P12" s="175">
        <v>0.20050503418930399</v>
      </c>
      <c r="Q12" s="166"/>
      <c r="R12" s="167">
        <v>0.19025676159886201</v>
      </c>
      <c r="S12" s="166"/>
      <c r="T12" s="167">
        <v>0.19537318076353899</v>
      </c>
      <c r="U12" s="170"/>
    </row>
    <row r="13" spans="1:21" x14ac:dyDescent="0.35">
      <c r="A13" s="509"/>
      <c r="B13" s="109"/>
      <c r="C13" s="125"/>
      <c r="D13" s="175"/>
      <c r="E13" s="166"/>
      <c r="F13" s="167"/>
      <c r="G13" s="166"/>
      <c r="H13" s="167"/>
      <c r="I13" s="170"/>
      <c r="J13" s="175"/>
      <c r="K13" s="166"/>
      <c r="L13" s="167"/>
      <c r="M13" s="166"/>
      <c r="N13" s="167"/>
      <c r="O13" s="170"/>
      <c r="P13" s="175"/>
      <c r="Q13" s="166"/>
      <c r="R13" s="167"/>
      <c r="S13" s="166"/>
      <c r="T13" s="167"/>
      <c r="U13" s="170"/>
    </row>
    <row r="14" spans="1:21" x14ac:dyDescent="0.35">
      <c r="A14" s="509" t="s">
        <v>241</v>
      </c>
      <c r="B14" s="109">
        <v>0.70405726684505399</v>
      </c>
      <c r="C14" s="125"/>
      <c r="D14" s="175">
        <v>0.72652688278267796</v>
      </c>
      <c r="E14" s="166"/>
      <c r="F14" s="167">
        <v>0.70051861301525797</v>
      </c>
      <c r="G14" s="166"/>
      <c r="H14" s="167">
        <v>0.71351323044909098</v>
      </c>
      <c r="I14" s="170"/>
      <c r="J14" s="175">
        <v>0.76285588085571598</v>
      </c>
      <c r="K14" s="166"/>
      <c r="L14" s="167">
        <v>0.73039316848772595</v>
      </c>
      <c r="M14" s="166"/>
      <c r="N14" s="167">
        <v>0.74662452453375505</v>
      </c>
      <c r="O14" s="170"/>
      <c r="P14" s="175">
        <v>0.66148980457890905</v>
      </c>
      <c r="Q14" s="166"/>
      <c r="R14" s="167">
        <v>0.64172025279758904</v>
      </c>
      <c r="S14" s="166"/>
      <c r="T14" s="167">
        <v>0.65159014186605002</v>
      </c>
      <c r="U14" s="170"/>
    </row>
    <row r="15" spans="1:21" x14ac:dyDescent="0.35">
      <c r="A15" s="509"/>
      <c r="B15" s="109"/>
      <c r="C15" s="125"/>
      <c r="D15" s="175"/>
      <c r="E15" s="166"/>
      <c r="F15" s="167"/>
      <c r="G15" s="166"/>
      <c r="H15" s="167"/>
      <c r="I15" s="170"/>
      <c r="J15" s="175"/>
      <c r="K15" s="166"/>
      <c r="L15" s="167"/>
      <c r="M15" s="166"/>
      <c r="N15" s="167"/>
      <c r="O15" s="170"/>
      <c r="P15" s="175"/>
      <c r="Q15" s="166"/>
      <c r="R15" s="167"/>
      <c r="S15" s="166"/>
      <c r="T15" s="167"/>
      <c r="U15" s="170"/>
    </row>
    <row r="16" spans="1:21" x14ac:dyDescent="0.35">
      <c r="A16" s="509" t="s">
        <v>242</v>
      </c>
      <c r="B16" s="109">
        <v>0.39281524253126499</v>
      </c>
      <c r="C16" s="125"/>
      <c r="D16" s="119">
        <v>0.412443746338989</v>
      </c>
      <c r="E16" s="143"/>
      <c r="F16" s="129">
        <v>0.37214744900359698</v>
      </c>
      <c r="G16" s="143"/>
      <c r="H16" s="129">
        <v>0.39228085166959697</v>
      </c>
      <c r="I16" s="111"/>
      <c r="J16" s="119">
        <v>0.42403464486394798</v>
      </c>
      <c r="K16" s="143"/>
      <c r="L16" s="167">
        <v>0.38411626439384899</v>
      </c>
      <c r="M16" s="166"/>
      <c r="N16" s="167">
        <v>0.40407545445924498</v>
      </c>
      <c r="O16" s="170"/>
      <c r="P16" s="119">
        <v>0.40204075113635201</v>
      </c>
      <c r="Q16" s="143"/>
      <c r="R16" s="167">
        <v>0.36213859324032899</v>
      </c>
      <c r="S16" s="166"/>
      <c r="T16" s="167">
        <v>0.382059625157609</v>
      </c>
      <c r="U16" s="170"/>
    </row>
    <row r="17" spans="1:21" x14ac:dyDescent="0.35">
      <c r="A17" s="509"/>
      <c r="B17" s="109"/>
      <c r="C17" s="125"/>
      <c r="D17" s="175"/>
      <c r="E17" s="166"/>
      <c r="F17" s="166"/>
      <c r="G17" s="166"/>
      <c r="H17" s="166"/>
      <c r="I17" s="170"/>
      <c r="J17" s="175"/>
      <c r="K17" s="166"/>
      <c r="L17" s="167"/>
      <c r="M17" s="166"/>
      <c r="N17" s="167"/>
      <c r="O17" s="170"/>
      <c r="P17" s="175"/>
      <c r="Q17" s="166"/>
      <c r="R17" s="167"/>
      <c r="S17" s="166"/>
      <c r="T17" s="167"/>
      <c r="U17" s="170"/>
    </row>
    <row r="18" spans="1:21" x14ac:dyDescent="0.35">
      <c r="A18" s="509" t="s">
        <v>243</v>
      </c>
      <c r="B18" s="109">
        <v>0.55404983242487105</v>
      </c>
      <c r="C18" s="125"/>
      <c r="D18" s="175">
        <v>0.52797852630901299</v>
      </c>
      <c r="E18" s="166"/>
      <c r="F18" s="167">
        <v>0.51163647750950703</v>
      </c>
      <c r="G18" s="166"/>
      <c r="H18" s="167">
        <v>0.519801521710203</v>
      </c>
      <c r="I18" s="170"/>
      <c r="J18" s="175">
        <v>0.58717497661923801</v>
      </c>
      <c r="K18" s="166"/>
      <c r="L18" s="167">
        <v>0.58350387920517799</v>
      </c>
      <c r="M18" s="166"/>
      <c r="N18" s="167">
        <v>0.58533942789660598</v>
      </c>
      <c r="O18" s="170"/>
      <c r="P18" s="175">
        <v>0.55690029853418899</v>
      </c>
      <c r="Q18" s="166"/>
      <c r="R18" s="167">
        <v>0.55883974067489195</v>
      </c>
      <c r="S18" s="166"/>
      <c r="T18" s="167">
        <v>0.55787148003877995</v>
      </c>
      <c r="U18" s="170"/>
    </row>
    <row r="19" spans="1:21" x14ac:dyDescent="0.35">
      <c r="A19" s="509"/>
      <c r="B19" s="109"/>
      <c r="C19" s="125"/>
      <c r="D19" s="175"/>
      <c r="E19" s="166"/>
      <c r="F19" s="167"/>
      <c r="G19" s="166"/>
      <c r="H19" s="167"/>
      <c r="I19" s="170"/>
      <c r="J19" s="175"/>
      <c r="K19" s="166"/>
      <c r="L19" s="167"/>
      <c r="M19" s="166"/>
      <c r="N19" s="167"/>
      <c r="O19" s="170"/>
      <c r="P19" s="175"/>
      <c r="Q19" s="166"/>
      <c r="R19" s="167"/>
      <c r="S19" s="166"/>
      <c r="T19" s="167"/>
      <c r="U19" s="170"/>
    </row>
    <row r="20" spans="1:21" ht="31.9" customHeight="1" x14ac:dyDescent="0.35">
      <c r="A20" s="509" t="s">
        <v>322</v>
      </c>
      <c r="B20" s="109">
        <v>0.44857496362489102</v>
      </c>
      <c r="C20" s="125"/>
      <c r="D20" s="175">
        <v>0.439589483113487</v>
      </c>
      <c r="E20" s="166"/>
      <c r="F20" s="167">
        <v>0.44940891080278</v>
      </c>
      <c r="G20" s="166"/>
      <c r="H20" s="167">
        <v>0.44450279027332501</v>
      </c>
      <c r="I20" s="170"/>
      <c r="J20" s="175">
        <v>0.48001981077997002</v>
      </c>
      <c r="K20" s="166"/>
      <c r="L20" s="167">
        <v>0.48608913400735099</v>
      </c>
      <c r="M20" s="166"/>
      <c r="N20" s="167">
        <v>0.48305447241945498</v>
      </c>
      <c r="O20" s="170"/>
      <c r="P20" s="175">
        <v>0.42276608150519401</v>
      </c>
      <c r="Q20" s="166"/>
      <c r="R20" s="167">
        <v>0.41354121426483798</v>
      </c>
      <c r="S20" s="166"/>
      <c r="T20" s="167">
        <v>0.41814670139680399</v>
      </c>
      <c r="U20" s="170"/>
    </row>
    <row r="21" spans="1:21" ht="25.15" customHeight="1" x14ac:dyDescent="0.35">
      <c r="A21" s="509"/>
      <c r="B21" s="109"/>
      <c r="C21" s="125"/>
      <c r="D21" s="175"/>
      <c r="E21" s="166"/>
      <c r="F21" s="167"/>
      <c r="G21" s="166"/>
      <c r="H21" s="167"/>
      <c r="I21" s="170"/>
      <c r="J21" s="175"/>
      <c r="K21" s="166"/>
      <c r="L21" s="167"/>
      <c r="M21" s="166"/>
      <c r="N21" s="167"/>
      <c r="O21" s="170"/>
      <c r="P21" s="175"/>
      <c r="Q21" s="166"/>
      <c r="R21" s="167"/>
      <c r="S21" s="166"/>
      <c r="T21" s="167"/>
      <c r="U21" s="170"/>
    </row>
    <row r="22" spans="1:21" x14ac:dyDescent="0.35">
      <c r="A22" s="509" t="s">
        <v>244</v>
      </c>
      <c r="B22" s="109">
        <v>0.217858977369012</v>
      </c>
      <c r="C22" s="125"/>
      <c r="D22" s="175">
        <v>0.212291211674</v>
      </c>
      <c r="E22" s="166"/>
      <c r="F22" s="167">
        <v>0.22444518504685701</v>
      </c>
      <c r="G22" s="166"/>
      <c r="H22" s="167">
        <v>0.21837264597779801</v>
      </c>
      <c r="I22" s="170"/>
      <c r="J22" s="175">
        <v>0.23554325564668499</v>
      </c>
      <c r="K22" s="166"/>
      <c r="L22" s="167">
        <v>0.21524716301792701</v>
      </c>
      <c r="M22" s="166"/>
      <c r="N22" s="167">
        <v>0.225395209246048</v>
      </c>
      <c r="O22" s="170"/>
      <c r="P22" s="175">
        <v>0.185462678696487</v>
      </c>
      <c r="Q22" s="166"/>
      <c r="R22" s="167">
        <v>0.23399220132346499</v>
      </c>
      <c r="S22" s="166"/>
      <c r="T22" s="167">
        <v>0.20976398359896101</v>
      </c>
      <c r="U22" s="170"/>
    </row>
    <row r="23" spans="1:21" x14ac:dyDescent="0.35">
      <c r="A23" s="509"/>
      <c r="B23" s="109"/>
      <c r="C23" s="125"/>
      <c r="D23" s="175"/>
      <c r="E23" s="166"/>
      <c r="F23" s="167"/>
      <c r="G23" s="166"/>
      <c r="H23" s="167"/>
      <c r="I23" s="170"/>
      <c r="J23" s="175"/>
      <c r="K23" s="166"/>
      <c r="L23" s="167"/>
      <c r="M23" s="166"/>
      <c r="N23" s="167"/>
      <c r="O23" s="170"/>
      <c r="P23" s="175"/>
      <c r="Q23" s="166"/>
      <c r="R23" s="167"/>
      <c r="S23" s="166"/>
      <c r="T23" s="167"/>
      <c r="U23" s="170"/>
    </row>
    <row r="24" spans="1:21" x14ac:dyDescent="0.35">
      <c r="A24" s="531" t="s">
        <v>245</v>
      </c>
      <c r="B24" s="109">
        <v>0.26951528825962701</v>
      </c>
      <c r="C24" s="125"/>
      <c r="D24" s="175">
        <v>0.25615695349302797</v>
      </c>
      <c r="E24" s="166"/>
      <c r="F24" s="167">
        <v>0.25642778458278598</v>
      </c>
      <c r="G24" s="166"/>
      <c r="H24" s="167">
        <v>0.25629246814566597</v>
      </c>
      <c r="I24" s="170"/>
      <c r="J24" s="175">
        <v>0.27925630158111597</v>
      </c>
      <c r="K24" s="166"/>
      <c r="L24" s="167">
        <v>0.263583100123713</v>
      </c>
      <c r="M24" s="166"/>
      <c r="N24" s="167">
        <v>0.27141970078580302</v>
      </c>
      <c r="O24" s="170"/>
      <c r="P24" s="175">
        <v>0.272425563781864</v>
      </c>
      <c r="Q24" s="166"/>
      <c r="R24" s="167">
        <v>0.28996348441176001</v>
      </c>
      <c r="S24" s="166"/>
      <c r="T24" s="167">
        <v>0.28120773046127701</v>
      </c>
      <c r="U24" s="170"/>
    </row>
    <row r="25" spans="1:21" x14ac:dyDescent="0.35">
      <c r="A25" s="531"/>
      <c r="B25" s="109"/>
      <c r="C25" s="125"/>
      <c r="D25" s="175"/>
      <c r="E25" s="166"/>
      <c r="F25" s="167"/>
      <c r="G25" s="166"/>
      <c r="H25" s="167"/>
      <c r="I25" s="170"/>
      <c r="J25" s="175"/>
      <c r="K25" s="166"/>
      <c r="L25" s="167"/>
      <c r="M25" s="166"/>
      <c r="N25" s="167"/>
      <c r="O25" s="170"/>
      <c r="P25" s="175"/>
      <c r="Q25" s="166"/>
      <c r="R25" s="167"/>
      <c r="S25" s="166"/>
      <c r="T25" s="167"/>
      <c r="U25" s="170"/>
    </row>
    <row r="26" spans="1:21" x14ac:dyDescent="0.35">
      <c r="A26" s="531" t="s">
        <v>246</v>
      </c>
      <c r="B26" s="109">
        <v>0.107042815320086</v>
      </c>
      <c r="C26" s="125"/>
      <c r="D26" s="175">
        <v>8.3095932459063798E-2</v>
      </c>
      <c r="E26" s="166"/>
      <c r="F26" s="167">
        <v>0.111973505981615</v>
      </c>
      <c r="G26" s="166"/>
      <c r="H26" s="167">
        <v>9.7545286661427297E-2</v>
      </c>
      <c r="I26" s="170"/>
      <c r="J26" s="175">
        <v>8.6727551369908701E-2</v>
      </c>
      <c r="K26" s="166"/>
      <c r="L26" s="167">
        <v>0.10775764250648399</v>
      </c>
      <c r="M26" s="166"/>
      <c r="N26" s="167">
        <v>9.7242597027573999E-2</v>
      </c>
      <c r="O26" s="170"/>
      <c r="P26" s="175">
        <v>0.112515423108385</v>
      </c>
      <c r="Q26" s="166"/>
      <c r="R26" s="167">
        <v>0.14075019667668801</v>
      </c>
      <c r="S26" s="166"/>
      <c r="T26" s="167">
        <v>0.126654071176483</v>
      </c>
      <c r="U26" s="170"/>
    </row>
    <row r="27" spans="1:21" x14ac:dyDescent="0.35">
      <c r="A27" s="531"/>
      <c r="B27" s="109"/>
      <c r="C27" s="125"/>
      <c r="D27" s="175"/>
      <c r="E27" s="166"/>
      <c r="F27" s="167"/>
      <c r="G27" s="166"/>
      <c r="H27" s="167"/>
      <c r="I27" s="170"/>
      <c r="J27" s="175"/>
      <c r="K27" s="166"/>
      <c r="L27" s="167"/>
      <c r="M27" s="166"/>
      <c r="N27" s="167"/>
      <c r="O27" s="170"/>
      <c r="P27" s="175"/>
      <c r="Q27" s="166"/>
      <c r="R27" s="167"/>
      <c r="S27" s="166"/>
      <c r="T27" s="167"/>
      <c r="U27" s="170"/>
    </row>
    <row r="28" spans="1:21" x14ac:dyDescent="0.35">
      <c r="A28" s="531" t="s">
        <v>247</v>
      </c>
      <c r="B28" s="109">
        <v>7.2586885943395907E-2</v>
      </c>
      <c r="C28" s="125"/>
      <c r="D28" s="119">
        <v>7.2712541060301894E-2</v>
      </c>
      <c r="E28" s="143"/>
      <c r="F28" s="129">
        <v>7.5789395985527405E-2</v>
      </c>
      <c r="G28" s="143"/>
      <c r="H28" s="129">
        <v>7.4252094465270396E-2</v>
      </c>
      <c r="I28" s="111"/>
      <c r="J28" s="119">
        <v>6.68472383997291E-2</v>
      </c>
      <c r="K28" s="143"/>
      <c r="L28" s="167">
        <v>5.8116806924839101E-2</v>
      </c>
      <c r="M28" s="166"/>
      <c r="N28" s="167">
        <v>6.2482022625179802E-2</v>
      </c>
      <c r="O28" s="170"/>
      <c r="P28" s="119">
        <v>7.1539140954095401E-2</v>
      </c>
      <c r="Q28" s="143"/>
      <c r="R28" s="167">
        <v>9.0470458837684994E-2</v>
      </c>
      <c r="S28" s="166"/>
      <c r="T28" s="167">
        <v>8.1019055513135804E-2</v>
      </c>
      <c r="U28" s="170"/>
    </row>
    <row r="29" spans="1:21" x14ac:dyDescent="0.35">
      <c r="A29" s="531"/>
      <c r="B29" s="109"/>
      <c r="C29" s="125"/>
      <c r="D29" s="348"/>
      <c r="E29" s="166"/>
      <c r="F29" s="167"/>
      <c r="G29" s="166"/>
      <c r="H29" s="166"/>
      <c r="I29" s="170"/>
      <c r="J29" s="348"/>
      <c r="K29" s="166"/>
      <c r="L29" s="167"/>
      <c r="M29" s="166"/>
      <c r="N29" s="167"/>
      <c r="O29" s="170"/>
      <c r="P29" s="348"/>
      <c r="Q29" s="166"/>
      <c r="R29" s="167"/>
      <c r="S29" s="166"/>
      <c r="T29" s="167"/>
      <c r="U29" s="170"/>
    </row>
    <row r="30" spans="1:21" x14ac:dyDescent="0.35">
      <c r="A30" s="531" t="s">
        <v>248</v>
      </c>
      <c r="B30" s="109">
        <v>7.9868687986141301E-2</v>
      </c>
      <c r="C30" s="125"/>
      <c r="D30" s="175">
        <v>7.9188155191637605E-2</v>
      </c>
      <c r="E30" s="166"/>
      <c r="F30" s="167">
        <v>8.0308062953004106E-2</v>
      </c>
      <c r="G30" s="166"/>
      <c r="H30" s="167">
        <v>7.9748518890662506E-2</v>
      </c>
      <c r="I30" s="170"/>
      <c r="J30" s="175">
        <v>6.6048010400928003E-2</v>
      </c>
      <c r="K30" s="166"/>
      <c r="L30" s="167">
        <v>6.3660782322275497E-2</v>
      </c>
      <c r="M30" s="166"/>
      <c r="N30" s="167">
        <v>6.4854396351455998E-2</v>
      </c>
      <c r="O30" s="170"/>
      <c r="P30" s="175">
        <v>8.0613077628489405E-2</v>
      </c>
      <c r="Q30" s="166"/>
      <c r="R30" s="167">
        <v>0.109477283519252</v>
      </c>
      <c r="S30" s="166"/>
      <c r="T30" s="167">
        <v>9.5066915831490503E-2</v>
      </c>
      <c r="U30" s="170"/>
    </row>
    <row r="31" spans="1:21" x14ac:dyDescent="0.35">
      <c r="A31" s="531"/>
      <c r="B31" s="109"/>
      <c r="C31" s="125"/>
      <c r="D31" s="175"/>
      <c r="E31" s="166"/>
      <c r="F31" s="167"/>
      <c r="G31" s="166"/>
      <c r="H31" s="167"/>
      <c r="I31" s="170"/>
      <c r="J31" s="175"/>
      <c r="K31" s="166"/>
      <c r="L31" s="167"/>
      <c r="M31" s="166"/>
      <c r="N31" s="167"/>
      <c r="O31" s="170"/>
      <c r="P31" s="175"/>
      <c r="Q31" s="166"/>
      <c r="R31" s="167"/>
      <c r="S31" s="166"/>
      <c r="T31" s="167"/>
      <c r="U31" s="170"/>
    </row>
    <row r="32" spans="1:21" x14ac:dyDescent="0.35">
      <c r="A32" s="531" t="s">
        <v>179</v>
      </c>
      <c r="B32" s="109">
        <v>3.1567051727431198E-3</v>
      </c>
      <c r="C32" s="125"/>
      <c r="D32" s="175">
        <v>2.5445087393650601E-3</v>
      </c>
      <c r="E32" s="166"/>
      <c r="F32" s="167">
        <v>5.2563607714188401E-3</v>
      </c>
      <c r="G32" s="166"/>
      <c r="H32" s="167">
        <v>3.9014271288185499E-3</v>
      </c>
      <c r="I32" s="170"/>
      <c r="J32" s="175">
        <v>6.6161784900757303E-3</v>
      </c>
      <c r="K32" s="166"/>
      <c r="L32" s="167">
        <v>3.1131944424058998E-3</v>
      </c>
      <c r="M32" s="166"/>
      <c r="N32" s="167">
        <v>4.8646864513531398E-3</v>
      </c>
      <c r="O32" s="170"/>
      <c r="P32" s="175">
        <v>5.0967370666081904E-4</v>
      </c>
      <c r="Q32" s="166"/>
      <c r="R32" s="167">
        <v>8.4111878012794398E-4</v>
      </c>
      <c r="S32" s="166"/>
      <c r="T32" s="167">
        <v>6.7564582739768997E-4</v>
      </c>
      <c r="U32" s="170"/>
    </row>
    <row r="33" spans="1:21" x14ac:dyDescent="0.35">
      <c r="A33" s="531"/>
      <c r="B33" s="109"/>
      <c r="C33" s="125"/>
      <c r="D33" s="175"/>
      <c r="E33" s="166"/>
      <c r="F33" s="167"/>
      <c r="G33" s="166"/>
      <c r="H33" s="167"/>
      <c r="I33" s="170"/>
      <c r="J33" s="175"/>
      <c r="K33" s="166"/>
      <c r="L33" s="167"/>
      <c r="M33" s="166"/>
      <c r="N33" s="167"/>
      <c r="O33" s="170"/>
      <c r="P33" s="175"/>
      <c r="Q33" s="166"/>
      <c r="R33" s="167"/>
      <c r="S33" s="166"/>
      <c r="T33" s="167"/>
      <c r="U33" s="170"/>
    </row>
    <row r="34" spans="1:21" x14ac:dyDescent="0.35">
      <c r="A34" s="531" t="s">
        <v>249</v>
      </c>
      <c r="B34" s="109">
        <v>1.17920357952664E-3</v>
      </c>
      <c r="C34" s="125"/>
      <c r="D34" s="175">
        <v>2.8584227957339299E-4</v>
      </c>
      <c r="E34" s="166"/>
      <c r="F34" s="167">
        <v>4.3664553641974602E-4</v>
      </c>
      <c r="G34" s="166"/>
      <c r="H34" s="167">
        <v>3.6129909284551002E-4</v>
      </c>
      <c r="I34" s="170"/>
      <c r="J34" s="175">
        <v>2.0420899969368698E-3</v>
      </c>
      <c r="K34" s="166"/>
      <c r="L34" s="167">
        <v>4.1689299228747997E-4</v>
      </c>
      <c r="M34" s="166"/>
      <c r="N34" s="167">
        <v>1.2294914877050899E-3</v>
      </c>
      <c r="O34" s="170"/>
      <c r="P34" s="175">
        <v>1.34261287416444E-3</v>
      </c>
      <c r="Q34" s="166"/>
      <c r="R34" s="167">
        <v>2.5959543339156999E-3</v>
      </c>
      <c r="S34" s="166"/>
      <c r="T34" s="167">
        <v>1.9702273923298298E-3</v>
      </c>
      <c r="U34" s="170"/>
    </row>
    <row r="35" spans="1:21" x14ac:dyDescent="0.35">
      <c r="A35" s="531"/>
      <c r="B35" s="109"/>
      <c r="C35" s="125"/>
      <c r="D35" s="175"/>
      <c r="E35" s="166"/>
      <c r="F35" s="167"/>
      <c r="G35" s="166"/>
      <c r="H35" s="167"/>
      <c r="I35" s="170"/>
      <c r="J35" s="175"/>
      <c r="K35" s="166"/>
      <c r="L35" s="167"/>
      <c r="M35" s="166"/>
      <c r="N35" s="167"/>
      <c r="O35" s="170"/>
      <c r="P35" s="175"/>
      <c r="Q35" s="166"/>
      <c r="R35" s="167"/>
      <c r="S35" s="166"/>
      <c r="T35" s="167"/>
      <c r="U35" s="170"/>
    </row>
    <row r="36" spans="1:21" x14ac:dyDescent="0.35">
      <c r="A36" s="531" t="s">
        <v>154</v>
      </c>
      <c r="B36" s="109">
        <v>5.1953554039050904E-4</v>
      </c>
      <c r="C36" s="125"/>
      <c r="D36" s="175">
        <v>4.2068065584608099E-4</v>
      </c>
      <c r="E36" s="166"/>
      <c r="F36" s="167">
        <v>9.3519843476977903E-4</v>
      </c>
      <c r="G36" s="166"/>
      <c r="H36" s="167">
        <v>6.7812782762026805E-4</v>
      </c>
      <c r="I36" s="170"/>
      <c r="J36" s="175">
        <v>1.32529549801206E-3</v>
      </c>
      <c r="K36" s="166"/>
      <c r="L36" s="167"/>
      <c r="M36" s="166"/>
      <c r="N36" s="167">
        <v>6.6264774337352304E-4</v>
      </c>
      <c r="O36" s="170"/>
      <c r="P36" s="175">
        <v>4.2599849277526002E-4</v>
      </c>
      <c r="Q36" s="166"/>
      <c r="R36" s="167"/>
      <c r="S36" s="166"/>
      <c r="T36" s="167">
        <v>2.1267846198701101E-4</v>
      </c>
      <c r="U36" s="170"/>
    </row>
    <row r="37" spans="1:21" x14ac:dyDescent="0.35">
      <c r="A37" s="531"/>
      <c r="B37" s="109"/>
      <c r="C37" s="125"/>
      <c r="D37" s="175"/>
      <c r="E37" s="166"/>
      <c r="F37" s="167"/>
      <c r="G37" s="166"/>
      <c r="H37" s="167"/>
      <c r="I37" s="170"/>
      <c r="J37" s="175"/>
      <c r="K37" s="166"/>
      <c r="L37" s="167"/>
      <c r="M37" s="166"/>
      <c r="N37" s="167"/>
      <c r="O37" s="170"/>
      <c r="P37" s="175"/>
      <c r="Q37" s="166"/>
      <c r="R37" s="167"/>
      <c r="S37" s="166"/>
      <c r="T37" s="167"/>
      <c r="U37" s="170"/>
    </row>
    <row r="38" spans="1:21" x14ac:dyDescent="0.35">
      <c r="A38" s="531" t="s">
        <v>180</v>
      </c>
      <c r="B38" s="109">
        <v>4.2361423045804902E-3</v>
      </c>
      <c r="C38" s="125"/>
      <c r="D38" s="175">
        <v>1.6220356128508701E-3</v>
      </c>
      <c r="E38" s="166"/>
      <c r="F38" s="167">
        <v>5.0492247413254604E-4</v>
      </c>
      <c r="G38" s="166"/>
      <c r="H38" s="167">
        <v>1.0630702478125001E-3</v>
      </c>
      <c r="I38" s="170"/>
      <c r="J38" s="175">
        <v>3.6811179944783198E-3</v>
      </c>
      <c r="K38" s="166"/>
      <c r="L38" s="167">
        <v>4.2595039211991799E-3</v>
      </c>
      <c r="M38" s="166"/>
      <c r="N38" s="167">
        <v>3.9703109602968901E-3</v>
      </c>
      <c r="O38" s="170"/>
      <c r="P38" s="175">
        <v>6.3325027811274599E-3</v>
      </c>
      <c r="Q38" s="166"/>
      <c r="R38" s="167">
        <v>9.1985917955169604E-3</v>
      </c>
      <c r="S38" s="166"/>
      <c r="T38" s="167">
        <v>7.7677055040487704E-3</v>
      </c>
      <c r="U38" s="170"/>
    </row>
    <row r="39" spans="1:21" ht="28.15" customHeight="1" x14ac:dyDescent="0.35">
      <c r="A39" s="535"/>
      <c r="B39" s="110"/>
      <c r="C39" s="142"/>
      <c r="D39" s="229"/>
      <c r="E39" s="232"/>
      <c r="F39" s="234"/>
      <c r="G39" s="232"/>
      <c r="H39" s="234"/>
      <c r="I39" s="230"/>
      <c r="J39" s="229"/>
      <c r="K39" s="232"/>
      <c r="L39" s="234"/>
      <c r="M39" s="232"/>
      <c r="N39" s="234"/>
      <c r="O39" s="230"/>
      <c r="P39" s="229"/>
      <c r="Q39" s="232"/>
      <c r="R39" s="234"/>
      <c r="S39" s="232"/>
      <c r="T39" s="234"/>
      <c r="U39" s="230"/>
    </row>
    <row r="40" spans="1:21" x14ac:dyDescent="0.35">
      <c r="A40" s="351"/>
      <c r="B40" s="249"/>
      <c r="C40" s="215"/>
    </row>
    <row r="41" spans="1:21" x14ac:dyDescent="0.35">
      <c r="A41" s="28" t="s">
        <v>157</v>
      </c>
    </row>
    <row r="42" spans="1:21" x14ac:dyDescent="0.35">
      <c r="A42" t="s">
        <v>158</v>
      </c>
    </row>
  </sheetData>
  <mergeCells count="31">
    <mergeCell ref="A1:A3"/>
    <mergeCell ref="B1:C3"/>
    <mergeCell ref="A28:A29"/>
    <mergeCell ref="A6:A7"/>
    <mergeCell ref="A8:A9"/>
    <mergeCell ref="A10:A11"/>
    <mergeCell ref="A12:A13"/>
    <mergeCell ref="A14:A15"/>
    <mergeCell ref="A16:A17"/>
    <mergeCell ref="A18:A19"/>
    <mergeCell ref="A20:A21"/>
    <mergeCell ref="A22:A23"/>
    <mergeCell ref="A24:A25"/>
    <mergeCell ref="A26:A27"/>
    <mergeCell ref="A30:A31"/>
    <mergeCell ref="A32:A33"/>
    <mergeCell ref="A34:A35"/>
    <mergeCell ref="A36:A37"/>
    <mergeCell ref="A38:A39"/>
    <mergeCell ref="N2:O2"/>
    <mergeCell ref="D1:I1"/>
    <mergeCell ref="J1:O1"/>
    <mergeCell ref="P1:U1"/>
    <mergeCell ref="P2:Q2"/>
    <mergeCell ref="R2:S2"/>
    <mergeCell ref="T2:U2"/>
    <mergeCell ref="D2:E2"/>
    <mergeCell ref="F2:G2"/>
    <mergeCell ref="H2:I2"/>
    <mergeCell ref="J2:K2"/>
    <mergeCell ref="L2:M2"/>
  </mergeCells>
  <pageMargins left="0.7" right="0.7" top="0.75" bottom="0.75" header="0.3" footer="0.3"/>
  <pageSetup paperSize="9" orientation="portrait" horizontalDpi="300" verticalDpi="30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dimension ref="A1:AM92"/>
  <sheetViews>
    <sheetView zoomScaleNormal="100" workbookViewId="0"/>
  </sheetViews>
  <sheetFormatPr defaultColWidth="10.90625" defaultRowHeight="14.5" x14ac:dyDescent="0.35"/>
  <cols>
    <col min="1" max="1" width="36.54296875" customWidth="1"/>
  </cols>
  <sheetData>
    <row r="1" spans="1:39" ht="83.5" customHeight="1" x14ac:dyDescent="0.35">
      <c r="A1" s="216" t="s">
        <v>250</v>
      </c>
      <c r="B1" s="479" t="s">
        <v>114</v>
      </c>
      <c r="C1" s="466"/>
      <c r="D1" s="485" t="s">
        <v>93</v>
      </c>
      <c r="E1" s="486"/>
      <c r="F1" s="480" t="s">
        <v>115</v>
      </c>
      <c r="G1" s="504"/>
      <c r="H1" s="481" t="s">
        <v>116</v>
      </c>
      <c r="I1" s="482"/>
      <c r="J1" s="482" t="s">
        <v>117</v>
      </c>
      <c r="K1" s="483"/>
      <c r="L1" s="479" t="s">
        <v>118</v>
      </c>
      <c r="M1" s="480"/>
      <c r="N1" s="480" t="s">
        <v>119</v>
      </c>
      <c r="O1" s="480"/>
      <c r="P1" s="480" t="s">
        <v>120</v>
      </c>
      <c r="Q1" s="480"/>
      <c r="R1" s="480" t="s">
        <v>121</v>
      </c>
      <c r="S1" s="504"/>
      <c r="T1" s="479" t="s">
        <v>122</v>
      </c>
      <c r="U1" s="480"/>
      <c r="V1" s="480" t="s">
        <v>123</v>
      </c>
      <c r="W1" s="504"/>
      <c r="X1" s="479" t="s">
        <v>124</v>
      </c>
      <c r="Y1" s="480"/>
      <c r="Z1" s="480" t="s">
        <v>125</v>
      </c>
      <c r="AA1" s="480"/>
      <c r="AB1" s="480" t="s">
        <v>126</v>
      </c>
      <c r="AC1" s="504"/>
      <c r="AD1" s="479" t="s">
        <v>127</v>
      </c>
      <c r="AE1" s="480"/>
      <c r="AF1" s="480" t="s">
        <v>128</v>
      </c>
      <c r="AG1" s="480"/>
      <c r="AH1" s="480" t="s">
        <v>129</v>
      </c>
      <c r="AI1" s="504"/>
      <c r="AJ1" s="467" t="s">
        <v>298</v>
      </c>
      <c r="AK1" s="468"/>
      <c r="AL1" s="468" t="s">
        <v>299</v>
      </c>
      <c r="AM1" s="469"/>
    </row>
    <row r="2" spans="1:39" ht="15.75" customHeight="1" x14ac:dyDescent="0.35">
      <c r="A2" s="244"/>
      <c r="B2" s="368"/>
      <c r="C2" s="112"/>
      <c r="D2" s="372" t="s">
        <v>130</v>
      </c>
      <c r="E2" s="219"/>
      <c r="F2" s="373" t="s">
        <v>131</v>
      </c>
      <c r="G2" s="112"/>
      <c r="H2" s="372" t="s">
        <v>130</v>
      </c>
      <c r="I2" s="219"/>
      <c r="J2" s="373" t="s">
        <v>131</v>
      </c>
      <c r="K2" s="220"/>
      <c r="L2" s="368" t="s">
        <v>132</v>
      </c>
      <c r="M2" s="113"/>
      <c r="N2" s="373" t="s">
        <v>131</v>
      </c>
      <c r="O2" s="113"/>
      <c r="P2" s="373" t="s">
        <v>133</v>
      </c>
      <c r="Q2" s="113"/>
      <c r="R2" s="373" t="s">
        <v>134</v>
      </c>
      <c r="S2" s="112"/>
      <c r="T2" s="368" t="s">
        <v>132</v>
      </c>
      <c r="U2" s="113"/>
      <c r="V2" s="373" t="s">
        <v>131</v>
      </c>
      <c r="W2" s="112"/>
      <c r="X2" s="368" t="s">
        <v>132</v>
      </c>
      <c r="Y2" s="113"/>
      <c r="Z2" s="373" t="s">
        <v>131</v>
      </c>
      <c r="AA2" s="113"/>
      <c r="AB2" s="373" t="s">
        <v>133</v>
      </c>
      <c r="AC2" s="112"/>
      <c r="AD2" s="368" t="s">
        <v>132</v>
      </c>
      <c r="AE2" s="113"/>
      <c r="AF2" s="373" t="s">
        <v>131</v>
      </c>
      <c r="AG2" s="113"/>
      <c r="AH2" s="373" t="s">
        <v>133</v>
      </c>
      <c r="AI2" s="118"/>
      <c r="AJ2" s="373" t="s">
        <v>132</v>
      </c>
      <c r="AK2" s="121"/>
      <c r="AL2" s="373" t="s">
        <v>131</v>
      </c>
      <c r="AM2" s="122"/>
    </row>
    <row r="3" spans="1:39" x14ac:dyDescent="0.35">
      <c r="A3" s="246"/>
      <c r="B3" s="226" t="s">
        <v>135</v>
      </c>
      <c r="C3" s="228" t="s">
        <v>136</v>
      </c>
      <c r="D3" s="226" t="s">
        <v>135</v>
      </c>
      <c r="E3" s="227" t="s">
        <v>136</v>
      </c>
      <c r="F3" s="227" t="s">
        <v>135</v>
      </c>
      <c r="G3" s="228" t="s">
        <v>136</v>
      </c>
      <c r="H3" s="226" t="s">
        <v>135</v>
      </c>
      <c r="I3" s="227" t="s">
        <v>136</v>
      </c>
      <c r="J3" s="227" t="s">
        <v>135</v>
      </c>
      <c r="K3" s="228" t="s">
        <v>136</v>
      </c>
      <c r="L3" s="226" t="s">
        <v>135</v>
      </c>
      <c r="M3" s="227" t="s">
        <v>136</v>
      </c>
      <c r="N3" s="227" t="s">
        <v>135</v>
      </c>
      <c r="O3" s="227" t="s">
        <v>136</v>
      </c>
      <c r="P3" s="227" t="s">
        <v>135</v>
      </c>
      <c r="Q3" s="227" t="s">
        <v>136</v>
      </c>
      <c r="R3" s="227" t="s">
        <v>135</v>
      </c>
      <c r="S3" s="228" t="s">
        <v>136</v>
      </c>
      <c r="T3" s="226" t="s">
        <v>135</v>
      </c>
      <c r="U3" s="227" t="s">
        <v>136</v>
      </c>
      <c r="V3" s="227" t="s">
        <v>135</v>
      </c>
      <c r="W3" s="228" t="s">
        <v>136</v>
      </c>
      <c r="X3" s="226" t="s">
        <v>135</v>
      </c>
      <c r="Y3" s="227" t="s">
        <v>136</v>
      </c>
      <c r="Z3" s="227" t="s">
        <v>135</v>
      </c>
      <c r="AA3" s="227" t="s">
        <v>136</v>
      </c>
      <c r="AB3" s="227" t="s">
        <v>135</v>
      </c>
      <c r="AC3" s="228" t="s">
        <v>136</v>
      </c>
      <c r="AD3" s="226" t="s">
        <v>135</v>
      </c>
      <c r="AE3" s="227" t="s">
        <v>136</v>
      </c>
      <c r="AF3" s="227" t="s">
        <v>135</v>
      </c>
      <c r="AG3" s="227" t="s">
        <v>136</v>
      </c>
      <c r="AH3" s="227" t="s">
        <v>135</v>
      </c>
      <c r="AI3" s="228" t="s">
        <v>136</v>
      </c>
      <c r="AJ3" s="227" t="s">
        <v>135</v>
      </c>
      <c r="AK3" s="227" t="s">
        <v>136</v>
      </c>
      <c r="AL3" s="227" t="s">
        <v>135</v>
      </c>
      <c r="AM3" s="228" t="s">
        <v>136</v>
      </c>
    </row>
    <row r="4" spans="1:39" ht="15.75" customHeight="1" x14ac:dyDescent="0.35">
      <c r="A4" s="108" t="s">
        <v>65</v>
      </c>
      <c r="B4" s="151">
        <v>3984</v>
      </c>
      <c r="C4" s="152"/>
      <c r="D4" s="151">
        <v>1944</v>
      </c>
      <c r="E4" s="153"/>
      <c r="F4" s="153">
        <v>2040</v>
      </c>
      <c r="G4" s="152"/>
      <c r="H4" s="151">
        <v>2081</v>
      </c>
      <c r="I4" s="153"/>
      <c r="J4" s="153">
        <v>1895</v>
      </c>
      <c r="K4" s="152"/>
      <c r="L4" s="151">
        <v>2350</v>
      </c>
      <c r="M4" s="153"/>
      <c r="N4" s="153">
        <v>431</v>
      </c>
      <c r="O4" s="153"/>
      <c r="P4" s="153">
        <v>634</v>
      </c>
      <c r="Q4" s="153"/>
      <c r="R4" s="153">
        <v>492</v>
      </c>
      <c r="S4" s="152"/>
      <c r="T4" s="151">
        <v>615</v>
      </c>
      <c r="U4" s="153"/>
      <c r="V4" s="153">
        <v>3281</v>
      </c>
      <c r="W4" s="152"/>
      <c r="X4" s="151">
        <v>1069</v>
      </c>
      <c r="Y4" s="153"/>
      <c r="Z4" s="153">
        <v>1258</v>
      </c>
      <c r="AA4" s="153"/>
      <c r="AB4" s="153">
        <v>1657</v>
      </c>
      <c r="AC4" s="152"/>
      <c r="AD4" s="151">
        <v>290</v>
      </c>
      <c r="AE4" s="153"/>
      <c r="AF4" s="153">
        <v>1918</v>
      </c>
      <c r="AG4" s="153"/>
      <c r="AH4" s="153">
        <v>1596</v>
      </c>
      <c r="AI4" s="152"/>
      <c r="AJ4" s="123">
        <v>3442</v>
      </c>
      <c r="AK4" s="153"/>
      <c r="AL4" s="124">
        <v>327</v>
      </c>
      <c r="AM4" s="152"/>
    </row>
    <row r="5" spans="1:39" ht="30" customHeight="1" x14ac:dyDescent="0.35">
      <c r="A5" s="352" t="s">
        <v>251</v>
      </c>
      <c r="B5" s="369"/>
      <c r="C5" s="356"/>
      <c r="D5" s="369"/>
      <c r="E5" s="357"/>
      <c r="F5" s="374"/>
      <c r="G5" s="356"/>
      <c r="H5" s="369"/>
      <c r="I5" s="357"/>
      <c r="J5" s="374"/>
      <c r="K5" s="356"/>
      <c r="L5" s="369"/>
      <c r="M5" s="357"/>
      <c r="N5" s="374"/>
      <c r="O5" s="357"/>
      <c r="P5" s="374"/>
      <c r="Q5" s="357"/>
      <c r="R5" s="374"/>
      <c r="S5" s="356"/>
      <c r="T5" s="369"/>
      <c r="U5" s="357"/>
      <c r="V5" s="374"/>
      <c r="W5" s="356"/>
      <c r="X5" s="369"/>
      <c r="Y5" s="357"/>
      <c r="Z5" s="374"/>
      <c r="AA5" s="357"/>
      <c r="AB5" s="374"/>
      <c r="AC5" s="356"/>
      <c r="AD5" s="369"/>
      <c r="AE5" s="357"/>
      <c r="AF5" s="374"/>
      <c r="AG5" s="357"/>
      <c r="AH5" s="374"/>
      <c r="AI5" s="356"/>
      <c r="AJ5" s="374"/>
      <c r="AK5" s="358"/>
      <c r="AL5" s="374"/>
      <c r="AM5" s="359"/>
    </row>
    <row r="6" spans="1:39" x14ac:dyDescent="0.35">
      <c r="A6" s="509" t="s">
        <v>252</v>
      </c>
      <c r="B6" s="109">
        <v>9.3504100584175798E-2</v>
      </c>
      <c r="C6" s="125"/>
      <c r="D6" s="109">
        <v>9.0469392988924993E-2</v>
      </c>
      <c r="E6" s="103"/>
      <c r="F6" s="107">
        <v>9.6638641524222399E-2</v>
      </c>
      <c r="G6" s="125"/>
      <c r="H6" s="109">
        <v>0.102241236077856</v>
      </c>
      <c r="I6" s="103"/>
      <c r="J6" s="107">
        <v>8.4084981632658595E-2</v>
      </c>
      <c r="K6" s="125"/>
      <c r="L6" s="109">
        <v>8.8842575811448707E-2</v>
      </c>
      <c r="M6" s="103"/>
      <c r="N6" s="107">
        <v>0.104868202714477</v>
      </c>
      <c r="O6" s="103"/>
      <c r="P6" s="107">
        <v>0.10512689737032201</v>
      </c>
      <c r="Q6" s="103"/>
      <c r="R6" s="107">
        <v>0.105110398153031</v>
      </c>
      <c r="S6" s="125"/>
      <c r="T6" s="109">
        <v>0.14305203942210901</v>
      </c>
      <c r="U6" s="103"/>
      <c r="V6" s="107">
        <v>8.4418414972033298E-2</v>
      </c>
      <c r="W6" s="125"/>
      <c r="X6" s="109">
        <v>9.7567418376519596E-2</v>
      </c>
      <c r="Y6" s="103"/>
      <c r="Z6" s="107">
        <v>8.0869968591352495E-2</v>
      </c>
      <c r="AA6" s="103"/>
      <c r="AB6" s="107">
        <v>0.10015135850331</v>
      </c>
      <c r="AC6" s="125"/>
      <c r="AD6" s="109">
        <v>7.5415865668757701E-2</v>
      </c>
      <c r="AE6" s="103"/>
      <c r="AF6" s="107">
        <v>7.6591988108855799E-2</v>
      </c>
      <c r="AG6" s="103"/>
      <c r="AH6" s="107">
        <v>0.124483342091568</v>
      </c>
      <c r="AI6" s="125"/>
      <c r="AJ6" s="107">
        <v>9.2998563837682194E-2</v>
      </c>
      <c r="AK6" s="134"/>
      <c r="AL6" s="107">
        <v>8.8605110521863706E-2</v>
      </c>
      <c r="AM6" s="131"/>
    </row>
    <row r="7" spans="1:39" x14ac:dyDescent="0.35">
      <c r="A7" s="509"/>
      <c r="B7" s="109"/>
      <c r="C7" s="125"/>
      <c r="D7" s="109"/>
      <c r="E7" s="103"/>
      <c r="F7" s="107"/>
      <c r="G7" s="125"/>
      <c r="H7" s="109"/>
      <c r="I7" s="103"/>
      <c r="J7" s="107"/>
      <c r="K7" s="125"/>
      <c r="L7" s="109"/>
      <c r="M7" s="103"/>
      <c r="N7" s="107"/>
      <c r="O7" s="103"/>
      <c r="P7" s="107"/>
      <c r="Q7" s="103"/>
      <c r="R7" s="107"/>
      <c r="S7" s="125"/>
      <c r="T7" s="109"/>
      <c r="U7" s="103"/>
      <c r="V7" s="107"/>
      <c r="W7" s="125"/>
      <c r="X7" s="109"/>
      <c r="Y7" s="103"/>
      <c r="Z7" s="107"/>
      <c r="AA7" s="103"/>
      <c r="AB7" s="107"/>
      <c r="AC7" s="125"/>
      <c r="AD7" s="109"/>
      <c r="AE7" s="103"/>
      <c r="AF7" s="107"/>
      <c r="AG7" s="103"/>
      <c r="AH7" s="107"/>
      <c r="AI7" s="125"/>
      <c r="AJ7" s="107"/>
      <c r="AK7" s="134"/>
      <c r="AL7" s="107"/>
      <c r="AM7" s="131"/>
    </row>
    <row r="8" spans="1:39" ht="30" customHeight="1" x14ac:dyDescent="0.35">
      <c r="A8" s="353" t="s">
        <v>253</v>
      </c>
      <c r="B8" s="370"/>
      <c r="C8" s="360"/>
      <c r="D8" s="370"/>
      <c r="E8" s="361"/>
      <c r="F8" s="375"/>
      <c r="G8" s="360"/>
      <c r="H8" s="370"/>
      <c r="I8" s="361"/>
      <c r="J8" s="375"/>
      <c r="K8" s="360"/>
      <c r="L8" s="370"/>
      <c r="M8" s="361"/>
      <c r="N8" s="375"/>
      <c r="O8" s="361"/>
      <c r="P8" s="375"/>
      <c r="Q8" s="361"/>
      <c r="R8" s="375"/>
      <c r="S8" s="360"/>
      <c r="T8" s="370"/>
      <c r="U8" s="361"/>
      <c r="V8" s="375"/>
      <c r="W8" s="360"/>
      <c r="X8" s="370"/>
      <c r="Y8" s="361"/>
      <c r="Z8" s="375"/>
      <c r="AA8" s="361"/>
      <c r="AB8" s="375"/>
      <c r="AC8" s="360"/>
      <c r="AD8" s="370"/>
      <c r="AE8" s="361"/>
      <c r="AF8" s="375"/>
      <c r="AG8" s="361"/>
      <c r="AH8" s="375"/>
      <c r="AI8" s="360"/>
      <c r="AJ8" s="375"/>
      <c r="AK8" s="362"/>
      <c r="AL8" s="375"/>
      <c r="AM8" s="363"/>
    </row>
    <row r="9" spans="1:39" ht="30" customHeight="1" x14ac:dyDescent="0.35">
      <c r="A9" s="353" t="s">
        <v>254</v>
      </c>
      <c r="B9" s="370"/>
      <c r="C9" s="360"/>
      <c r="D9" s="370"/>
      <c r="E9" s="361"/>
      <c r="F9" s="375"/>
      <c r="G9" s="360"/>
      <c r="H9" s="370"/>
      <c r="I9" s="361"/>
      <c r="J9" s="375"/>
      <c r="K9" s="360"/>
      <c r="L9" s="370"/>
      <c r="M9" s="361"/>
      <c r="N9" s="375"/>
      <c r="O9" s="361"/>
      <c r="P9" s="375"/>
      <c r="Q9" s="361"/>
      <c r="R9" s="375"/>
      <c r="S9" s="360"/>
      <c r="T9" s="370"/>
      <c r="U9" s="361"/>
      <c r="V9" s="375"/>
      <c r="W9" s="360"/>
      <c r="X9" s="370"/>
      <c r="Y9" s="361"/>
      <c r="Z9" s="375"/>
      <c r="AA9" s="361"/>
      <c r="AB9" s="375"/>
      <c r="AC9" s="360"/>
      <c r="AD9" s="370"/>
      <c r="AE9" s="361"/>
      <c r="AF9" s="375"/>
      <c r="AG9" s="361"/>
      <c r="AH9" s="375"/>
      <c r="AI9" s="360"/>
      <c r="AJ9" s="375"/>
      <c r="AK9" s="362"/>
      <c r="AL9" s="375"/>
      <c r="AM9" s="363"/>
    </row>
    <row r="10" spans="1:39" ht="30" customHeight="1" x14ac:dyDescent="0.35">
      <c r="A10" s="353" t="s">
        <v>255</v>
      </c>
      <c r="B10" s="370"/>
      <c r="C10" s="360"/>
      <c r="D10" s="370"/>
      <c r="E10" s="361"/>
      <c r="F10" s="375"/>
      <c r="G10" s="360"/>
      <c r="H10" s="370"/>
      <c r="I10" s="361"/>
      <c r="J10" s="375"/>
      <c r="K10" s="360"/>
      <c r="L10" s="370"/>
      <c r="M10" s="361"/>
      <c r="N10" s="375"/>
      <c r="O10" s="361"/>
      <c r="P10" s="375"/>
      <c r="Q10" s="361"/>
      <c r="R10" s="375"/>
      <c r="S10" s="360"/>
      <c r="T10" s="370"/>
      <c r="U10" s="361"/>
      <c r="V10" s="375"/>
      <c r="W10" s="360"/>
      <c r="X10" s="370"/>
      <c r="Y10" s="361"/>
      <c r="Z10" s="375"/>
      <c r="AA10" s="361"/>
      <c r="AB10" s="375"/>
      <c r="AC10" s="360"/>
      <c r="AD10" s="370"/>
      <c r="AE10" s="361"/>
      <c r="AF10" s="375"/>
      <c r="AG10" s="361"/>
      <c r="AH10" s="375"/>
      <c r="AI10" s="360"/>
      <c r="AJ10" s="375"/>
      <c r="AK10" s="362"/>
      <c r="AL10" s="375"/>
      <c r="AM10" s="363"/>
    </row>
    <row r="11" spans="1:39" x14ac:dyDescent="0.35">
      <c r="A11" s="353" t="s">
        <v>256</v>
      </c>
      <c r="B11" s="370"/>
      <c r="C11" s="360"/>
      <c r="D11" s="370"/>
      <c r="E11" s="361"/>
      <c r="F11" s="375"/>
      <c r="G11" s="360"/>
      <c r="H11" s="370"/>
      <c r="I11" s="361"/>
      <c r="J11" s="375"/>
      <c r="K11" s="360"/>
      <c r="L11" s="370"/>
      <c r="M11" s="361"/>
      <c r="N11" s="375"/>
      <c r="O11" s="361"/>
      <c r="P11" s="375"/>
      <c r="Q11" s="361"/>
      <c r="R11" s="375"/>
      <c r="S11" s="360"/>
      <c r="T11" s="370"/>
      <c r="U11" s="361"/>
      <c r="V11" s="375"/>
      <c r="W11" s="360"/>
      <c r="X11" s="370"/>
      <c r="Y11" s="361"/>
      <c r="Z11" s="375"/>
      <c r="AA11" s="361"/>
      <c r="AB11" s="375"/>
      <c r="AC11" s="360"/>
      <c r="AD11" s="370"/>
      <c r="AE11" s="361"/>
      <c r="AF11" s="375"/>
      <c r="AG11" s="361"/>
      <c r="AH11" s="375"/>
      <c r="AI11" s="360"/>
      <c r="AJ11" s="375"/>
      <c r="AK11" s="362"/>
      <c r="AL11" s="375"/>
      <c r="AM11" s="363"/>
    </row>
    <row r="12" spans="1:39" x14ac:dyDescent="0.35">
      <c r="A12" s="509" t="s">
        <v>257</v>
      </c>
      <c r="B12" s="109">
        <v>4.4049948157191703E-2</v>
      </c>
      <c r="C12" s="125"/>
      <c r="D12" s="109">
        <v>3.8368119826222402E-2</v>
      </c>
      <c r="E12" s="103"/>
      <c r="F12" s="107">
        <v>4.9918692660158699E-2</v>
      </c>
      <c r="G12" s="125"/>
      <c r="H12" s="109">
        <v>5.4684962204104501E-2</v>
      </c>
      <c r="I12" s="103"/>
      <c r="J12" s="107">
        <v>3.2428886246702003E-2</v>
      </c>
      <c r="K12" s="125"/>
      <c r="L12" s="109">
        <v>4.4069812990586897E-2</v>
      </c>
      <c r="M12" s="103"/>
      <c r="N12" s="107">
        <v>4.4273316098818002E-2</v>
      </c>
      <c r="O12" s="103"/>
      <c r="P12" s="107">
        <v>3.1978463923383202E-2</v>
      </c>
      <c r="Q12" s="103"/>
      <c r="R12" s="107">
        <v>4.3636427266192303E-2</v>
      </c>
      <c r="S12" s="125"/>
      <c r="T12" s="109">
        <v>8.0447066144114995E-2</v>
      </c>
      <c r="U12" s="103"/>
      <c r="V12" s="107">
        <v>3.7705048059542501E-2</v>
      </c>
      <c r="W12" s="125"/>
      <c r="X12" s="109">
        <v>4.3605407030423197E-2</v>
      </c>
      <c r="Y12" s="103"/>
      <c r="Z12" s="107">
        <v>2.5878551004710301E-2</v>
      </c>
      <c r="AA12" s="103"/>
      <c r="AB12" s="107">
        <v>5.7767883225921003E-2</v>
      </c>
      <c r="AC12" s="125"/>
      <c r="AD12" s="109">
        <v>1.33415267882891E-2</v>
      </c>
      <c r="AE12" s="103"/>
      <c r="AF12" s="107">
        <v>3.5938678396802898E-2</v>
      </c>
      <c r="AG12" s="103"/>
      <c r="AH12" s="107">
        <v>6.0413312229965502E-2</v>
      </c>
      <c r="AI12" s="125"/>
      <c r="AJ12" s="107">
        <v>4.52274895815249E-2</v>
      </c>
      <c r="AK12" s="134"/>
      <c r="AL12" s="107">
        <v>2.3723284136657401E-2</v>
      </c>
      <c r="AM12" s="131"/>
    </row>
    <row r="13" spans="1:39" x14ac:dyDescent="0.35">
      <c r="A13" s="509"/>
      <c r="B13" s="109"/>
      <c r="C13" s="125"/>
      <c r="D13" s="109"/>
      <c r="E13" s="103"/>
      <c r="F13" s="107"/>
      <c r="G13" s="125"/>
      <c r="H13" s="109"/>
      <c r="I13" s="103"/>
      <c r="J13" s="107"/>
      <c r="K13" s="125"/>
      <c r="L13" s="109"/>
      <c r="M13" s="103"/>
      <c r="N13" s="107"/>
      <c r="O13" s="103"/>
      <c r="P13" s="107"/>
      <c r="Q13" s="103"/>
      <c r="R13" s="107"/>
      <c r="S13" s="125"/>
      <c r="T13" s="109"/>
      <c r="U13" s="103"/>
      <c r="V13" s="107"/>
      <c r="W13" s="125"/>
      <c r="X13" s="109"/>
      <c r="Y13" s="103"/>
      <c r="Z13" s="107"/>
      <c r="AA13" s="103"/>
      <c r="AB13" s="107"/>
      <c r="AC13" s="125"/>
      <c r="AD13" s="109"/>
      <c r="AE13" s="103"/>
      <c r="AF13" s="107"/>
      <c r="AG13" s="103"/>
      <c r="AH13" s="107"/>
      <c r="AI13" s="125"/>
      <c r="AJ13" s="107"/>
      <c r="AK13" s="134"/>
      <c r="AL13" s="107"/>
      <c r="AM13" s="131"/>
    </row>
    <row r="14" spans="1:39" x14ac:dyDescent="0.35">
      <c r="A14" s="509" t="s">
        <v>258</v>
      </c>
      <c r="B14" s="109">
        <v>5.8718890297399302E-2</v>
      </c>
      <c r="C14" s="125"/>
      <c r="D14" s="109">
        <v>5.61695678090086E-2</v>
      </c>
      <c r="E14" s="103"/>
      <c r="F14" s="107">
        <v>6.13520783257114E-2</v>
      </c>
      <c r="G14" s="125"/>
      <c r="H14" s="109">
        <v>7.3253431197461194E-2</v>
      </c>
      <c r="I14" s="103"/>
      <c r="J14" s="107">
        <v>4.3644536875442903E-2</v>
      </c>
      <c r="K14" s="125"/>
      <c r="L14" s="109">
        <v>5.5861849870203102E-2</v>
      </c>
      <c r="M14" s="103"/>
      <c r="N14" s="107">
        <v>5.5836980759946801E-2</v>
      </c>
      <c r="O14" s="103"/>
      <c r="P14" s="107">
        <v>7.0304935976343505E-2</v>
      </c>
      <c r="Q14" s="103"/>
      <c r="R14" s="107">
        <v>7.5628176195666003E-2</v>
      </c>
      <c r="S14" s="125"/>
      <c r="T14" s="109">
        <v>9.4368049110208393E-2</v>
      </c>
      <c r="U14" s="103"/>
      <c r="V14" s="107">
        <v>5.2772521147502499E-2</v>
      </c>
      <c r="W14" s="125"/>
      <c r="X14" s="109">
        <v>4.66801411951605E-2</v>
      </c>
      <c r="Y14" s="103"/>
      <c r="Z14" s="107">
        <v>4.5066517294288802E-2</v>
      </c>
      <c r="AA14" s="103"/>
      <c r="AB14" s="107">
        <v>7.6763073124372097E-2</v>
      </c>
      <c r="AC14" s="125"/>
      <c r="AD14" s="109">
        <v>3.2921014452836003E-2</v>
      </c>
      <c r="AE14" s="103"/>
      <c r="AF14" s="107">
        <v>4.2019815393235203E-2</v>
      </c>
      <c r="AG14" s="103"/>
      <c r="AH14" s="107">
        <v>8.6139203717408797E-2</v>
      </c>
      <c r="AI14" s="125"/>
      <c r="AJ14" s="107">
        <v>6.2997119281814895E-2</v>
      </c>
      <c r="AK14" s="134"/>
      <c r="AL14" s="107">
        <v>3.15405900151009E-2</v>
      </c>
      <c r="AM14" s="131"/>
    </row>
    <row r="15" spans="1:39" x14ac:dyDescent="0.35">
      <c r="A15" s="509"/>
      <c r="B15" s="109"/>
      <c r="C15" s="125"/>
      <c r="D15" s="109"/>
      <c r="E15" s="103"/>
      <c r="F15" s="107"/>
      <c r="G15" s="125"/>
      <c r="H15" s="109"/>
      <c r="I15" s="103"/>
      <c r="J15" s="107"/>
      <c r="K15" s="125"/>
      <c r="L15" s="109"/>
      <c r="M15" s="103"/>
      <c r="N15" s="107"/>
      <c r="O15" s="103"/>
      <c r="P15" s="107"/>
      <c r="Q15" s="103"/>
      <c r="R15" s="107"/>
      <c r="S15" s="125"/>
      <c r="T15" s="109"/>
      <c r="U15" s="103"/>
      <c r="V15" s="107"/>
      <c r="W15" s="125"/>
      <c r="X15" s="109"/>
      <c r="Y15" s="103"/>
      <c r="Z15" s="107"/>
      <c r="AA15" s="103"/>
      <c r="AB15" s="107"/>
      <c r="AC15" s="125"/>
      <c r="AD15" s="109"/>
      <c r="AE15" s="103"/>
      <c r="AF15" s="107"/>
      <c r="AG15" s="103"/>
      <c r="AH15" s="107"/>
      <c r="AI15" s="125"/>
      <c r="AJ15" s="107"/>
      <c r="AK15" s="134"/>
      <c r="AL15" s="107"/>
      <c r="AM15" s="131"/>
    </row>
    <row r="16" spans="1:39" ht="30" customHeight="1" x14ac:dyDescent="0.35">
      <c r="A16" s="353" t="s">
        <v>259</v>
      </c>
      <c r="B16" s="370"/>
      <c r="C16" s="360"/>
      <c r="D16" s="370"/>
      <c r="E16" s="361"/>
      <c r="F16" s="375"/>
      <c r="G16" s="360"/>
      <c r="H16" s="370"/>
      <c r="I16" s="361"/>
      <c r="J16" s="375"/>
      <c r="K16" s="360"/>
      <c r="L16" s="370"/>
      <c r="M16" s="361"/>
      <c r="N16" s="375"/>
      <c r="O16" s="361"/>
      <c r="P16" s="375"/>
      <c r="Q16" s="361"/>
      <c r="R16" s="375"/>
      <c r="S16" s="360"/>
      <c r="T16" s="370"/>
      <c r="U16" s="361"/>
      <c r="V16" s="375"/>
      <c r="W16" s="360"/>
      <c r="X16" s="370"/>
      <c r="Y16" s="361"/>
      <c r="Z16" s="375"/>
      <c r="AA16" s="361"/>
      <c r="AB16" s="375"/>
      <c r="AC16" s="360"/>
      <c r="AD16" s="370"/>
      <c r="AE16" s="361"/>
      <c r="AF16" s="375"/>
      <c r="AG16" s="361"/>
      <c r="AH16" s="375"/>
      <c r="AI16" s="360"/>
      <c r="AJ16" s="375"/>
      <c r="AK16" s="362"/>
      <c r="AL16" s="375"/>
      <c r="AM16" s="363"/>
    </row>
    <row r="17" spans="1:39" x14ac:dyDescent="0.35">
      <c r="A17" s="353" t="s">
        <v>260</v>
      </c>
      <c r="B17" s="370"/>
      <c r="C17" s="360"/>
      <c r="D17" s="370"/>
      <c r="E17" s="361"/>
      <c r="F17" s="375"/>
      <c r="G17" s="360"/>
      <c r="H17" s="370"/>
      <c r="I17" s="361"/>
      <c r="J17" s="375"/>
      <c r="K17" s="360"/>
      <c r="L17" s="370"/>
      <c r="M17" s="361"/>
      <c r="N17" s="375"/>
      <c r="O17" s="361"/>
      <c r="P17" s="375"/>
      <c r="Q17" s="361"/>
      <c r="R17" s="375"/>
      <c r="S17" s="360"/>
      <c r="T17" s="370"/>
      <c r="U17" s="361"/>
      <c r="V17" s="375"/>
      <c r="W17" s="360"/>
      <c r="X17" s="370"/>
      <c r="Y17" s="361"/>
      <c r="Z17" s="375"/>
      <c r="AA17" s="361"/>
      <c r="AB17" s="375"/>
      <c r="AC17" s="360"/>
      <c r="AD17" s="370"/>
      <c r="AE17" s="361"/>
      <c r="AF17" s="375"/>
      <c r="AG17" s="361"/>
      <c r="AH17" s="375"/>
      <c r="AI17" s="360"/>
      <c r="AJ17" s="375"/>
      <c r="AK17" s="362"/>
      <c r="AL17" s="375"/>
      <c r="AM17" s="363"/>
    </row>
    <row r="18" spans="1:39" x14ac:dyDescent="0.35">
      <c r="A18" s="509" t="s">
        <v>261</v>
      </c>
      <c r="B18" s="109">
        <v>0.82633932833286206</v>
      </c>
      <c r="C18" s="125"/>
      <c r="D18" s="109">
        <v>0.83562764407552403</v>
      </c>
      <c r="E18" s="103"/>
      <c r="F18" s="107">
        <v>0.81674545312557201</v>
      </c>
      <c r="G18" s="125"/>
      <c r="H18" s="109">
        <v>0.80973889646823005</v>
      </c>
      <c r="I18" s="103"/>
      <c r="J18" s="107">
        <v>0.84535654629583101</v>
      </c>
      <c r="K18" s="125"/>
      <c r="L18" s="109">
        <v>0.84931247694780898</v>
      </c>
      <c r="M18" s="103"/>
      <c r="N18" s="107">
        <v>0.82352417540789102</v>
      </c>
      <c r="O18" s="103"/>
      <c r="P18" s="107">
        <v>0.73369531408923605</v>
      </c>
      <c r="Q18" s="103"/>
      <c r="R18" s="107">
        <v>0.78252623616966299</v>
      </c>
      <c r="S18" s="125"/>
      <c r="T18" s="109">
        <v>0.706533104603424</v>
      </c>
      <c r="U18" s="103"/>
      <c r="V18" s="107">
        <v>0.85098027297440904</v>
      </c>
      <c r="W18" s="125"/>
      <c r="X18" s="109">
        <v>0.82671787458882295</v>
      </c>
      <c r="Y18" s="103"/>
      <c r="Z18" s="107">
        <v>0.85296390769498598</v>
      </c>
      <c r="AA18" s="103"/>
      <c r="AB18" s="107">
        <v>0.80642026068197903</v>
      </c>
      <c r="AC18" s="125"/>
      <c r="AD18" s="109">
        <v>0.78870697781584398</v>
      </c>
      <c r="AE18" s="103"/>
      <c r="AF18" s="107">
        <v>0.84607027902609699</v>
      </c>
      <c r="AG18" s="103"/>
      <c r="AH18" s="107">
        <v>0.80484996206220105</v>
      </c>
      <c r="AI18" s="125"/>
      <c r="AJ18" s="107">
        <v>0.82286225415695302</v>
      </c>
      <c r="AK18" s="134"/>
      <c r="AL18" s="107">
        <v>0.93258769550932397</v>
      </c>
      <c r="AM18" s="131"/>
    </row>
    <row r="19" spans="1:39" x14ac:dyDescent="0.35">
      <c r="A19" s="509"/>
      <c r="B19" s="109"/>
      <c r="C19" s="125"/>
      <c r="D19" s="109"/>
      <c r="E19" s="103"/>
      <c r="F19" s="107"/>
      <c r="G19" s="125"/>
      <c r="H19" s="109"/>
      <c r="I19" s="103"/>
      <c r="J19" s="107"/>
      <c r="K19" s="125"/>
      <c r="L19" s="109"/>
      <c r="M19" s="103"/>
      <c r="N19" s="107"/>
      <c r="O19" s="103"/>
      <c r="P19" s="107"/>
      <c r="Q19" s="103"/>
      <c r="R19" s="107"/>
      <c r="S19" s="125"/>
      <c r="T19" s="109"/>
      <c r="U19" s="103"/>
      <c r="V19" s="107"/>
      <c r="W19" s="125"/>
      <c r="X19" s="109"/>
      <c r="Y19" s="103"/>
      <c r="Z19" s="107"/>
      <c r="AA19" s="103"/>
      <c r="AB19" s="107"/>
      <c r="AC19" s="125"/>
      <c r="AD19" s="109"/>
      <c r="AE19" s="103"/>
      <c r="AF19" s="107"/>
      <c r="AG19" s="103"/>
      <c r="AH19" s="107"/>
      <c r="AI19" s="125"/>
      <c r="AJ19" s="107"/>
      <c r="AK19" s="134"/>
      <c r="AL19" s="107"/>
      <c r="AM19" s="131"/>
    </row>
    <row r="20" spans="1:39" x14ac:dyDescent="0.35">
      <c r="A20" s="509" t="s">
        <v>262</v>
      </c>
      <c r="B20" s="109">
        <v>1.9171538737197801E-2</v>
      </c>
      <c r="C20" s="125"/>
      <c r="D20" s="109">
        <v>1.68760313987001E-2</v>
      </c>
      <c r="E20" s="103"/>
      <c r="F20" s="107">
        <v>2.1542561811038301E-2</v>
      </c>
      <c r="G20" s="125"/>
      <c r="H20" s="109">
        <v>1.9040633797508401E-2</v>
      </c>
      <c r="I20" s="103"/>
      <c r="J20" s="107">
        <v>1.8677875624755501E-2</v>
      </c>
      <c r="K20" s="125"/>
      <c r="L20" s="109">
        <v>1.20516178263882E-2</v>
      </c>
      <c r="M20" s="103"/>
      <c r="N20" s="107">
        <v>3.1826676309250901E-2</v>
      </c>
      <c r="O20" s="103"/>
      <c r="P20" s="107">
        <v>4.3239543011946803E-2</v>
      </c>
      <c r="Q20" s="103"/>
      <c r="R20" s="107">
        <v>2.3586667503118601E-2</v>
      </c>
      <c r="S20" s="125"/>
      <c r="T20" s="109">
        <v>2.5987662246786301E-2</v>
      </c>
      <c r="U20" s="103"/>
      <c r="V20" s="107">
        <v>1.7547130763362399E-2</v>
      </c>
      <c r="W20" s="125"/>
      <c r="X20" s="109">
        <v>2.5688018790084099E-2</v>
      </c>
      <c r="Y20" s="103"/>
      <c r="Z20" s="107">
        <v>1.1021554207357001E-2</v>
      </c>
      <c r="AA20" s="103"/>
      <c r="AB20" s="107">
        <v>2.0884418982660299E-2</v>
      </c>
      <c r="AC20" s="125"/>
      <c r="AD20" s="109">
        <v>3.1231414525134699E-2</v>
      </c>
      <c r="AE20" s="103"/>
      <c r="AF20" s="107">
        <v>1.7802379781066999E-2</v>
      </c>
      <c r="AG20" s="103"/>
      <c r="AH20" s="107">
        <v>1.97404332637445E-2</v>
      </c>
      <c r="AI20" s="125"/>
      <c r="AJ20" s="107">
        <v>2.0206740440963201E-2</v>
      </c>
      <c r="AK20" s="134"/>
      <c r="AL20" s="107">
        <v>3.8839987475584202E-3</v>
      </c>
      <c r="AM20" s="131"/>
    </row>
    <row r="21" spans="1:39" x14ac:dyDescent="0.35">
      <c r="A21" s="509"/>
      <c r="B21" s="109"/>
      <c r="C21" s="125"/>
      <c r="D21" s="109"/>
      <c r="E21" s="103"/>
      <c r="F21" s="107"/>
      <c r="G21" s="125"/>
      <c r="H21" s="109"/>
      <c r="I21" s="103"/>
      <c r="J21" s="107"/>
      <c r="K21" s="125"/>
      <c r="L21" s="109"/>
      <c r="M21" s="103"/>
      <c r="N21" s="107"/>
      <c r="O21" s="103"/>
      <c r="P21" s="107"/>
      <c r="Q21" s="103"/>
      <c r="R21" s="107"/>
      <c r="S21" s="125"/>
      <c r="T21" s="109"/>
      <c r="U21" s="103"/>
      <c r="V21" s="107"/>
      <c r="W21" s="125"/>
      <c r="X21" s="109"/>
      <c r="Y21" s="103"/>
      <c r="Z21" s="107"/>
      <c r="AA21" s="103"/>
      <c r="AB21" s="107"/>
      <c r="AC21" s="125"/>
      <c r="AD21" s="109"/>
      <c r="AE21" s="103"/>
      <c r="AF21" s="107"/>
      <c r="AG21" s="103"/>
      <c r="AH21" s="107"/>
      <c r="AI21" s="125"/>
      <c r="AJ21" s="107"/>
      <c r="AK21" s="134"/>
      <c r="AL21" s="107"/>
      <c r="AM21" s="131"/>
    </row>
    <row r="22" spans="1:39" x14ac:dyDescent="0.35">
      <c r="A22" s="531" t="s">
        <v>153</v>
      </c>
      <c r="B22" s="109">
        <v>1.27836883917096E-2</v>
      </c>
      <c r="C22" s="125"/>
      <c r="D22" s="109">
        <v>1.33729116355386E-2</v>
      </c>
      <c r="E22" s="103"/>
      <c r="F22" s="107">
        <v>1.21750813603437E-2</v>
      </c>
      <c r="G22" s="125"/>
      <c r="H22" s="109">
        <v>1.01004667999129E-2</v>
      </c>
      <c r="I22" s="103"/>
      <c r="J22" s="107">
        <v>1.56446420046998E-2</v>
      </c>
      <c r="K22" s="125"/>
      <c r="L22" s="109">
        <v>1.02425867690629E-2</v>
      </c>
      <c r="M22" s="103"/>
      <c r="N22" s="107">
        <v>1.1466878069924399E-2</v>
      </c>
      <c r="O22" s="103"/>
      <c r="P22" s="107">
        <v>2.7325116201108699E-2</v>
      </c>
      <c r="Q22" s="103"/>
      <c r="R22" s="107">
        <v>1.9911464686863001E-2</v>
      </c>
      <c r="S22" s="125"/>
      <c r="T22" s="109">
        <v>3.2047858308394701E-3</v>
      </c>
      <c r="U22" s="103"/>
      <c r="V22" s="107">
        <v>1.43725784745688E-2</v>
      </c>
      <c r="W22" s="125"/>
      <c r="X22" s="109">
        <v>1.1712258161901599E-2</v>
      </c>
      <c r="Y22" s="103"/>
      <c r="Z22" s="107">
        <v>1.40149396942841E-2</v>
      </c>
      <c r="AA22" s="103"/>
      <c r="AB22" s="107">
        <v>1.25824032449314E-2</v>
      </c>
      <c r="AC22" s="125"/>
      <c r="AD22" s="109">
        <v>2.2033665669713799E-2</v>
      </c>
      <c r="AE22" s="103"/>
      <c r="AF22" s="107">
        <v>1.25312650436339E-2</v>
      </c>
      <c r="AG22" s="103"/>
      <c r="AH22" s="107">
        <v>8.3797058345525793E-3</v>
      </c>
      <c r="AI22" s="125"/>
      <c r="AJ22" s="107">
        <v>1.2686957437793399E-2</v>
      </c>
      <c r="AK22" s="134"/>
      <c r="AL22" s="107">
        <v>5.2592217020397602E-3</v>
      </c>
      <c r="AM22" s="131"/>
    </row>
    <row r="23" spans="1:39" ht="15.75" customHeight="1" x14ac:dyDescent="0.35">
      <c r="A23" s="535"/>
      <c r="B23" s="110"/>
      <c r="C23" s="142"/>
      <c r="D23" s="110"/>
      <c r="E23" s="116"/>
      <c r="F23" s="132"/>
      <c r="G23" s="142"/>
      <c r="H23" s="110"/>
      <c r="I23" s="116"/>
      <c r="J23" s="132"/>
      <c r="K23" s="142"/>
      <c r="L23" s="110"/>
      <c r="M23" s="116"/>
      <c r="N23" s="132"/>
      <c r="O23" s="116"/>
      <c r="P23" s="132"/>
      <c r="Q23" s="116"/>
      <c r="R23" s="132"/>
      <c r="S23" s="142"/>
      <c r="T23" s="110"/>
      <c r="U23" s="116"/>
      <c r="V23" s="132"/>
      <c r="W23" s="142"/>
      <c r="X23" s="110"/>
      <c r="Y23" s="116"/>
      <c r="Z23" s="132"/>
      <c r="AA23" s="116"/>
      <c r="AB23" s="132"/>
      <c r="AC23" s="142"/>
      <c r="AD23" s="110"/>
      <c r="AE23" s="116"/>
      <c r="AF23" s="132"/>
      <c r="AG23" s="116"/>
      <c r="AH23" s="132"/>
      <c r="AI23" s="142"/>
      <c r="AJ23" s="132"/>
      <c r="AK23" s="233"/>
      <c r="AL23" s="132"/>
      <c r="AM23" s="133"/>
    </row>
    <row r="24" spans="1:39" ht="15.75" customHeight="1" x14ac:dyDescent="0.35">
      <c r="B24" s="179"/>
      <c r="C24" s="169"/>
      <c r="D24" s="179"/>
      <c r="E24" s="169"/>
      <c r="F24" s="179"/>
      <c r="G24" s="169"/>
      <c r="H24" s="179"/>
      <c r="I24" s="169"/>
      <c r="J24" s="179"/>
      <c r="K24" s="169"/>
      <c r="L24" s="179"/>
      <c r="M24" s="169"/>
      <c r="N24" s="179"/>
      <c r="O24" s="169"/>
      <c r="P24" s="179"/>
      <c r="Q24" s="169"/>
      <c r="R24" s="179"/>
      <c r="S24" s="169"/>
      <c r="T24" s="179"/>
      <c r="U24" s="169"/>
      <c r="V24" s="179"/>
      <c r="W24" s="169"/>
      <c r="X24" s="179"/>
      <c r="Y24" s="169"/>
      <c r="Z24" s="179"/>
      <c r="AA24" s="169"/>
      <c r="AB24" s="179"/>
      <c r="AC24" s="169"/>
      <c r="AD24" s="179"/>
      <c r="AE24" s="169"/>
      <c r="AF24" s="179"/>
      <c r="AG24" s="169"/>
      <c r="AH24" s="179"/>
      <c r="AI24" s="169"/>
      <c r="AJ24" s="179"/>
      <c r="AK24" s="44"/>
      <c r="AL24" s="179"/>
      <c r="AM24" s="44"/>
    </row>
    <row r="25" spans="1:39" ht="75" customHeight="1" x14ac:dyDescent="0.35">
      <c r="A25" s="216" t="s">
        <v>263</v>
      </c>
      <c r="B25" s="465" t="s">
        <v>114</v>
      </c>
      <c r="C25" s="466"/>
      <c r="D25" s="465" t="s">
        <v>93</v>
      </c>
      <c r="E25" s="463"/>
      <c r="F25" s="463" t="s">
        <v>115</v>
      </c>
      <c r="G25" s="466"/>
      <c r="H25" s="467" t="s">
        <v>116</v>
      </c>
      <c r="I25" s="468"/>
      <c r="J25" s="468" t="s">
        <v>117</v>
      </c>
      <c r="K25" s="469"/>
      <c r="L25" s="465" t="s">
        <v>118</v>
      </c>
      <c r="M25" s="463"/>
      <c r="N25" s="463" t="s">
        <v>119</v>
      </c>
      <c r="O25" s="463"/>
      <c r="P25" s="463" t="s">
        <v>120</v>
      </c>
      <c r="Q25" s="463"/>
      <c r="R25" s="463" t="s">
        <v>121</v>
      </c>
      <c r="S25" s="466"/>
      <c r="T25" s="465" t="s">
        <v>122</v>
      </c>
      <c r="U25" s="463"/>
      <c r="V25" s="463" t="s">
        <v>123</v>
      </c>
      <c r="W25" s="466"/>
      <c r="X25" s="465" t="s">
        <v>124</v>
      </c>
      <c r="Y25" s="463"/>
      <c r="Z25" s="463" t="s">
        <v>125</v>
      </c>
      <c r="AA25" s="463"/>
      <c r="AB25" s="463" t="s">
        <v>126</v>
      </c>
      <c r="AC25" s="466"/>
      <c r="AD25" s="465" t="s">
        <v>127</v>
      </c>
      <c r="AE25" s="463"/>
      <c r="AF25" s="463" t="s">
        <v>128</v>
      </c>
      <c r="AG25" s="463"/>
      <c r="AH25" s="463" t="s">
        <v>129</v>
      </c>
      <c r="AI25" s="466"/>
      <c r="AJ25" s="467" t="s">
        <v>298</v>
      </c>
      <c r="AK25" s="468"/>
      <c r="AL25" s="468" t="s">
        <v>299</v>
      </c>
      <c r="AM25" s="469"/>
    </row>
    <row r="26" spans="1:39" ht="15.75" customHeight="1" x14ac:dyDescent="0.35">
      <c r="A26" s="244"/>
      <c r="B26" s="327"/>
      <c r="C26" s="112"/>
      <c r="D26" s="327" t="s">
        <v>130</v>
      </c>
      <c r="E26" s="113"/>
      <c r="F26" s="329" t="s">
        <v>131</v>
      </c>
      <c r="G26" s="112"/>
      <c r="H26" s="327" t="s">
        <v>130</v>
      </c>
      <c r="I26" s="113"/>
      <c r="J26" s="329" t="s">
        <v>131</v>
      </c>
      <c r="K26" s="122"/>
      <c r="L26" s="327" t="s">
        <v>132</v>
      </c>
      <c r="M26" s="113"/>
      <c r="N26" s="329" t="s">
        <v>131</v>
      </c>
      <c r="O26" s="113"/>
      <c r="P26" s="329" t="s">
        <v>133</v>
      </c>
      <c r="Q26" s="113"/>
      <c r="R26" s="329" t="s">
        <v>134</v>
      </c>
      <c r="S26" s="112"/>
      <c r="T26" s="327" t="s">
        <v>132</v>
      </c>
      <c r="U26" s="113"/>
      <c r="V26" s="329" t="s">
        <v>131</v>
      </c>
      <c r="W26" s="112"/>
      <c r="X26" s="327" t="s">
        <v>132</v>
      </c>
      <c r="Y26" s="113"/>
      <c r="Z26" s="329" t="s">
        <v>131</v>
      </c>
      <c r="AA26" s="113"/>
      <c r="AB26" s="329" t="s">
        <v>133</v>
      </c>
      <c r="AC26" s="112"/>
      <c r="AD26" s="327" t="s">
        <v>132</v>
      </c>
      <c r="AE26" s="113"/>
      <c r="AF26" s="329" t="s">
        <v>131</v>
      </c>
      <c r="AG26" s="113"/>
      <c r="AH26" s="329" t="s">
        <v>133</v>
      </c>
      <c r="AI26" s="118"/>
      <c r="AJ26" s="329" t="s">
        <v>132</v>
      </c>
      <c r="AK26" s="121"/>
      <c r="AL26" s="329" t="s">
        <v>131</v>
      </c>
      <c r="AM26" s="122"/>
    </row>
    <row r="27" spans="1:39" x14ac:dyDescent="0.35">
      <c r="A27" s="246"/>
      <c r="B27" s="126" t="s">
        <v>135</v>
      </c>
      <c r="C27" s="127" t="s">
        <v>136</v>
      </c>
      <c r="D27" s="126" t="s">
        <v>135</v>
      </c>
      <c r="E27" s="117" t="s">
        <v>136</v>
      </c>
      <c r="F27" s="117" t="s">
        <v>135</v>
      </c>
      <c r="G27" s="127" t="s">
        <v>136</v>
      </c>
      <c r="H27" s="126" t="s">
        <v>135</v>
      </c>
      <c r="I27" s="117" t="s">
        <v>136</v>
      </c>
      <c r="J27" s="117" t="s">
        <v>135</v>
      </c>
      <c r="K27" s="127" t="s">
        <v>136</v>
      </c>
      <c r="L27" s="126" t="s">
        <v>135</v>
      </c>
      <c r="M27" s="117" t="s">
        <v>136</v>
      </c>
      <c r="N27" s="117" t="s">
        <v>135</v>
      </c>
      <c r="O27" s="117" t="s">
        <v>136</v>
      </c>
      <c r="P27" s="117" t="s">
        <v>135</v>
      </c>
      <c r="Q27" s="117" t="s">
        <v>136</v>
      </c>
      <c r="R27" s="117" t="s">
        <v>135</v>
      </c>
      <c r="S27" s="127" t="s">
        <v>136</v>
      </c>
      <c r="T27" s="126" t="s">
        <v>135</v>
      </c>
      <c r="U27" s="117" t="s">
        <v>136</v>
      </c>
      <c r="V27" s="117" t="s">
        <v>135</v>
      </c>
      <c r="W27" s="127" t="s">
        <v>136</v>
      </c>
      <c r="X27" s="126" t="s">
        <v>135</v>
      </c>
      <c r="Y27" s="117" t="s">
        <v>136</v>
      </c>
      <c r="Z27" s="117" t="s">
        <v>135</v>
      </c>
      <c r="AA27" s="117" t="s">
        <v>136</v>
      </c>
      <c r="AB27" s="117" t="s">
        <v>135</v>
      </c>
      <c r="AC27" s="127" t="s">
        <v>136</v>
      </c>
      <c r="AD27" s="126" t="s">
        <v>135</v>
      </c>
      <c r="AE27" s="117" t="s">
        <v>136</v>
      </c>
      <c r="AF27" s="117" t="s">
        <v>135</v>
      </c>
      <c r="AG27" s="117" t="s">
        <v>136</v>
      </c>
      <c r="AH27" s="117" t="s">
        <v>135</v>
      </c>
      <c r="AI27" s="127" t="s">
        <v>136</v>
      </c>
      <c r="AJ27" s="117" t="s">
        <v>135</v>
      </c>
      <c r="AK27" s="117" t="s">
        <v>136</v>
      </c>
      <c r="AL27" s="117" t="s">
        <v>135</v>
      </c>
      <c r="AM27" s="127" t="s">
        <v>136</v>
      </c>
    </row>
    <row r="28" spans="1:39" ht="15.75" customHeight="1" x14ac:dyDescent="0.35">
      <c r="A28" s="108" t="s">
        <v>65</v>
      </c>
      <c r="B28" s="151">
        <v>3984</v>
      </c>
      <c r="C28" s="152"/>
      <c r="D28" s="151">
        <v>1944</v>
      </c>
      <c r="E28" s="153"/>
      <c r="F28" s="153">
        <v>2040</v>
      </c>
      <c r="G28" s="152"/>
      <c r="H28" s="151">
        <v>2081</v>
      </c>
      <c r="I28" s="153"/>
      <c r="J28" s="153">
        <v>1895</v>
      </c>
      <c r="K28" s="152"/>
      <c r="L28" s="151">
        <v>2350</v>
      </c>
      <c r="M28" s="153"/>
      <c r="N28" s="153">
        <v>431</v>
      </c>
      <c r="O28" s="153"/>
      <c r="P28" s="153">
        <v>634</v>
      </c>
      <c r="Q28" s="153"/>
      <c r="R28" s="153">
        <v>492</v>
      </c>
      <c r="S28" s="152"/>
      <c r="T28" s="151">
        <v>615</v>
      </c>
      <c r="U28" s="153"/>
      <c r="V28" s="153">
        <v>3281</v>
      </c>
      <c r="W28" s="152"/>
      <c r="X28" s="151">
        <v>1069</v>
      </c>
      <c r="Y28" s="153"/>
      <c r="Z28" s="153">
        <v>1258</v>
      </c>
      <c r="AA28" s="153"/>
      <c r="AB28" s="153">
        <v>1657</v>
      </c>
      <c r="AC28" s="152"/>
      <c r="AD28" s="151">
        <v>290</v>
      </c>
      <c r="AE28" s="153"/>
      <c r="AF28" s="153">
        <v>1918</v>
      </c>
      <c r="AG28" s="153"/>
      <c r="AH28" s="153">
        <v>1596</v>
      </c>
      <c r="AI28" s="152"/>
      <c r="AJ28" s="123">
        <v>3442</v>
      </c>
      <c r="AK28" s="153"/>
      <c r="AL28" s="124">
        <v>327</v>
      </c>
      <c r="AM28" s="152"/>
    </row>
    <row r="29" spans="1:39" x14ac:dyDescent="0.35">
      <c r="A29" s="352" t="s">
        <v>264</v>
      </c>
      <c r="B29" s="369"/>
      <c r="C29" s="356"/>
      <c r="D29" s="369"/>
      <c r="E29" s="357"/>
      <c r="F29" s="374"/>
      <c r="G29" s="356"/>
      <c r="H29" s="369"/>
      <c r="I29" s="357"/>
      <c r="J29" s="374"/>
      <c r="K29" s="356"/>
      <c r="L29" s="369"/>
      <c r="M29" s="357"/>
      <c r="N29" s="374"/>
      <c r="O29" s="357"/>
      <c r="P29" s="374"/>
      <c r="Q29" s="357"/>
      <c r="R29" s="374"/>
      <c r="S29" s="356"/>
      <c r="T29" s="369"/>
      <c r="U29" s="357"/>
      <c r="V29" s="374"/>
      <c r="W29" s="356"/>
      <c r="X29" s="369"/>
      <c r="Y29" s="357"/>
      <c r="Z29" s="374"/>
      <c r="AA29" s="357"/>
      <c r="AB29" s="374"/>
      <c r="AC29" s="356"/>
      <c r="AD29" s="369"/>
      <c r="AE29" s="357"/>
      <c r="AF29" s="374"/>
      <c r="AG29" s="357"/>
      <c r="AH29" s="374"/>
      <c r="AI29" s="356"/>
      <c r="AJ29" s="374"/>
      <c r="AK29" s="358"/>
      <c r="AL29" s="374"/>
      <c r="AM29" s="359"/>
    </row>
    <row r="30" spans="1:39" ht="15" customHeight="1" x14ac:dyDescent="0.35">
      <c r="A30" s="353" t="s">
        <v>265</v>
      </c>
      <c r="B30" s="370"/>
      <c r="C30" s="360"/>
      <c r="D30" s="370"/>
      <c r="E30" s="361"/>
      <c r="F30" s="375"/>
      <c r="G30" s="360"/>
      <c r="H30" s="370"/>
      <c r="I30" s="361"/>
      <c r="J30" s="375"/>
      <c r="K30" s="360"/>
      <c r="L30" s="370"/>
      <c r="M30" s="361"/>
      <c r="N30" s="375"/>
      <c r="O30" s="361"/>
      <c r="P30" s="375"/>
      <c r="Q30" s="361"/>
      <c r="R30" s="375"/>
      <c r="S30" s="360"/>
      <c r="T30" s="370"/>
      <c r="U30" s="361"/>
      <c r="V30" s="375"/>
      <c r="W30" s="360"/>
      <c r="X30" s="370"/>
      <c r="Y30" s="361"/>
      <c r="Z30" s="375"/>
      <c r="AA30" s="361"/>
      <c r="AB30" s="375"/>
      <c r="AC30" s="360"/>
      <c r="AD30" s="370"/>
      <c r="AE30" s="361"/>
      <c r="AF30" s="375"/>
      <c r="AG30" s="361"/>
      <c r="AH30" s="375"/>
      <c r="AI30" s="360"/>
      <c r="AJ30" s="375"/>
      <c r="AK30" s="362"/>
      <c r="AL30" s="375"/>
      <c r="AM30" s="363"/>
    </row>
    <row r="31" spans="1:39" ht="15" customHeight="1" x14ac:dyDescent="0.35">
      <c r="A31" s="509" t="s">
        <v>266</v>
      </c>
      <c r="B31" s="109">
        <v>7.4687723741448206E-2</v>
      </c>
      <c r="C31" s="125"/>
      <c r="D31" s="109">
        <v>6.7135544448711601E-2</v>
      </c>
      <c r="E31" s="103"/>
      <c r="F31" s="107">
        <v>8.2488348492479296E-2</v>
      </c>
      <c r="G31" s="125"/>
      <c r="H31" s="109">
        <v>8.8954999250493397E-2</v>
      </c>
      <c r="I31" s="103"/>
      <c r="J31" s="107">
        <v>5.9512169492739603E-2</v>
      </c>
      <c r="K31" s="125"/>
      <c r="L31" s="109">
        <v>7.0497422824160494E-2</v>
      </c>
      <c r="M31" s="103"/>
      <c r="N31" s="107">
        <v>5.73879518612593E-2</v>
      </c>
      <c r="O31" s="103"/>
      <c r="P31" s="107">
        <v>9.0372247888956897E-2</v>
      </c>
      <c r="Q31" s="103"/>
      <c r="R31" s="107">
        <v>0.118553187977003</v>
      </c>
      <c r="S31" s="125"/>
      <c r="T31" s="109">
        <v>0.113866320934451</v>
      </c>
      <c r="U31" s="103"/>
      <c r="V31" s="107">
        <v>6.7698153036276396E-2</v>
      </c>
      <c r="W31" s="125"/>
      <c r="X31" s="109">
        <v>6.8309650627602206E-2</v>
      </c>
      <c r="Y31" s="103"/>
      <c r="Z31" s="107">
        <v>6.1130639246305199E-2</v>
      </c>
      <c r="AA31" s="103"/>
      <c r="AB31" s="107">
        <v>8.8919370970325096E-2</v>
      </c>
      <c r="AC31" s="125"/>
      <c r="AD31" s="109">
        <v>7.2434349179763297E-2</v>
      </c>
      <c r="AE31" s="103"/>
      <c r="AF31" s="107">
        <v>5.6880712739041703E-2</v>
      </c>
      <c r="AG31" s="103"/>
      <c r="AH31" s="107">
        <v>0.10453714141341</v>
      </c>
      <c r="AI31" s="125"/>
      <c r="AJ31" s="107">
        <v>7.5675257343445296E-2</v>
      </c>
      <c r="AK31" s="134"/>
      <c r="AL31" s="107">
        <v>5.6410616850899299E-2</v>
      </c>
      <c r="AM31" s="131"/>
    </row>
    <row r="32" spans="1:39" x14ac:dyDescent="0.35">
      <c r="A32" s="509"/>
      <c r="B32" s="109"/>
      <c r="C32" s="125"/>
      <c r="D32" s="109"/>
      <c r="E32" s="103"/>
      <c r="F32" s="107"/>
      <c r="G32" s="125"/>
      <c r="H32" s="109"/>
      <c r="I32" s="103"/>
      <c r="J32" s="107"/>
      <c r="K32" s="125"/>
      <c r="L32" s="109"/>
      <c r="M32" s="103"/>
      <c r="N32" s="107"/>
      <c r="O32" s="103"/>
      <c r="P32" s="107"/>
      <c r="Q32" s="103"/>
      <c r="R32" s="107"/>
      <c r="S32" s="125"/>
      <c r="T32" s="109"/>
      <c r="U32" s="103"/>
      <c r="V32" s="107"/>
      <c r="W32" s="125"/>
      <c r="X32" s="109"/>
      <c r="Y32" s="103"/>
      <c r="Z32" s="107"/>
      <c r="AA32" s="103"/>
      <c r="AB32" s="107"/>
      <c r="AC32" s="125"/>
      <c r="AD32" s="109"/>
      <c r="AE32" s="103"/>
      <c r="AF32" s="107"/>
      <c r="AG32" s="103"/>
      <c r="AH32" s="107"/>
      <c r="AI32" s="125"/>
      <c r="AJ32" s="107"/>
      <c r="AK32" s="134"/>
      <c r="AL32" s="107"/>
      <c r="AM32" s="131"/>
    </row>
    <row r="33" spans="1:39" x14ac:dyDescent="0.35">
      <c r="A33" s="509" t="s">
        <v>267</v>
      </c>
      <c r="B33" s="109">
        <v>0.64653556033415005</v>
      </c>
      <c r="C33" s="125"/>
      <c r="D33" s="109">
        <v>0.64694748519340906</v>
      </c>
      <c r="E33" s="103"/>
      <c r="F33" s="107">
        <v>0.64611008430555705</v>
      </c>
      <c r="G33" s="125"/>
      <c r="H33" s="109">
        <v>0.63811930020052998</v>
      </c>
      <c r="I33" s="103"/>
      <c r="J33" s="107">
        <v>0.65692188413851005</v>
      </c>
      <c r="K33" s="125"/>
      <c r="L33" s="109">
        <v>0.68180707788899697</v>
      </c>
      <c r="M33" s="103"/>
      <c r="N33" s="107">
        <v>0.56188903059269601</v>
      </c>
      <c r="O33" s="103"/>
      <c r="P33" s="107">
        <v>0.54647205608966198</v>
      </c>
      <c r="Q33" s="103"/>
      <c r="R33" s="107">
        <v>0.55442071955189898</v>
      </c>
      <c r="S33" s="125"/>
      <c r="T33" s="109">
        <v>0.524390392539412</v>
      </c>
      <c r="U33" s="103"/>
      <c r="V33" s="107">
        <v>0.67382019312484598</v>
      </c>
      <c r="W33" s="125"/>
      <c r="X33" s="109">
        <v>0.66483200729796099</v>
      </c>
      <c r="Y33" s="103"/>
      <c r="Z33" s="107">
        <v>0.66601336513726705</v>
      </c>
      <c r="AA33" s="103"/>
      <c r="AB33" s="107">
        <v>0.620051040293226</v>
      </c>
      <c r="AC33" s="125"/>
      <c r="AD33" s="109">
        <v>0.66450462344452899</v>
      </c>
      <c r="AE33" s="103"/>
      <c r="AF33" s="107">
        <v>0.66814635980479598</v>
      </c>
      <c r="AG33" s="103"/>
      <c r="AH33" s="107">
        <v>0.60664996824732398</v>
      </c>
      <c r="AI33" s="125"/>
      <c r="AJ33" s="107">
        <v>0.64080627452151195</v>
      </c>
      <c r="AK33" s="134"/>
      <c r="AL33" s="107">
        <v>0.75934912722817605</v>
      </c>
      <c r="AM33" s="131"/>
    </row>
    <row r="34" spans="1:39" ht="15" customHeight="1" x14ac:dyDescent="0.35">
      <c r="A34" s="509"/>
      <c r="B34" s="109"/>
      <c r="C34" s="125"/>
      <c r="D34" s="109"/>
      <c r="E34" s="103"/>
      <c r="F34" s="107"/>
      <c r="G34" s="125"/>
      <c r="H34" s="109"/>
      <c r="I34" s="103"/>
      <c r="J34" s="107"/>
      <c r="K34" s="125"/>
      <c r="L34" s="109"/>
      <c r="M34" s="103"/>
      <c r="N34" s="107"/>
      <c r="O34" s="103"/>
      <c r="P34" s="107"/>
      <c r="Q34" s="103"/>
      <c r="R34" s="107"/>
      <c r="S34" s="125"/>
      <c r="T34" s="109"/>
      <c r="U34" s="103"/>
      <c r="V34" s="107"/>
      <c r="W34" s="125"/>
      <c r="X34" s="109"/>
      <c r="Y34" s="103"/>
      <c r="Z34" s="107"/>
      <c r="AA34" s="103"/>
      <c r="AB34" s="107"/>
      <c r="AC34" s="125"/>
      <c r="AD34" s="109"/>
      <c r="AE34" s="103"/>
      <c r="AF34" s="107"/>
      <c r="AG34" s="103"/>
      <c r="AH34" s="107"/>
      <c r="AI34" s="125"/>
      <c r="AJ34" s="107"/>
      <c r="AK34" s="134"/>
      <c r="AL34" s="107"/>
      <c r="AM34" s="131"/>
    </row>
    <row r="35" spans="1:39" ht="15" customHeight="1" x14ac:dyDescent="0.35">
      <c r="A35" s="509" t="s">
        <v>268</v>
      </c>
      <c r="B35" s="109">
        <v>4.84193547453119E-2</v>
      </c>
      <c r="C35" s="125"/>
      <c r="D35" s="109">
        <v>4.7233439585304397E-2</v>
      </c>
      <c r="E35" s="103"/>
      <c r="F35" s="107">
        <v>4.96442831787079E-2</v>
      </c>
      <c r="G35" s="125"/>
      <c r="H35" s="109">
        <v>5.5635805313716001E-2</v>
      </c>
      <c r="I35" s="103"/>
      <c r="J35" s="107">
        <v>4.0685059523636997E-2</v>
      </c>
      <c r="K35" s="125"/>
      <c r="L35" s="109">
        <v>4.6248199128811902E-2</v>
      </c>
      <c r="M35" s="103"/>
      <c r="N35" s="107">
        <v>4.7880459519534797E-2</v>
      </c>
      <c r="O35" s="103"/>
      <c r="P35" s="107">
        <v>6.4977324867502503E-2</v>
      </c>
      <c r="Q35" s="103"/>
      <c r="R35" s="107">
        <v>5.1077091400798302E-2</v>
      </c>
      <c r="S35" s="125"/>
      <c r="T35" s="109">
        <v>7.1270640378804304E-2</v>
      </c>
      <c r="U35" s="103"/>
      <c r="V35" s="107">
        <v>4.3744008306048597E-2</v>
      </c>
      <c r="W35" s="125"/>
      <c r="X35" s="109">
        <v>4.1589828829757203E-2</v>
      </c>
      <c r="Y35" s="103"/>
      <c r="Z35" s="107">
        <v>4.6571053664553497E-2</v>
      </c>
      <c r="AA35" s="103"/>
      <c r="AB35" s="107">
        <v>5.4299622116234098E-2</v>
      </c>
      <c r="AC35" s="125"/>
      <c r="AD35" s="109">
        <v>2.0487203369687301E-2</v>
      </c>
      <c r="AE35" s="103"/>
      <c r="AF35" s="107">
        <v>4.73343307577406E-2</v>
      </c>
      <c r="AG35" s="103"/>
      <c r="AH35" s="107">
        <v>5.8298514029380202E-2</v>
      </c>
      <c r="AI35" s="125"/>
      <c r="AJ35" s="107">
        <v>4.8735158895640902E-2</v>
      </c>
      <c r="AK35" s="134"/>
      <c r="AL35" s="107">
        <v>3.64670725259073E-2</v>
      </c>
      <c r="AM35" s="131"/>
    </row>
    <row r="36" spans="1:39" x14ac:dyDescent="0.35">
      <c r="A36" s="509"/>
      <c r="B36" s="109"/>
      <c r="C36" s="125"/>
      <c r="D36" s="109"/>
      <c r="E36" s="103"/>
      <c r="F36" s="107"/>
      <c r="G36" s="125"/>
      <c r="H36" s="109"/>
      <c r="I36" s="103"/>
      <c r="J36" s="107"/>
      <c r="K36" s="125"/>
      <c r="L36" s="109"/>
      <c r="M36" s="103"/>
      <c r="N36" s="107"/>
      <c r="O36" s="103"/>
      <c r="P36" s="107"/>
      <c r="Q36" s="103"/>
      <c r="R36" s="107"/>
      <c r="S36" s="125"/>
      <c r="T36" s="109"/>
      <c r="U36" s="103"/>
      <c r="V36" s="107"/>
      <c r="W36" s="125"/>
      <c r="X36" s="109"/>
      <c r="Y36" s="103"/>
      <c r="Z36" s="107"/>
      <c r="AA36" s="103"/>
      <c r="AB36" s="107"/>
      <c r="AC36" s="125"/>
      <c r="AD36" s="109"/>
      <c r="AE36" s="103"/>
      <c r="AF36" s="107"/>
      <c r="AG36" s="103"/>
      <c r="AH36" s="107"/>
      <c r="AI36" s="125"/>
      <c r="AJ36" s="107"/>
      <c r="AK36" s="134"/>
      <c r="AL36" s="107"/>
      <c r="AM36" s="131"/>
    </row>
    <row r="37" spans="1:39" ht="30" customHeight="1" x14ac:dyDescent="0.35">
      <c r="A37" s="353" t="s">
        <v>269</v>
      </c>
      <c r="B37" s="370"/>
      <c r="C37" s="360"/>
      <c r="D37" s="370"/>
      <c r="E37" s="361"/>
      <c r="F37" s="375"/>
      <c r="G37" s="360"/>
      <c r="H37" s="370"/>
      <c r="I37" s="361"/>
      <c r="J37" s="375"/>
      <c r="K37" s="360"/>
      <c r="L37" s="370"/>
      <c r="M37" s="361"/>
      <c r="N37" s="375"/>
      <c r="O37" s="361"/>
      <c r="P37" s="375"/>
      <c r="Q37" s="361"/>
      <c r="R37" s="375"/>
      <c r="S37" s="360"/>
      <c r="T37" s="370"/>
      <c r="U37" s="361"/>
      <c r="V37" s="375"/>
      <c r="W37" s="360"/>
      <c r="X37" s="370"/>
      <c r="Y37" s="361"/>
      <c r="Z37" s="375"/>
      <c r="AA37" s="361"/>
      <c r="AB37" s="375"/>
      <c r="AC37" s="360"/>
      <c r="AD37" s="370"/>
      <c r="AE37" s="361"/>
      <c r="AF37" s="375"/>
      <c r="AG37" s="361"/>
      <c r="AH37" s="375"/>
      <c r="AI37" s="360"/>
      <c r="AJ37" s="375"/>
      <c r="AK37" s="362"/>
      <c r="AL37" s="375"/>
      <c r="AM37" s="363"/>
    </row>
    <row r="38" spans="1:39" ht="30" customHeight="1" x14ac:dyDescent="0.35">
      <c r="A38" s="353" t="s">
        <v>270</v>
      </c>
      <c r="B38" s="370"/>
      <c r="C38" s="360"/>
      <c r="D38" s="370"/>
      <c r="E38" s="361"/>
      <c r="F38" s="375"/>
      <c r="G38" s="360"/>
      <c r="H38" s="370"/>
      <c r="I38" s="361"/>
      <c r="J38" s="375"/>
      <c r="K38" s="360"/>
      <c r="L38" s="370"/>
      <c r="M38" s="361"/>
      <c r="N38" s="375"/>
      <c r="O38" s="361"/>
      <c r="P38" s="375"/>
      <c r="Q38" s="361"/>
      <c r="R38" s="375"/>
      <c r="S38" s="360"/>
      <c r="T38" s="370"/>
      <c r="U38" s="361"/>
      <c r="V38" s="375"/>
      <c r="W38" s="360"/>
      <c r="X38" s="370"/>
      <c r="Y38" s="361"/>
      <c r="Z38" s="375"/>
      <c r="AA38" s="361"/>
      <c r="AB38" s="375"/>
      <c r="AC38" s="360"/>
      <c r="AD38" s="370"/>
      <c r="AE38" s="361"/>
      <c r="AF38" s="375"/>
      <c r="AG38" s="361"/>
      <c r="AH38" s="375"/>
      <c r="AI38" s="360"/>
      <c r="AJ38" s="375"/>
      <c r="AK38" s="362"/>
      <c r="AL38" s="375"/>
      <c r="AM38" s="363"/>
    </row>
    <row r="39" spans="1:39" x14ac:dyDescent="0.35">
      <c r="A39" s="509" t="s">
        <v>271</v>
      </c>
      <c r="B39" s="109">
        <v>0.72000032525100099</v>
      </c>
      <c r="C39" s="125"/>
      <c r="D39" s="109">
        <v>0.72434920822128301</v>
      </c>
      <c r="E39" s="103"/>
      <c r="F39" s="107">
        <v>0.71550837626219099</v>
      </c>
      <c r="G39" s="125"/>
      <c r="H39" s="109">
        <v>0.71056263497689298</v>
      </c>
      <c r="I39" s="103"/>
      <c r="J39" s="107">
        <v>0.73126771795370205</v>
      </c>
      <c r="K39" s="125"/>
      <c r="L39" s="109">
        <v>0.75943564148026299</v>
      </c>
      <c r="M39" s="103"/>
      <c r="N39" s="107">
        <v>0.68112096127003696</v>
      </c>
      <c r="O39" s="103"/>
      <c r="P39" s="107">
        <v>0.56970896734378695</v>
      </c>
      <c r="Q39" s="103"/>
      <c r="R39" s="107">
        <v>0.63192088204266506</v>
      </c>
      <c r="S39" s="125"/>
      <c r="T39" s="109">
        <v>0.68280542142717904</v>
      </c>
      <c r="U39" s="103"/>
      <c r="V39" s="107">
        <v>0.729833645127824</v>
      </c>
      <c r="W39" s="125"/>
      <c r="X39" s="109">
        <v>0.72455064643740297</v>
      </c>
      <c r="Y39" s="103"/>
      <c r="Z39" s="107">
        <v>0.73226993007942598</v>
      </c>
      <c r="AA39" s="103"/>
      <c r="AB39" s="107">
        <v>0.70792808372933902</v>
      </c>
      <c r="AC39" s="125"/>
      <c r="AD39" s="109">
        <v>0.72091227530256996</v>
      </c>
      <c r="AE39" s="103"/>
      <c r="AF39" s="107">
        <v>0.74005485865237897</v>
      </c>
      <c r="AG39" s="103"/>
      <c r="AH39" s="107">
        <v>0.693316673994681</v>
      </c>
      <c r="AI39" s="125"/>
      <c r="AJ39" s="107">
        <v>0.71568243510129104</v>
      </c>
      <c r="AK39" s="134"/>
      <c r="AL39" s="107">
        <v>0.80941017497137202</v>
      </c>
      <c r="AM39" s="131"/>
    </row>
    <row r="40" spans="1:39" x14ac:dyDescent="0.35">
      <c r="A40" s="509"/>
      <c r="B40" s="109"/>
      <c r="C40" s="125"/>
      <c r="D40" s="109"/>
      <c r="E40" s="103"/>
      <c r="F40" s="107"/>
      <c r="G40" s="125"/>
      <c r="H40" s="109"/>
      <c r="I40" s="103"/>
      <c r="J40" s="107"/>
      <c r="K40" s="125"/>
      <c r="L40" s="109"/>
      <c r="M40" s="103"/>
      <c r="N40" s="107"/>
      <c r="O40" s="103"/>
      <c r="P40" s="107"/>
      <c r="Q40" s="103"/>
      <c r="R40" s="107"/>
      <c r="S40" s="125"/>
      <c r="T40" s="109"/>
      <c r="U40" s="103"/>
      <c r="V40" s="107"/>
      <c r="W40" s="125"/>
      <c r="X40" s="109"/>
      <c r="Y40" s="103"/>
      <c r="Z40" s="107"/>
      <c r="AA40" s="103"/>
      <c r="AB40" s="107"/>
      <c r="AC40" s="125"/>
      <c r="AD40" s="109"/>
      <c r="AE40" s="103"/>
      <c r="AF40" s="107"/>
      <c r="AG40" s="103"/>
      <c r="AH40" s="107"/>
      <c r="AI40" s="125"/>
      <c r="AJ40" s="107"/>
      <c r="AK40" s="134"/>
      <c r="AL40" s="107"/>
      <c r="AM40" s="131"/>
    </row>
    <row r="41" spans="1:39" ht="30" customHeight="1" x14ac:dyDescent="0.35">
      <c r="A41" s="353" t="s">
        <v>272</v>
      </c>
      <c r="B41" s="370"/>
      <c r="C41" s="360"/>
      <c r="D41" s="370"/>
      <c r="E41" s="361"/>
      <c r="F41" s="375"/>
      <c r="G41" s="360"/>
      <c r="H41" s="370"/>
      <c r="I41" s="361"/>
      <c r="J41" s="375"/>
      <c r="K41" s="360"/>
      <c r="L41" s="370"/>
      <c r="M41" s="361"/>
      <c r="N41" s="375"/>
      <c r="O41" s="361"/>
      <c r="P41" s="375"/>
      <c r="Q41" s="361"/>
      <c r="R41" s="375"/>
      <c r="S41" s="360"/>
      <c r="T41" s="370"/>
      <c r="U41" s="361"/>
      <c r="V41" s="375"/>
      <c r="W41" s="360"/>
      <c r="X41" s="370"/>
      <c r="Y41" s="361"/>
      <c r="Z41" s="375"/>
      <c r="AA41" s="361"/>
      <c r="AB41" s="375"/>
      <c r="AC41" s="360"/>
      <c r="AD41" s="370"/>
      <c r="AE41" s="361"/>
      <c r="AF41" s="375"/>
      <c r="AG41" s="361"/>
      <c r="AH41" s="375"/>
      <c r="AI41" s="360"/>
      <c r="AJ41" s="375"/>
      <c r="AK41" s="362"/>
      <c r="AL41" s="375"/>
      <c r="AM41" s="363"/>
    </row>
    <row r="42" spans="1:39" x14ac:dyDescent="0.35">
      <c r="A42" s="353" t="s">
        <v>262</v>
      </c>
      <c r="B42" s="370"/>
      <c r="C42" s="360"/>
      <c r="D42" s="370"/>
      <c r="E42" s="361"/>
      <c r="F42" s="375"/>
      <c r="G42" s="360"/>
      <c r="H42" s="370"/>
      <c r="I42" s="361"/>
      <c r="J42" s="375"/>
      <c r="K42" s="360"/>
      <c r="L42" s="370"/>
      <c r="M42" s="361"/>
      <c r="N42" s="375"/>
      <c r="O42" s="361"/>
      <c r="P42" s="375"/>
      <c r="Q42" s="361"/>
      <c r="R42" s="375"/>
      <c r="S42" s="360"/>
      <c r="T42" s="370"/>
      <c r="U42" s="361"/>
      <c r="V42" s="375"/>
      <c r="W42" s="360"/>
      <c r="X42" s="370"/>
      <c r="Y42" s="361"/>
      <c r="Z42" s="375"/>
      <c r="AA42" s="361"/>
      <c r="AB42" s="375"/>
      <c r="AC42" s="360"/>
      <c r="AD42" s="370"/>
      <c r="AE42" s="361"/>
      <c r="AF42" s="375"/>
      <c r="AG42" s="361"/>
      <c r="AH42" s="375"/>
      <c r="AI42" s="360"/>
      <c r="AJ42" s="375"/>
      <c r="AK42" s="362"/>
      <c r="AL42" s="375"/>
      <c r="AM42" s="363"/>
    </row>
    <row r="43" spans="1:39" ht="15.75" customHeight="1" x14ac:dyDescent="0.35">
      <c r="A43" s="354" t="s">
        <v>153</v>
      </c>
      <c r="B43" s="371"/>
      <c r="C43" s="364"/>
      <c r="D43" s="371"/>
      <c r="E43" s="365"/>
      <c r="F43" s="376"/>
      <c r="G43" s="364"/>
      <c r="H43" s="371"/>
      <c r="I43" s="365"/>
      <c r="J43" s="376"/>
      <c r="K43" s="364"/>
      <c r="L43" s="371"/>
      <c r="M43" s="365"/>
      <c r="N43" s="376"/>
      <c r="O43" s="365"/>
      <c r="P43" s="376"/>
      <c r="Q43" s="365"/>
      <c r="R43" s="376"/>
      <c r="S43" s="364"/>
      <c r="T43" s="371"/>
      <c r="U43" s="365"/>
      <c r="V43" s="376"/>
      <c r="W43" s="364"/>
      <c r="X43" s="371"/>
      <c r="Y43" s="365"/>
      <c r="Z43" s="376"/>
      <c r="AA43" s="365"/>
      <c r="AB43" s="376"/>
      <c r="AC43" s="364"/>
      <c r="AD43" s="371"/>
      <c r="AE43" s="365"/>
      <c r="AF43" s="376"/>
      <c r="AG43" s="365"/>
      <c r="AH43" s="376"/>
      <c r="AI43" s="364"/>
      <c r="AJ43" s="376"/>
      <c r="AK43" s="366"/>
      <c r="AL43" s="376"/>
      <c r="AM43" s="367"/>
    </row>
    <row r="44" spans="1:39" ht="15.75" customHeight="1" x14ac:dyDescent="0.35">
      <c r="A44" s="28"/>
      <c r="B44" s="107"/>
      <c r="C44" s="103"/>
      <c r="D44" s="107"/>
      <c r="E44" s="103"/>
      <c r="F44" s="107"/>
      <c r="G44" s="103"/>
      <c r="H44" s="107"/>
      <c r="I44" s="103"/>
      <c r="J44" s="107"/>
      <c r="K44" s="103"/>
      <c r="L44" s="107"/>
      <c r="M44" s="103"/>
      <c r="N44" s="107"/>
      <c r="O44" s="103"/>
      <c r="P44" s="107"/>
      <c r="Q44" s="103"/>
      <c r="R44" s="107"/>
      <c r="S44" s="103"/>
      <c r="T44" s="107"/>
      <c r="U44" s="103"/>
      <c r="V44" s="107"/>
      <c r="W44" s="103"/>
      <c r="X44" s="107"/>
      <c r="Y44" s="103"/>
      <c r="Z44" s="107"/>
      <c r="AA44" s="103"/>
      <c r="AB44" s="107"/>
      <c r="AC44" s="103"/>
      <c r="AD44" s="107"/>
      <c r="AE44" s="103"/>
      <c r="AF44" s="107"/>
      <c r="AG44" s="103"/>
      <c r="AH44" s="107"/>
      <c r="AI44" s="103"/>
      <c r="AJ44" s="107"/>
      <c r="AK44" s="134"/>
      <c r="AL44" s="107"/>
      <c r="AM44" s="134"/>
    </row>
    <row r="45" spans="1:39" ht="79.900000000000006" customHeight="1" x14ac:dyDescent="0.35">
      <c r="A45" s="216" t="s">
        <v>273</v>
      </c>
      <c r="B45" s="465" t="s">
        <v>114</v>
      </c>
      <c r="C45" s="466"/>
      <c r="D45" s="465" t="s">
        <v>93</v>
      </c>
      <c r="E45" s="463"/>
      <c r="F45" s="463" t="s">
        <v>115</v>
      </c>
      <c r="G45" s="466"/>
      <c r="H45" s="467" t="s">
        <v>116</v>
      </c>
      <c r="I45" s="468"/>
      <c r="J45" s="468" t="s">
        <v>117</v>
      </c>
      <c r="K45" s="469"/>
      <c r="L45" s="465" t="s">
        <v>118</v>
      </c>
      <c r="M45" s="463"/>
      <c r="N45" s="463" t="s">
        <v>119</v>
      </c>
      <c r="O45" s="463"/>
      <c r="P45" s="463" t="s">
        <v>120</v>
      </c>
      <c r="Q45" s="463"/>
      <c r="R45" s="463" t="s">
        <v>121</v>
      </c>
      <c r="S45" s="466"/>
      <c r="T45" s="465" t="s">
        <v>122</v>
      </c>
      <c r="U45" s="463"/>
      <c r="V45" s="463" t="s">
        <v>123</v>
      </c>
      <c r="W45" s="466"/>
      <c r="X45" s="465" t="s">
        <v>124</v>
      </c>
      <c r="Y45" s="463"/>
      <c r="Z45" s="463" t="s">
        <v>125</v>
      </c>
      <c r="AA45" s="463"/>
      <c r="AB45" s="463" t="s">
        <v>126</v>
      </c>
      <c r="AC45" s="466"/>
      <c r="AD45" s="465" t="s">
        <v>127</v>
      </c>
      <c r="AE45" s="463"/>
      <c r="AF45" s="463" t="s">
        <v>128</v>
      </c>
      <c r="AG45" s="463"/>
      <c r="AH45" s="463" t="s">
        <v>129</v>
      </c>
      <c r="AI45" s="466"/>
      <c r="AJ45" s="467" t="s">
        <v>298</v>
      </c>
      <c r="AK45" s="468"/>
      <c r="AL45" s="468" t="s">
        <v>299</v>
      </c>
      <c r="AM45" s="469"/>
    </row>
    <row r="46" spans="1:39" ht="15.75" customHeight="1" x14ac:dyDescent="0.35">
      <c r="A46" s="244"/>
      <c r="B46" s="327"/>
      <c r="C46" s="112"/>
      <c r="D46" s="327" t="s">
        <v>130</v>
      </c>
      <c r="E46" s="113"/>
      <c r="F46" s="329" t="s">
        <v>131</v>
      </c>
      <c r="G46" s="112"/>
      <c r="H46" s="327" t="s">
        <v>130</v>
      </c>
      <c r="I46" s="113"/>
      <c r="J46" s="329" t="s">
        <v>131</v>
      </c>
      <c r="K46" s="122"/>
      <c r="L46" s="327" t="s">
        <v>132</v>
      </c>
      <c r="M46" s="113"/>
      <c r="N46" s="329" t="s">
        <v>131</v>
      </c>
      <c r="O46" s="113"/>
      <c r="P46" s="329" t="s">
        <v>133</v>
      </c>
      <c r="Q46" s="113"/>
      <c r="R46" s="329" t="s">
        <v>134</v>
      </c>
      <c r="S46" s="112"/>
      <c r="T46" s="327" t="s">
        <v>132</v>
      </c>
      <c r="U46" s="113"/>
      <c r="V46" s="329" t="s">
        <v>131</v>
      </c>
      <c r="W46" s="112"/>
      <c r="X46" s="327" t="s">
        <v>132</v>
      </c>
      <c r="Y46" s="113"/>
      <c r="Z46" s="329" t="s">
        <v>131</v>
      </c>
      <c r="AA46" s="113"/>
      <c r="AB46" s="329" t="s">
        <v>133</v>
      </c>
      <c r="AC46" s="112"/>
      <c r="AD46" s="327" t="s">
        <v>132</v>
      </c>
      <c r="AE46" s="113"/>
      <c r="AF46" s="329" t="s">
        <v>131</v>
      </c>
      <c r="AG46" s="113"/>
      <c r="AH46" s="329" t="s">
        <v>133</v>
      </c>
      <c r="AI46" s="118"/>
      <c r="AJ46" s="329" t="s">
        <v>132</v>
      </c>
      <c r="AK46" s="121"/>
      <c r="AL46" s="329" t="s">
        <v>131</v>
      </c>
      <c r="AM46" s="122"/>
    </row>
    <row r="47" spans="1:39" x14ac:dyDescent="0.35">
      <c r="A47" s="246"/>
      <c r="B47" s="126" t="s">
        <v>135</v>
      </c>
      <c r="C47" s="127" t="s">
        <v>136</v>
      </c>
      <c r="D47" s="126" t="s">
        <v>135</v>
      </c>
      <c r="E47" s="117" t="s">
        <v>136</v>
      </c>
      <c r="F47" s="117" t="s">
        <v>135</v>
      </c>
      <c r="G47" s="127" t="s">
        <v>136</v>
      </c>
      <c r="H47" s="126" t="s">
        <v>135</v>
      </c>
      <c r="I47" s="117" t="s">
        <v>136</v>
      </c>
      <c r="J47" s="117" t="s">
        <v>135</v>
      </c>
      <c r="K47" s="127" t="s">
        <v>136</v>
      </c>
      <c r="L47" s="126" t="s">
        <v>135</v>
      </c>
      <c r="M47" s="117" t="s">
        <v>136</v>
      </c>
      <c r="N47" s="117" t="s">
        <v>135</v>
      </c>
      <c r="O47" s="117" t="s">
        <v>136</v>
      </c>
      <c r="P47" s="117" t="s">
        <v>135</v>
      </c>
      <c r="Q47" s="117" t="s">
        <v>136</v>
      </c>
      <c r="R47" s="117" t="s">
        <v>135</v>
      </c>
      <c r="S47" s="127" t="s">
        <v>136</v>
      </c>
      <c r="T47" s="126" t="s">
        <v>135</v>
      </c>
      <c r="U47" s="117" t="s">
        <v>136</v>
      </c>
      <c r="V47" s="117" t="s">
        <v>135</v>
      </c>
      <c r="W47" s="127" t="s">
        <v>136</v>
      </c>
      <c r="X47" s="126" t="s">
        <v>135</v>
      </c>
      <c r="Y47" s="117" t="s">
        <v>136</v>
      </c>
      <c r="Z47" s="117" t="s">
        <v>135</v>
      </c>
      <c r="AA47" s="117" t="s">
        <v>136</v>
      </c>
      <c r="AB47" s="117" t="s">
        <v>135</v>
      </c>
      <c r="AC47" s="127" t="s">
        <v>136</v>
      </c>
      <c r="AD47" s="126" t="s">
        <v>135</v>
      </c>
      <c r="AE47" s="117" t="s">
        <v>136</v>
      </c>
      <c r="AF47" s="117" t="s">
        <v>135</v>
      </c>
      <c r="AG47" s="117" t="s">
        <v>136</v>
      </c>
      <c r="AH47" s="117" t="s">
        <v>135</v>
      </c>
      <c r="AI47" s="127" t="s">
        <v>136</v>
      </c>
      <c r="AJ47" s="117" t="s">
        <v>135</v>
      </c>
      <c r="AK47" s="117" t="s">
        <v>136</v>
      </c>
      <c r="AL47" s="117" t="s">
        <v>135</v>
      </c>
      <c r="AM47" s="127" t="s">
        <v>136</v>
      </c>
    </row>
    <row r="48" spans="1:39" ht="15.75" customHeight="1" x14ac:dyDescent="0.35">
      <c r="A48" s="108" t="s">
        <v>65</v>
      </c>
      <c r="B48" s="151">
        <v>3984</v>
      </c>
      <c r="C48" s="152"/>
      <c r="D48" s="151">
        <v>1944</v>
      </c>
      <c r="E48" s="153"/>
      <c r="F48" s="153">
        <v>2040</v>
      </c>
      <c r="G48" s="152"/>
      <c r="H48" s="151">
        <v>2081</v>
      </c>
      <c r="I48" s="153"/>
      <c r="J48" s="153">
        <v>1895</v>
      </c>
      <c r="K48" s="152"/>
      <c r="L48" s="151">
        <v>2350</v>
      </c>
      <c r="M48" s="153"/>
      <c r="N48" s="153">
        <v>431</v>
      </c>
      <c r="O48" s="153"/>
      <c r="P48" s="153">
        <v>634</v>
      </c>
      <c r="Q48" s="153"/>
      <c r="R48" s="153">
        <v>492</v>
      </c>
      <c r="S48" s="152"/>
      <c r="T48" s="151">
        <v>615</v>
      </c>
      <c r="U48" s="153"/>
      <c r="V48" s="153">
        <v>3281</v>
      </c>
      <c r="W48" s="152"/>
      <c r="X48" s="151">
        <v>1069</v>
      </c>
      <c r="Y48" s="153"/>
      <c r="Z48" s="153">
        <v>1258</v>
      </c>
      <c r="AA48" s="153"/>
      <c r="AB48" s="153">
        <v>1657</v>
      </c>
      <c r="AC48" s="152"/>
      <c r="AD48" s="151">
        <v>290</v>
      </c>
      <c r="AE48" s="153"/>
      <c r="AF48" s="153">
        <v>1918</v>
      </c>
      <c r="AG48" s="153"/>
      <c r="AH48" s="153">
        <v>1596</v>
      </c>
      <c r="AI48" s="152"/>
      <c r="AJ48" s="123">
        <v>3442</v>
      </c>
      <c r="AK48" s="153"/>
      <c r="AL48" s="124">
        <v>327</v>
      </c>
      <c r="AM48" s="152"/>
    </row>
    <row r="49" spans="1:39" x14ac:dyDescent="0.35">
      <c r="A49" s="509" t="s">
        <v>107</v>
      </c>
      <c r="B49" s="150">
        <v>0.46190749569107398</v>
      </c>
      <c r="C49" s="136"/>
      <c r="D49" s="150">
        <v>0.50046126503104005</v>
      </c>
      <c r="E49" s="136"/>
      <c r="F49" s="149">
        <v>0.42208541577195402</v>
      </c>
      <c r="G49" s="136"/>
      <c r="H49" s="150">
        <v>0.43605857168076301</v>
      </c>
      <c r="I49" s="136"/>
      <c r="J49" s="149">
        <v>0.48827256699092803</v>
      </c>
      <c r="K49" s="135"/>
      <c r="L49" s="150">
        <v>0.436251450914103</v>
      </c>
      <c r="M49" s="136"/>
      <c r="N49" s="149">
        <v>0.52616892166679097</v>
      </c>
      <c r="O49" s="136"/>
      <c r="P49" s="149">
        <v>0.55086966634024603</v>
      </c>
      <c r="Q49" s="136"/>
      <c r="R49" s="149">
        <v>0.50201242899186904</v>
      </c>
      <c r="S49" s="135"/>
      <c r="T49" s="150">
        <v>0.36249779856498399</v>
      </c>
      <c r="U49" s="136"/>
      <c r="V49" s="149">
        <v>0.47930355292955401</v>
      </c>
      <c r="W49" s="135"/>
      <c r="X49" s="150">
        <v>0.449572582152516</v>
      </c>
      <c r="Y49" s="136"/>
      <c r="Z49" s="149">
        <v>0.494262431637435</v>
      </c>
      <c r="AA49" s="136"/>
      <c r="AB49" s="149">
        <v>0.44615971939182503</v>
      </c>
      <c r="AC49" s="135"/>
      <c r="AD49" s="150">
        <v>0.49355558976939601</v>
      </c>
      <c r="AE49" s="136"/>
      <c r="AF49" s="149">
        <v>0.49877268466004498</v>
      </c>
      <c r="AG49" s="136"/>
      <c r="AH49" s="149">
        <v>0.40947816829077199</v>
      </c>
      <c r="AI49" s="135"/>
      <c r="AJ49" s="150">
        <v>0.47482539924387901</v>
      </c>
      <c r="AK49" s="144"/>
      <c r="AL49" s="149">
        <v>0.39427964867779303</v>
      </c>
      <c r="AM49" s="137"/>
    </row>
    <row r="50" spans="1:39" x14ac:dyDescent="0.35">
      <c r="A50" s="509"/>
      <c r="B50" s="178"/>
      <c r="C50" s="169"/>
      <c r="D50" s="178"/>
      <c r="E50" s="169"/>
      <c r="F50" s="179"/>
      <c r="G50" s="169"/>
      <c r="H50" s="178"/>
      <c r="I50" s="169"/>
      <c r="J50" s="179"/>
      <c r="K50" s="177"/>
      <c r="L50" s="178"/>
      <c r="M50" s="169"/>
      <c r="N50" s="179"/>
      <c r="O50" s="169"/>
      <c r="P50" s="179"/>
      <c r="Q50" s="169"/>
      <c r="R50" s="179"/>
      <c r="S50" s="177"/>
      <c r="T50" s="178"/>
      <c r="U50" s="169"/>
      <c r="V50" s="179"/>
      <c r="W50" s="177"/>
      <c r="X50" s="178"/>
      <c r="Y50" s="169"/>
      <c r="Z50" s="179"/>
      <c r="AA50" s="169"/>
      <c r="AB50" s="179"/>
      <c r="AC50" s="177"/>
      <c r="AD50" s="178"/>
      <c r="AE50" s="169"/>
      <c r="AF50" s="179"/>
      <c r="AG50" s="169"/>
      <c r="AH50" s="179"/>
      <c r="AI50" s="177"/>
      <c r="AJ50" s="178"/>
      <c r="AK50" s="44"/>
      <c r="AL50" s="179"/>
      <c r="AM50" s="51"/>
    </row>
    <row r="51" spans="1:39" x14ac:dyDescent="0.35">
      <c r="A51" s="509" t="s">
        <v>106</v>
      </c>
      <c r="B51" s="178">
        <v>0.39173172798428502</v>
      </c>
      <c r="C51" s="169"/>
      <c r="D51" s="178">
        <v>0.34690184672643198</v>
      </c>
      <c r="E51" s="169"/>
      <c r="F51" s="179">
        <v>0.43803638625188102</v>
      </c>
      <c r="G51" s="169"/>
      <c r="H51" s="178">
        <v>0.417144519558942</v>
      </c>
      <c r="I51" s="169"/>
      <c r="J51" s="179">
        <v>0.36534108411081401</v>
      </c>
      <c r="K51" s="177"/>
      <c r="L51" s="178">
        <v>0.41352621295532299</v>
      </c>
      <c r="M51" s="169"/>
      <c r="N51" s="179">
        <v>0.35064533682884003</v>
      </c>
      <c r="O51" s="169"/>
      <c r="P51" s="179">
        <v>0.320842859847013</v>
      </c>
      <c r="Q51" s="169"/>
      <c r="R51" s="179">
        <v>0.33015716045141202</v>
      </c>
      <c r="S51" s="177"/>
      <c r="T51" s="178">
        <v>0.548023764928392</v>
      </c>
      <c r="U51" s="169"/>
      <c r="V51" s="179">
        <v>0.36634411600530098</v>
      </c>
      <c r="W51" s="177"/>
      <c r="X51" s="178">
        <v>0.40884635738104902</v>
      </c>
      <c r="Y51" s="169"/>
      <c r="Z51" s="179">
        <v>0.34460697322876099</v>
      </c>
      <c r="AA51" s="169"/>
      <c r="AB51" s="179">
        <v>0.415230899603384</v>
      </c>
      <c r="AC51" s="177"/>
      <c r="AD51" s="178">
        <v>0.33509129723318798</v>
      </c>
      <c r="AE51" s="169"/>
      <c r="AF51" s="179">
        <v>0.34798972994451299</v>
      </c>
      <c r="AG51" s="169"/>
      <c r="AH51" s="179">
        <v>0.47646119572114998</v>
      </c>
      <c r="AI51" s="177"/>
      <c r="AJ51" s="178">
        <v>0.38104858092150501</v>
      </c>
      <c r="AK51" s="44"/>
      <c r="AL51" s="179">
        <v>0.43009967646731201</v>
      </c>
      <c r="AM51" s="51"/>
    </row>
    <row r="52" spans="1:39" x14ac:dyDescent="0.35">
      <c r="A52" s="509"/>
      <c r="B52" s="178"/>
      <c r="C52" s="169"/>
      <c r="D52" s="178"/>
      <c r="E52" s="169"/>
      <c r="F52" s="179"/>
      <c r="G52" s="169"/>
      <c r="H52" s="178"/>
      <c r="I52" s="169"/>
      <c r="J52" s="179"/>
      <c r="K52" s="177"/>
      <c r="L52" s="178"/>
      <c r="M52" s="169"/>
      <c r="N52" s="179"/>
      <c r="O52" s="169"/>
      <c r="P52" s="179"/>
      <c r="Q52" s="169"/>
      <c r="R52" s="179"/>
      <c r="S52" s="177"/>
      <c r="T52" s="178"/>
      <c r="U52" s="169"/>
      <c r="V52" s="179"/>
      <c r="W52" s="177"/>
      <c r="X52" s="178"/>
      <c r="Y52" s="169"/>
      <c r="Z52" s="179"/>
      <c r="AA52" s="169"/>
      <c r="AB52" s="179"/>
      <c r="AC52" s="177"/>
      <c r="AD52" s="178"/>
      <c r="AE52" s="169"/>
      <c r="AF52" s="179"/>
      <c r="AG52" s="169"/>
      <c r="AH52" s="179"/>
      <c r="AI52" s="177"/>
      <c r="AJ52" s="178"/>
      <c r="AK52" s="44"/>
      <c r="AL52" s="179"/>
      <c r="AM52" s="51"/>
    </row>
    <row r="53" spans="1:39" x14ac:dyDescent="0.35">
      <c r="A53" s="531" t="s">
        <v>274</v>
      </c>
      <c r="B53" s="178">
        <v>0.14636077632464201</v>
      </c>
      <c r="C53" s="169"/>
      <c r="D53" s="178">
        <v>0.152636888242528</v>
      </c>
      <c r="E53" s="169"/>
      <c r="F53" s="179">
        <v>0.13987819797616599</v>
      </c>
      <c r="G53" s="169"/>
      <c r="H53" s="178">
        <v>0.146796908760295</v>
      </c>
      <c r="I53" s="169"/>
      <c r="J53" s="179">
        <v>0.146386348898258</v>
      </c>
      <c r="K53" s="177"/>
      <c r="L53" s="178">
        <v>0.15022233613057401</v>
      </c>
      <c r="M53" s="169"/>
      <c r="N53" s="179">
        <v>0.12318574150436799</v>
      </c>
      <c r="O53" s="169"/>
      <c r="P53" s="179">
        <v>0.128287473812741</v>
      </c>
      <c r="Q53" s="169"/>
      <c r="R53" s="179">
        <v>0.16783041055671899</v>
      </c>
      <c r="S53" s="177"/>
      <c r="T53" s="178">
        <v>8.9478436506624306E-2</v>
      </c>
      <c r="U53" s="169"/>
      <c r="V53" s="179">
        <v>0.15435233106514501</v>
      </c>
      <c r="W53" s="177"/>
      <c r="X53" s="178">
        <v>0.14158106046643501</v>
      </c>
      <c r="Y53" s="169"/>
      <c r="Z53" s="179">
        <v>0.16113059513380301</v>
      </c>
      <c r="AA53" s="169"/>
      <c r="AB53" s="179">
        <v>0.138609381004792</v>
      </c>
      <c r="AC53" s="177"/>
      <c r="AD53" s="178">
        <v>0.17135311299741601</v>
      </c>
      <c r="AE53" s="169"/>
      <c r="AF53" s="179">
        <v>0.15323758539544199</v>
      </c>
      <c r="AG53" s="169"/>
      <c r="AH53" s="179">
        <v>0.114060635988078</v>
      </c>
      <c r="AI53" s="177"/>
      <c r="AJ53" s="178">
        <v>0.14412601983461601</v>
      </c>
      <c r="AK53" s="44"/>
      <c r="AL53" s="179">
        <v>0.17562067485489499</v>
      </c>
      <c r="AM53" s="51"/>
    </row>
    <row r="54" spans="1:39" ht="15.75" customHeight="1" x14ac:dyDescent="0.35">
      <c r="A54" s="535"/>
      <c r="B54" s="138"/>
      <c r="C54" s="139"/>
      <c r="D54" s="138"/>
      <c r="E54" s="139"/>
      <c r="F54" s="140"/>
      <c r="G54" s="139"/>
      <c r="H54" s="138"/>
      <c r="I54" s="139"/>
      <c r="J54" s="140"/>
      <c r="K54" s="141"/>
      <c r="L54" s="138"/>
      <c r="M54" s="139"/>
      <c r="N54" s="140"/>
      <c r="O54" s="139"/>
      <c r="P54" s="140"/>
      <c r="Q54" s="139"/>
      <c r="R54" s="140"/>
      <c r="S54" s="141"/>
      <c r="T54" s="138"/>
      <c r="U54" s="139"/>
      <c r="V54" s="140"/>
      <c r="W54" s="141"/>
      <c r="X54" s="138"/>
      <c r="Y54" s="139"/>
      <c r="Z54" s="140"/>
      <c r="AA54" s="139"/>
      <c r="AB54" s="140"/>
      <c r="AC54" s="141"/>
      <c r="AD54" s="138"/>
      <c r="AE54" s="139"/>
      <c r="AF54" s="140"/>
      <c r="AG54" s="139"/>
      <c r="AH54" s="140"/>
      <c r="AI54" s="141"/>
      <c r="AJ54" s="138"/>
      <c r="AK54" s="41"/>
      <c r="AL54" s="140"/>
      <c r="AM54" s="52"/>
    </row>
    <row r="55" spans="1:39" ht="15.75" customHeight="1" x14ac:dyDescent="0.35">
      <c r="B55" s="179"/>
      <c r="C55" s="169"/>
      <c r="D55" s="179"/>
      <c r="E55" s="169"/>
      <c r="F55" s="179"/>
      <c r="G55" s="169"/>
      <c r="H55" s="179"/>
      <c r="I55" s="169"/>
      <c r="J55" s="179"/>
      <c r="K55" s="169"/>
      <c r="L55" s="179"/>
      <c r="M55" s="169"/>
      <c r="N55" s="179"/>
      <c r="O55" s="169"/>
      <c r="P55" s="179"/>
      <c r="Q55" s="169"/>
      <c r="R55" s="179"/>
      <c r="S55" s="169"/>
      <c r="T55" s="179"/>
      <c r="U55" s="169"/>
      <c r="V55" s="179"/>
      <c r="W55" s="169"/>
      <c r="X55" s="179"/>
      <c r="Y55" s="169"/>
      <c r="Z55" s="179"/>
      <c r="AA55" s="169"/>
      <c r="AB55" s="179"/>
      <c r="AC55" s="169"/>
      <c r="AD55" s="179"/>
      <c r="AE55" s="169"/>
      <c r="AF55" s="179"/>
      <c r="AG55" s="169"/>
      <c r="AH55" s="179"/>
      <c r="AI55" s="169"/>
      <c r="AJ55" s="179"/>
      <c r="AK55" s="44"/>
      <c r="AL55" s="179"/>
      <c r="AM55" s="44"/>
    </row>
    <row r="56" spans="1:39" ht="29.15" customHeight="1" x14ac:dyDescent="0.35">
      <c r="A56" s="382" t="s">
        <v>275</v>
      </c>
      <c r="B56" s="465" t="s">
        <v>114</v>
      </c>
      <c r="C56" s="466"/>
      <c r="D56" s="465" t="s">
        <v>93</v>
      </c>
      <c r="E56" s="463"/>
      <c r="F56" s="463" t="s">
        <v>115</v>
      </c>
      <c r="G56" s="466"/>
      <c r="H56" s="467" t="s">
        <v>116</v>
      </c>
      <c r="I56" s="468"/>
      <c r="J56" s="468" t="s">
        <v>117</v>
      </c>
      <c r="K56" s="469"/>
      <c r="L56" s="465" t="s">
        <v>118</v>
      </c>
      <c r="M56" s="463"/>
      <c r="N56" s="463" t="s">
        <v>119</v>
      </c>
      <c r="O56" s="463"/>
      <c r="P56" s="463" t="s">
        <v>120</v>
      </c>
      <c r="Q56" s="463"/>
      <c r="R56" s="463" t="s">
        <v>121</v>
      </c>
      <c r="S56" s="466"/>
      <c r="T56" s="465" t="s">
        <v>122</v>
      </c>
      <c r="U56" s="463"/>
      <c r="V56" s="463" t="s">
        <v>123</v>
      </c>
      <c r="W56" s="466"/>
      <c r="X56" s="465" t="s">
        <v>124</v>
      </c>
      <c r="Y56" s="463"/>
      <c r="Z56" s="463" t="s">
        <v>125</v>
      </c>
      <c r="AA56" s="463"/>
      <c r="AB56" s="463" t="s">
        <v>126</v>
      </c>
      <c r="AC56" s="466"/>
      <c r="AD56" s="465" t="s">
        <v>127</v>
      </c>
      <c r="AE56" s="463"/>
      <c r="AF56" s="463" t="s">
        <v>128</v>
      </c>
      <c r="AG56" s="463"/>
      <c r="AH56" s="463" t="s">
        <v>129</v>
      </c>
      <c r="AI56" s="464"/>
      <c r="AJ56" s="467" t="s">
        <v>298</v>
      </c>
      <c r="AK56" s="468"/>
      <c r="AL56" s="468" t="s">
        <v>299</v>
      </c>
      <c r="AM56" s="469"/>
    </row>
    <row r="57" spans="1:39" ht="15.75" customHeight="1" x14ac:dyDescent="0.35">
      <c r="A57" s="383"/>
      <c r="B57" s="328"/>
      <c r="C57" s="101"/>
      <c r="D57" s="328" t="s">
        <v>130</v>
      </c>
      <c r="E57" s="100"/>
      <c r="F57" s="330" t="s">
        <v>131</v>
      </c>
      <c r="G57" s="101"/>
      <c r="H57" s="328" t="s">
        <v>130</v>
      </c>
      <c r="I57" s="100"/>
      <c r="J57" s="330" t="s">
        <v>131</v>
      </c>
      <c r="K57" s="102"/>
      <c r="L57" s="328" t="s">
        <v>132</v>
      </c>
      <c r="M57" s="100"/>
      <c r="N57" s="330" t="s">
        <v>131</v>
      </c>
      <c r="O57" s="100"/>
      <c r="P57" s="330" t="s">
        <v>133</v>
      </c>
      <c r="Q57" s="100"/>
      <c r="R57" s="330" t="s">
        <v>134</v>
      </c>
      <c r="S57" s="101"/>
      <c r="T57" s="328" t="s">
        <v>132</v>
      </c>
      <c r="U57" s="100"/>
      <c r="V57" s="330" t="s">
        <v>131</v>
      </c>
      <c r="W57" s="101"/>
      <c r="X57" s="328" t="s">
        <v>132</v>
      </c>
      <c r="Y57" s="100"/>
      <c r="Z57" s="330" t="s">
        <v>131</v>
      </c>
      <c r="AA57" s="100"/>
      <c r="AB57" s="330" t="s">
        <v>133</v>
      </c>
      <c r="AC57" s="101"/>
      <c r="AD57" s="328" t="s">
        <v>132</v>
      </c>
      <c r="AE57" s="100"/>
      <c r="AF57" s="330" t="s">
        <v>131</v>
      </c>
      <c r="AG57" s="100"/>
      <c r="AH57" s="330" t="s">
        <v>133</v>
      </c>
      <c r="AI57" s="355"/>
      <c r="AJ57" s="329" t="s">
        <v>132</v>
      </c>
      <c r="AK57" s="121"/>
      <c r="AL57" s="329" t="s">
        <v>131</v>
      </c>
      <c r="AM57" s="122"/>
    </row>
    <row r="58" spans="1:39" x14ac:dyDescent="0.35">
      <c r="A58" s="246"/>
      <c r="B58" s="126" t="s">
        <v>135</v>
      </c>
      <c r="C58" s="127" t="s">
        <v>136</v>
      </c>
      <c r="D58" s="126" t="s">
        <v>135</v>
      </c>
      <c r="E58" s="117" t="s">
        <v>136</v>
      </c>
      <c r="F58" s="117" t="s">
        <v>135</v>
      </c>
      <c r="G58" s="127" t="s">
        <v>136</v>
      </c>
      <c r="H58" s="126" t="s">
        <v>135</v>
      </c>
      <c r="I58" s="117" t="s">
        <v>136</v>
      </c>
      <c r="J58" s="117" t="s">
        <v>135</v>
      </c>
      <c r="K58" s="127" t="s">
        <v>136</v>
      </c>
      <c r="L58" s="126" t="s">
        <v>135</v>
      </c>
      <c r="M58" s="117" t="s">
        <v>136</v>
      </c>
      <c r="N58" s="117" t="s">
        <v>135</v>
      </c>
      <c r="O58" s="117" t="s">
        <v>136</v>
      </c>
      <c r="P58" s="117" t="s">
        <v>135</v>
      </c>
      <c r="Q58" s="117" t="s">
        <v>136</v>
      </c>
      <c r="R58" s="117" t="s">
        <v>135</v>
      </c>
      <c r="S58" s="127" t="s">
        <v>136</v>
      </c>
      <c r="T58" s="126" t="s">
        <v>135</v>
      </c>
      <c r="U58" s="117" t="s">
        <v>136</v>
      </c>
      <c r="V58" s="117" t="s">
        <v>135</v>
      </c>
      <c r="W58" s="127" t="s">
        <v>136</v>
      </c>
      <c r="X58" s="126" t="s">
        <v>135</v>
      </c>
      <c r="Y58" s="117" t="s">
        <v>136</v>
      </c>
      <c r="Z58" s="117" t="s">
        <v>135</v>
      </c>
      <c r="AA58" s="117" t="s">
        <v>136</v>
      </c>
      <c r="AB58" s="117" t="s">
        <v>135</v>
      </c>
      <c r="AC58" s="127" t="s">
        <v>136</v>
      </c>
      <c r="AD58" s="126" t="s">
        <v>135</v>
      </c>
      <c r="AE58" s="117" t="s">
        <v>136</v>
      </c>
      <c r="AF58" s="117" t="s">
        <v>135</v>
      </c>
      <c r="AG58" s="117" t="s">
        <v>136</v>
      </c>
      <c r="AH58" s="117" t="s">
        <v>135</v>
      </c>
      <c r="AI58" s="127" t="s">
        <v>136</v>
      </c>
      <c r="AJ58" s="117" t="s">
        <v>135</v>
      </c>
      <c r="AK58" s="117" t="s">
        <v>136</v>
      </c>
      <c r="AL58" s="117" t="s">
        <v>135</v>
      </c>
      <c r="AM58" s="127" t="s">
        <v>136</v>
      </c>
    </row>
    <row r="59" spans="1:39" ht="15.75" customHeight="1" x14ac:dyDescent="0.35">
      <c r="A59" s="308" t="s">
        <v>65</v>
      </c>
      <c r="B59" s="377">
        <v>1549</v>
      </c>
      <c r="C59" s="378"/>
      <c r="D59" s="377">
        <v>681</v>
      </c>
      <c r="E59" s="379"/>
      <c r="F59" s="379">
        <v>868</v>
      </c>
      <c r="G59" s="378"/>
      <c r="H59" s="377">
        <v>862</v>
      </c>
      <c r="I59" s="379"/>
      <c r="J59" s="379">
        <v>684</v>
      </c>
      <c r="K59" s="378"/>
      <c r="L59" s="377">
        <v>1007</v>
      </c>
      <c r="M59" s="379"/>
      <c r="N59" s="379">
        <v>147</v>
      </c>
      <c r="O59" s="379"/>
      <c r="P59" s="379">
        <v>202</v>
      </c>
      <c r="Q59" s="379"/>
      <c r="R59" s="379">
        <v>167</v>
      </c>
      <c r="S59" s="378"/>
      <c r="T59" s="377">
        <v>340</v>
      </c>
      <c r="U59" s="379"/>
      <c r="V59" s="379">
        <v>1187</v>
      </c>
      <c r="W59" s="378"/>
      <c r="X59" s="377">
        <v>424</v>
      </c>
      <c r="Y59" s="379"/>
      <c r="Z59" s="379">
        <v>419</v>
      </c>
      <c r="AA59" s="379"/>
      <c r="AB59" s="379">
        <v>706</v>
      </c>
      <c r="AC59" s="378"/>
      <c r="AD59" s="377">
        <v>90</v>
      </c>
      <c r="AE59" s="379"/>
      <c r="AF59" s="379">
        <v>658</v>
      </c>
      <c r="AG59" s="379"/>
      <c r="AH59" s="379">
        <v>758</v>
      </c>
      <c r="AI59" s="380"/>
      <c r="AJ59" s="381">
        <v>1304</v>
      </c>
      <c r="AK59" s="379"/>
      <c r="AL59" s="381">
        <v>139</v>
      </c>
      <c r="AM59" s="133"/>
    </row>
    <row r="60" spans="1:39" x14ac:dyDescent="0.35">
      <c r="A60" s="536" t="s">
        <v>276</v>
      </c>
      <c r="B60" s="149">
        <v>0.27920435798816401</v>
      </c>
      <c r="C60" s="135"/>
      <c r="D60" s="150">
        <v>0.28864325600598201</v>
      </c>
      <c r="E60" s="136"/>
      <c r="F60" s="149">
        <v>0.271483335576781</v>
      </c>
      <c r="G60" s="135"/>
      <c r="H60" s="150">
        <v>0.32842172447834</v>
      </c>
      <c r="I60" s="136"/>
      <c r="J60" s="149">
        <v>0.22061177907725399</v>
      </c>
      <c r="K60" s="135"/>
      <c r="L60" s="150">
        <v>0.27054260130049101</v>
      </c>
      <c r="M60" s="136"/>
      <c r="N60" s="149">
        <v>0.23542124863607899</v>
      </c>
      <c r="O60" s="136"/>
      <c r="P60" s="149">
        <v>0.33011336544625802</v>
      </c>
      <c r="Q60" s="136"/>
      <c r="R60" s="149">
        <v>0.337151699467091</v>
      </c>
      <c r="S60" s="135"/>
      <c r="T60" s="150">
        <v>0.37716077648123397</v>
      </c>
      <c r="U60" s="136"/>
      <c r="V60" s="149">
        <v>0.24689862667857701</v>
      </c>
      <c r="W60" s="135"/>
      <c r="X60" s="150">
        <v>0.27910700004644601</v>
      </c>
      <c r="Y60" s="136"/>
      <c r="Z60" s="149">
        <v>0.22589812181400001</v>
      </c>
      <c r="AA60" s="136"/>
      <c r="AB60" s="149">
        <v>0.31194967905855597</v>
      </c>
      <c r="AC60" s="135"/>
      <c r="AD60" s="150">
        <v>0.116827007529273</v>
      </c>
      <c r="AE60" s="136"/>
      <c r="AF60" s="149">
        <v>0.22918883051512901</v>
      </c>
      <c r="AG60" s="136"/>
      <c r="AH60" s="149">
        <v>0.35307530925429398</v>
      </c>
      <c r="AI60" s="135"/>
      <c r="AJ60" s="149">
        <v>0.29560988340443101</v>
      </c>
      <c r="AK60" s="144"/>
      <c r="AL60" s="149">
        <v>0.108183053200613</v>
      </c>
      <c r="AM60" s="137"/>
    </row>
    <row r="61" spans="1:39" x14ac:dyDescent="0.35">
      <c r="A61" s="536"/>
      <c r="B61" s="179"/>
      <c r="C61" s="177"/>
      <c r="D61" s="178"/>
      <c r="E61" s="169"/>
      <c r="F61" s="179"/>
      <c r="G61" s="177"/>
      <c r="H61" s="178"/>
      <c r="I61" s="169"/>
      <c r="J61" s="179"/>
      <c r="K61" s="177"/>
      <c r="L61" s="178"/>
      <c r="M61" s="169"/>
      <c r="N61" s="179"/>
      <c r="O61" s="169"/>
      <c r="P61" s="179"/>
      <c r="Q61" s="169"/>
      <c r="R61" s="179"/>
      <c r="S61" s="177"/>
      <c r="T61" s="178"/>
      <c r="U61" s="169"/>
      <c r="V61" s="179"/>
      <c r="W61" s="177"/>
      <c r="X61" s="178"/>
      <c r="Y61" s="169"/>
      <c r="Z61" s="179"/>
      <c r="AA61" s="169"/>
      <c r="AB61" s="179"/>
      <c r="AC61" s="177"/>
      <c r="AD61" s="178"/>
      <c r="AE61" s="169"/>
      <c r="AF61" s="179"/>
      <c r="AG61" s="169"/>
      <c r="AH61" s="179"/>
      <c r="AI61" s="177"/>
      <c r="AJ61" s="179"/>
      <c r="AK61" s="44"/>
      <c r="AL61" s="179"/>
      <c r="AM61" s="51"/>
    </row>
    <row r="62" spans="1:39" x14ac:dyDescent="0.35">
      <c r="A62" s="536" t="s">
        <v>277</v>
      </c>
      <c r="B62" s="179">
        <v>0.53126944847225399</v>
      </c>
      <c r="C62" s="177"/>
      <c r="D62" s="178">
        <v>0.53135236226256999</v>
      </c>
      <c r="E62" s="169"/>
      <c r="F62" s="179">
        <v>0.53120162495810797</v>
      </c>
      <c r="G62" s="177"/>
      <c r="H62" s="178">
        <v>0.54866138415324806</v>
      </c>
      <c r="I62" s="169"/>
      <c r="J62" s="179">
        <v>0.50945448066722898</v>
      </c>
      <c r="K62" s="177"/>
      <c r="L62" s="178">
        <v>0.54155330362594201</v>
      </c>
      <c r="M62" s="169"/>
      <c r="N62" s="179">
        <v>0.49052693935228098</v>
      </c>
      <c r="O62" s="169"/>
      <c r="P62" s="179">
        <v>0.53538096027536697</v>
      </c>
      <c r="Q62" s="169"/>
      <c r="R62" s="179">
        <v>0.40951289003267399</v>
      </c>
      <c r="S62" s="177"/>
      <c r="T62" s="178">
        <v>0.55439622658790899</v>
      </c>
      <c r="U62" s="169"/>
      <c r="V62" s="179">
        <v>0.52412367674722005</v>
      </c>
      <c r="W62" s="177"/>
      <c r="X62" s="178">
        <v>0.52430411440372504</v>
      </c>
      <c r="Y62" s="169"/>
      <c r="Z62" s="179">
        <v>0.52915359744254398</v>
      </c>
      <c r="AA62" s="169"/>
      <c r="AB62" s="179">
        <v>0.537100493213302</v>
      </c>
      <c r="AC62" s="177"/>
      <c r="AD62" s="178">
        <v>0.43034691262304497</v>
      </c>
      <c r="AE62" s="169"/>
      <c r="AF62" s="179">
        <v>0.51749600859074696</v>
      </c>
      <c r="AG62" s="169"/>
      <c r="AH62" s="179">
        <v>0.55019275302267501</v>
      </c>
      <c r="AI62" s="177"/>
      <c r="AJ62" s="179">
        <v>0.52810192101466902</v>
      </c>
      <c r="AK62" s="44"/>
      <c r="AL62" s="179">
        <v>0.56572709480843597</v>
      </c>
      <c r="AM62" s="51"/>
    </row>
    <row r="63" spans="1:39" x14ac:dyDescent="0.35">
      <c r="A63" s="536"/>
      <c r="B63" s="179"/>
      <c r="C63" s="177"/>
      <c r="D63" s="178"/>
      <c r="E63" s="169"/>
      <c r="F63" s="179"/>
      <c r="G63" s="177"/>
      <c r="H63" s="178"/>
      <c r="I63" s="169"/>
      <c r="J63" s="179"/>
      <c r="K63" s="177"/>
      <c r="L63" s="178"/>
      <c r="M63" s="169"/>
      <c r="N63" s="179"/>
      <c r="O63" s="169"/>
      <c r="P63" s="179"/>
      <c r="Q63" s="169"/>
      <c r="R63" s="179"/>
      <c r="S63" s="177"/>
      <c r="T63" s="178"/>
      <c r="U63" s="169"/>
      <c r="V63" s="179"/>
      <c r="W63" s="177"/>
      <c r="X63" s="178"/>
      <c r="Y63" s="169"/>
      <c r="Z63" s="179"/>
      <c r="AA63" s="169"/>
      <c r="AB63" s="179"/>
      <c r="AC63" s="177"/>
      <c r="AD63" s="178"/>
      <c r="AE63" s="169"/>
      <c r="AF63" s="179"/>
      <c r="AG63" s="169"/>
      <c r="AH63" s="179"/>
      <c r="AI63" s="177"/>
      <c r="AJ63" s="179"/>
      <c r="AK63" s="44"/>
      <c r="AL63" s="179"/>
      <c r="AM63" s="51"/>
    </row>
    <row r="64" spans="1:39" x14ac:dyDescent="0.35">
      <c r="A64" s="536" t="s">
        <v>278</v>
      </c>
      <c r="B64" s="179">
        <v>0.49309836197693202</v>
      </c>
      <c r="C64" s="177"/>
      <c r="D64" s="178">
        <v>0.50230073512306594</v>
      </c>
      <c r="E64" s="169"/>
      <c r="F64" s="179">
        <v>0.48557081700663002</v>
      </c>
      <c r="G64" s="177"/>
      <c r="H64" s="178">
        <v>0.45868970937548398</v>
      </c>
      <c r="I64" s="169"/>
      <c r="J64" s="179">
        <v>0.53570506833944298</v>
      </c>
      <c r="K64" s="177"/>
      <c r="L64" s="178">
        <v>0.50055556402710699</v>
      </c>
      <c r="M64" s="169"/>
      <c r="N64" s="179">
        <v>0.437897251131386</v>
      </c>
      <c r="O64" s="169"/>
      <c r="P64" s="179">
        <v>0.46661435489363301</v>
      </c>
      <c r="Q64" s="169"/>
      <c r="R64" s="179">
        <v>0.55356419133508905</v>
      </c>
      <c r="S64" s="177"/>
      <c r="T64" s="178">
        <v>0.41803354110158197</v>
      </c>
      <c r="U64" s="169"/>
      <c r="V64" s="179">
        <v>0.517586483037486</v>
      </c>
      <c r="W64" s="177"/>
      <c r="X64" s="178">
        <v>0.496558773840312</v>
      </c>
      <c r="Y64" s="169"/>
      <c r="Z64" s="179">
        <v>0.51749288534360705</v>
      </c>
      <c r="AA64" s="169"/>
      <c r="AB64" s="179">
        <v>0.47588970306459699</v>
      </c>
      <c r="AC64" s="177"/>
      <c r="AD64" s="178">
        <v>0.60277292165426999</v>
      </c>
      <c r="AE64" s="169"/>
      <c r="AF64" s="179">
        <v>0.49533035046610102</v>
      </c>
      <c r="AG64" s="169"/>
      <c r="AH64" s="179">
        <v>0.47830650720706402</v>
      </c>
      <c r="AI64" s="177"/>
      <c r="AJ64" s="179">
        <v>0.49212323984775702</v>
      </c>
      <c r="AK64" s="44"/>
      <c r="AL64" s="179">
        <v>0.56754569838390301</v>
      </c>
      <c r="AM64" s="51"/>
    </row>
    <row r="65" spans="1:39" x14ac:dyDescent="0.35">
      <c r="A65" s="536"/>
      <c r="B65" s="179"/>
      <c r="C65" s="177"/>
      <c r="D65" s="178"/>
      <c r="E65" s="169"/>
      <c r="F65" s="179"/>
      <c r="G65" s="177"/>
      <c r="H65" s="178"/>
      <c r="I65" s="169"/>
      <c r="J65" s="179"/>
      <c r="K65" s="177"/>
      <c r="L65" s="178"/>
      <c r="M65" s="169"/>
      <c r="N65" s="179"/>
      <c r="O65" s="169"/>
      <c r="P65" s="179"/>
      <c r="Q65" s="169"/>
      <c r="R65" s="179"/>
      <c r="S65" s="177"/>
      <c r="T65" s="178"/>
      <c r="U65" s="169"/>
      <c r="V65" s="179"/>
      <c r="W65" s="177"/>
      <c r="X65" s="178"/>
      <c r="Y65" s="169"/>
      <c r="Z65" s="179"/>
      <c r="AA65" s="169"/>
      <c r="AB65" s="179"/>
      <c r="AC65" s="177"/>
      <c r="AD65" s="178"/>
      <c r="AE65" s="169"/>
      <c r="AF65" s="179"/>
      <c r="AG65" s="169"/>
      <c r="AH65" s="179"/>
      <c r="AI65" s="177"/>
      <c r="AJ65" s="179"/>
      <c r="AK65" s="44"/>
      <c r="AL65" s="179"/>
      <c r="AM65" s="51"/>
    </row>
    <row r="66" spans="1:39" ht="45" customHeight="1" x14ac:dyDescent="0.35">
      <c r="A66" s="536" t="s">
        <v>279</v>
      </c>
      <c r="B66" s="179">
        <v>0.19486326963148701</v>
      </c>
      <c r="C66" s="177"/>
      <c r="D66" s="178">
        <v>0.21761914451368</v>
      </c>
      <c r="E66" s="169"/>
      <c r="F66" s="179">
        <v>0.176248954737483</v>
      </c>
      <c r="G66" s="177"/>
      <c r="H66" s="178">
        <v>0.176008187242539</v>
      </c>
      <c r="I66" s="169"/>
      <c r="J66" s="179">
        <v>0.21800664421215599</v>
      </c>
      <c r="K66" s="177"/>
      <c r="L66" s="178">
        <v>0.223261626395382</v>
      </c>
      <c r="M66" s="169"/>
      <c r="N66" s="179">
        <v>0.10557118581100799</v>
      </c>
      <c r="O66" s="169"/>
      <c r="P66" s="179">
        <v>8.5833773713710093E-2</v>
      </c>
      <c r="Q66" s="169"/>
      <c r="R66" s="179">
        <v>0.101756987857828</v>
      </c>
      <c r="S66" s="177"/>
      <c r="T66" s="178">
        <v>0.22109288756689</v>
      </c>
      <c r="U66" s="169"/>
      <c r="V66" s="179">
        <v>0.18981883404490699</v>
      </c>
      <c r="W66" s="177"/>
      <c r="X66" s="178">
        <v>0.17119414379289599</v>
      </c>
      <c r="Y66" s="169"/>
      <c r="Z66" s="179">
        <v>0.188525616661229</v>
      </c>
      <c r="AA66" s="169"/>
      <c r="AB66" s="179">
        <v>0.21415539398540301</v>
      </c>
      <c r="AC66" s="177"/>
      <c r="AD66" s="178">
        <v>8.4339490054767999E-2</v>
      </c>
      <c r="AE66" s="169"/>
      <c r="AF66" s="179">
        <v>0.17308909604814199</v>
      </c>
      <c r="AG66" s="169"/>
      <c r="AH66" s="179">
        <v>0.23164400440213001</v>
      </c>
      <c r="AI66" s="177"/>
      <c r="AJ66" s="179">
        <v>0.19731444898068901</v>
      </c>
      <c r="AK66" s="44"/>
      <c r="AL66" s="179">
        <v>0.242418915843051</v>
      </c>
      <c r="AM66" s="51"/>
    </row>
    <row r="67" spans="1:39" x14ac:dyDescent="0.35">
      <c r="A67" s="536"/>
      <c r="B67" s="179"/>
      <c r="C67" s="177"/>
      <c r="D67" s="178"/>
      <c r="E67" s="169"/>
      <c r="F67" s="179"/>
      <c r="G67" s="177"/>
      <c r="H67" s="178"/>
      <c r="I67" s="169"/>
      <c r="J67" s="179"/>
      <c r="K67" s="177"/>
      <c r="L67" s="178"/>
      <c r="M67" s="169"/>
      <c r="N67" s="179"/>
      <c r="O67" s="169"/>
      <c r="P67" s="179"/>
      <c r="Q67" s="169"/>
      <c r="R67" s="179"/>
      <c r="S67" s="177"/>
      <c r="T67" s="178"/>
      <c r="U67" s="169"/>
      <c r="V67" s="179"/>
      <c r="W67" s="177"/>
      <c r="X67" s="178"/>
      <c r="Y67" s="169"/>
      <c r="Z67" s="179"/>
      <c r="AA67" s="169"/>
      <c r="AB67" s="179"/>
      <c r="AC67" s="177"/>
      <c r="AD67" s="178"/>
      <c r="AE67" s="169"/>
      <c r="AF67" s="179"/>
      <c r="AG67" s="169"/>
      <c r="AH67" s="179"/>
      <c r="AI67" s="177"/>
      <c r="AJ67" s="179"/>
      <c r="AK67" s="44"/>
      <c r="AL67" s="179"/>
      <c r="AM67" s="51"/>
    </row>
    <row r="68" spans="1:39" x14ac:dyDescent="0.35">
      <c r="A68" s="536" t="s">
        <v>280</v>
      </c>
      <c r="B68" s="179">
        <v>6.8565766802781897E-2</v>
      </c>
      <c r="C68" s="177"/>
      <c r="D68" s="178">
        <v>5.3387677303457802E-2</v>
      </c>
      <c r="E68" s="169"/>
      <c r="F68" s="179">
        <v>8.0981450176523903E-2</v>
      </c>
      <c r="G68" s="177"/>
      <c r="H68" s="178">
        <v>7.9985330114820299E-2</v>
      </c>
      <c r="I68" s="169"/>
      <c r="J68" s="179">
        <v>5.5054297818862598E-2</v>
      </c>
      <c r="K68" s="177"/>
      <c r="L68" s="178">
        <v>6.8166862761661104E-2</v>
      </c>
      <c r="M68" s="169"/>
      <c r="N68" s="179">
        <v>4.0539607402040698E-2</v>
      </c>
      <c r="O68" s="169"/>
      <c r="P68" s="179">
        <v>7.9570278843233505E-2</v>
      </c>
      <c r="Q68" s="169"/>
      <c r="R68" s="179">
        <v>8.5845951759829994E-2</v>
      </c>
      <c r="S68" s="177"/>
      <c r="T68" s="178">
        <v>0.10860899096636099</v>
      </c>
      <c r="U68" s="169"/>
      <c r="V68" s="179">
        <v>5.8491568657813797E-2</v>
      </c>
      <c r="W68" s="177"/>
      <c r="X68" s="178">
        <v>6.2853735140157699E-2</v>
      </c>
      <c r="Y68" s="169"/>
      <c r="Z68" s="179">
        <v>3.8660891819068802E-2</v>
      </c>
      <c r="AA68" s="169"/>
      <c r="AB68" s="179">
        <v>9.0618418253190405E-2</v>
      </c>
      <c r="AC68" s="177"/>
      <c r="AD68" s="178">
        <v>3.20790191707091E-2</v>
      </c>
      <c r="AE68" s="169"/>
      <c r="AF68" s="179">
        <v>5.5085458408258299E-2</v>
      </c>
      <c r="AG68" s="169"/>
      <c r="AH68" s="179">
        <v>8.9886440819209698E-2</v>
      </c>
      <c r="AI68" s="177"/>
      <c r="AJ68" s="179">
        <v>7.2003233497377098E-2</v>
      </c>
      <c r="AK68" s="44"/>
      <c r="AL68" s="179">
        <v>2.9614191689907601E-2</v>
      </c>
      <c r="AM68" s="51"/>
    </row>
    <row r="69" spans="1:39" x14ac:dyDescent="0.35">
      <c r="A69" s="536"/>
      <c r="B69" s="179"/>
      <c r="C69" s="177"/>
      <c r="D69" s="178"/>
      <c r="E69" s="169"/>
      <c r="F69" s="179"/>
      <c r="G69" s="177"/>
      <c r="H69" s="178"/>
      <c r="I69" s="169"/>
      <c r="J69" s="179"/>
      <c r="K69" s="177"/>
      <c r="L69" s="178"/>
      <c r="M69" s="169"/>
      <c r="N69" s="179"/>
      <c r="O69" s="169"/>
      <c r="P69" s="179"/>
      <c r="Q69" s="169"/>
      <c r="R69" s="179"/>
      <c r="S69" s="177"/>
      <c r="T69" s="178"/>
      <c r="U69" s="169"/>
      <c r="V69" s="179"/>
      <c r="W69" s="177"/>
      <c r="X69" s="178"/>
      <c r="Y69" s="169"/>
      <c r="Z69" s="179"/>
      <c r="AA69" s="169"/>
      <c r="AB69" s="179"/>
      <c r="AC69" s="177"/>
      <c r="AD69" s="178"/>
      <c r="AE69" s="169"/>
      <c r="AF69" s="179"/>
      <c r="AG69" s="169"/>
      <c r="AH69" s="179"/>
      <c r="AI69" s="177"/>
      <c r="AJ69" s="179"/>
      <c r="AK69" s="44"/>
      <c r="AL69" s="179"/>
      <c r="AM69" s="51"/>
    </row>
    <row r="70" spans="1:39" x14ac:dyDescent="0.35">
      <c r="A70" s="536" t="s">
        <v>281</v>
      </c>
      <c r="B70" s="179">
        <v>4.8866298369564999E-2</v>
      </c>
      <c r="C70" s="177"/>
      <c r="D70" s="178">
        <v>2.9765599155849198E-2</v>
      </c>
      <c r="E70" s="169"/>
      <c r="F70" s="179">
        <v>6.4490678082514893E-2</v>
      </c>
      <c r="G70" s="177"/>
      <c r="H70" s="178">
        <v>5.3381270458637699E-2</v>
      </c>
      <c r="I70" s="169"/>
      <c r="J70" s="179">
        <v>4.3583167613008497E-2</v>
      </c>
      <c r="K70" s="177"/>
      <c r="L70" s="178">
        <v>4.6997239731139499E-2</v>
      </c>
      <c r="M70" s="169"/>
      <c r="N70" s="179">
        <v>4.0623017621168302E-2</v>
      </c>
      <c r="O70" s="169"/>
      <c r="P70" s="179">
        <v>5.8929073721253597E-2</v>
      </c>
      <c r="Q70" s="169"/>
      <c r="R70" s="179">
        <v>5.6843858679556998E-2</v>
      </c>
      <c r="S70" s="177"/>
      <c r="T70" s="178">
        <v>6.3272902994213606E-2</v>
      </c>
      <c r="U70" s="169"/>
      <c r="V70" s="179">
        <v>4.4342534534645303E-2</v>
      </c>
      <c r="W70" s="177"/>
      <c r="X70" s="178">
        <v>3.3442930209209902E-2</v>
      </c>
      <c r="Y70" s="169"/>
      <c r="Z70" s="179">
        <v>4.6864162895838703E-2</v>
      </c>
      <c r="AA70" s="169"/>
      <c r="AB70" s="179">
        <v>6.01330615051641E-2</v>
      </c>
      <c r="AC70" s="177"/>
      <c r="AD70" s="178">
        <v>2.5257560733067001E-2</v>
      </c>
      <c r="AE70" s="169"/>
      <c r="AF70" s="179">
        <v>3.6111134695022501E-2</v>
      </c>
      <c r="AG70" s="169"/>
      <c r="AH70" s="179">
        <v>6.3450652728729601E-2</v>
      </c>
      <c r="AI70" s="177"/>
      <c r="AJ70" s="179">
        <v>5.0848257475914801E-2</v>
      </c>
      <c r="AK70" s="44"/>
      <c r="AL70" s="179">
        <v>2.7251511375732999E-2</v>
      </c>
      <c r="AM70" s="51"/>
    </row>
    <row r="71" spans="1:39" x14ac:dyDescent="0.35">
      <c r="A71" s="536"/>
      <c r="B71" s="179"/>
      <c r="C71" s="177"/>
      <c r="D71" s="178"/>
      <c r="E71" s="169"/>
      <c r="F71" s="179"/>
      <c r="G71" s="177"/>
      <c r="H71" s="178"/>
      <c r="I71" s="169"/>
      <c r="J71" s="179"/>
      <c r="K71" s="177"/>
      <c r="L71" s="178"/>
      <c r="M71" s="169"/>
      <c r="N71" s="179"/>
      <c r="O71" s="169"/>
      <c r="P71" s="179"/>
      <c r="Q71" s="169"/>
      <c r="R71" s="179"/>
      <c r="S71" s="177"/>
      <c r="T71" s="178"/>
      <c r="U71" s="169"/>
      <c r="V71" s="179"/>
      <c r="W71" s="177"/>
      <c r="X71" s="178"/>
      <c r="Y71" s="169"/>
      <c r="Z71" s="179"/>
      <c r="AA71" s="169"/>
      <c r="AB71" s="179"/>
      <c r="AC71" s="177"/>
      <c r="AD71" s="178"/>
      <c r="AE71" s="169"/>
      <c r="AF71" s="179"/>
      <c r="AG71" s="169"/>
      <c r="AH71" s="179"/>
      <c r="AI71" s="177"/>
      <c r="AJ71" s="179"/>
      <c r="AK71" s="44"/>
      <c r="AL71" s="179"/>
      <c r="AM71" s="51"/>
    </row>
    <row r="72" spans="1:39" x14ac:dyDescent="0.35">
      <c r="A72" s="536" t="s">
        <v>282</v>
      </c>
      <c r="B72" s="179">
        <v>2.4760863585275E-3</v>
      </c>
      <c r="C72" s="177"/>
      <c r="D72" s="178">
        <v>9.4299577294428396E-4</v>
      </c>
      <c r="E72" s="169"/>
      <c r="F72" s="179">
        <v>3.7301550800694001E-3</v>
      </c>
      <c r="G72" s="177"/>
      <c r="H72" s="178">
        <v>3.07489806553574E-3</v>
      </c>
      <c r="I72" s="169"/>
      <c r="J72" s="179">
        <v>1.76454938543052E-3</v>
      </c>
      <c r="K72" s="177"/>
      <c r="L72" s="178">
        <v>8.8473902185302303E-4</v>
      </c>
      <c r="M72" s="169"/>
      <c r="N72" s="179">
        <v>1.9316945040716699E-2</v>
      </c>
      <c r="O72" s="169"/>
      <c r="P72" s="179"/>
      <c r="Q72" s="169"/>
      <c r="R72" s="179">
        <v>1.4140113083380101E-2</v>
      </c>
      <c r="S72" s="177"/>
      <c r="T72" s="178">
        <v>3.15171313397429E-3</v>
      </c>
      <c r="U72" s="169"/>
      <c r="V72" s="179">
        <v>2.33154294948499E-3</v>
      </c>
      <c r="W72" s="177"/>
      <c r="X72" s="178">
        <v>2.4158033276347498E-3</v>
      </c>
      <c r="Y72" s="169"/>
      <c r="Z72" s="179">
        <v>2.5403040231459601E-3</v>
      </c>
      <c r="AA72" s="169"/>
      <c r="AB72" s="179">
        <v>2.4759535908168498E-3</v>
      </c>
      <c r="AC72" s="177"/>
      <c r="AD72" s="178"/>
      <c r="AE72" s="169"/>
      <c r="AF72" s="179">
        <v>4.1663079875968803E-3</v>
      </c>
      <c r="AG72" s="169"/>
      <c r="AH72" s="179">
        <v>1.44645654738201E-3</v>
      </c>
      <c r="AI72" s="177"/>
      <c r="AJ72" s="179">
        <v>2.6902736438564798E-3</v>
      </c>
      <c r="AK72" s="44"/>
      <c r="AL72" s="179"/>
      <c r="AM72" s="51"/>
    </row>
    <row r="73" spans="1:39" x14ac:dyDescent="0.35">
      <c r="A73" s="536"/>
      <c r="B73" s="179"/>
      <c r="C73" s="177"/>
      <c r="D73" s="178"/>
      <c r="E73" s="169"/>
      <c r="F73" s="179"/>
      <c r="G73" s="177"/>
      <c r="H73" s="178"/>
      <c r="I73" s="169"/>
      <c r="J73" s="179"/>
      <c r="K73" s="177"/>
      <c r="L73" s="178"/>
      <c r="M73" s="169"/>
      <c r="N73" s="179"/>
      <c r="O73" s="169"/>
      <c r="P73" s="179"/>
      <c r="Q73" s="169"/>
      <c r="R73" s="179"/>
      <c r="S73" s="177"/>
      <c r="T73" s="178"/>
      <c r="U73" s="169"/>
      <c r="V73" s="179"/>
      <c r="W73" s="177"/>
      <c r="X73" s="178"/>
      <c r="Y73" s="169"/>
      <c r="Z73" s="179"/>
      <c r="AA73" s="169"/>
      <c r="AB73" s="179"/>
      <c r="AC73" s="177"/>
      <c r="AD73" s="178"/>
      <c r="AE73" s="169"/>
      <c r="AF73" s="179"/>
      <c r="AG73" s="169"/>
      <c r="AH73" s="179"/>
      <c r="AI73" s="177"/>
      <c r="AJ73" s="179"/>
      <c r="AK73" s="44"/>
      <c r="AL73" s="179"/>
      <c r="AM73" s="51"/>
    </row>
    <row r="74" spans="1:39" x14ac:dyDescent="0.35">
      <c r="A74" s="536" t="s">
        <v>283</v>
      </c>
      <c r="B74" s="179">
        <v>0.10350720396667699</v>
      </c>
      <c r="C74" s="177"/>
      <c r="D74" s="178">
        <v>9.8272323406158005E-2</v>
      </c>
      <c r="E74" s="169"/>
      <c r="F74" s="179">
        <v>0.107789338390884</v>
      </c>
      <c r="G74" s="177"/>
      <c r="H74" s="178">
        <v>0.123363744990061</v>
      </c>
      <c r="I74" s="169"/>
      <c r="J74" s="179">
        <v>7.99706585265203E-2</v>
      </c>
      <c r="K74" s="177"/>
      <c r="L74" s="178">
        <v>0.10192349497297799</v>
      </c>
      <c r="M74" s="169"/>
      <c r="N74" s="179">
        <v>8.4724602928198903E-2</v>
      </c>
      <c r="O74" s="169"/>
      <c r="P74" s="179">
        <v>8.7373282680157399E-2</v>
      </c>
      <c r="Q74" s="169"/>
      <c r="R74" s="179">
        <v>0.16879741897936501</v>
      </c>
      <c r="S74" s="177"/>
      <c r="T74" s="178">
        <v>0.100954282374042</v>
      </c>
      <c r="U74" s="169"/>
      <c r="V74" s="179">
        <v>0.106229243849146</v>
      </c>
      <c r="W74" s="177"/>
      <c r="X74" s="178">
        <v>0.113618112562121</v>
      </c>
      <c r="Y74" s="169"/>
      <c r="Z74" s="179">
        <v>8.57103660350505E-2</v>
      </c>
      <c r="AA74" s="169"/>
      <c r="AB74" s="179">
        <v>0.107837097367152</v>
      </c>
      <c r="AC74" s="177"/>
      <c r="AD74" s="178">
        <v>6.4252812594960407E-2</v>
      </c>
      <c r="AE74" s="169"/>
      <c r="AF74" s="179">
        <v>8.4072075366545596E-2</v>
      </c>
      <c r="AG74" s="169"/>
      <c r="AH74" s="179">
        <v>0.12620058293624201</v>
      </c>
      <c r="AI74" s="177"/>
      <c r="AJ74" s="179">
        <v>0.105015043327662</v>
      </c>
      <c r="AK74" s="44"/>
      <c r="AL74" s="179">
        <v>7.6618293923727404E-2</v>
      </c>
      <c r="AM74" s="51"/>
    </row>
    <row r="75" spans="1:39" x14ac:dyDescent="0.35">
      <c r="A75" s="536"/>
      <c r="B75" s="179"/>
      <c r="C75" s="177"/>
      <c r="D75" s="178"/>
      <c r="E75" s="169"/>
      <c r="F75" s="179"/>
      <c r="G75" s="177"/>
      <c r="H75" s="178"/>
      <c r="I75" s="169"/>
      <c r="J75" s="179"/>
      <c r="K75" s="177"/>
      <c r="L75" s="178"/>
      <c r="M75" s="169"/>
      <c r="N75" s="179"/>
      <c r="O75" s="169"/>
      <c r="P75" s="179"/>
      <c r="Q75" s="169"/>
      <c r="R75" s="179"/>
      <c r="S75" s="177"/>
      <c r="T75" s="178"/>
      <c r="U75" s="169"/>
      <c r="V75" s="179"/>
      <c r="W75" s="177"/>
      <c r="X75" s="178"/>
      <c r="Y75" s="169"/>
      <c r="Z75" s="179"/>
      <c r="AA75" s="169"/>
      <c r="AB75" s="179"/>
      <c r="AC75" s="177"/>
      <c r="AD75" s="178"/>
      <c r="AE75" s="169"/>
      <c r="AF75" s="179"/>
      <c r="AG75" s="169"/>
      <c r="AH75" s="179"/>
      <c r="AI75" s="177"/>
      <c r="AJ75" s="179"/>
      <c r="AK75" s="44"/>
      <c r="AL75" s="179"/>
      <c r="AM75" s="51"/>
    </row>
    <row r="76" spans="1:39" x14ac:dyDescent="0.35">
      <c r="A76" s="536" t="s">
        <v>284</v>
      </c>
      <c r="B76" s="179">
        <v>3.05984429202916E-2</v>
      </c>
      <c r="C76" s="177"/>
      <c r="D76" s="178">
        <v>2.6661460918879502E-2</v>
      </c>
      <c r="E76" s="169"/>
      <c r="F76" s="179">
        <v>3.3818895796118402E-2</v>
      </c>
      <c r="G76" s="177"/>
      <c r="H76" s="178">
        <v>3.2662669861623299E-2</v>
      </c>
      <c r="I76" s="169"/>
      <c r="J76" s="179">
        <v>2.8205377868974001E-2</v>
      </c>
      <c r="K76" s="177"/>
      <c r="L76" s="178">
        <v>2.83781668613113E-2</v>
      </c>
      <c r="M76" s="169"/>
      <c r="N76" s="179">
        <v>1.38325123261961E-2</v>
      </c>
      <c r="O76" s="169"/>
      <c r="P76" s="179">
        <v>5.93980791433159E-2</v>
      </c>
      <c r="Q76" s="169"/>
      <c r="R76" s="179">
        <v>3.6201342508605398E-2</v>
      </c>
      <c r="S76" s="177"/>
      <c r="T76" s="178">
        <v>3.76924789976208E-2</v>
      </c>
      <c r="U76" s="169"/>
      <c r="V76" s="179">
        <v>2.9169423440028298E-2</v>
      </c>
      <c r="W76" s="177"/>
      <c r="X76" s="178">
        <v>2.33232072467436E-2</v>
      </c>
      <c r="Y76" s="169"/>
      <c r="Z76" s="179">
        <v>1.88853880670635E-2</v>
      </c>
      <c r="AA76" s="169"/>
      <c r="AB76" s="179">
        <v>4.25152333592341E-2</v>
      </c>
      <c r="AC76" s="177"/>
      <c r="AD76" s="178"/>
      <c r="AE76" s="169"/>
      <c r="AF76" s="179">
        <v>1.52280518637088E-2</v>
      </c>
      <c r="AG76" s="169"/>
      <c r="AH76" s="179">
        <v>4.6896318771744799E-2</v>
      </c>
      <c r="AI76" s="177"/>
      <c r="AJ76" s="179">
        <v>3.1359839952917398E-2</v>
      </c>
      <c r="AK76" s="44"/>
      <c r="AL76" s="179">
        <v>2.36430963727652E-2</v>
      </c>
      <c r="AM76" s="51"/>
    </row>
    <row r="77" spans="1:39" x14ac:dyDescent="0.35">
      <c r="A77" s="536"/>
      <c r="B77" s="179"/>
      <c r="C77" s="177"/>
      <c r="D77" s="178"/>
      <c r="E77" s="169"/>
      <c r="F77" s="179"/>
      <c r="G77" s="177"/>
      <c r="H77" s="178"/>
      <c r="I77" s="169"/>
      <c r="J77" s="179"/>
      <c r="K77" s="177"/>
      <c r="L77" s="178"/>
      <c r="M77" s="169"/>
      <c r="N77" s="179"/>
      <c r="O77" s="169"/>
      <c r="P77" s="179"/>
      <c r="Q77" s="169"/>
      <c r="R77" s="179"/>
      <c r="S77" s="177"/>
      <c r="T77" s="178"/>
      <c r="U77" s="169"/>
      <c r="V77" s="179"/>
      <c r="W77" s="177"/>
      <c r="X77" s="178"/>
      <c r="Y77" s="169"/>
      <c r="Z77" s="179"/>
      <c r="AA77" s="169"/>
      <c r="AB77" s="179"/>
      <c r="AC77" s="177"/>
      <c r="AD77" s="178"/>
      <c r="AE77" s="169"/>
      <c r="AF77" s="179"/>
      <c r="AG77" s="169"/>
      <c r="AH77" s="179"/>
      <c r="AI77" s="177"/>
      <c r="AJ77" s="179"/>
      <c r="AK77" s="44"/>
      <c r="AL77" s="179"/>
      <c r="AM77" s="51"/>
    </row>
    <row r="78" spans="1:39" x14ac:dyDescent="0.35">
      <c r="A78" s="536" t="s">
        <v>285</v>
      </c>
      <c r="B78" s="179">
        <v>0.118215976859081</v>
      </c>
      <c r="C78" s="177"/>
      <c r="D78" s="178">
        <v>9.0653374061737693E-2</v>
      </c>
      <c r="E78" s="169"/>
      <c r="F78" s="179">
        <v>0.14076219713952401</v>
      </c>
      <c r="G78" s="177"/>
      <c r="H78" s="178">
        <v>0.135946300430523</v>
      </c>
      <c r="I78" s="169"/>
      <c r="J78" s="179">
        <v>9.7269548446982296E-2</v>
      </c>
      <c r="K78" s="177"/>
      <c r="L78" s="178">
        <v>0.100031867538001</v>
      </c>
      <c r="M78" s="169"/>
      <c r="N78" s="179">
        <v>0.14916740060189801</v>
      </c>
      <c r="O78" s="169"/>
      <c r="P78" s="179">
        <v>0.21972704142388599</v>
      </c>
      <c r="Q78" s="169"/>
      <c r="R78" s="179">
        <v>0.17498592071257399</v>
      </c>
      <c r="S78" s="177"/>
      <c r="T78" s="178">
        <v>0.120125817587689</v>
      </c>
      <c r="U78" s="169"/>
      <c r="V78" s="179">
        <v>0.118326981018089</v>
      </c>
      <c r="W78" s="177"/>
      <c r="X78" s="178">
        <v>0.13079687515740099</v>
      </c>
      <c r="Y78" s="169"/>
      <c r="Z78" s="179">
        <v>0.13615551793156999</v>
      </c>
      <c r="AA78" s="169"/>
      <c r="AB78" s="179">
        <v>9.9028219561076797E-2</v>
      </c>
      <c r="AC78" s="177"/>
      <c r="AD78" s="178">
        <v>4.24285945484923E-2</v>
      </c>
      <c r="AE78" s="169"/>
      <c r="AF78" s="179">
        <v>9.7695522688389699E-2</v>
      </c>
      <c r="AG78" s="169"/>
      <c r="AH78" s="179">
        <v>0.14467739546809599</v>
      </c>
      <c r="AI78" s="177"/>
      <c r="AJ78" s="179">
        <v>0.124619714218087</v>
      </c>
      <c r="AK78" s="44"/>
      <c r="AL78" s="179">
        <v>3.65965554056231E-2</v>
      </c>
      <c r="AM78" s="51"/>
    </row>
    <row r="79" spans="1:39" x14ac:dyDescent="0.35">
      <c r="A79" s="536"/>
      <c r="B79" s="179"/>
      <c r="C79" s="177"/>
      <c r="D79" s="178"/>
      <c r="E79" s="169"/>
      <c r="F79" s="179"/>
      <c r="G79" s="177"/>
      <c r="H79" s="178"/>
      <c r="I79" s="169"/>
      <c r="J79" s="179"/>
      <c r="K79" s="177"/>
      <c r="L79" s="178"/>
      <c r="M79" s="169"/>
      <c r="N79" s="179"/>
      <c r="O79" s="169"/>
      <c r="P79" s="179"/>
      <c r="Q79" s="169"/>
      <c r="R79" s="179"/>
      <c r="S79" s="177"/>
      <c r="T79" s="178"/>
      <c r="U79" s="169"/>
      <c r="V79" s="179"/>
      <c r="W79" s="177"/>
      <c r="X79" s="178"/>
      <c r="Y79" s="169"/>
      <c r="Z79" s="179"/>
      <c r="AA79" s="169"/>
      <c r="AB79" s="179"/>
      <c r="AC79" s="177"/>
      <c r="AD79" s="178"/>
      <c r="AE79" s="169"/>
      <c r="AF79" s="179"/>
      <c r="AG79" s="169"/>
      <c r="AH79" s="179"/>
      <c r="AI79" s="177"/>
      <c r="AJ79" s="179"/>
      <c r="AK79" s="44"/>
      <c r="AL79" s="179"/>
      <c r="AM79" s="51"/>
    </row>
    <row r="80" spans="1:39" x14ac:dyDescent="0.35">
      <c r="A80" s="536" t="s">
        <v>286</v>
      </c>
      <c r="B80" s="179">
        <v>6.1856683308296703E-2</v>
      </c>
      <c r="C80" s="177"/>
      <c r="D80" s="178">
        <v>4.50252092677643E-2</v>
      </c>
      <c r="E80" s="169"/>
      <c r="F80" s="179">
        <v>7.5624835908129101E-2</v>
      </c>
      <c r="G80" s="177"/>
      <c r="H80" s="178">
        <v>7.3875634286243594E-2</v>
      </c>
      <c r="I80" s="169"/>
      <c r="J80" s="179">
        <v>4.7608111915154502E-2</v>
      </c>
      <c r="K80" s="177"/>
      <c r="L80" s="178">
        <v>5.8150152840306599E-2</v>
      </c>
      <c r="M80" s="169"/>
      <c r="N80" s="179">
        <v>4.7648477524971498E-2</v>
      </c>
      <c r="O80" s="169"/>
      <c r="P80" s="179">
        <v>9.7185513162939302E-2</v>
      </c>
      <c r="Q80" s="169"/>
      <c r="R80" s="179">
        <v>7.1292449253878704E-2</v>
      </c>
      <c r="S80" s="177"/>
      <c r="T80" s="178">
        <v>7.1749726017633297E-2</v>
      </c>
      <c r="U80" s="169"/>
      <c r="V80" s="179">
        <v>5.8867891212564701E-2</v>
      </c>
      <c r="W80" s="177"/>
      <c r="X80" s="178">
        <v>6.2457560341316297E-2</v>
      </c>
      <c r="Y80" s="169"/>
      <c r="Z80" s="179">
        <v>5.6236981278169E-2</v>
      </c>
      <c r="AA80" s="169"/>
      <c r="AB80" s="179">
        <v>6.4910993517318202E-2</v>
      </c>
      <c r="AC80" s="177"/>
      <c r="AD80" s="178">
        <v>1.61540517156206E-2</v>
      </c>
      <c r="AE80" s="169"/>
      <c r="AF80" s="179">
        <v>4.0549960895254103E-2</v>
      </c>
      <c r="AG80" s="169"/>
      <c r="AH80" s="179">
        <v>8.8910375987746995E-2</v>
      </c>
      <c r="AI80" s="177"/>
      <c r="AJ80" s="179">
        <v>6.4011645783318902E-2</v>
      </c>
      <c r="AK80" s="44"/>
      <c r="AL80" s="179">
        <v>3.8339607492047199E-2</v>
      </c>
      <c r="AM80" s="51"/>
    </row>
    <row r="81" spans="1:39" x14ac:dyDescent="0.35">
      <c r="A81" s="536"/>
      <c r="B81" s="179"/>
      <c r="C81" s="177"/>
      <c r="D81" s="178"/>
      <c r="E81" s="169"/>
      <c r="F81" s="179"/>
      <c r="G81" s="177"/>
      <c r="H81" s="178"/>
      <c r="I81" s="169"/>
      <c r="J81" s="179"/>
      <c r="K81" s="177"/>
      <c r="L81" s="178"/>
      <c r="M81" s="169"/>
      <c r="N81" s="179"/>
      <c r="O81" s="169"/>
      <c r="P81" s="179"/>
      <c r="Q81" s="169"/>
      <c r="R81" s="179"/>
      <c r="S81" s="177"/>
      <c r="T81" s="178"/>
      <c r="U81" s="169"/>
      <c r="V81" s="179"/>
      <c r="W81" s="177"/>
      <c r="X81" s="178"/>
      <c r="Y81" s="169"/>
      <c r="Z81" s="179"/>
      <c r="AA81" s="169"/>
      <c r="AB81" s="179"/>
      <c r="AC81" s="177"/>
      <c r="AD81" s="178"/>
      <c r="AE81" s="169"/>
      <c r="AF81" s="179"/>
      <c r="AG81" s="169"/>
      <c r="AH81" s="179"/>
      <c r="AI81" s="177"/>
      <c r="AJ81" s="179"/>
      <c r="AK81" s="44"/>
      <c r="AL81" s="179"/>
      <c r="AM81" s="51"/>
    </row>
    <row r="82" spans="1:39" x14ac:dyDescent="0.35">
      <c r="A82" s="536" t="s">
        <v>287</v>
      </c>
      <c r="B82" s="179">
        <v>5.3582862956568902E-2</v>
      </c>
      <c r="C82" s="177"/>
      <c r="D82" s="178">
        <v>3.32754559048168E-2</v>
      </c>
      <c r="E82" s="169"/>
      <c r="F82" s="179">
        <v>7.01943301710347E-2</v>
      </c>
      <c r="G82" s="177"/>
      <c r="H82" s="178">
        <v>5.5608047185229603E-2</v>
      </c>
      <c r="I82" s="169"/>
      <c r="J82" s="179">
        <v>5.1298872268336203E-2</v>
      </c>
      <c r="K82" s="177"/>
      <c r="L82" s="178">
        <v>4.7363139067073297E-2</v>
      </c>
      <c r="M82" s="169"/>
      <c r="N82" s="179">
        <v>9.1616855984338399E-2</v>
      </c>
      <c r="O82" s="169"/>
      <c r="P82" s="179">
        <v>6.7154831169726495E-2</v>
      </c>
      <c r="Q82" s="169"/>
      <c r="R82" s="179">
        <v>8.03452818810899E-2</v>
      </c>
      <c r="S82" s="177"/>
      <c r="T82" s="178">
        <v>3.5835810320243203E-2</v>
      </c>
      <c r="U82" s="169"/>
      <c r="V82" s="179">
        <v>5.8757231648621303E-2</v>
      </c>
      <c r="W82" s="177"/>
      <c r="X82" s="178">
        <v>4.5056288459791503E-2</v>
      </c>
      <c r="Y82" s="169"/>
      <c r="Z82" s="179">
        <v>6.1063394948672897E-2</v>
      </c>
      <c r="AA82" s="169"/>
      <c r="AB82" s="179">
        <v>5.4546614321011502E-2</v>
      </c>
      <c r="AC82" s="177"/>
      <c r="AD82" s="178">
        <v>2.8341576392969001E-2</v>
      </c>
      <c r="AE82" s="169"/>
      <c r="AF82" s="179">
        <v>5.66758399481029E-2</v>
      </c>
      <c r="AG82" s="169"/>
      <c r="AH82" s="179">
        <v>5.5321522930055503E-2</v>
      </c>
      <c r="AI82" s="177"/>
      <c r="AJ82" s="179">
        <v>5.0554215643431398E-2</v>
      </c>
      <c r="AK82" s="44"/>
      <c r="AL82" s="179">
        <v>6.96557778185381E-2</v>
      </c>
      <c r="AM82" s="51"/>
    </row>
    <row r="83" spans="1:39" x14ac:dyDescent="0.35">
      <c r="A83" s="536"/>
      <c r="B83" s="179"/>
      <c r="C83" s="177"/>
      <c r="D83" s="178"/>
      <c r="E83" s="169"/>
      <c r="F83" s="179"/>
      <c r="G83" s="177"/>
      <c r="H83" s="178"/>
      <c r="I83" s="169"/>
      <c r="J83" s="179"/>
      <c r="K83" s="177"/>
      <c r="L83" s="178"/>
      <c r="M83" s="169"/>
      <c r="N83" s="179"/>
      <c r="O83" s="169"/>
      <c r="P83" s="179"/>
      <c r="Q83" s="169"/>
      <c r="R83" s="179"/>
      <c r="S83" s="177"/>
      <c r="T83" s="178"/>
      <c r="U83" s="169"/>
      <c r="V83" s="179"/>
      <c r="W83" s="177"/>
      <c r="X83" s="178"/>
      <c r="Y83" s="169"/>
      <c r="Z83" s="179"/>
      <c r="AA83" s="169"/>
      <c r="AB83" s="179"/>
      <c r="AC83" s="177"/>
      <c r="AD83" s="178"/>
      <c r="AE83" s="169"/>
      <c r="AF83" s="179"/>
      <c r="AG83" s="169"/>
      <c r="AH83" s="179"/>
      <c r="AI83" s="177"/>
      <c r="AJ83" s="179"/>
      <c r="AK83" s="44"/>
      <c r="AL83" s="179"/>
      <c r="AM83" s="51"/>
    </row>
    <row r="84" spans="1:39" x14ac:dyDescent="0.35">
      <c r="A84" s="536" t="s">
        <v>288</v>
      </c>
      <c r="B84" s="179">
        <v>1.0169648067269501E-2</v>
      </c>
      <c r="C84" s="177"/>
      <c r="D84" s="178">
        <v>1.1684473838237199E-2</v>
      </c>
      <c r="E84" s="169"/>
      <c r="F84" s="179">
        <v>8.9305199714997795E-3</v>
      </c>
      <c r="G84" s="177"/>
      <c r="H84" s="178">
        <v>9.5844710942739192E-3</v>
      </c>
      <c r="I84" s="169"/>
      <c r="J84" s="179">
        <v>1.0899077159988601E-2</v>
      </c>
      <c r="K84" s="177"/>
      <c r="L84" s="178">
        <v>7.8789583646442906E-3</v>
      </c>
      <c r="M84" s="169"/>
      <c r="N84" s="179">
        <v>1.0530918462138701E-2</v>
      </c>
      <c r="O84" s="169"/>
      <c r="P84" s="179">
        <v>2.5217850005891801E-2</v>
      </c>
      <c r="Q84" s="169"/>
      <c r="R84" s="179">
        <v>8.5448353492067908E-3</v>
      </c>
      <c r="S84" s="177"/>
      <c r="T84" s="178">
        <v>1.7788460014192001E-2</v>
      </c>
      <c r="U84" s="169"/>
      <c r="V84" s="179">
        <v>8.1974380632919893E-3</v>
      </c>
      <c r="W84" s="177"/>
      <c r="X84" s="178">
        <v>3.6002559239010599E-3</v>
      </c>
      <c r="Y84" s="169"/>
      <c r="Z84" s="179">
        <v>1.39359871931275E-2</v>
      </c>
      <c r="AA84" s="169"/>
      <c r="AB84" s="179">
        <v>1.21366100665137E-2</v>
      </c>
      <c r="AC84" s="177"/>
      <c r="AD84" s="178"/>
      <c r="AE84" s="169"/>
      <c r="AF84" s="179">
        <v>1.39119143463379E-2</v>
      </c>
      <c r="AG84" s="169"/>
      <c r="AH84" s="179">
        <v>8.8284080284341208E-3</v>
      </c>
      <c r="AI84" s="177"/>
      <c r="AJ84" s="179">
        <v>1.0409975192709401E-2</v>
      </c>
      <c r="AK84" s="44"/>
      <c r="AL84" s="179">
        <v>1.04600980781085E-2</v>
      </c>
      <c r="AM84" s="51"/>
    </row>
    <row r="85" spans="1:39" x14ac:dyDescent="0.35">
      <c r="A85" s="536"/>
      <c r="B85" s="179"/>
      <c r="C85" s="177"/>
      <c r="D85" s="178"/>
      <c r="E85" s="169"/>
      <c r="F85" s="179"/>
      <c r="G85" s="177"/>
      <c r="H85" s="178"/>
      <c r="I85" s="169"/>
      <c r="J85" s="179"/>
      <c r="K85" s="177"/>
      <c r="L85" s="178"/>
      <c r="M85" s="169"/>
      <c r="N85" s="179"/>
      <c r="O85" s="169"/>
      <c r="P85" s="179"/>
      <c r="Q85" s="169"/>
      <c r="R85" s="179"/>
      <c r="S85" s="177"/>
      <c r="T85" s="178"/>
      <c r="U85" s="169"/>
      <c r="V85" s="179"/>
      <c r="W85" s="177"/>
      <c r="X85" s="178"/>
      <c r="Y85" s="169"/>
      <c r="Z85" s="179"/>
      <c r="AA85" s="169"/>
      <c r="AB85" s="179"/>
      <c r="AC85" s="177"/>
      <c r="AD85" s="178"/>
      <c r="AE85" s="169"/>
      <c r="AF85" s="179"/>
      <c r="AG85" s="169"/>
      <c r="AH85" s="179"/>
      <c r="AI85" s="177"/>
      <c r="AJ85" s="179"/>
      <c r="AK85" s="44"/>
      <c r="AL85" s="179"/>
      <c r="AM85" s="51"/>
    </row>
    <row r="86" spans="1:39" x14ac:dyDescent="0.35">
      <c r="A86" s="536" t="s">
        <v>289</v>
      </c>
      <c r="B86" s="179">
        <v>3.9954763526088401E-3</v>
      </c>
      <c r="C86" s="177"/>
      <c r="D86" s="178">
        <v>1.86004065629875E-3</v>
      </c>
      <c r="E86" s="169"/>
      <c r="F86" s="179">
        <v>5.7422636193167403E-3</v>
      </c>
      <c r="G86" s="177"/>
      <c r="H86" s="178">
        <v>1.9352422218439E-3</v>
      </c>
      <c r="I86" s="169"/>
      <c r="J86" s="179">
        <v>6.4774369604456202E-3</v>
      </c>
      <c r="K86" s="177"/>
      <c r="L86" s="178">
        <v>4.2728561655725403E-3</v>
      </c>
      <c r="M86" s="169"/>
      <c r="N86" s="179"/>
      <c r="O86" s="169"/>
      <c r="P86" s="179">
        <v>3.49210794474433E-3</v>
      </c>
      <c r="Q86" s="169"/>
      <c r="R86" s="179">
        <v>6.4019541484539502E-3</v>
      </c>
      <c r="S86" s="177"/>
      <c r="T86" s="178"/>
      <c r="U86" s="169"/>
      <c r="V86" s="179">
        <v>5.20959307645367E-3</v>
      </c>
      <c r="W86" s="177"/>
      <c r="X86" s="178">
        <v>9.0078763370860498E-3</v>
      </c>
      <c r="Y86" s="169"/>
      <c r="Z86" s="179">
        <v>2.4858212930250101E-3</v>
      </c>
      <c r="AA86" s="169"/>
      <c r="AB86" s="179">
        <v>1.65841086472562E-3</v>
      </c>
      <c r="AC86" s="177"/>
      <c r="AD86" s="178"/>
      <c r="AE86" s="169"/>
      <c r="AF86" s="179">
        <v>4.1626040652695904E-3</v>
      </c>
      <c r="AG86" s="169"/>
      <c r="AH86" s="179">
        <v>3.9623381655422901E-3</v>
      </c>
      <c r="AI86" s="177"/>
      <c r="AJ86" s="179">
        <v>2.9623919078653601E-3</v>
      </c>
      <c r="AK86" s="44"/>
      <c r="AL86" s="179">
        <v>1.3641781084951499E-2</v>
      </c>
      <c r="AM86" s="51"/>
    </row>
    <row r="87" spans="1:39" x14ac:dyDescent="0.35">
      <c r="A87" s="536"/>
      <c r="B87" s="179"/>
      <c r="C87" s="177"/>
      <c r="D87" s="178"/>
      <c r="E87" s="169"/>
      <c r="F87" s="179"/>
      <c r="G87" s="177"/>
      <c r="H87" s="178"/>
      <c r="I87" s="169"/>
      <c r="J87" s="179"/>
      <c r="K87" s="177"/>
      <c r="L87" s="178"/>
      <c r="M87" s="169"/>
      <c r="N87" s="179"/>
      <c r="O87" s="169"/>
      <c r="P87" s="179"/>
      <c r="Q87" s="169"/>
      <c r="R87" s="179"/>
      <c r="S87" s="177"/>
      <c r="T87" s="178"/>
      <c r="U87" s="169"/>
      <c r="V87" s="179"/>
      <c r="W87" s="177"/>
      <c r="X87" s="178"/>
      <c r="Y87" s="169"/>
      <c r="Z87" s="179"/>
      <c r="AA87" s="169"/>
      <c r="AB87" s="179"/>
      <c r="AC87" s="177"/>
      <c r="AD87" s="178"/>
      <c r="AE87" s="169"/>
      <c r="AF87" s="179"/>
      <c r="AG87" s="169"/>
      <c r="AH87" s="179"/>
      <c r="AI87" s="177"/>
      <c r="AJ87" s="179"/>
      <c r="AK87" s="44"/>
      <c r="AL87" s="179"/>
      <c r="AM87" s="51"/>
    </row>
    <row r="88" spans="1:39" x14ac:dyDescent="0.35">
      <c r="A88" s="537" t="s">
        <v>153</v>
      </c>
      <c r="B88" s="179"/>
      <c r="C88" s="177"/>
      <c r="D88" s="178"/>
      <c r="E88" s="169"/>
      <c r="F88" s="179"/>
      <c r="G88" s="177"/>
      <c r="H88" s="178"/>
      <c r="I88" s="169"/>
      <c r="J88" s="179"/>
      <c r="K88" s="177"/>
      <c r="L88" s="178"/>
      <c r="M88" s="169"/>
      <c r="N88" s="179"/>
      <c r="O88" s="169"/>
      <c r="P88" s="179"/>
      <c r="Q88" s="169"/>
      <c r="R88" s="179"/>
      <c r="S88" s="177"/>
      <c r="T88" s="178"/>
      <c r="U88" s="169"/>
      <c r="V88" s="179"/>
      <c r="W88" s="177"/>
      <c r="X88" s="178"/>
      <c r="Y88" s="169"/>
      <c r="Z88" s="179"/>
      <c r="AA88" s="169"/>
      <c r="AB88" s="179"/>
      <c r="AC88" s="177"/>
      <c r="AD88" s="178"/>
      <c r="AE88" s="169"/>
      <c r="AF88" s="179"/>
      <c r="AG88" s="169"/>
      <c r="AH88" s="179"/>
      <c r="AI88" s="177"/>
      <c r="AJ88" s="179"/>
      <c r="AK88" s="44"/>
      <c r="AL88" s="179"/>
      <c r="AM88" s="51"/>
    </row>
    <row r="89" spans="1:39" ht="15.75" customHeight="1" x14ac:dyDescent="0.35">
      <c r="A89" s="538"/>
      <c r="B89" s="140"/>
      <c r="C89" s="141"/>
      <c r="D89" s="138"/>
      <c r="E89" s="139"/>
      <c r="F89" s="140"/>
      <c r="G89" s="141"/>
      <c r="H89" s="138"/>
      <c r="I89" s="139"/>
      <c r="J89" s="140"/>
      <c r="K89" s="141"/>
      <c r="L89" s="138"/>
      <c r="M89" s="139"/>
      <c r="N89" s="140"/>
      <c r="O89" s="139"/>
      <c r="P89" s="140"/>
      <c r="Q89" s="139"/>
      <c r="R89" s="140"/>
      <c r="S89" s="141"/>
      <c r="T89" s="138"/>
      <c r="U89" s="139"/>
      <c r="V89" s="140"/>
      <c r="W89" s="141"/>
      <c r="X89" s="138"/>
      <c r="Y89" s="139"/>
      <c r="Z89" s="140"/>
      <c r="AA89" s="139"/>
      <c r="AB89" s="140"/>
      <c r="AC89" s="141"/>
      <c r="AD89" s="138"/>
      <c r="AE89" s="139"/>
      <c r="AF89" s="140"/>
      <c r="AG89" s="139"/>
      <c r="AH89" s="140"/>
      <c r="AI89" s="141"/>
      <c r="AJ89" s="140"/>
      <c r="AK89" s="41"/>
      <c r="AL89" s="140"/>
      <c r="AM89" s="52"/>
    </row>
    <row r="91" spans="1:39" ht="30" customHeight="1" x14ac:dyDescent="0.35">
      <c r="A91" s="28" t="s">
        <v>157</v>
      </c>
    </row>
    <row r="92" spans="1:39" x14ac:dyDescent="0.35">
      <c r="A92" t="s">
        <v>158</v>
      </c>
    </row>
  </sheetData>
  <mergeCells count="104">
    <mergeCell ref="A84:A85"/>
    <mergeCell ref="A86:A87"/>
    <mergeCell ref="A88:A89"/>
    <mergeCell ref="A74:A75"/>
    <mergeCell ref="A76:A77"/>
    <mergeCell ref="A78:A79"/>
    <mergeCell ref="A80:A81"/>
    <mergeCell ref="A82:A83"/>
    <mergeCell ref="A64:A65"/>
    <mergeCell ref="A66:A67"/>
    <mergeCell ref="A68:A69"/>
    <mergeCell ref="A70:A71"/>
    <mergeCell ref="A72:A73"/>
    <mergeCell ref="A49:A50"/>
    <mergeCell ref="A51:A52"/>
    <mergeCell ref="A53:A54"/>
    <mergeCell ref="A60:A61"/>
    <mergeCell ref="A62:A63"/>
    <mergeCell ref="A22:A23"/>
    <mergeCell ref="A31:A32"/>
    <mergeCell ref="A33:A34"/>
    <mergeCell ref="A35:A36"/>
    <mergeCell ref="A39:A40"/>
    <mergeCell ref="A6:A7"/>
    <mergeCell ref="A12:A13"/>
    <mergeCell ref="A14:A15"/>
    <mergeCell ref="A18:A19"/>
    <mergeCell ref="A20:A21"/>
    <mergeCell ref="AJ56:AK56"/>
    <mergeCell ref="AL56:AM56"/>
    <mergeCell ref="AJ1:AK1"/>
    <mergeCell ref="AL1:AM1"/>
    <mergeCell ref="AJ25:AK25"/>
    <mergeCell ref="AL25:AM25"/>
    <mergeCell ref="AJ45:AK45"/>
    <mergeCell ref="AL45:AM45"/>
    <mergeCell ref="AH56:AI56"/>
    <mergeCell ref="L56:M56"/>
    <mergeCell ref="N56:O56"/>
    <mergeCell ref="P56:Q56"/>
    <mergeCell ref="R56:S56"/>
    <mergeCell ref="T56:U56"/>
    <mergeCell ref="V56:W56"/>
    <mergeCell ref="X56:Y56"/>
    <mergeCell ref="Z56:AA56"/>
    <mergeCell ref="AB56:AC56"/>
    <mergeCell ref="AD56:AE56"/>
    <mergeCell ref="AF25:AG25"/>
    <mergeCell ref="AF56:AG56"/>
    <mergeCell ref="Z45:AA45"/>
    <mergeCell ref="AB45:AC45"/>
    <mergeCell ref="AD45:AE45"/>
    <mergeCell ref="AF45:AG45"/>
    <mergeCell ref="AH45:AI45"/>
    <mergeCell ref="B56:C56"/>
    <mergeCell ref="D56:E56"/>
    <mergeCell ref="F56:G56"/>
    <mergeCell ref="H56:I56"/>
    <mergeCell ref="J56:K56"/>
    <mergeCell ref="X45:Y45"/>
    <mergeCell ref="B45:C45"/>
    <mergeCell ref="D45:E45"/>
    <mergeCell ref="F45:G45"/>
    <mergeCell ref="H45:I45"/>
    <mergeCell ref="J45:K45"/>
    <mergeCell ref="L45:M45"/>
    <mergeCell ref="N45:O45"/>
    <mergeCell ref="P45:Q45"/>
    <mergeCell ref="R45:S45"/>
    <mergeCell ref="T45:U45"/>
    <mergeCell ref="V45:W45"/>
    <mergeCell ref="N25:O25"/>
    <mergeCell ref="P25:Q25"/>
    <mergeCell ref="R25:S25"/>
    <mergeCell ref="T25:U25"/>
    <mergeCell ref="V25:W25"/>
    <mergeCell ref="X25:Y25"/>
    <mergeCell ref="Z25:AA25"/>
    <mergeCell ref="AB25:AC25"/>
    <mergeCell ref="AD25:AE25"/>
    <mergeCell ref="Z1:AA1"/>
    <mergeCell ref="AB1:AC1"/>
    <mergeCell ref="AD1:AE1"/>
    <mergeCell ref="AF1:AG1"/>
    <mergeCell ref="AH1:AI1"/>
    <mergeCell ref="B25:C25"/>
    <mergeCell ref="D25:E25"/>
    <mergeCell ref="F25:G25"/>
    <mergeCell ref="H25:I25"/>
    <mergeCell ref="J25:K25"/>
    <mergeCell ref="X1:Y1"/>
    <mergeCell ref="B1:C1"/>
    <mergeCell ref="D1:E1"/>
    <mergeCell ref="F1:G1"/>
    <mergeCell ref="H1:I1"/>
    <mergeCell ref="J1:K1"/>
    <mergeCell ref="L1:M1"/>
    <mergeCell ref="N1:O1"/>
    <mergeCell ref="P1:Q1"/>
    <mergeCell ref="R1:S1"/>
    <mergeCell ref="T1:U1"/>
    <mergeCell ref="V1:W1"/>
    <mergeCell ref="AH25:AI25"/>
    <mergeCell ref="L25:M25"/>
  </mergeCells>
  <pageMargins left="0.7" right="0.7" top="0.75" bottom="0.75" header="0.3" footer="0.3"/>
  <pageSetup orientation="portrait" horizontalDpi="1200" verticalDpi="120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dimension ref="A1:U110"/>
  <sheetViews>
    <sheetView zoomScaleNormal="100" workbookViewId="0"/>
  </sheetViews>
  <sheetFormatPr defaultColWidth="10.90625" defaultRowHeight="14.5" x14ac:dyDescent="0.35"/>
  <cols>
    <col min="1" max="1" width="29.54296875" customWidth="1"/>
  </cols>
  <sheetData>
    <row r="1" spans="1:21" ht="81" customHeight="1" x14ac:dyDescent="0.35">
      <c r="A1" s="216" t="s">
        <v>250</v>
      </c>
      <c r="B1" s="465" t="s">
        <v>159</v>
      </c>
      <c r="C1" s="466"/>
      <c r="D1" s="446">
        <v>2021</v>
      </c>
      <c r="E1" s="447"/>
      <c r="F1" s="447"/>
      <c r="G1" s="447"/>
      <c r="H1" s="447"/>
      <c r="I1" s="448"/>
      <c r="J1" s="446">
        <v>2022</v>
      </c>
      <c r="K1" s="447"/>
      <c r="L1" s="447"/>
      <c r="M1" s="447"/>
      <c r="N1" s="447"/>
      <c r="O1" s="448"/>
      <c r="P1" s="449">
        <v>2023</v>
      </c>
      <c r="Q1" s="450"/>
      <c r="R1" s="450"/>
      <c r="S1" s="450"/>
      <c r="T1" s="450"/>
      <c r="U1" s="451"/>
    </row>
    <row r="2" spans="1:21" ht="81" customHeight="1" x14ac:dyDescent="0.35">
      <c r="A2" s="244"/>
      <c r="B2" s="265"/>
      <c r="C2" s="266"/>
      <c r="D2" s="472" t="s">
        <v>108</v>
      </c>
      <c r="E2" s="473"/>
      <c r="F2" s="473" t="s">
        <v>109</v>
      </c>
      <c r="G2" s="473"/>
      <c r="H2" s="473" t="s">
        <v>60</v>
      </c>
      <c r="I2" s="474"/>
      <c r="J2" s="472" t="s">
        <v>61</v>
      </c>
      <c r="K2" s="473"/>
      <c r="L2" s="473" t="s">
        <v>62</v>
      </c>
      <c r="M2" s="473"/>
      <c r="N2" s="473" t="s">
        <v>60</v>
      </c>
      <c r="O2" s="474"/>
      <c r="P2" s="542" t="s">
        <v>63</v>
      </c>
      <c r="Q2" s="543"/>
      <c r="R2" s="543" t="s">
        <v>64</v>
      </c>
      <c r="S2" s="543"/>
      <c r="T2" s="543" t="s">
        <v>60</v>
      </c>
      <c r="U2" s="544"/>
    </row>
    <row r="3" spans="1:21" ht="15.75" customHeight="1" x14ac:dyDescent="0.35">
      <c r="A3" s="244"/>
      <c r="B3" s="267"/>
      <c r="C3" s="268"/>
      <c r="D3" s="115" t="s">
        <v>130</v>
      </c>
      <c r="E3" s="113"/>
      <c r="F3" s="113" t="s">
        <v>131</v>
      </c>
      <c r="G3" s="113"/>
      <c r="H3" s="113"/>
      <c r="I3" s="112"/>
      <c r="J3" s="115" t="s">
        <v>133</v>
      </c>
      <c r="K3" s="113"/>
      <c r="L3" s="113" t="s">
        <v>134</v>
      </c>
      <c r="M3" s="113"/>
      <c r="N3" s="113"/>
      <c r="O3" s="112"/>
      <c r="P3" s="120" t="s">
        <v>160</v>
      </c>
      <c r="Q3" s="121"/>
      <c r="R3" s="121" t="s">
        <v>161</v>
      </c>
      <c r="S3" s="121"/>
      <c r="T3" s="121"/>
      <c r="U3" s="122"/>
    </row>
    <row r="4" spans="1:21" x14ac:dyDescent="0.35">
      <c r="A4" s="245"/>
      <c r="B4" s="126" t="s">
        <v>135</v>
      </c>
      <c r="C4" s="127" t="s">
        <v>136</v>
      </c>
      <c r="D4" s="369" t="s">
        <v>135</v>
      </c>
      <c r="E4" s="374" t="s">
        <v>136</v>
      </c>
      <c r="F4" s="374" t="s">
        <v>135</v>
      </c>
      <c r="G4" s="374" t="s">
        <v>136</v>
      </c>
      <c r="H4" s="374" t="s">
        <v>135</v>
      </c>
      <c r="I4" s="389" t="s">
        <v>136</v>
      </c>
      <c r="J4" s="126" t="s">
        <v>135</v>
      </c>
      <c r="K4" s="117" t="s">
        <v>136</v>
      </c>
      <c r="L4" s="117" t="s">
        <v>135</v>
      </c>
      <c r="M4" s="117" t="s">
        <v>136</v>
      </c>
      <c r="N4" s="117" t="s">
        <v>135</v>
      </c>
      <c r="O4" s="127" t="s">
        <v>136</v>
      </c>
      <c r="P4" s="126" t="s">
        <v>135</v>
      </c>
      <c r="Q4" s="117" t="s">
        <v>136</v>
      </c>
      <c r="R4" s="117" t="s">
        <v>135</v>
      </c>
      <c r="S4" s="117" t="s">
        <v>136</v>
      </c>
      <c r="T4" s="117" t="s">
        <v>135</v>
      </c>
      <c r="U4" s="127" t="s">
        <v>136</v>
      </c>
    </row>
    <row r="5" spans="1:21" ht="15.75" customHeight="1" x14ac:dyDescent="0.35">
      <c r="A5" s="261" t="s">
        <v>65</v>
      </c>
      <c r="B5" s="123">
        <v>7984</v>
      </c>
      <c r="C5" s="260"/>
      <c r="D5" s="280"/>
      <c r="E5" s="401"/>
      <c r="F5" s="401"/>
      <c r="G5" s="401"/>
      <c r="H5" s="401"/>
      <c r="I5" s="281"/>
      <c r="J5" s="123">
        <v>2000</v>
      </c>
      <c r="K5" s="124"/>
      <c r="L5" s="124">
        <v>2000</v>
      </c>
      <c r="M5" s="124"/>
      <c r="N5" s="124">
        <v>4000</v>
      </c>
      <c r="O5" s="260"/>
      <c r="P5" s="123">
        <v>1989</v>
      </c>
      <c r="Q5" s="124"/>
      <c r="R5" s="124">
        <v>1995</v>
      </c>
      <c r="S5" s="124"/>
      <c r="T5" s="124">
        <v>3984</v>
      </c>
      <c r="U5" s="260"/>
    </row>
    <row r="6" spans="1:21" ht="29.15" customHeight="1" x14ac:dyDescent="0.35">
      <c r="A6" s="540" t="s">
        <v>251</v>
      </c>
      <c r="B6" s="126">
        <v>0.76396655486033405</v>
      </c>
      <c r="C6" s="94"/>
      <c r="D6" s="282"/>
      <c r="E6" s="289"/>
      <c r="F6" s="290"/>
      <c r="G6" s="289"/>
      <c r="H6" s="290"/>
      <c r="I6" s="283"/>
      <c r="J6" s="203">
        <v>0.76179943985730103</v>
      </c>
      <c r="K6" s="205"/>
      <c r="L6" s="206">
        <v>0.76613366982652698</v>
      </c>
      <c r="M6" s="205"/>
      <c r="N6" s="206">
        <v>0.76396655486033405</v>
      </c>
      <c r="O6" s="204"/>
      <c r="P6" s="395"/>
      <c r="Q6" s="396"/>
      <c r="R6" s="397"/>
      <c r="S6" s="396"/>
      <c r="T6" s="397"/>
      <c r="U6" s="398"/>
    </row>
    <row r="7" spans="1:21" x14ac:dyDescent="0.35">
      <c r="A7" s="541"/>
      <c r="B7" s="109"/>
      <c r="C7" s="125"/>
      <c r="D7" s="199"/>
      <c r="E7" s="200"/>
      <c r="F7" s="201"/>
      <c r="G7" s="200"/>
      <c r="H7" s="201"/>
      <c r="I7" s="202"/>
      <c r="J7" s="175"/>
      <c r="K7" s="166"/>
      <c r="L7" s="167"/>
      <c r="M7" s="166"/>
      <c r="N7" s="167"/>
      <c r="O7" s="170"/>
      <c r="P7" s="399"/>
      <c r="Q7" s="295"/>
      <c r="R7" s="400"/>
      <c r="S7" s="295"/>
      <c r="T7" s="400"/>
      <c r="U7" s="296"/>
    </row>
    <row r="8" spans="1:21" ht="29.15" customHeight="1" x14ac:dyDescent="0.35">
      <c r="A8" s="539" t="s">
        <v>252</v>
      </c>
      <c r="B8" s="109">
        <v>0.114470869791418</v>
      </c>
      <c r="C8" s="125"/>
      <c r="D8" s="199"/>
      <c r="E8" s="200"/>
      <c r="F8" s="201"/>
      <c r="G8" s="200"/>
      <c r="H8" s="201"/>
      <c r="I8" s="202"/>
      <c r="J8" s="175">
        <v>0.14193328278709999</v>
      </c>
      <c r="K8" s="166"/>
      <c r="L8" s="167">
        <v>0.12877426111767601</v>
      </c>
      <c r="M8" s="166"/>
      <c r="N8" s="167">
        <v>0.135353771896462</v>
      </c>
      <c r="O8" s="170"/>
      <c r="P8" s="175">
        <v>9.1038313954344696E-2</v>
      </c>
      <c r="Q8" s="166"/>
      <c r="R8" s="167">
        <v>9.59624712588978E-2</v>
      </c>
      <c r="S8" s="166"/>
      <c r="T8" s="167">
        <v>9.3504100584175798E-2</v>
      </c>
      <c r="U8" s="170"/>
    </row>
    <row r="9" spans="1:21" x14ac:dyDescent="0.35">
      <c r="A9" s="539"/>
      <c r="B9" s="109"/>
      <c r="C9" s="125"/>
      <c r="D9" s="199"/>
      <c r="E9" s="200"/>
      <c r="F9" s="201"/>
      <c r="G9" s="200"/>
      <c r="H9" s="201"/>
      <c r="I9" s="202"/>
      <c r="J9" s="175"/>
      <c r="K9" s="166"/>
      <c r="L9" s="167"/>
      <c r="M9" s="166"/>
      <c r="N9" s="167"/>
      <c r="O9" s="170"/>
      <c r="P9" s="175"/>
      <c r="Q9" s="166"/>
      <c r="R9" s="167"/>
      <c r="S9" s="166"/>
      <c r="T9" s="167"/>
      <c r="U9" s="170"/>
    </row>
    <row r="10" spans="1:21" ht="43.5" customHeight="1" x14ac:dyDescent="0.35">
      <c r="A10" s="541" t="s">
        <v>253</v>
      </c>
      <c r="B10" s="109">
        <v>8.1346938686530604E-2</v>
      </c>
      <c r="C10" s="125"/>
      <c r="D10" s="199"/>
      <c r="E10" s="200"/>
      <c r="F10" s="201"/>
      <c r="G10" s="200"/>
      <c r="H10" s="201"/>
      <c r="I10" s="202"/>
      <c r="J10" s="175">
        <v>8.3794808874307805E-2</v>
      </c>
      <c r="K10" s="166"/>
      <c r="L10" s="167">
        <v>7.8899068540367198E-2</v>
      </c>
      <c r="M10" s="166"/>
      <c r="N10" s="167">
        <v>8.1346938686530604E-2</v>
      </c>
      <c r="O10" s="170"/>
      <c r="P10" s="199"/>
      <c r="Q10" s="200"/>
      <c r="R10" s="201"/>
      <c r="S10" s="200"/>
      <c r="T10" s="201"/>
      <c r="U10" s="202"/>
    </row>
    <row r="11" spans="1:21" x14ac:dyDescent="0.35">
      <c r="A11" s="541"/>
      <c r="B11" s="109"/>
      <c r="C11" s="125"/>
      <c r="D11" s="199"/>
      <c r="E11" s="200"/>
      <c r="F11" s="201"/>
      <c r="G11" s="200"/>
      <c r="H11" s="201"/>
      <c r="I11" s="202"/>
      <c r="J11" s="175"/>
      <c r="K11" s="166"/>
      <c r="L11" s="167"/>
      <c r="M11" s="166"/>
      <c r="N11" s="167"/>
      <c r="O11" s="170"/>
      <c r="P11" s="199"/>
      <c r="Q11" s="200"/>
      <c r="R11" s="201"/>
      <c r="S11" s="200"/>
      <c r="T11" s="201"/>
      <c r="U11" s="202"/>
    </row>
    <row r="12" spans="1:21" ht="29.15" customHeight="1" x14ac:dyDescent="0.35">
      <c r="A12" s="541" t="s">
        <v>254</v>
      </c>
      <c r="B12" s="109">
        <v>1.5810845341891502E-2</v>
      </c>
      <c r="C12" s="125"/>
      <c r="D12" s="199"/>
      <c r="E12" s="200"/>
      <c r="F12" s="201"/>
      <c r="G12" s="200"/>
      <c r="H12" s="201"/>
      <c r="I12" s="202"/>
      <c r="J12" s="175">
        <v>1.7102260474346601E-2</v>
      </c>
      <c r="K12" s="166"/>
      <c r="L12" s="167">
        <v>1.45194302313905E-2</v>
      </c>
      <c r="M12" s="166"/>
      <c r="N12" s="167">
        <v>1.5810845341891502E-2</v>
      </c>
      <c r="O12" s="170"/>
      <c r="P12" s="199"/>
      <c r="Q12" s="200"/>
      <c r="R12" s="201"/>
      <c r="S12" s="200"/>
      <c r="T12" s="201"/>
      <c r="U12" s="202"/>
    </row>
    <row r="13" spans="1:21" x14ac:dyDescent="0.35">
      <c r="A13" s="541"/>
      <c r="B13" s="109"/>
      <c r="C13" s="125"/>
      <c r="D13" s="199"/>
      <c r="E13" s="200"/>
      <c r="F13" s="201"/>
      <c r="G13" s="200"/>
      <c r="H13" s="201"/>
      <c r="I13" s="202"/>
      <c r="J13" s="175"/>
      <c r="K13" s="166"/>
      <c r="L13" s="167"/>
      <c r="M13" s="166"/>
      <c r="N13" s="167"/>
      <c r="O13" s="170"/>
      <c r="P13" s="199"/>
      <c r="Q13" s="200"/>
      <c r="R13" s="201"/>
      <c r="S13" s="200"/>
      <c r="T13" s="201"/>
      <c r="U13" s="202"/>
    </row>
    <row r="14" spans="1:21" ht="29.15" customHeight="1" x14ac:dyDescent="0.35">
      <c r="A14" s="541" t="s">
        <v>255</v>
      </c>
      <c r="B14" s="109">
        <v>6.1412243135877599E-2</v>
      </c>
      <c r="C14" s="125"/>
      <c r="D14" s="199"/>
      <c r="E14" s="200"/>
      <c r="F14" s="201"/>
      <c r="G14" s="200"/>
      <c r="H14" s="201"/>
      <c r="I14" s="202"/>
      <c r="J14" s="175">
        <v>6.9734786395397805E-2</v>
      </c>
      <c r="K14" s="166"/>
      <c r="L14" s="167">
        <v>5.3089700017840601E-2</v>
      </c>
      <c r="M14" s="166"/>
      <c r="N14" s="167">
        <v>6.1412243135877599E-2</v>
      </c>
      <c r="O14" s="170"/>
      <c r="P14" s="199"/>
      <c r="Q14" s="200"/>
      <c r="R14" s="201"/>
      <c r="S14" s="200"/>
      <c r="T14" s="201"/>
      <c r="U14" s="202"/>
    </row>
    <row r="15" spans="1:21" x14ac:dyDescent="0.35">
      <c r="A15" s="541"/>
      <c r="B15" s="109"/>
      <c r="C15" s="125"/>
      <c r="D15" s="199"/>
      <c r="E15" s="200"/>
      <c r="F15" s="201"/>
      <c r="G15" s="200"/>
      <c r="H15" s="201"/>
      <c r="I15" s="202"/>
      <c r="J15" s="175"/>
      <c r="K15" s="166"/>
      <c r="L15" s="167"/>
      <c r="M15" s="166"/>
      <c r="N15" s="167"/>
      <c r="O15" s="170"/>
      <c r="P15" s="199"/>
      <c r="Q15" s="200"/>
      <c r="R15" s="201"/>
      <c r="S15" s="200"/>
      <c r="T15" s="201"/>
      <c r="U15" s="202"/>
    </row>
    <row r="16" spans="1:21" ht="29.15" customHeight="1" x14ac:dyDescent="0.35">
      <c r="A16" s="541" t="s">
        <v>256</v>
      </c>
      <c r="B16" s="109">
        <v>2.6545529984544701E-2</v>
      </c>
      <c r="C16" s="125"/>
      <c r="D16" s="199"/>
      <c r="E16" s="200"/>
      <c r="F16" s="201"/>
      <c r="G16" s="200"/>
      <c r="H16" s="201"/>
      <c r="I16" s="202"/>
      <c r="J16" s="175">
        <v>2.5229598462155601E-2</v>
      </c>
      <c r="K16" s="166"/>
      <c r="L16" s="167">
        <v>2.7861461484563001E-2</v>
      </c>
      <c r="M16" s="166"/>
      <c r="N16" s="167">
        <v>2.6545529984544701E-2</v>
      </c>
      <c r="O16" s="170"/>
      <c r="P16" s="199"/>
      <c r="Q16" s="200"/>
      <c r="R16" s="201"/>
      <c r="S16" s="200"/>
      <c r="T16" s="201"/>
      <c r="U16" s="202"/>
    </row>
    <row r="17" spans="1:21" x14ac:dyDescent="0.35">
      <c r="A17" s="541"/>
      <c r="B17" s="109"/>
      <c r="C17" s="125"/>
      <c r="D17" s="199"/>
      <c r="E17" s="200"/>
      <c r="F17" s="201"/>
      <c r="G17" s="200"/>
      <c r="H17" s="201"/>
      <c r="I17" s="202"/>
      <c r="J17" s="175"/>
      <c r="K17" s="166"/>
      <c r="L17" s="167"/>
      <c r="M17" s="166"/>
      <c r="N17" s="167"/>
      <c r="O17" s="170"/>
      <c r="P17" s="199"/>
      <c r="Q17" s="200"/>
      <c r="R17" s="201"/>
      <c r="S17" s="200"/>
      <c r="T17" s="201"/>
      <c r="U17" s="202"/>
    </row>
    <row r="18" spans="1:21" x14ac:dyDescent="0.35">
      <c r="A18" s="541" t="s">
        <v>257</v>
      </c>
      <c r="B18" s="109">
        <v>3.6248590215600701E-2</v>
      </c>
      <c r="C18" s="125"/>
      <c r="D18" s="199"/>
      <c r="E18" s="200"/>
      <c r="F18" s="201"/>
      <c r="G18" s="200"/>
      <c r="H18" s="201"/>
      <c r="I18" s="202"/>
      <c r="J18" s="175">
        <v>2.5484463961773299E-2</v>
      </c>
      <c r="K18" s="166"/>
      <c r="L18" s="167">
        <v>3.1472411417760401E-2</v>
      </c>
      <c r="M18" s="166"/>
      <c r="N18" s="167">
        <v>2.8478437715215601E-2</v>
      </c>
      <c r="O18" s="170"/>
      <c r="P18" s="175">
        <v>3.6558186617793302E-2</v>
      </c>
      <c r="Q18" s="166"/>
      <c r="R18" s="167">
        <v>5.15191779144024E-2</v>
      </c>
      <c r="S18" s="166"/>
      <c r="T18" s="167">
        <v>4.4049948157191703E-2</v>
      </c>
      <c r="U18" s="170"/>
    </row>
    <row r="19" spans="1:21" x14ac:dyDescent="0.35">
      <c r="A19" s="541"/>
      <c r="B19" s="109"/>
      <c r="C19" s="125"/>
      <c r="D19" s="199"/>
      <c r="E19" s="200"/>
      <c r="F19" s="201"/>
      <c r="G19" s="200"/>
      <c r="H19" s="201"/>
      <c r="I19" s="202"/>
      <c r="J19" s="175"/>
      <c r="K19" s="166"/>
      <c r="L19" s="167"/>
      <c r="M19" s="166"/>
      <c r="N19" s="167"/>
      <c r="O19" s="170"/>
      <c r="P19" s="175"/>
      <c r="Q19" s="166"/>
      <c r="R19" s="167"/>
      <c r="S19" s="166"/>
      <c r="T19" s="167"/>
      <c r="U19" s="170"/>
    </row>
    <row r="20" spans="1:21" ht="29.15" customHeight="1" x14ac:dyDescent="0.35">
      <c r="A20" s="541" t="s">
        <v>258</v>
      </c>
      <c r="B20" s="109">
        <v>4.6756002566796101E-2</v>
      </c>
      <c r="C20" s="125"/>
      <c r="D20" s="199"/>
      <c r="E20" s="200"/>
      <c r="F20" s="201"/>
      <c r="G20" s="200"/>
      <c r="H20" s="201"/>
      <c r="I20" s="202"/>
      <c r="J20" s="175">
        <v>4.1285557438071697E-2</v>
      </c>
      <c r="K20" s="166"/>
      <c r="L20" s="167">
        <v>2.8396375474667099E-2</v>
      </c>
      <c r="M20" s="166"/>
      <c r="N20" s="167">
        <v>3.4840966401590297E-2</v>
      </c>
      <c r="O20" s="170"/>
      <c r="P20" s="175">
        <v>5.7637538103664003E-2</v>
      </c>
      <c r="Q20" s="166"/>
      <c r="R20" s="167">
        <v>5.9796990279759599E-2</v>
      </c>
      <c r="S20" s="166"/>
      <c r="T20" s="167">
        <v>5.8718890297399302E-2</v>
      </c>
      <c r="U20" s="170"/>
    </row>
    <row r="21" spans="1:21" x14ac:dyDescent="0.35">
      <c r="A21" s="541"/>
      <c r="B21" s="109"/>
      <c r="C21" s="125"/>
      <c r="D21" s="199"/>
      <c r="E21" s="200"/>
      <c r="F21" s="201"/>
      <c r="G21" s="200"/>
      <c r="H21" s="201"/>
      <c r="I21" s="202"/>
      <c r="J21" s="175"/>
      <c r="K21" s="166"/>
      <c r="L21" s="167"/>
      <c r="M21" s="166"/>
      <c r="N21" s="167"/>
      <c r="O21" s="170"/>
      <c r="P21" s="175"/>
      <c r="Q21" s="166"/>
      <c r="R21" s="167"/>
      <c r="S21" s="166"/>
      <c r="T21" s="167"/>
      <c r="U21" s="170"/>
    </row>
    <row r="22" spans="1:21" ht="29.15" customHeight="1" x14ac:dyDescent="0.35">
      <c r="A22" s="541" t="s">
        <v>259</v>
      </c>
      <c r="B22" s="109">
        <v>9.9066290259337095E-2</v>
      </c>
      <c r="C22" s="125"/>
      <c r="D22" s="199"/>
      <c r="E22" s="200"/>
      <c r="F22" s="201"/>
      <c r="G22" s="200"/>
      <c r="H22" s="201"/>
      <c r="I22" s="202"/>
      <c r="J22" s="175">
        <v>9.0698737863951898E-2</v>
      </c>
      <c r="K22" s="166"/>
      <c r="L22" s="167">
        <v>0.107433842512474</v>
      </c>
      <c r="M22" s="166"/>
      <c r="N22" s="167">
        <v>9.9066290259337095E-2</v>
      </c>
      <c r="O22" s="170"/>
      <c r="P22" s="199"/>
      <c r="Q22" s="200"/>
      <c r="R22" s="201"/>
      <c r="S22" s="200"/>
      <c r="T22" s="201"/>
      <c r="U22" s="202"/>
    </row>
    <row r="23" spans="1:21" x14ac:dyDescent="0.35">
      <c r="A23" s="541"/>
      <c r="B23" s="109"/>
      <c r="C23" s="125"/>
      <c r="D23" s="199"/>
      <c r="E23" s="200"/>
      <c r="F23" s="201"/>
      <c r="G23" s="200"/>
      <c r="H23" s="201"/>
      <c r="I23" s="202"/>
      <c r="J23" s="175"/>
      <c r="K23" s="166"/>
      <c r="L23" s="167"/>
      <c r="M23" s="166"/>
      <c r="N23" s="167"/>
      <c r="O23" s="170"/>
      <c r="P23" s="199"/>
      <c r="Q23" s="200"/>
      <c r="R23" s="201"/>
      <c r="S23" s="200"/>
      <c r="T23" s="201"/>
      <c r="U23" s="202"/>
    </row>
    <row r="24" spans="1:21" x14ac:dyDescent="0.35">
      <c r="A24" s="541" t="s">
        <v>260</v>
      </c>
      <c r="B24" s="109">
        <v>8.4967161400328395E-2</v>
      </c>
      <c r="C24" s="125"/>
      <c r="D24" s="199"/>
      <c r="E24" s="200"/>
      <c r="F24" s="201"/>
      <c r="G24" s="200"/>
      <c r="H24" s="201"/>
      <c r="I24" s="202"/>
      <c r="J24" s="175">
        <v>8.1980741377028904E-2</v>
      </c>
      <c r="K24" s="166"/>
      <c r="L24" s="167">
        <v>8.7953581372858705E-2</v>
      </c>
      <c r="M24" s="166"/>
      <c r="N24" s="167">
        <v>8.4967161400328395E-2</v>
      </c>
      <c r="O24" s="170"/>
      <c r="P24" s="199"/>
      <c r="Q24" s="200"/>
      <c r="R24" s="201"/>
      <c r="S24" s="200"/>
      <c r="T24" s="201"/>
      <c r="U24" s="202"/>
    </row>
    <row r="25" spans="1:21" x14ac:dyDescent="0.35">
      <c r="A25" s="541"/>
      <c r="B25" s="109"/>
      <c r="C25" s="125"/>
      <c r="D25" s="199"/>
      <c r="E25" s="200"/>
      <c r="F25" s="201"/>
      <c r="G25" s="200"/>
      <c r="H25" s="201"/>
      <c r="I25" s="202"/>
      <c r="J25" s="175"/>
      <c r="K25" s="166"/>
      <c r="L25" s="167"/>
      <c r="M25" s="166"/>
      <c r="N25" s="167"/>
      <c r="O25" s="170"/>
      <c r="P25" s="199"/>
      <c r="Q25" s="200"/>
      <c r="R25" s="201"/>
      <c r="S25" s="200"/>
      <c r="T25" s="201"/>
      <c r="U25" s="202"/>
    </row>
    <row r="26" spans="1:21" ht="29.15" customHeight="1" x14ac:dyDescent="0.35">
      <c r="A26" s="541" t="s">
        <v>261</v>
      </c>
      <c r="B26" s="109">
        <v>0.79137203565219105</v>
      </c>
      <c r="C26" s="125"/>
      <c r="D26" s="199"/>
      <c r="E26" s="200"/>
      <c r="F26" s="201"/>
      <c r="G26" s="200"/>
      <c r="H26" s="201"/>
      <c r="I26" s="202"/>
      <c r="J26" s="175">
        <v>0.75021909087467098</v>
      </c>
      <c r="K26" s="166"/>
      <c r="L26" s="167">
        <v>0.76287013338690302</v>
      </c>
      <c r="M26" s="166"/>
      <c r="N26" s="167">
        <v>0.75654461218455404</v>
      </c>
      <c r="O26" s="170"/>
      <c r="P26" s="175">
        <v>0.84945566226610303</v>
      </c>
      <c r="Q26" s="166"/>
      <c r="R26" s="167">
        <v>0.80329251772847099</v>
      </c>
      <c r="S26" s="166"/>
      <c r="T26" s="167">
        <v>0.82633932833286206</v>
      </c>
      <c r="U26" s="170"/>
    </row>
    <row r="27" spans="1:21" x14ac:dyDescent="0.35">
      <c r="A27" s="541"/>
      <c r="B27" s="109"/>
      <c r="C27" s="125"/>
      <c r="D27" s="199"/>
      <c r="E27" s="200"/>
      <c r="F27" s="201"/>
      <c r="G27" s="200"/>
      <c r="H27" s="201"/>
      <c r="I27" s="202"/>
      <c r="J27" s="175"/>
      <c r="K27" s="166"/>
      <c r="L27" s="167"/>
      <c r="M27" s="166"/>
      <c r="N27" s="167"/>
      <c r="O27" s="170"/>
      <c r="P27" s="175"/>
      <c r="Q27" s="166"/>
      <c r="R27" s="167"/>
      <c r="S27" s="166"/>
      <c r="T27" s="167"/>
      <c r="U27" s="170"/>
    </row>
    <row r="28" spans="1:21" x14ac:dyDescent="0.35">
      <c r="A28" s="541" t="s">
        <v>262</v>
      </c>
      <c r="B28" s="109">
        <v>3.8894116368103901E-2</v>
      </c>
      <c r="C28" s="125"/>
      <c r="D28" s="199"/>
      <c r="E28" s="200"/>
      <c r="F28" s="201"/>
      <c r="G28" s="200"/>
      <c r="H28" s="201"/>
      <c r="I28" s="202"/>
      <c r="J28" s="175">
        <v>6.1816203907275699E-2</v>
      </c>
      <c r="K28" s="166"/>
      <c r="L28" s="167">
        <v>5.5259403477701002E-2</v>
      </c>
      <c r="M28" s="166"/>
      <c r="N28" s="167">
        <v>5.8537803664622003E-2</v>
      </c>
      <c r="O28" s="170"/>
      <c r="P28" s="175">
        <v>1.62260493117799E-2</v>
      </c>
      <c r="Q28" s="166"/>
      <c r="R28" s="167">
        <v>2.2108169481540499E-2</v>
      </c>
      <c r="S28" s="166"/>
      <c r="T28" s="167">
        <v>1.9171538737197801E-2</v>
      </c>
      <c r="U28" s="170"/>
    </row>
    <row r="29" spans="1:21" x14ac:dyDescent="0.35">
      <c r="A29" s="541"/>
      <c r="B29" s="109"/>
      <c r="C29" s="125"/>
      <c r="D29" s="199"/>
      <c r="E29" s="200"/>
      <c r="F29" s="201"/>
      <c r="G29" s="200"/>
      <c r="H29" s="201"/>
      <c r="I29" s="202"/>
      <c r="J29" s="175"/>
      <c r="K29" s="166"/>
      <c r="L29" s="167"/>
      <c r="M29" s="166"/>
      <c r="N29" s="167"/>
      <c r="O29" s="170"/>
      <c r="P29" s="175"/>
      <c r="Q29" s="166"/>
      <c r="R29" s="167"/>
      <c r="S29" s="166"/>
      <c r="T29" s="167"/>
      <c r="U29" s="170"/>
    </row>
    <row r="30" spans="1:21" x14ac:dyDescent="0.35">
      <c r="A30" s="545" t="s">
        <v>153</v>
      </c>
      <c r="B30" s="109">
        <v>1.24149303693487E-2</v>
      </c>
      <c r="C30" s="211"/>
      <c r="D30" s="199"/>
      <c r="E30" s="200"/>
      <c r="F30" s="201"/>
      <c r="G30" s="200"/>
      <c r="H30" s="201"/>
      <c r="I30" s="202"/>
      <c r="J30" s="175">
        <v>1.1769004482346501E-2</v>
      </c>
      <c r="K30" s="166"/>
      <c r="L30" s="167">
        <v>1.2326290271963599E-2</v>
      </c>
      <c r="M30" s="166"/>
      <c r="N30" s="167">
        <v>1.2047647379523499E-2</v>
      </c>
      <c r="O30" s="235"/>
      <c r="P30" s="175">
        <v>9.9703765962050692E-3</v>
      </c>
      <c r="Q30" s="166"/>
      <c r="R30" s="167">
        <v>1.55885390358188E-2</v>
      </c>
      <c r="S30" s="166"/>
      <c r="T30" s="167">
        <v>1.27836883917096E-2</v>
      </c>
      <c r="U30" s="170"/>
    </row>
    <row r="31" spans="1:21" ht="15.75" customHeight="1" x14ac:dyDescent="0.35">
      <c r="A31" s="546"/>
      <c r="B31" s="110"/>
      <c r="C31" s="142"/>
      <c r="D31" s="384"/>
      <c r="E31" s="385"/>
      <c r="F31" s="386"/>
      <c r="G31" s="385"/>
      <c r="H31" s="386"/>
      <c r="I31" s="390"/>
      <c r="J31" s="229"/>
      <c r="K31" s="232"/>
      <c r="L31" s="391"/>
      <c r="M31" s="387"/>
      <c r="N31" s="391"/>
      <c r="O31" s="388"/>
      <c r="P31" s="229"/>
      <c r="Q31" s="232"/>
      <c r="R31" s="234"/>
      <c r="S31" s="232"/>
      <c r="T31" s="234"/>
      <c r="U31" s="230"/>
    </row>
    <row r="32" spans="1:21" ht="15.75" customHeight="1" x14ac:dyDescent="0.35">
      <c r="A32" s="311"/>
      <c r="B32" s="107"/>
      <c r="C32" s="103"/>
      <c r="D32" s="438"/>
      <c r="E32" s="439"/>
      <c r="F32" s="438"/>
      <c r="G32" s="439"/>
      <c r="H32" s="438"/>
      <c r="I32" s="439"/>
      <c r="J32" s="167"/>
      <c r="K32" s="166"/>
      <c r="L32" s="294"/>
      <c r="M32" s="114"/>
      <c r="N32" s="294"/>
      <c r="O32" s="114"/>
      <c r="P32" s="294"/>
      <c r="Q32" s="114"/>
      <c r="R32" s="294"/>
      <c r="S32" s="114"/>
      <c r="T32" s="294"/>
      <c r="U32" s="114"/>
    </row>
    <row r="33" spans="1:21" ht="90" customHeight="1" x14ac:dyDescent="0.35">
      <c r="A33" s="216" t="s">
        <v>263</v>
      </c>
      <c r="B33" s="465" t="s">
        <v>159</v>
      </c>
      <c r="C33" s="466"/>
      <c r="D33" s="446">
        <v>2021</v>
      </c>
      <c r="E33" s="447"/>
      <c r="F33" s="447"/>
      <c r="G33" s="447"/>
      <c r="H33" s="447"/>
      <c r="I33" s="448"/>
      <c r="J33" s="446">
        <v>2022</v>
      </c>
      <c r="K33" s="447"/>
      <c r="L33" s="447"/>
      <c r="M33" s="447"/>
      <c r="N33" s="447"/>
      <c r="O33" s="448"/>
      <c r="P33" s="449">
        <v>2023</v>
      </c>
      <c r="Q33" s="450"/>
      <c r="R33" s="450"/>
      <c r="S33" s="450"/>
      <c r="T33" s="450"/>
      <c r="U33" s="451"/>
    </row>
    <row r="34" spans="1:21" ht="14.5" customHeight="1" x14ac:dyDescent="0.35">
      <c r="A34" s="244"/>
      <c r="B34" s="265"/>
      <c r="C34" s="266"/>
      <c r="D34" s="472" t="s">
        <v>108</v>
      </c>
      <c r="E34" s="473"/>
      <c r="F34" s="473" t="s">
        <v>109</v>
      </c>
      <c r="G34" s="473"/>
      <c r="H34" s="473" t="s">
        <v>60</v>
      </c>
      <c r="I34" s="474"/>
      <c r="J34" s="472" t="s">
        <v>61</v>
      </c>
      <c r="K34" s="473"/>
      <c r="L34" s="473" t="s">
        <v>62</v>
      </c>
      <c r="M34" s="473"/>
      <c r="N34" s="473" t="s">
        <v>60</v>
      </c>
      <c r="O34" s="474"/>
      <c r="P34" s="542" t="s">
        <v>63</v>
      </c>
      <c r="Q34" s="543"/>
      <c r="R34" s="543" t="s">
        <v>64</v>
      </c>
      <c r="S34" s="543"/>
      <c r="T34" s="543" t="s">
        <v>60</v>
      </c>
      <c r="U34" s="544"/>
    </row>
    <row r="35" spans="1:21" ht="15.75" customHeight="1" x14ac:dyDescent="0.35">
      <c r="A35" s="244"/>
      <c r="B35" s="267"/>
      <c r="C35" s="268"/>
      <c r="D35" s="115" t="s">
        <v>130</v>
      </c>
      <c r="E35" s="113"/>
      <c r="F35" s="113" t="s">
        <v>131</v>
      </c>
      <c r="G35" s="113"/>
      <c r="H35" s="113"/>
      <c r="I35" s="112"/>
      <c r="J35" s="115" t="s">
        <v>133</v>
      </c>
      <c r="K35" s="113"/>
      <c r="L35" s="113" t="s">
        <v>134</v>
      </c>
      <c r="M35" s="113"/>
      <c r="N35" s="113"/>
      <c r="O35" s="112"/>
      <c r="P35" s="120" t="s">
        <v>160</v>
      </c>
      <c r="Q35" s="121"/>
      <c r="R35" s="121" t="s">
        <v>161</v>
      </c>
      <c r="S35" s="121"/>
      <c r="T35" s="121"/>
      <c r="U35" s="122"/>
    </row>
    <row r="36" spans="1:21" x14ac:dyDescent="0.35">
      <c r="A36" s="245"/>
      <c r="B36" s="126" t="s">
        <v>135</v>
      </c>
      <c r="C36" s="127" t="s">
        <v>136</v>
      </c>
      <c r="D36" s="369" t="s">
        <v>135</v>
      </c>
      <c r="E36" s="374" t="s">
        <v>136</v>
      </c>
      <c r="F36" s="374" t="s">
        <v>135</v>
      </c>
      <c r="G36" s="374" t="s">
        <v>136</v>
      </c>
      <c r="H36" s="374" t="s">
        <v>135</v>
      </c>
      <c r="I36" s="389" t="s">
        <v>136</v>
      </c>
      <c r="J36" s="126" t="s">
        <v>135</v>
      </c>
      <c r="K36" s="117" t="s">
        <v>136</v>
      </c>
      <c r="L36" s="117" t="s">
        <v>135</v>
      </c>
      <c r="M36" s="117" t="s">
        <v>136</v>
      </c>
      <c r="N36" s="117" t="s">
        <v>135</v>
      </c>
      <c r="O36" s="127" t="s">
        <v>136</v>
      </c>
      <c r="P36" s="126" t="s">
        <v>135</v>
      </c>
      <c r="Q36" s="117" t="s">
        <v>136</v>
      </c>
      <c r="R36" s="117" t="s">
        <v>135</v>
      </c>
      <c r="S36" s="117" t="s">
        <v>136</v>
      </c>
      <c r="T36" s="117" t="s">
        <v>135</v>
      </c>
      <c r="U36" s="127" t="s">
        <v>136</v>
      </c>
    </row>
    <row r="37" spans="1:21" ht="15.75" customHeight="1" x14ac:dyDescent="0.35">
      <c r="A37" s="261" t="s">
        <v>65</v>
      </c>
      <c r="B37" s="123">
        <v>7984</v>
      </c>
      <c r="C37" s="260"/>
      <c r="D37" s="280"/>
      <c r="E37" s="401"/>
      <c r="F37" s="401"/>
      <c r="G37" s="401"/>
      <c r="H37" s="401"/>
      <c r="I37" s="281"/>
      <c r="J37" s="123">
        <v>2000</v>
      </c>
      <c r="K37" s="124"/>
      <c r="L37" s="124">
        <v>2000</v>
      </c>
      <c r="M37" s="124"/>
      <c r="N37" s="124">
        <v>4000</v>
      </c>
      <c r="O37" s="260"/>
      <c r="P37" s="123">
        <v>1989</v>
      </c>
      <c r="Q37" s="124"/>
      <c r="R37" s="124">
        <v>1995</v>
      </c>
      <c r="S37" s="124"/>
      <c r="T37" s="124">
        <v>3984</v>
      </c>
      <c r="U37" s="260"/>
    </row>
    <row r="38" spans="1:21" ht="15" customHeight="1" x14ac:dyDescent="0.35">
      <c r="A38" s="540" t="s">
        <v>264</v>
      </c>
      <c r="B38" s="126">
        <v>8.6732511382674904E-2</v>
      </c>
      <c r="C38" s="94"/>
      <c r="D38" s="282"/>
      <c r="E38" s="289"/>
      <c r="F38" s="290"/>
      <c r="G38" s="289"/>
      <c r="H38" s="290"/>
      <c r="I38" s="283"/>
      <c r="J38" s="203">
        <v>8.5629284871556105E-2</v>
      </c>
      <c r="K38" s="205"/>
      <c r="L38" s="206">
        <v>8.7835737875038802E-2</v>
      </c>
      <c r="M38" s="205"/>
      <c r="N38" s="206">
        <v>8.6732511382674904E-2</v>
      </c>
      <c r="O38" s="394"/>
      <c r="P38" s="395"/>
      <c r="Q38" s="396"/>
      <c r="R38" s="397"/>
      <c r="S38" s="396"/>
      <c r="T38" s="397"/>
      <c r="U38" s="398"/>
    </row>
    <row r="39" spans="1:21" x14ac:dyDescent="0.35">
      <c r="A39" s="541"/>
      <c r="B39" s="109"/>
      <c r="C39" s="125"/>
      <c r="D39" s="199"/>
      <c r="E39" s="200"/>
      <c r="F39" s="201"/>
      <c r="G39" s="200"/>
      <c r="H39" s="201"/>
      <c r="I39" s="202"/>
      <c r="J39" s="175"/>
      <c r="K39" s="166"/>
      <c r="L39" s="167"/>
      <c r="M39" s="166"/>
      <c r="N39" s="167"/>
      <c r="O39" s="168"/>
      <c r="P39" s="399"/>
      <c r="Q39" s="295"/>
      <c r="R39" s="400"/>
      <c r="S39" s="295"/>
      <c r="T39" s="400"/>
      <c r="U39" s="296"/>
    </row>
    <row r="40" spans="1:21" ht="15" customHeight="1" x14ac:dyDescent="0.35">
      <c r="A40" s="539" t="s">
        <v>265</v>
      </c>
      <c r="B40" s="109">
        <v>0.102723231972768</v>
      </c>
      <c r="C40" s="125"/>
      <c r="D40" s="199"/>
      <c r="E40" s="200"/>
      <c r="F40" s="201"/>
      <c r="G40" s="200"/>
      <c r="H40" s="201"/>
      <c r="I40" s="202"/>
      <c r="J40" s="175">
        <v>0.10928939533606601</v>
      </c>
      <c r="K40" s="166"/>
      <c r="L40" s="167">
        <v>9.6157068721094197E-2</v>
      </c>
      <c r="M40" s="166"/>
      <c r="N40" s="167">
        <v>0.102723231972768</v>
      </c>
      <c r="O40" s="168"/>
      <c r="P40" s="399"/>
      <c r="Q40" s="295"/>
      <c r="R40" s="400"/>
      <c r="S40" s="295"/>
      <c r="T40" s="400"/>
      <c r="U40" s="296"/>
    </row>
    <row r="41" spans="1:21" x14ac:dyDescent="0.35">
      <c r="A41" s="539"/>
      <c r="B41" s="109"/>
      <c r="C41" s="125"/>
      <c r="D41" s="199"/>
      <c r="E41" s="200"/>
      <c r="F41" s="201"/>
      <c r="G41" s="200"/>
      <c r="H41" s="201"/>
      <c r="I41" s="202"/>
      <c r="J41" s="175"/>
      <c r="K41" s="166"/>
      <c r="L41" s="167"/>
      <c r="M41" s="166"/>
      <c r="N41" s="167"/>
      <c r="O41" s="168"/>
      <c r="P41" s="399"/>
      <c r="Q41" s="295"/>
      <c r="R41" s="400"/>
      <c r="S41" s="295"/>
      <c r="T41" s="400"/>
      <c r="U41" s="296"/>
    </row>
    <row r="42" spans="1:21" ht="15" customHeight="1" x14ac:dyDescent="0.35">
      <c r="A42" s="541" t="s">
        <v>266</v>
      </c>
      <c r="B42" s="109">
        <v>5.8399010723957201E-2</v>
      </c>
      <c r="C42" s="125"/>
      <c r="D42" s="199"/>
      <c r="E42" s="200"/>
      <c r="F42" s="201"/>
      <c r="G42" s="200"/>
      <c r="H42" s="201"/>
      <c r="I42" s="202"/>
      <c r="J42" s="175">
        <v>4.2415607436376603E-2</v>
      </c>
      <c r="K42" s="166"/>
      <c r="L42" s="167">
        <v>4.1935297724196997E-2</v>
      </c>
      <c r="M42" s="166"/>
      <c r="N42" s="167">
        <v>4.2175452578245502E-2</v>
      </c>
      <c r="O42" s="168"/>
      <c r="P42" s="175">
        <v>6.5450787997613794E-2</v>
      </c>
      <c r="Q42" s="166"/>
      <c r="R42" s="167">
        <v>8.3896879019611501E-2</v>
      </c>
      <c r="S42" s="166"/>
      <c r="T42" s="167">
        <v>7.4687723741448206E-2</v>
      </c>
      <c r="U42" s="168"/>
    </row>
    <row r="43" spans="1:21" x14ac:dyDescent="0.35">
      <c r="A43" s="541"/>
      <c r="B43" s="109"/>
      <c r="C43" s="125"/>
      <c r="D43" s="199"/>
      <c r="E43" s="200"/>
      <c r="F43" s="201"/>
      <c r="G43" s="200"/>
      <c r="H43" s="201"/>
      <c r="I43" s="202"/>
      <c r="J43" s="175"/>
      <c r="K43" s="166"/>
      <c r="L43" s="167"/>
      <c r="M43" s="166"/>
      <c r="N43" s="167"/>
      <c r="O43" s="168"/>
      <c r="P43" s="175"/>
      <c r="Q43" s="166"/>
      <c r="R43" s="167"/>
      <c r="S43" s="166"/>
      <c r="T43" s="167"/>
      <c r="U43" s="168"/>
    </row>
    <row r="44" spans="1:21" ht="15" customHeight="1" x14ac:dyDescent="0.35">
      <c r="A44" s="541" t="s">
        <v>267</v>
      </c>
      <c r="B44" s="109">
        <v>0.66893127440257405</v>
      </c>
      <c r="C44" s="125"/>
      <c r="D44" s="199"/>
      <c r="E44" s="200"/>
      <c r="F44" s="201"/>
      <c r="G44" s="200"/>
      <c r="H44" s="201"/>
      <c r="I44" s="202"/>
      <c r="J44" s="175">
        <v>0.68428295997357502</v>
      </c>
      <c r="K44" s="166"/>
      <c r="L44" s="167">
        <v>0.69819185108345105</v>
      </c>
      <c r="M44" s="166"/>
      <c r="N44" s="167">
        <v>0.69123740558762603</v>
      </c>
      <c r="O44" s="168"/>
      <c r="P44" s="175">
        <v>0.66246326762811303</v>
      </c>
      <c r="Q44" s="166"/>
      <c r="R44" s="167">
        <v>0.63065575627757897</v>
      </c>
      <c r="S44" s="166"/>
      <c r="T44" s="167">
        <v>0.64653556033415005</v>
      </c>
      <c r="U44" s="168"/>
    </row>
    <row r="45" spans="1:21" x14ac:dyDescent="0.35">
      <c r="A45" s="541"/>
      <c r="B45" s="109"/>
      <c r="C45" s="125"/>
      <c r="D45" s="199"/>
      <c r="E45" s="200"/>
      <c r="F45" s="201"/>
      <c r="G45" s="200"/>
      <c r="H45" s="201"/>
      <c r="I45" s="202"/>
      <c r="J45" s="175"/>
      <c r="K45" s="166"/>
      <c r="L45" s="167"/>
      <c r="M45" s="166"/>
      <c r="N45" s="167"/>
      <c r="O45" s="168"/>
      <c r="P45" s="175"/>
      <c r="Q45" s="166"/>
      <c r="R45" s="167"/>
      <c r="S45" s="166"/>
      <c r="T45" s="167"/>
      <c r="U45" s="168"/>
    </row>
    <row r="46" spans="1:21" ht="15" customHeight="1" x14ac:dyDescent="0.35">
      <c r="A46" s="541" t="s">
        <v>268</v>
      </c>
      <c r="B46" s="109">
        <v>4.5182868939289203E-2</v>
      </c>
      <c r="C46" s="125"/>
      <c r="D46" s="199"/>
      <c r="E46" s="200"/>
      <c r="F46" s="201"/>
      <c r="G46" s="200"/>
      <c r="H46" s="201"/>
      <c r="I46" s="202"/>
      <c r="J46" s="175">
        <v>4.3308368935037499E-2</v>
      </c>
      <c r="K46" s="166"/>
      <c r="L46" s="167">
        <v>4.0610289248709699E-2</v>
      </c>
      <c r="M46" s="166"/>
      <c r="N46" s="167">
        <v>4.1959329080406699E-2</v>
      </c>
      <c r="O46" s="168"/>
      <c r="P46" s="175">
        <v>4.7969036822446E-2</v>
      </c>
      <c r="Q46" s="166"/>
      <c r="R46" s="167">
        <v>4.88683183184297E-2</v>
      </c>
      <c r="S46" s="166"/>
      <c r="T46" s="167">
        <v>4.84193547453119E-2</v>
      </c>
      <c r="U46" s="168"/>
    </row>
    <row r="47" spans="1:21" x14ac:dyDescent="0.35">
      <c r="A47" s="541"/>
      <c r="B47" s="109"/>
      <c r="C47" s="125"/>
      <c r="D47" s="199"/>
      <c r="E47" s="200"/>
      <c r="F47" s="201"/>
      <c r="G47" s="200"/>
      <c r="H47" s="201"/>
      <c r="I47" s="202"/>
      <c r="J47" s="175"/>
      <c r="K47" s="166"/>
      <c r="L47" s="167"/>
      <c r="M47" s="166"/>
      <c r="N47" s="167"/>
      <c r="O47" s="168"/>
      <c r="P47" s="175"/>
      <c r="Q47" s="166"/>
      <c r="R47" s="167"/>
      <c r="S47" s="166"/>
      <c r="T47" s="167"/>
      <c r="U47" s="168"/>
    </row>
    <row r="48" spans="1:21" ht="15" customHeight="1" x14ac:dyDescent="0.35">
      <c r="A48" s="541" t="s">
        <v>269</v>
      </c>
      <c r="B48" s="109">
        <v>4.5472560795274397E-2</v>
      </c>
      <c r="C48" s="125"/>
      <c r="D48" s="199"/>
      <c r="E48" s="200"/>
      <c r="F48" s="201"/>
      <c r="G48" s="200"/>
      <c r="H48" s="201"/>
      <c r="I48" s="202"/>
      <c r="J48" s="175">
        <v>4.2100087436849898E-2</v>
      </c>
      <c r="K48" s="166"/>
      <c r="L48" s="167">
        <v>4.8845034096366903E-2</v>
      </c>
      <c r="M48" s="166"/>
      <c r="N48" s="167">
        <v>4.5472560795274397E-2</v>
      </c>
      <c r="O48" s="168"/>
      <c r="P48" s="199"/>
      <c r="Q48" s="200"/>
      <c r="R48" s="201"/>
      <c r="S48" s="200"/>
      <c r="T48" s="201"/>
      <c r="U48" s="296"/>
    </row>
    <row r="49" spans="1:21" x14ac:dyDescent="0.35">
      <c r="A49" s="541"/>
      <c r="B49" s="109"/>
      <c r="C49" s="125"/>
      <c r="D49" s="199"/>
      <c r="E49" s="200"/>
      <c r="F49" s="201"/>
      <c r="G49" s="200"/>
      <c r="H49" s="201"/>
      <c r="I49" s="202"/>
      <c r="J49" s="175"/>
      <c r="K49" s="166"/>
      <c r="L49" s="167"/>
      <c r="M49" s="166"/>
      <c r="N49" s="167"/>
      <c r="O49" s="168"/>
      <c r="P49" s="199"/>
      <c r="Q49" s="200"/>
      <c r="R49" s="201"/>
      <c r="S49" s="200"/>
      <c r="T49" s="201"/>
      <c r="U49" s="296"/>
    </row>
    <row r="50" spans="1:21" ht="15" customHeight="1" x14ac:dyDescent="0.35">
      <c r="A50" s="541" t="s">
        <v>270</v>
      </c>
      <c r="B50" s="109">
        <v>2.4471045505289502E-2</v>
      </c>
      <c r="C50" s="125"/>
      <c r="D50" s="199"/>
      <c r="E50" s="200"/>
      <c r="F50" s="201"/>
      <c r="G50" s="200"/>
      <c r="H50" s="201"/>
      <c r="I50" s="202"/>
      <c r="J50" s="175">
        <v>2.4217205963674202E-2</v>
      </c>
      <c r="K50" s="166"/>
      <c r="L50" s="167">
        <v>2.4724885042589601E-2</v>
      </c>
      <c r="M50" s="166"/>
      <c r="N50" s="167">
        <v>2.4471045505289502E-2</v>
      </c>
      <c r="O50" s="168"/>
      <c r="P50" s="199"/>
      <c r="Q50" s="200"/>
      <c r="R50" s="201"/>
      <c r="S50" s="200"/>
      <c r="T50" s="201"/>
      <c r="U50" s="296"/>
    </row>
    <row r="51" spans="1:21" x14ac:dyDescent="0.35">
      <c r="A51" s="541"/>
      <c r="B51" s="109"/>
      <c r="C51" s="125"/>
      <c r="D51" s="199"/>
      <c r="E51" s="200"/>
      <c r="F51" s="201"/>
      <c r="G51" s="200"/>
      <c r="H51" s="201"/>
      <c r="I51" s="202"/>
      <c r="J51" s="175"/>
      <c r="K51" s="166"/>
      <c r="L51" s="167"/>
      <c r="M51" s="166"/>
      <c r="N51" s="167"/>
      <c r="O51" s="168"/>
      <c r="P51" s="199"/>
      <c r="Q51" s="200"/>
      <c r="R51" s="201"/>
      <c r="S51" s="200"/>
      <c r="T51" s="201"/>
      <c r="U51" s="296"/>
    </row>
    <row r="52" spans="1:21" x14ac:dyDescent="0.35">
      <c r="A52" s="541" t="s">
        <v>271</v>
      </c>
      <c r="B52" s="109">
        <v>0.62949824508863095</v>
      </c>
      <c r="C52" s="125"/>
      <c r="D52" s="199"/>
      <c r="E52" s="200"/>
      <c r="F52" s="201"/>
      <c r="G52" s="200"/>
      <c r="H52" s="201"/>
      <c r="I52" s="202"/>
      <c r="J52" s="175">
        <v>0.53590688469614001</v>
      </c>
      <c r="K52" s="166"/>
      <c r="L52" s="167">
        <v>0.54280946195802504</v>
      </c>
      <c r="M52" s="166"/>
      <c r="N52" s="167">
        <v>0.539358173356418</v>
      </c>
      <c r="O52" s="168"/>
      <c r="P52" s="175">
        <v>0.72846914612486002</v>
      </c>
      <c r="Q52" s="166"/>
      <c r="R52" s="167">
        <v>0.71155697470562496</v>
      </c>
      <c r="S52" s="166"/>
      <c r="T52" s="167">
        <v>0.72000032525100099</v>
      </c>
      <c r="U52" s="168"/>
    </row>
    <row r="53" spans="1:21" x14ac:dyDescent="0.35">
      <c r="A53" s="541"/>
      <c r="B53" s="109"/>
      <c r="C53" s="125"/>
      <c r="D53" s="199"/>
      <c r="E53" s="200"/>
      <c r="F53" s="201"/>
      <c r="G53" s="200"/>
      <c r="H53" s="201"/>
      <c r="I53" s="202"/>
      <c r="J53" s="175"/>
      <c r="K53" s="166"/>
      <c r="L53" s="167"/>
      <c r="M53" s="166"/>
      <c r="N53" s="167"/>
      <c r="O53" s="168"/>
      <c r="P53" s="175"/>
      <c r="Q53" s="166"/>
      <c r="R53" s="167"/>
      <c r="S53" s="114"/>
      <c r="T53" s="294"/>
      <c r="U53" s="168"/>
    </row>
    <row r="54" spans="1:21" ht="15" customHeight="1" x14ac:dyDescent="0.35">
      <c r="A54" s="541" t="s">
        <v>272</v>
      </c>
      <c r="B54" s="109">
        <v>2.6426346485736499E-2</v>
      </c>
      <c r="C54" s="125"/>
      <c r="D54" s="199"/>
      <c r="E54" s="200"/>
      <c r="F54" s="201"/>
      <c r="G54" s="200"/>
      <c r="H54" s="201"/>
      <c r="I54" s="202"/>
      <c r="J54" s="175">
        <v>2.27653809658519E-2</v>
      </c>
      <c r="K54" s="166"/>
      <c r="L54" s="167">
        <v>3.0087311943384699E-2</v>
      </c>
      <c r="M54" s="166"/>
      <c r="N54" s="167">
        <v>2.6426346485736499E-2</v>
      </c>
      <c r="O54" s="168"/>
      <c r="P54" s="399"/>
      <c r="Q54" s="295"/>
      <c r="R54" s="400"/>
      <c r="S54" s="295"/>
      <c r="T54" s="400"/>
      <c r="U54" s="296"/>
    </row>
    <row r="55" spans="1:21" x14ac:dyDescent="0.35">
      <c r="A55" s="541"/>
      <c r="B55" s="109"/>
      <c r="C55" s="125"/>
      <c r="D55" s="199"/>
      <c r="E55" s="200"/>
      <c r="F55" s="201"/>
      <c r="G55" s="200"/>
      <c r="H55" s="201"/>
      <c r="I55" s="202"/>
      <c r="J55" s="175"/>
      <c r="K55" s="166"/>
      <c r="L55" s="167"/>
      <c r="M55" s="166"/>
      <c r="N55" s="167"/>
      <c r="O55" s="168"/>
      <c r="P55" s="399"/>
      <c r="Q55" s="295"/>
      <c r="R55" s="400"/>
      <c r="S55" s="295"/>
      <c r="T55" s="400"/>
      <c r="U55" s="296"/>
    </row>
    <row r="56" spans="1:21" ht="15" customHeight="1" x14ac:dyDescent="0.35">
      <c r="A56" s="541" t="s">
        <v>262</v>
      </c>
      <c r="B56" s="109">
        <v>0.115854832841452</v>
      </c>
      <c r="C56" s="125"/>
      <c r="D56" s="199"/>
      <c r="E56" s="200"/>
      <c r="F56" s="201"/>
      <c r="G56" s="200"/>
      <c r="H56" s="201"/>
      <c r="I56" s="202"/>
      <c r="J56" s="175">
        <v>0.121430247317855</v>
      </c>
      <c r="K56" s="166"/>
      <c r="L56" s="167">
        <v>0.110279418459831</v>
      </c>
      <c r="M56" s="166"/>
      <c r="N56" s="167">
        <v>0.115854832841452</v>
      </c>
      <c r="O56" s="168"/>
      <c r="P56" s="399"/>
      <c r="Q56" s="295"/>
      <c r="R56" s="400"/>
      <c r="S56" s="295"/>
      <c r="T56" s="400"/>
      <c r="U56" s="296"/>
    </row>
    <row r="57" spans="1:21" x14ac:dyDescent="0.35">
      <c r="A57" s="541"/>
      <c r="B57" s="109"/>
      <c r="C57" s="125"/>
      <c r="D57" s="199"/>
      <c r="E57" s="200"/>
      <c r="F57" s="201"/>
      <c r="G57" s="200"/>
      <c r="H57" s="201"/>
      <c r="I57" s="202"/>
      <c r="J57" s="175"/>
      <c r="K57" s="166"/>
      <c r="L57" s="294"/>
      <c r="M57" s="114"/>
      <c r="N57" s="294"/>
      <c r="O57" s="168"/>
      <c r="P57" s="399"/>
      <c r="Q57" s="295"/>
      <c r="R57" s="400"/>
      <c r="S57" s="295"/>
      <c r="T57" s="400"/>
      <c r="U57" s="296"/>
    </row>
    <row r="58" spans="1:21" x14ac:dyDescent="0.35">
      <c r="A58" s="545" t="s">
        <v>153</v>
      </c>
      <c r="B58" s="109">
        <v>2.6559183984408201E-2</v>
      </c>
      <c r="C58" s="211"/>
      <c r="D58" s="199"/>
      <c r="E58" s="200"/>
      <c r="F58" s="201"/>
      <c r="G58" s="200"/>
      <c r="H58" s="201"/>
      <c r="I58" s="202"/>
      <c r="J58" s="175">
        <v>2.76939279584591E-2</v>
      </c>
      <c r="K58" s="166"/>
      <c r="L58" s="167">
        <v>2.5424440029647902E-2</v>
      </c>
      <c r="M58" s="166"/>
      <c r="N58" s="167">
        <v>2.6559183984408201E-2</v>
      </c>
      <c r="O58" s="235"/>
      <c r="P58" s="199"/>
      <c r="Q58" s="200"/>
      <c r="R58" s="201"/>
      <c r="S58" s="200"/>
      <c r="T58" s="201"/>
      <c r="U58" s="202"/>
    </row>
    <row r="59" spans="1:21" ht="15.75" customHeight="1" x14ac:dyDescent="0.35">
      <c r="A59" s="546"/>
      <c r="B59" s="110"/>
      <c r="C59" s="142"/>
      <c r="D59" s="384"/>
      <c r="E59" s="385"/>
      <c r="F59" s="386"/>
      <c r="G59" s="385"/>
      <c r="H59" s="386"/>
      <c r="I59" s="390"/>
      <c r="J59" s="229"/>
      <c r="K59" s="232"/>
      <c r="L59" s="391"/>
      <c r="M59" s="387"/>
      <c r="N59" s="391"/>
      <c r="O59" s="388"/>
      <c r="P59" s="384"/>
      <c r="Q59" s="385"/>
      <c r="R59" s="386"/>
      <c r="S59" s="385"/>
      <c r="T59" s="386"/>
      <c r="U59" s="390"/>
    </row>
    <row r="60" spans="1:21" ht="15.75" customHeight="1" x14ac:dyDescent="0.35">
      <c r="A60" s="28"/>
      <c r="B60" s="129"/>
      <c r="C60" s="143"/>
      <c r="D60" s="129"/>
      <c r="E60" s="143"/>
      <c r="F60" s="129"/>
      <c r="G60" s="143"/>
      <c r="H60" s="129"/>
      <c r="I60" s="143"/>
      <c r="J60" s="129"/>
      <c r="K60" s="143"/>
    </row>
    <row r="61" spans="1:21" ht="90" customHeight="1" x14ac:dyDescent="0.35">
      <c r="A61" s="216" t="s">
        <v>273</v>
      </c>
      <c r="B61" s="465" t="s">
        <v>159</v>
      </c>
      <c r="C61" s="466"/>
      <c r="D61" s="446">
        <v>2021</v>
      </c>
      <c r="E61" s="447"/>
      <c r="F61" s="447"/>
      <c r="G61" s="447"/>
      <c r="H61" s="447"/>
      <c r="I61" s="448"/>
      <c r="J61" s="446">
        <v>2022</v>
      </c>
      <c r="K61" s="447"/>
      <c r="L61" s="447"/>
      <c r="M61" s="447"/>
      <c r="N61" s="447"/>
      <c r="O61" s="448"/>
      <c r="P61" s="449">
        <v>2023</v>
      </c>
      <c r="Q61" s="450"/>
      <c r="R61" s="450"/>
      <c r="S61" s="450"/>
      <c r="T61" s="450"/>
      <c r="U61" s="451"/>
    </row>
    <row r="62" spans="1:21" ht="14.5" customHeight="1" x14ac:dyDescent="0.35">
      <c r="A62" s="244"/>
      <c r="B62" s="265"/>
      <c r="C62" s="266"/>
      <c r="D62" s="472" t="s">
        <v>108</v>
      </c>
      <c r="E62" s="473"/>
      <c r="F62" s="473" t="s">
        <v>109</v>
      </c>
      <c r="G62" s="473"/>
      <c r="H62" s="473" t="s">
        <v>60</v>
      </c>
      <c r="I62" s="474"/>
      <c r="J62" s="472" t="s">
        <v>61</v>
      </c>
      <c r="K62" s="473"/>
      <c r="L62" s="473" t="s">
        <v>62</v>
      </c>
      <c r="M62" s="473"/>
      <c r="N62" s="473" t="s">
        <v>60</v>
      </c>
      <c r="O62" s="474"/>
      <c r="P62" s="542" t="s">
        <v>63</v>
      </c>
      <c r="Q62" s="543"/>
      <c r="R62" s="543" t="s">
        <v>64</v>
      </c>
      <c r="S62" s="543"/>
      <c r="T62" s="543" t="s">
        <v>60</v>
      </c>
      <c r="U62" s="544"/>
    </row>
    <row r="63" spans="1:21" ht="15.75" customHeight="1" x14ac:dyDescent="0.35">
      <c r="A63" s="244"/>
      <c r="B63" s="267"/>
      <c r="C63" s="268"/>
      <c r="D63" s="115" t="s">
        <v>130</v>
      </c>
      <c r="E63" s="113"/>
      <c r="F63" s="113" t="s">
        <v>131</v>
      </c>
      <c r="G63" s="113"/>
      <c r="H63" s="113"/>
      <c r="I63" s="112"/>
      <c r="J63" s="115" t="s">
        <v>133</v>
      </c>
      <c r="K63" s="113"/>
      <c r="L63" s="113" t="s">
        <v>134</v>
      </c>
      <c r="M63" s="113"/>
      <c r="N63" s="113"/>
      <c r="O63" s="112"/>
      <c r="P63" s="120" t="s">
        <v>160</v>
      </c>
      <c r="Q63" s="121"/>
      <c r="R63" s="121" t="s">
        <v>161</v>
      </c>
      <c r="S63" s="121"/>
      <c r="T63" s="121"/>
      <c r="U63" s="122"/>
    </row>
    <row r="64" spans="1:21" x14ac:dyDescent="0.35">
      <c r="A64" s="245"/>
      <c r="B64" s="126" t="s">
        <v>135</v>
      </c>
      <c r="C64" s="127" t="s">
        <v>136</v>
      </c>
      <c r="D64" s="369" t="s">
        <v>135</v>
      </c>
      <c r="E64" s="374" t="s">
        <v>136</v>
      </c>
      <c r="F64" s="374" t="s">
        <v>135</v>
      </c>
      <c r="G64" s="374" t="s">
        <v>136</v>
      </c>
      <c r="H64" s="374" t="s">
        <v>135</v>
      </c>
      <c r="I64" s="389" t="s">
        <v>136</v>
      </c>
      <c r="J64" s="126" t="s">
        <v>135</v>
      </c>
      <c r="K64" s="117" t="s">
        <v>136</v>
      </c>
      <c r="L64" s="117" t="s">
        <v>135</v>
      </c>
      <c r="M64" s="117" t="s">
        <v>136</v>
      </c>
      <c r="N64" s="117" t="s">
        <v>135</v>
      </c>
      <c r="O64" s="127" t="s">
        <v>136</v>
      </c>
      <c r="P64" s="126" t="s">
        <v>135</v>
      </c>
      <c r="Q64" s="117" t="s">
        <v>136</v>
      </c>
      <c r="R64" s="117" t="s">
        <v>135</v>
      </c>
      <c r="S64" s="117" t="s">
        <v>136</v>
      </c>
      <c r="T64" s="117" t="s">
        <v>135</v>
      </c>
      <c r="U64" s="127" t="s">
        <v>136</v>
      </c>
    </row>
    <row r="65" spans="1:21" ht="15.75" customHeight="1" x14ac:dyDescent="0.35">
      <c r="A65" s="261" t="s">
        <v>65</v>
      </c>
      <c r="B65" s="123">
        <v>7984</v>
      </c>
      <c r="C65" s="260"/>
      <c r="D65" s="280"/>
      <c r="E65" s="401"/>
      <c r="F65" s="401"/>
      <c r="G65" s="401"/>
      <c r="H65" s="401"/>
      <c r="I65" s="281"/>
      <c r="J65" s="123">
        <v>2000</v>
      </c>
      <c r="K65" s="124"/>
      <c r="L65" s="124">
        <v>2000</v>
      </c>
      <c r="M65" s="124"/>
      <c r="N65" s="124">
        <v>4000</v>
      </c>
      <c r="O65" s="260"/>
      <c r="P65" s="123">
        <v>1989</v>
      </c>
      <c r="Q65" s="124"/>
      <c r="R65" s="124">
        <v>1995</v>
      </c>
      <c r="S65" s="124"/>
      <c r="T65" s="124">
        <v>3984</v>
      </c>
      <c r="U65" s="260"/>
    </row>
    <row r="66" spans="1:21" x14ac:dyDescent="0.35">
      <c r="A66" s="547" t="s">
        <v>107</v>
      </c>
      <c r="B66" s="126">
        <v>0.49603551600668</v>
      </c>
      <c r="C66" s="94"/>
      <c r="D66" s="290"/>
      <c r="E66" s="289"/>
      <c r="F66" s="290"/>
      <c r="G66" s="289"/>
      <c r="H66" s="290"/>
      <c r="I66" s="289"/>
      <c r="J66" s="203">
        <v>0.53420373069869398</v>
      </c>
      <c r="K66" s="205"/>
      <c r="L66" s="206">
        <v>0.52585031777176905</v>
      </c>
      <c r="M66" s="205"/>
      <c r="N66" s="206">
        <v>0.53002702419973002</v>
      </c>
      <c r="O66" s="204"/>
      <c r="P66" s="203">
        <v>0.45851418617022199</v>
      </c>
      <c r="Q66" s="205"/>
      <c r="R66" s="206">
        <v>0.46529059969342201</v>
      </c>
      <c r="S66" s="205"/>
      <c r="T66" s="206">
        <v>0.46190749569107398</v>
      </c>
      <c r="U66" s="394"/>
    </row>
    <row r="67" spans="1:21" x14ac:dyDescent="0.35">
      <c r="A67" s="548"/>
      <c r="B67" s="109"/>
      <c r="C67" s="125"/>
      <c r="D67" s="201"/>
      <c r="E67" s="200"/>
      <c r="F67" s="201"/>
      <c r="G67" s="200"/>
      <c r="H67" s="201"/>
      <c r="I67" s="200"/>
      <c r="J67" s="175"/>
      <c r="K67" s="166"/>
      <c r="L67" s="167"/>
      <c r="M67" s="166"/>
      <c r="N67" s="167"/>
      <c r="O67" s="170"/>
      <c r="P67" s="175"/>
      <c r="Q67" s="166"/>
      <c r="R67" s="167"/>
      <c r="S67" s="166"/>
      <c r="T67" s="167"/>
      <c r="U67" s="168"/>
    </row>
    <row r="68" spans="1:21" x14ac:dyDescent="0.35">
      <c r="A68" s="548" t="s">
        <v>106</v>
      </c>
      <c r="B68" s="109">
        <v>0.345945619996753</v>
      </c>
      <c r="C68" s="125"/>
      <c r="D68" s="201"/>
      <c r="E68" s="200"/>
      <c r="F68" s="201"/>
      <c r="G68" s="200"/>
      <c r="H68" s="201"/>
      <c r="I68" s="200"/>
      <c r="J68" s="175">
        <v>0.296338321555493</v>
      </c>
      <c r="K68" s="166"/>
      <c r="L68" s="167">
        <v>0.30434699136958099</v>
      </c>
      <c r="M68" s="166"/>
      <c r="N68" s="167">
        <v>0.30034265649657299</v>
      </c>
      <c r="O68" s="170"/>
      <c r="P68" s="175">
        <v>0.37966139713338698</v>
      </c>
      <c r="Q68" s="166"/>
      <c r="R68" s="167">
        <v>0.403765756816727</v>
      </c>
      <c r="S68" s="166"/>
      <c r="T68" s="167">
        <v>0.39173172798428502</v>
      </c>
      <c r="U68" s="168"/>
    </row>
    <row r="69" spans="1:21" x14ac:dyDescent="0.35">
      <c r="A69" s="548"/>
      <c r="B69" s="109"/>
      <c r="C69" s="125"/>
      <c r="D69" s="201"/>
      <c r="E69" s="200"/>
      <c r="F69" s="201"/>
      <c r="G69" s="200"/>
      <c r="H69" s="201"/>
      <c r="I69" s="200"/>
      <c r="J69" s="175"/>
      <c r="K69" s="166"/>
      <c r="L69" s="167"/>
      <c r="M69" s="166"/>
      <c r="N69" s="167"/>
      <c r="O69" s="170"/>
      <c r="P69" s="175"/>
      <c r="Q69" s="166"/>
      <c r="R69" s="167"/>
      <c r="S69" s="166"/>
      <c r="T69" s="167"/>
      <c r="U69" s="168"/>
    </row>
    <row r="70" spans="1:21" x14ac:dyDescent="0.35">
      <c r="A70" s="548" t="s">
        <v>274</v>
      </c>
      <c r="B70" s="109">
        <v>0.15801886399656601</v>
      </c>
      <c r="C70" s="125"/>
      <c r="D70" s="201"/>
      <c r="E70" s="200"/>
      <c r="F70" s="201"/>
      <c r="G70" s="200"/>
      <c r="H70" s="201"/>
      <c r="I70" s="200"/>
      <c r="J70" s="175">
        <v>0.16945794774581299</v>
      </c>
      <c r="K70" s="166"/>
      <c r="L70" s="167">
        <v>0.16980269085864999</v>
      </c>
      <c r="M70" s="166"/>
      <c r="N70" s="167">
        <v>0.16963031930369701</v>
      </c>
      <c r="O70" s="170"/>
      <c r="P70" s="175">
        <v>0.161824416696391</v>
      </c>
      <c r="Q70" s="166"/>
      <c r="R70" s="167">
        <v>0.13094364348985199</v>
      </c>
      <c r="S70" s="166"/>
      <c r="T70" s="167">
        <v>0.14636077632464201</v>
      </c>
      <c r="U70" s="168"/>
    </row>
    <row r="71" spans="1:21" ht="15.75" customHeight="1" x14ac:dyDescent="0.35">
      <c r="A71" s="549"/>
      <c r="B71" s="110"/>
      <c r="C71" s="320"/>
      <c r="D71" s="386"/>
      <c r="E71" s="385"/>
      <c r="F71" s="386"/>
      <c r="G71" s="385"/>
      <c r="H71" s="386"/>
      <c r="I71" s="385"/>
      <c r="J71" s="229"/>
      <c r="K71" s="232"/>
      <c r="L71" s="391"/>
      <c r="M71" s="387"/>
      <c r="N71" s="391"/>
      <c r="O71" s="388"/>
      <c r="P71" s="392"/>
      <c r="Q71" s="387"/>
      <c r="R71" s="391"/>
      <c r="S71" s="387"/>
      <c r="T71" s="391"/>
      <c r="U71" s="388"/>
    </row>
    <row r="72" spans="1:21" ht="15.75" customHeight="1" x14ac:dyDescent="0.35">
      <c r="A72" s="28"/>
      <c r="B72" s="167"/>
      <c r="C72" s="166"/>
      <c r="D72" s="167"/>
      <c r="E72" s="166"/>
      <c r="F72" s="167"/>
      <c r="G72" s="166"/>
      <c r="H72" s="167"/>
      <c r="I72" s="166"/>
      <c r="J72" s="167"/>
      <c r="K72" s="166"/>
    </row>
    <row r="73" spans="1:21" ht="45" customHeight="1" x14ac:dyDescent="0.35">
      <c r="A73" s="382" t="s">
        <v>275</v>
      </c>
      <c r="B73" s="465" t="s">
        <v>159</v>
      </c>
      <c r="C73" s="466"/>
      <c r="D73" s="446">
        <v>2021</v>
      </c>
      <c r="E73" s="447"/>
      <c r="F73" s="447"/>
      <c r="G73" s="447"/>
      <c r="H73" s="447"/>
      <c r="I73" s="448"/>
      <c r="J73" s="446">
        <v>2022</v>
      </c>
      <c r="K73" s="447"/>
      <c r="L73" s="447"/>
      <c r="M73" s="447"/>
      <c r="N73" s="447"/>
      <c r="O73" s="448"/>
      <c r="P73" s="449">
        <v>2023</v>
      </c>
      <c r="Q73" s="450"/>
      <c r="R73" s="450"/>
      <c r="S73" s="450"/>
      <c r="T73" s="450"/>
      <c r="U73" s="451"/>
    </row>
    <row r="74" spans="1:21" ht="45" customHeight="1" x14ac:dyDescent="0.35">
      <c r="A74" s="393"/>
      <c r="B74" s="265"/>
      <c r="C74" s="266"/>
      <c r="D74" s="472" t="s">
        <v>108</v>
      </c>
      <c r="E74" s="473"/>
      <c r="F74" s="473" t="s">
        <v>109</v>
      </c>
      <c r="G74" s="473"/>
      <c r="H74" s="473" t="s">
        <v>60</v>
      </c>
      <c r="I74" s="474"/>
      <c r="J74" s="472" t="s">
        <v>61</v>
      </c>
      <c r="K74" s="473"/>
      <c r="L74" s="473" t="s">
        <v>62</v>
      </c>
      <c r="M74" s="473"/>
      <c r="N74" s="473" t="s">
        <v>60</v>
      </c>
      <c r="O74" s="474"/>
      <c r="P74" s="542" t="s">
        <v>63</v>
      </c>
      <c r="Q74" s="543"/>
      <c r="R74" s="543" t="s">
        <v>64</v>
      </c>
      <c r="S74" s="543"/>
      <c r="T74" s="543" t="s">
        <v>60</v>
      </c>
      <c r="U74" s="544"/>
    </row>
    <row r="75" spans="1:21" ht="15.75" customHeight="1" x14ac:dyDescent="0.35">
      <c r="A75" s="244"/>
      <c r="B75" s="267"/>
      <c r="C75" s="268"/>
      <c r="D75" s="115" t="s">
        <v>130</v>
      </c>
      <c r="E75" s="113"/>
      <c r="F75" s="113" t="s">
        <v>131</v>
      </c>
      <c r="G75" s="113"/>
      <c r="H75" s="113"/>
      <c r="I75" s="112"/>
      <c r="J75" s="115" t="s">
        <v>133</v>
      </c>
      <c r="K75" s="113"/>
      <c r="L75" s="113" t="s">
        <v>134</v>
      </c>
      <c r="M75" s="113"/>
      <c r="N75" s="113"/>
      <c r="O75" s="112"/>
      <c r="P75" s="120" t="s">
        <v>160</v>
      </c>
      <c r="Q75" s="121"/>
      <c r="R75" s="121" t="s">
        <v>161</v>
      </c>
      <c r="S75" s="121"/>
      <c r="T75" s="121"/>
      <c r="U75" s="122"/>
    </row>
    <row r="76" spans="1:21" x14ac:dyDescent="0.35">
      <c r="A76" s="245"/>
      <c r="B76" s="126" t="s">
        <v>135</v>
      </c>
      <c r="C76" s="127" t="s">
        <v>136</v>
      </c>
      <c r="D76" s="369" t="s">
        <v>135</v>
      </c>
      <c r="E76" s="374" t="s">
        <v>136</v>
      </c>
      <c r="F76" s="374" t="s">
        <v>135</v>
      </c>
      <c r="G76" s="374" t="s">
        <v>136</v>
      </c>
      <c r="H76" s="374" t="s">
        <v>135</v>
      </c>
      <c r="I76" s="389" t="s">
        <v>136</v>
      </c>
      <c r="J76" s="126" t="s">
        <v>135</v>
      </c>
      <c r="K76" s="117" t="s">
        <v>136</v>
      </c>
      <c r="L76" s="117" t="s">
        <v>135</v>
      </c>
      <c r="M76" s="117" t="s">
        <v>136</v>
      </c>
      <c r="N76" s="117" t="s">
        <v>135</v>
      </c>
      <c r="O76" s="127" t="s">
        <v>136</v>
      </c>
      <c r="P76" s="126" t="s">
        <v>135</v>
      </c>
      <c r="Q76" s="117" t="s">
        <v>136</v>
      </c>
      <c r="R76" s="117" t="s">
        <v>135</v>
      </c>
      <c r="S76" s="117" t="s">
        <v>136</v>
      </c>
      <c r="T76" s="117" t="s">
        <v>135</v>
      </c>
      <c r="U76" s="127" t="s">
        <v>136</v>
      </c>
    </row>
    <row r="77" spans="1:21" ht="15.75" customHeight="1" x14ac:dyDescent="0.35">
      <c r="A77" s="261" t="s">
        <v>65</v>
      </c>
      <c r="B77" s="123">
        <v>2758</v>
      </c>
      <c r="C77" s="260"/>
      <c r="D77" s="280"/>
      <c r="E77" s="401"/>
      <c r="F77" s="401"/>
      <c r="G77" s="401"/>
      <c r="H77" s="401"/>
      <c r="I77" s="281"/>
      <c r="J77" s="123">
        <v>614</v>
      </c>
      <c r="K77" s="124"/>
      <c r="L77" s="124">
        <v>595</v>
      </c>
      <c r="M77" s="124"/>
      <c r="N77" s="124">
        <v>1209</v>
      </c>
      <c r="O77" s="260"/>
      <c r="P77" s="123">
        <v>720</v>
      </c>
      <c r="Q77" s="124"/>
      <c r="R77" s="124">
        <v>829</v>
      </c>
      <c r="S77" s="124"/>
      <c r="T77" s="124">
        <v>1549</v>
      </c>
      <c r="U77" s="260"/>
    </row>
    <row r="78" spans="1:21" x14ac:dyDescent="0.35">
      <c r="A78" s="540" t="s">
        <v>276</v>
      </c>
      <c r="B78" s="126">
        <v>0.23944759705016</v>
      </c>
      <c r="C78" s="94"/>
      <c r="D78" s="282"/>
      <c r="E78" s="289"/>
      <c r="F78" s="290"/>
      <c r="G78" s="289"/>
      <c r="H78" s="290"/>
      <c r="I78" s="283"/>
      <c r="J78" s="203">
        <v>0.151118249566116</v>
      </c>
      <c r="K78" s="205"/>
      <c r="L78" s="206">
        <v>0.22351838746744701</v>
      </c>
      <c r="M78" s="205"/>
      <c r="N78" s="206">
        <v>0.187800958225183</v>
      </c>
      <c r="O78" s="394"/>
      <c r="P78" s="203">
        <v>0.243498391187044</v>
      </c>
      <c r="Q78" s="205"/>
      <c r="R78" s="206">
        <v>0.31267774261948</v>
      </c>
      <c r="S78" s="205"/>
      <c r="T78" s="206">
        <v>0.27920435798816401</v>
      </c>
      <c r="U78" s="204"/>
    </row>
    <row r="79" spans="1:21" x14ac:dyDescent="0.35">
      <c r="A79" s="541"/>
      <c r="B79" s="109"/>
      <c r="C79" s="125"/>
      <c r="D79" s="199"/>
      <c r="E79" s="200"/>
      <c r="F79" s="201"/>
      <c r="G79" s="200"/>
      <c r="H79" s="201"/>
      <c r="I79" s="202"/>
      <c r="J79" s="175"/>
      <c r="K79" s="166"/>
      <c r="L79" s="167"/>
      <c r="M79" s="166"/>
      <c r="N79" s="167"/>
      <c r="O79" s="168"/>
      <c r="P79" s="175"/>
      <c r="Q79" s="166"/>
      <c r="R79" s="167"/>
      <c r="S79" s="166"/>
      <c r="T79" s="167"/>
      <c r="U79" s="170"/>
    </row>
    <row r="80" spans="1:21" x14ac:dyDescent="0.35">
      <c r="A80" s="541" t="s">
        <v>277</v>
      </c>
      <c r="B80" s="109">
        <v>0.50382264984466596</v>
      </c>
      <c r="C80" s="125"/>
      <c r="D80" s="199"/>
      <c r="E80" s="200"/>
      <c r="F80" s="201"/>
      <c r="G80" s="200"/>
      <c r="H80" s="201"/>
      <c r="I80" s="202"/>
      <c r="J80" s="175">
        <v>0.49983777832149601</v>
      </c>
      <c r="K80" s="166"/>
      <c r="L80" s="167">
        <v>0.43733052177938903</v>
      </c>
      <c r="M80" s="166"/>
      <c r="N80" s="167">
        <v>0.46816745907518997</v>
      </c>
      <c r="O80" s="168"/>
      <c r="P80" s="175">
        <v>0.489179340278941</v>
      </c>
      <c r="Q80" s="166"/>
      <c r="R80" s="167">
        <v>0.57072779414809005</v>
      </c>
      <c r="S80" s="166"/>
      <c r="T80" s="167">
        <v>0.53126944847225399</v>
      </c>
      <c r="U80" s="170"/>
    </row>
    <row r="81" spans="1:21" x14ac:dyDescent="0.35">
      <c r="A81" s="541"/>
      <c r="B81" s="109"/>
      <c r="C81" s="125"/>
      <c r="D81" s="199"/>
      <c r="E81" s="200"/>
      <c r="F81" s="201"/>
      <c r="G81" s="200"/>
      <c r="H81" s="201"/>
      <c r="I81" s="202"/>
      <c r="J81" s="175"/>
      <c r="K81" s="166"/>
      <c r="L81" s="167"/>
      <c r="M81" s="166"/>
      <c r="N81" s="167"/>
      <c r="O81" s="168"/>
      <c r="P81" s="175"/>
      <c r="Q81" s="166"/>
      <c r="R81" s="167"/>
      <c r="S81" s="166"/>
      <c r="T81" s="167"/>
      <c r="U81" s="170"/>
    </row>
    <row r="82" spans="1:21" x14ac:dyDescent="0.35">
      <c r="A82" s="541" t="s">
        <v>278</v>
      </c>
      <c r="B82" s="109">
        <v>0.48701107595847798</v>
      </c>
      <c r="C82" s="125"/>
      <c r="D82" s="199"/>
      <c r="E82" s="200"/>
      <c r="F82" s="201"/>
      <c r="G82" s="200"/>
      <c r="H82" s="201"/>
      <c r="I82" s="202"/>
      <c r="J82" s="175">
        <v>0.49652355964950101</v>
      </c>
      <c r="K82" s="166"/>
      <c r="L82" s="167">
        <v>0.46214142701069599</v>
      </c>
      <c r="M82" s="166"/>
      <c r="N82" s="167">
        <v>0.47910329235131499</v>
      </c>
      <c r="O82" s="168"/>
      <c r="P82" s="175">
        <v>0.51314284615842298</v>
      </c>
      <c r="Q82" s="166"/>
      <c r="R82" s="167">
        <v>0.474307196554062</v>
      </c>
      <c r="S82" s="166"/>
      <c r="T82" s="167">
        <v>0.49309836197693202</v>
      </c>
      <c r="U82" s="170"/>
    </row>
    <row r="83" spans="1:21" x14ac:dyDescent="0.35">
      <c r="A83" s="541"/>
      <c r="B83" s="109"/>
      <c r="C83" s="125"/>
      <c r="D83" s="199"/>
      <c r="E83" s="200"/>
      <c r="F83" s="201"/>
      <c r="G83" s="200"/>
      <c r="H83" s="201"/>
      <c r="I83" s="202"/>
      <c r="J83" s="175"/>
      <c r="K83" s="166"/>
      <c r="L83" s="167"/>
      <c r="M83" s="166"/>
      <c r="N83" s="167"/>
      <c r="O83" s="168"/>
      <c r="P83" s="175"/>
      <c r="Q83" s="166"/>
      <c r="R83" s="167"/>
      <c r="S83" s="166"/>
      <c r="T83" s="167"/>
      <c r="U83" s="170"/>
    </row>
    <row r="84" spans="1:21" ht="31" customHeight="1" x14ac:dyDescent="0.35">
      <c r="A84" s="541" t="s">
        <v>279</v>
      </c>
      <c r="B84" s="109">
        <v>0.18396494987054901</v>
      </c>
      <c r="C84" s="125"/>
      <c r="D84" s="199"/>
      <c r="E84" s="200"/>
      <c r="F84" s="201"/>
      <c r="G84" s="200"/>
      <c r="H84" s="201"/>
      <c r="I84" s="202"/>
      <c r="J84" s="175">
        <v>0.169812875231169</v>
      </c>
      <c r="K84" s="166"/>
      <c r="L84" s="167">
        <v>0.16980190706465201</v>
      </c>
      <c r="M84" s="166"/>
      <c r="N84" s="167">
        <v>0.169807318031024</v>
      </c>
      <c r="O84" s="168"/>
      <c r="P84" s="175">
        <v>0.19311181170421801</v>
      </c>
      <c r="Q84" s="166"/>
      <c r="R84" s="167">
        <v>0.196505214385192</v>
      </c>
      <c r="S84" s="166"/>
      <c r="T84" s="167">
        <v>0.19486326963148701</v>
      </c>
      <c r="U84" s="170"/>
    </row>
    <row r="85" spans="1:21" x14ac:dyDescent="0.35">
      <c r="A85" s="541"/>
      <c r="B85" s="109"/>
      <c r="C85" s="125"/>
      <c r="D85" s="199"/>
      <c r="E85" s="200"/>
      <c r="F85" s="201"/>
      <c r="G85" s="200"/>
      <c r="H85" s="201"/>
      <c r="I85" s="202"/>
      <c r="J85" s="175"/>
      <c r="K85" s="166"/>
      <c r="L85" s="167"/>
      <c r="M85" s="166"/>
      <c r="N85" s="167"/>
      <c r="O85" s="168"/>
      <c r="P85" s="175"/>
      <c r="Q85" s="166"/>
      <c r="R85" s="167"/>
      <c r="S85" s="166"/>
      <c r="T85" s="167"/>
      <c r="U85" s="170"/>
    </row>
    <row r="86" spans="1:21" ht="29.15" customHeight="1" x14ac:dyDescent="0.35">
      <c r="A86" s="541" t="s">
        <v>280</v>
      </c>
      <c r="B86" s="109">
        <v>5.1722568345763699E-2</v>
      </c>
      <c r="C86" s="125"/>
      <c r="D86" s="199"/>
      <c r="E86" s="200"/>
      <c r="F86" s="201"/>
      <c r="G86" s="200"/>
      <c r="H86" s="201"/>
      <c r="I86" s="202"/>
      <c r="J86" s="175">
        <v>2.9337747954177901E-2</v>
      </c>
      <c r="K86" s="166"/>
      <c r="L86" s="167">
        <v>3.0333277775039101E-2</v>
      </c>
      <c r="M86" s="166"/>
      <c r="N86" s="167">
        <v>2.98421493467531E-2</v>
      </c>
      <c r="O86" s="168"/>
      <c r="P86" s="175">
        <v>5.6878760655132601E-2</v>
      </c>
      <c r="Q86" s="166"/>
      <c r="R86" s="167">
        <v>7.9522021093494794E-2</v>
      </c>
      <c r="S86" s="166"/>
      <c r="T86" s="167">
        <v>6.8565766802781897E-2</v>
      </c>
      <c r="U86" s="170"/>
    </row>
    <row r="87" spans="1:21" x14ac:dyDescent="0.35">
      <c r="A87" s="541"/>
      <c r="B87" s="109"/>
      <c r="C87" s="125"/>
      <c r="D87" s="199"/>
      <c r="E87" s="200"/>
      <c r="F87" s="201"/>
      <c r="G87" s="200"/>
      <c r="H87" s="201"/>
      <c r="I87" s="202"/>
      <c r="J87" s="175"/>
      <c r="K87" s="166"/>
      <c r="L87" s="167"/>
      <c r="M87" s="166"/>
      <c r="N87" s="167"/>
      <c r="O87" s="168"/>
      <c r="P87" s="175"/>
      <c r="Q87" s="166"/>
      <c r="R87" s="167"/>
      <c r="S87" s="166"/>
      <c r="T87" s="167"/>
      <c r="U87" s="170"/>
    </row>
    <row r="88" spans="1:21" ht="29.15" customHeight="1" x14ac:dyDescent="0.35">
      <c r="A88" s="541" t="s">
        <v>281</v>
      </c>
      <c r="B88" s="109">
        <v>4.58125746632045E-2</v>
      </c>
      <c r="C88" s="125"/>
      <c r="D88" s="199"/>
      <c r="E88" s="200"/>
      <c r="F88" s="201"/>
      <c r="G88" s="200"/>
      <c r="H88" s="201"/>
      <c r="I88" s="202"/>
      <c r="J88" s="175">
        <v>4.0750666057965998E-2</v>
      </c>
      <c r="K88" s="166"/>
      <c r="L88" s="167">
        <v>4.2911696611877499E-2</v>
      </c>
      <c r="M88" s="166"/>
      <c r="N88" s="167">
        <v>4.1845587373178297E-2</v>
      </c>
      <c r="O88" s="168"/>
      <c r="P88" s="175">
        <v>3.8979485884326703E-2</v>
      </c>
      <c r="Q88" s="166"/>
      <c r="R88" s="167">
        <v>5.8134919464168697E-2</v>
      </c>
      <c r="S88" s="166"/>
      <c r="T88" s="167">
        <v>4.8866298369564999E-2</v>
      </c>
      <c r="U88" s="170"/>
    </row>
    <row r="89" spans="1:21" x14ac:dyDescent="0.35">
      <c r="A89" s="541"/>
      <c r="B89" s="109"/>
      <c r="C89" s="125"/>
      <c r="D89" s="199"/>
      <c r="E89" s="200"/>
      <c r="F89" s="201"/>
      <c r="G89" s="200"/>
      <c r="H89" s="201"/>
      <c r="I89" s="202"/>
      <c r="J89" s="175"/>
      <c r="K89" s="166"/>
      <c r="L89" s="167"/>
      <c r="M89" s="166"/>
      <c r="N89" s="167"/>
      <c r="O89" s="168"/>
      <c r="P89" s="175"/>
      <c r="Q89" s="166"/>
      <c r="R89" s="167"/>
      <c r="S89" s="166"/>
      <c r="T89" s="167"/>
      <c r="U89" s="170"/>
    </row>
    <row r="90" spans="1:21" ht="29.15" customHeight="1" x14ac:dyDescent="0.35">
      <c r="A90" s="541" t="s">
        <v>282</v>
      </c>
      <c r="B90" s="109">
        <v>2.0456744838315E-3</v>
      </c>
      <c r="C90" s="125"/>
      <c r="D90" s="199"/>
      <c r="E90" s="200"/>
      <c r="F90" s="201"/>
      <c r="G90" s="200"/>
      <c r="H90" s="201"/>
      <c r="I90" s="202"/>
      <c r="J90" s="175"/>
      <c r="K90" s="166"/>
      <c r="L90" s="167">
        <v>2.9339652068260799E-3</v>
      </c>
      <c r="M90" s="166"/>
      <c r="N90" s="167">
        <v>1.4865412417379199E-3</v>
      </c>
      <c r="O90" s="168"/>
      <c r="P90" s="175">
        <v>2.5844189916325901E-3</v>
      </c>
      <c r="Q90" s="166"/>
      <c r="R90" s="167">
        <v>2.3745274253596199E-3</v>
      </c>
      <c r="S90" s="166"/>
      <c r="T90" s="167">
        <v>2.4760863585275E-3</v>
      </c>
      <c r="U90" s="170"/>
    </row>
    <row r="91" spans="1:21" x14ac:dyDescent="0.35">
      <c r="A91" s="541"/>
      <c r="B91" s="109"/>
      <c r="C91" s="125"/>
      <c r="D91" s="199"/>
      <c r="E91" s="200"/>
      <c r="F91" s="201"/>
      <c r="G91" s="200"/>
      <c r="H91" s="201"/>
      <c r="I91" s="202"/>
      <c r="J91" s="175"/>
      <c r="K91" s="166"/>
      <c r="L91" s="167"/>
      <c r="M91" s="166"/>
      <c r="N91" s="167"/>
      <c r="O91" s="168"/>
      <c r="P91" s="175"/>
      <c r="Q91" s="166"/>
      <c r="R91" s="167"/>
      <c r="S91" s="166"/>
      <c r="T91" s="167"/>
      <c r="U91" s="170"/>
    </row>
    <row r="92" spans="1:21" x14ac:dyDescent="0.35">
      <c r="A92" s="541" t="s">
        <v>283</v>
      </c>
      <c r="B92" s="109">
        <v>0.11220880191673099</v>
      </c>
      <c r="C92" s="125"/>
      <c r="D92" s="199"/>
      <c r="E92" s="200"/>
      <c r="F92" s="201"/>
      <c r="G92" s="200"/>
      <c r="H92" s="201"/>
      <c r="I92" s="202"/>
      <c r="J92" s="175">
        <v>0.125015154131837</v>
      </c>
      <c r="K92" s="166"/>
      <c r="L92" s="167">
        <v>0.122049876838443</v>
      </c>
      <c r="M92" s="166"/>
      <c r="N92" s="167">
        <v>0.123512748111628</v>
      </c>
      <c r="O92" s="168"/>
      <c r="P92" s="175">
        <v>0.105702219639583</v>
      </c>
      <c r="Q92" s="166"/>
      <c r="R92" s="167">
        <v>0.101449435742665</v>
      </c>
      <c r="S92" s="166"/>
      <c r="T92" s="167">
        <v>0.10350720396667699</v>
      </c>
      <c r="U92" s="170"/>
    </row>
    <row r="93" spans="1:21" x14ac:dyDescent="0.35">
      <c r="A93" s="541"/>
      <c r="B93" s="109"/>
      <c r="C93" s="125"/>
      <c r="D93" s="199"/>
      <c r="E93" s="200"/>
      <c r="F93" s="201"/>
      <c r="G93" s="200"/>
      <c r="H93" s="201"/>
      <c r="I93" s="202"/>
      <c r="J93" s="175"/>
      <c r="K93" s="166"/>
      <c r="L93" s="167"/>
      <c r="M93" s="166"/>
      <c r="N93" s="167"/>
      <c r="O93" s="168"/>
      <c r="P93" s="175"/>
      <c r="Q93" s="166"/>
      <c r="R93" s="167"/>
      <c r="S93" s="166"/>
      <c r="T93" s="167"/>
      <c r="U93" s="170"/>
    </row>
    <row r="94" spans="1:21" x14ac:dyDescent="0.35">
      <c r="A94" s="541" t="s">
        <v>284</v>
      </c>
      <c r="B94" s="109">
        <v>3.09771336519543E-2</v>
      </c>
      <c r="C94" s="125"/>
      <c r="D94" s="199"/>
      <c r="E94" s="200"/>
      <c r="F94" s="201"/>
      <c r="G94" s="200"/>
      <c r="H94" s="201"/>
      <c r="I94" s="202"/>
      <c r="J94" s="175">
        <v>2.3770153831133602E-2</v>
      </c>
      <c r="K94" s="166"/>
      <c r="L94" s="167">
        <v>3.8965409933057402E-2</v>
      </c>
      <c r="M94" s="166"/>
      <c r="N94" s="167">
        <v>3.14690777385222E-2</v>
      </c>
      <c r="O94" s="168"/>
      <c r="P94" s="175">
        <v>2.65638595271439E-2</v>
      </c>
      <c r="Q94" s="166"/>
      <c r="R94" s="167">
        <v>3.4380756461840099E-2</v>
      </c>
      <c r="S94" s="166"/>
      <c r="T94" s="167">
        <v>3.05984429202916E-2</v>
      </c>
      <c r="U94" s="170"/>
    </row>
    <row r="95" spans="1:21" x14ac:dyDescent="0.35">
      <c r="A95" s="541"/>
      <c r="B95" s="109"/>
      <c r="C95" s="125"/>
      <c r="D95" s="199"/>
      <c r="E95" s="200"/>
      <c r="F95" s="201"/>
      <c r="G95" s="200"/>
      <c r="H95" s="201"/>
      <c r="I95" s="202"/>
      <c r="J95" s="175"/>
      <c r="K95" s="166"/>
      <c r="L95" s="167"/>
      <c r="M95" s="166"/>
      <c r="N95" s="167"/>
      <c r="O95" s="168"/>
      <c r="P95" s="175"/>
      <c r="Q95" s="166"/>
      <c r="R95" s="167"/>
      <c r="S95" s="166"/>
      <c r="T95" s="167"/>
      <c r="U95" s="170"/>
    </row>
    <row r="96" spans="1:21" x14ac:dyDescent="0.35">
      <c r="A96" s="541" t="s">
        <v>285</v>
      </c>
      <c r="B96" s="109">
        <v>0.10322564159856799</v>
      </c>
      <c r="C96" s="125"/>
      <c r="D96" s="199"/>
      <c r="E96" s="200"/>
      <c r="F96" s="201"/>
      <c r="G96" s="200"/>
      <c r="H96" s="201"/>
      <c r="I96" s="202"/>
      <c r="J96" s="175">
        <v>7.9108961816960005E-2</v>
      </c>
      <c r="K96" s="166"/>
      <c r="L96" s="167">
        <v>8.8273281040456605E-2</v>
      </c>
      <c r="M96" s="166"/>
      <c r="N96" s="167">
        <v>8.37522133614855E-2</v>
      </c>
      <c r="O96" s="168"/>
      <c r="P96" s="175">
        <v>0.107250974713825</v>
      </c>
      <c r="Q96" s="166"/>
      <c r="R96" s="167">
        <v>0.12849537179426801</v>
      </c>
      <c r="S96" s="166"/>
      <c r="T96" s="167">
        <v>0.118215976859081</v>
      </c>
      <c r="U96" s="170"/>
    </row>
    <row r="97" spans="1:21" x14ac:dyDescent="0.35">
      <c r="A97" s="541"/>
      <c r="B97" s="109"/>
      <c r="C97" s="125"/>
      <c r="D97" s="199"/>
      <c r="E97" s="200"/>
      <c r="F97" s="201"/>
      <c r="G97" s="200"/>
      <c r="H97" s="201"/>
      <c r="I97" s="202"/>
      <c r="J97" s="175"/>
      <c r="K97" s="166"/>
      <c r="L97" s="167"/>
      <c r="M97" s="166"/>
      <c r="N97" s="167"/>
      <c r="O97" s="168"/>
      <c r="P97" s="175"/>
      <c r="Q97" s="166"/>
      <c r="R97" s="167"/>
      <c r="S97" s="166"/>
      <c r="T97" s="167"/>
      <c r="U97" s="170"/>
    </row>
    <row r="98" spans="1:21" x14ac:dyDescent="0.35">
      <c r="A98" s="541" t="s">
        <v>286</v>
      </c>
      <c r="B98" s="109">
        <v>6.0578044309163297E-2</v>
      </c>
      <c r="C98" s="125"/>
      <c r="D98" s="199"/>
      <c r="E98" s="200"/>
      <c r="F98" s="201"/>
      <c r="G98" s="200"/>
      <c r="H98" s="201"/>
      <c r="I98" s="202"/>
      <c r="J98" s="175">
        <v>4.7264833672102699E-2</v>
      </c>
      <c r="K98" s="166"/>
      <c r="L98" s="167">
        <v>7.02625644766917E-2</v>
      </c>
      <c r="M98" s="166"/>
      <c r="N98" s="167">
        <v>5.8917008424505903E-2</v>
      </c>
      <c r="O98" s="168"/>
      <c r="P98" s="175">
        <v>4.8547629068916201E-2</v>
      </c>
      <c r="Q98" s="166"/>
      <c r="R98" s="167">
        <v>7.4333564108506806E-2</v>
      </c>
      <c r="S98" s="166"/>
      <c r="T98" s="167">
        <v>6.1856683308296703E-2</v>
      </c>
      <c r="U98" s="170"/>
    </row>
    <row r="99" spans="1:21" x14ac:dyDescent="0.35">
      <c r="A99" s="541"/>
      <c r="B99" s="109"/>
      <c r="C99" s="125"/>
      <c r="D99" s="199"/>
      <c r="E99" s="200"/>
      <c r="F99" s="201"/>
      <c r="G99" s="200"/>
      <c r="H99" s="201"/>
      <c r="I99" s="202"/>
      <c r="J99" s="175"/>
      <c r="K99" s="166"/>
      <c r="L99" s="167"/>
      <c r="M99" s="166"/>
      <c r="N99" s="167"/>
      <c r="O99" s="168"/>
      <c r="P99" s="175"/>
      <c r="Q99" s="166"/>
      <c r="R99" s="167"/>
      <c r="S99" s="166"/>
      <c r="T99" s="167"/>
      <c r="U99" s="170"/>
    </row>
    <row r="100" spans="1:21" x14ac:dyDescent="0.35">
      <c r="A100" s="541" t="s">
        <v>287</v>
      </c>
      <c r="B100" s="109">
        <v>5.8116174831094901E-2</v>
      </c>
      <c r="C100" s="125"/>
      <c r="D100" s="199"/>
      <c r="E100" s="200"/>
      <c r="F100" s="201"/>
      <c r="G100" s="200"/>
      <c r="H100" s="201"/>
      <c r="I100" s="202"/>
      <c r="J100" s="175">
        <v>6.6110292006040294E-2</v>
      </c>
      <c r="K100" s="166"/>
      <c r="L100" s="167">
        <v>6.1955589133018497E-2</v>
      </c>
      <c r="M100" s="166"/>
      <c r="N100" s="167">
        <v>6.4005244150140403E-2</v>
      </c>
      <c r="O100" s="168"/>
      <c r="P100" s="175">
        <v>4.8199403931038699E-2</v>
      </c>
      <c r="Q100" s="166"/>
      <c r="R100" s="167">
        <v>5.8629711165783298E-2</v>
      </c>
      <c r="S100" s="166"/>
      <c r="T100" s="167">
        <v>5.3582862956568902E-2</v>
      </c>
      <c r="U100" s="170"/>
    </row>
    <row r="101" spans="1:21" x14ac:dyDescent="0.35">
      <c r="A101" s="541"/>
      <c r="B101" s="109"/>
      <c r="C101" s="125"/>
      <c r="D101" s="199"/>
      <c r="E101" s="200"/>
      <c r="F101" s="201"/>
      <c r="G101" s="200"/>
      <c r="H101" s="201"/>
      <c r="I101" s="202"/>
      <c r="J101" s="175"/>
      <c r="K101" s="166"/>
      <c r="L101" s="167"/>
      <c r="M101" s="166"/>
      <c r="N101" s="167"/>
      <c r="O101" s="168"/>
      <c r="P101" s="175"/>
      <c r="Q101" s="166"/>
      <c r="R101" s="167"/>
      <c r="S101" s="166"/>
      <c r="T101" s="167"/>
      <c r="U101" s="170"/>
    </row>
    <row r="102" spans="1:21" x14ac:dyDescent="0.35">
      <c r="A102" s="550" t="s">
        <v>288</v>
      </c>
      <c r="B102" s="109">
        <v>1.0169648067269501E-2</v>
      </c>
      <c r="C102" s="125"/>
      <c r="D102" s="199"/>
      <c r="E102" s="200"/>
      <c r="F102" s="201"/>
      <c r="G102" s="200"/>
      <c r="H102" s="201"/>
      <c r="I102" s="202"/>
      <c r="J102" s="199"/>
      <c r="K102" s="200"/>
      <c r="L102" s="201"/>
      <c r="M102" s="200"/>
      <c r="N102" s="201"/>
      <c r="O102" s="202"/>
      <c r="P102" s="175">
        <v>8.9836605841088699E-3</v>
      </c>
      <c r="Q102" s="166"/>
      <c r="R102" s="167">
        <v>1.12814794710481E-2</v>
      </c>
      <c r="S102" s="166"/>
      <c r="T102" s="167">
        <v>1.0169648067269501E-2</v>
      </c>
      <c r="U102" s="170"/>
    </row>
    <row r="103" spans="1:21" x14ac:dyDescent="0.35">
      <c r="A103" s="550"/>
      <c r="B103" s="109"/>
      <c r="C103" s="125"/>
      <c r="D103" s="199"/>
      <c r="E103" s="200"/>
      <c r="F103" s="201"/>
      <c r="G103" s="200"/>
      <c r="H103" s="201"/>
      <c r="I103" s="202"/>
      <c r="J103" s="199"/>
      <c r="K103" s="200"/>
      <c r="L103" s="201"/>
      <c r="M103" s="200"/>
      <c r="N103" s="201"/>
      <c r="O103" s="202"/>
      <c r="P103" s="175"/>
      <c r="Q103" s="166"/>
      <c r="R103" s="167"/>
      <c r="S103" s="166"/>
      <c r="T103" s="167"/>
      <c r="U103" s="170"/>
    </row>
    <row r="104" spans="1:21" ht="29.15" customHeight="1" x14ac:dyDescent="0.35">
      <c r="A104" s="541" t="s">
        <v>289</v>
      </c>
      <c r="B104" s="109">
        <v>6.1815577275208099E-3</v>
      </c>
      <c r="C104" s="125"/>
      <c r="D104" s="199"/>
      <c r="E104" s="200"/>
      <c r="F104" s="201"/>
      <c r="G104" s="200"/>
      <c r="H104" s="201"/>
      <c r="I104" s="202"/>
      <c r="J104" s="175">
        <v>9.7838426040625301E-3</v>
      </c>
      <c r="K104" s="166"/>
      <c r="L104" s="167">
        <v>8.2790614819176298E-3</v>
      </c>
      <c r="M104" s="166"/>
      <c r="N104" s="167">
        <v>9.0214207482570401E-3</v>
      </c>
      <c r="O104" s="168"/>
      <c r="P104" s="175">
        <v>3.9080905937622203E-3</v>
      </c>
      <c r="Q104" s="166"/>
      <c r="R104" s="167">
        <v>4.0773981538995002E-3</v>
      </c>
      <c r="S104" s="166"/>
      <c r="T104" s="167">
        <v>3.9954763526088401E-3</v>
      </c>
      <c r="U104" s="170"/>
    </row>
    <row r="105" spans="1:21" x14ac:dyDescent="0.35">
      <c r="A105" s="541"/>
      <c r="B105" s="109"/>
      <c r="C105" s="125"/>
      <c r="D105" s="199"/>
      <c r="E105" s="200"/>
      <c r="F105" s="201"/>
      <c r="G105" s="200"/>
      <c r="H105" s="201"/>
      <c r="I105" s="202"/>
      <c r="J105" s="175"/>
      <c r="K105" s="166"/>
      <c r="L105" s="167"/>
      <c r="M105" s="166"/>
      <c r="N105" s="167"/>
      <c r="O105" s="168"/>
      <c r="P105" s="175"/>
      <c r="Q105" s="166"/>
      <c r="R105" s="167"/>
      <c r="S105" s="166"/>
      <c r="T105" s="167"/>
      <c r="U105" s="170"/>
    </row>
    <row r="106" spans="1:21" x14ac:dyDescent="0.35">
      <c r="A106" s="548" t="s">
        <v>153</v>
      </c>
      <c r="B106" s="109">
        <v>2.7522186204782302E-4</v>
      </c>
      <c r="C106" s="125"/>
      <c r="D106" s="199"/>
      <c r="E106" s="200"/>
      <c r="F106" s="201"/>
      <c r="G106" s="200"/>
      <c r="H106" s="201"/>
      <c r="I106" s="202"/>
      <c r="J106" s="175"/>
      <c r="K106" s="166"/>
      <c r="L106" s="167">
        <v>1.2488557592043501E-3</v>
      </c>
      <c r="M106" s="166"/>
      <c r="N106" s="167">
        <v>6.3275310379276996E-4</v>
      </c>
      <c r="O106" s="168"/>
      <c r="P106" s="175"/>
      <c r="Q106" s="166"/>
      <c r="R106" s="167"/>
      <c r="S106" s="166"/>
      <c r="T106" s="167"/>
      <c r="U106" s="170"/>
    </row>
    <row r="107" spans="1:21" ht="15.75" customHeight="1" x14ac:dyDescent="0.35">
      <c r="A107" s="549"/>
      <c r="B107" s="110"/>
      <c r="C107" s="142"/>
      <c r="D107" s="384"/>
      <c r="E107" s="385"/>
      <c r="F107" s="386"/>
      <c r="G107" s="385"/>
      <c r="H107" s="386"/>
      <c r="I107" s="390"/>
      <c r="J107" s="229"/>
      <c r="K107" s="232"/>
      <c r="L107" s="391"/>
      <c r="M107" s="387"/>
      <c r="N107" s="391"/>
      <c r="O107" s="388"/>
      <c r="P107" s="229"/>
      <c r="Q107" s="232"/>
      <c r="R107" s="234"/>
      <c r="S107" s="232"/>
      <c r="T107" s="234"/>
      <c r="U107" s="230"/>
    </row>
    <row r="109" spans="1:21" x14ac:dyDescent="0.35">
      <c r="A109" t="s">
        <v>157</v>
      </c>
    </row>
    <row r="110" spans="1:21" x14ac:dyDescent="0.35">
      <c r="A110" t="s">
        <v>158</v>
      </c>
    </row>
  </sheetData>
  <mergeCells count="94">
    <mergeCell ref="A58:A59"/>
    <mergeCell ref="A106:A107"/>
    <mergeCell ref="A48:A49"/>
    <mergeCell ref="A50:A51"/>
    <mergeCell ref="A52:A53"/>
    <mergeCell ref="A54:A55"/>
    <mergeCell ref="A56:A57"/>
    <mergeCell ref="A98:A99"/>
    <mergeCell ref="A100:A101"/>
    <mergeCell ref="A102:A103"/>
    <mergeCell ref="A104:A105"/>
    <mergeCell ref="A88:A89"/>
    <mergeCell ref="A90:A91"/>
    <mergeCell ref="A92:A93"/>
    <mergeCell ref="A94:A95"/>
    <mergeCell ref="A96:A97"/>
    <mergeCell ref="A38:A39"/>
    <mergeCell ref="A40:A41"/>
    <mergeCell ref="A42:A43"/>
    <mergeCell ref="A44:A45"/>
    <mergeCell ref="A46:A47"/>
    <mergeCell ref="A78:A79"/>
    <mergeCell ref="A80:A81"/>
    <mergeCell ref="A82:A83"/>
    <mergeCell ref="A84:A85"/>
    <mergeCell ref="A86:A87"/>
    <mergeCell ref="R74:S74"/>
    <mergeCell ref="T74:U74"/>
    <mergeCell ref="A66:A67"/>
    <mergeCell ref="A68:A69"/>
    <mergeCell ref="A70:A71"/>
    <mergeCell ref="D73:I73"/>
    <mergeCell ref="J73:O73"/>
    <mergeCell ref="P73:U73"/>
    <mergeCell ref="D74:E74"/>
    <mergeCell ref="F74:G74"/>
    <mergeCell ref="H74:I74"/>
    <mergeCell ref="J74:K74"/>
    <mergeCell ref="L74:M74"/>
    <mergeCell ref="N74:O74"/>
    <mergeCell ref="P74:Q74"/>
    <mergeCell ref="B73:C73"/>
    <mergeCell ref="N62:O62"/>
    <mergeCell ref="P62:Q62"/>
    <mergeCell ref="R62:S62"/>
    <mergeCell ref="T62:U62"/>
    <mergeCell ref="B61:C61"/>
    <mergeCell ref="D62:E62"/>
    <mergeCell ref="F62:G62"/>
    <mergeCell ref="H62:I62"/>
    <mergeCell ref="J62:K62"/>
    <mergeCell ref="L62:M62"/>
    <mergeCell ref="N34:O34"/>
    <mergeCell ref="P34:Q34"/>
    <mergeCell ref="R34:S34"/>
    <mergeCell ref="T34:U34"/>
    <mergeCell ref="D61:I61"/>
    <mergeCell ref="J61:O61"/>
    <mergeCell ref="P61:U61"/>
    <mergeCell ref="D34:E34"/>
    <mergeCell ref="F34:G34"/>
    <mergeCell ref="H34:I34"/>
    <mergeCell ref="J34:K34"/>
    <mergeCell ref="L34:M34"/>
    <mergeCell ref="A30:A31"/>
    <mergeCell ref="D33:I33"/>
    <mergeCell ref="J33:O33"/>
    <mergeCell ref="B33:C33"/>
    <mergeCell ref="P33:U33"/>
    <mergeCell ref="A20:A21"/>
    <mergeCell ref="A22:A23"/>
    <mergeCell ref="A24:A25"/>
    <mergeCell ref="A26:A27"/>
    <mergeCell ref="A28:A29"/>
    <mergeCell ref="A10:A11"/>
    <mergeCell ref="A12:A13"/>
    <mergeCell ref="A14:A15"/>
    <mergeCell ref="A16:A17"/>
    <mergeCell ref="A18:A19"/>
    <mergeCell ref="A8:A9"/>
    <mergeCell ref="A6:A7"/>
    <mergeCell ref="D1:I1"/>
    <mergeCell ref="J1:O1"/>
    <mergeCell ref="P1:U1"/>
    <mergeCell ref="D2:E2"/>
    <mergeCell ref="F2:G2"/>
    <mergeCell ref="H2:I2"/>
    <mergeCell ref="J2:K2"/>
    <mergeCell ref="L2:M2"/>
    <mergeCell ref="N2:O2"/>
    <mergeCell ref="P2:Q2"/>
    <mergeCell ref="R2:S2"/>
    <mergeCell ref="T2:U2"/>
    <mergeCell ref="B1:C1"/>
  </mergeCells>
  <pageMargins left="0.7" right="0.7" top="0.75" bottom="0.75" header="0.3" footer="0.3"/>
  <pageSetup paperSize="9" orientation="portrait"/>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dimension ref="A1:AR197"/>
  <sheetViews>
    <sheetView zoomScaleNormal="100" workbookViewId="0"/>
  </sheetViews>
  <sheetFormatPr defaultColWidth="10.90625" defaultRowHeight="14.5" x14ac:dyDescent="0.35"/>
  <cols>
    <col min="1" max="1" width="35" customWidth="1"/>
    <col min="42" max="42" width="12.26953125" customWidth="1"/>
    <col min="44" max="44" width="16.54296875" customWidth="1"/>
  </cols>
  <sheetData>
    <row r="1" spans="1:39" ht="83.15" customHeight="1" x14ac:dyDescent="0.35">
      <c r="A1" s="216" t="s">
        <v>290</v>
      </c>
      <c r="B1" s="479" t="s">
        <v>114</v>
      </c>
      <c r="C1" s="466"/>
      <c r="D1" s="485" t="s">
        <v>93</v>
      </c>
      <c r="E1" s="486"/>
      <c r="F1" s="480" t="s">
        <v>115</v>
      </c>
      <c r="G1" s="466"/>
      <c r="H1" s="481" t="s">
        <v>116</v>
      </c>
      <c r="I1" s="482"/>
      <c r="J1" s="482" t="s">
        <v>117</v>
      </c>
      <c r="K1" s="483"/>
      <c r="L1" s="479" t="s">
        <v>118</v>
      </c>
      <c r="M1" s="463"/>
      <c r="N1" s="480" t="s">
        <v>119</v>
      </c>
      <c r="O1" s="463"/>
      <c r="P1" s="480" t="s">
        <v>120</v>
      </c>
      <c r="Q1" s="463"/>
      <c r="R1" s="480" t="s">
        <v>121</v>
      </c>
      <c r="S1" s="466"/>
      <c r="T1" s="479" t="s">
        <v>122</v>
      </c>
      <c r="U1" s="463"/>
      <c r="V1" s="480" t="s">
        <v>123</v>
      </c>
      <c r="W1" s="466"/>
      <c r="X1" s="479" t="s">
        <v>124</v>
      </c>
      <c r="Y1" s="463"/>
      <c r="Z1" s="480" t="s">
        <v>125</v>
      </c>
      <c r="AA1" s="463"/>
      <c r="AB1" s="480" t="s">
        <v>126</v>
      </c>
      <c r="AC1" s="466"/>
      <c r="AD1" s="479" t="s">
        <v>127</v>
      </c>
      <c r="AE1" s="463"/>
      <c r="AF1" s="480" t="s">
        <v>128</v>
      </c>
      <c r="AG1" s="463"/>
      <c r="AH1" s="480" t="s">
        <v>129</v>
      </c>
      <c r="AI1" s="464"/>
      <c r="AJ1" s="467" t="s">
        <v>298</v>
      </c>
      <c r="AK1" s="468"/>
      <c r="AL1" s="468" t="s">
        <v>299</v>
      </c>
      <c r="AM1" s="469"/>
    </row>
    <row r="2" spans="1:39" ht="15.75" customHeight="1" x14ac:dyDescent="0.35">
      <c r="A2" s="244"/>
      <c r="B2" s="368"/>
      <c r="C2" s="112"/>
      <c r="D2" s="372" t="s">
        <v>130</v>
      </c>
      <c r="E2" s="219"/>
      <c r="F2" s="373" t="s">
        <v>131</v>
      </c>
      <c r="G2" s="112"/>
      <c r="H2" s="372" t="s">
        <v>130</v>
      </c>
      <c r="I2" s="219"/>
      <c r="J2" s="373" t="s">
        <v>131</v>
      </c>
      <c r="K2" s="220"/>
      <c r="L2" s="368" t="s">
        <v>132</v>
      </c>
      <c r="M2" s="113"/>
      <c r="N2" s="373" t="s">
        <v>131</v>
      </c>
      <c r="O2" s="113"/>
      <c r="P2" s="373" t="s">
        <v>133</v>
      </c>
      <c r="Q2" s="113"/>
      <c r="R2" s="373" t="s">
        <v>134</v>
      </c>
      <c r="S2" s="112"/>
      <c r="T2" s="368" t="s">
        <v>132</v>
      </c>
      <c r="U2" s="113"/>
      <c r="V2" s="373" t="s">
        <v>131</v>
      </c>
      <c r="W2" s="112"/>
      <c r="X2" s="368" t="s">
        <v>132</v>
      </c>
      <c r="Y2" s="113"/>
      <c r="Z2" s="373" t="s">
        <v>131</v>
      </c>
      <c r="AA2" s="113"/>
      <c r="AB2" s="373" t="s">
        <v>133</v>
      </c>
      <c r="AC2" s="112"/>
      <c r="AD2" s="368" t="s">
        <v>132</v>
      </c>
      <c r="AE2" s="113"/>
      <c r="AF2" s="373" t="s">
        <v>131</v>
      </c>
      <c r="AG2" s="113"/>
      <c r="AH2" s="373" t="s">
        <v>133</v>
      </c>
      <c r="AI2" s="118"/>
      <c r="AJ2" s="373" t="s">
        <v>132</v>
      </c>
      <c r="AK2" s="121"/>
      <c r="AL2" s="373" t="s">
        <v>131</v>
      </c>
      <c r="AM2" s="122"/>
    </row>
    <row r="3" spans="1:39" x14ac:dyDescent="0.35">
      <c r="A3" s="246"/>
      <c r="B3" s="226" t="s">
        <v>135</v>
      </c>
      <c r="C3" s="228" t="s">
        <v>136</v>
      </c>
      <c r="D3" s="226" t="s">
        <v>135</v>
      </c>
      <c r="E3" s="227" t="s">
        <v>136</v>
      </c>
      <c r="F3" s="227" t="s">
        <v>135</v>
      </c>
      <c r="G3" s="228" t="s">
        <v>136</v>
      </c>
      <c r="H3" s="226" t="s">
        <v>135</v>
      </c>
      <c r="I3" s="227" t="s">
        <v>136</v>
      </c>
      <c r="J3" s="227" t="s">
        <v>135</v>
      </c>
      <c r="K3" s="228" t="s">
        <v>136</v>
      </c>
      <c r="L3" s="226" t="s">
        <v>135</v>
      </c>
      <c r="M3" s="227" t="s">
        <v>136</v>
      </c>
      <c r="N3" s="227" t="s">
        <v>135</v>
      </c>
      <c r="O3" s="227" t="s">
        <v>136</v>
      </c>
      <c r="P3" s="227" t="s">
        <v>135</v>
      </c>
      <c r="Q3" s="227" t="s">
        <v>136</v>
      </c>
      <c r="R3" s="227" t="s">
        <v>135</v>
      </c>
      <c r="S3" s="228" t="s">
        <v>136</v>
      </c>
      <c r="T3" s="226" t="s">
        <v>135</v>
      </c>
      <c r="U3" s="227" t="s">
        <v>136</v>
      </c>
      <c r="V3" s="227" t="s">
        <v>135</v>
      </c>
      <c r="W3" s="228" t="s">
        <v>136</v>
      </c>
      <c r="X3" s="226" t="s">
        <v>135</v>
      </c>
      <c r="Y3" s="227" t="s">
        <v>136</v>
      </c>
      <c r="Z3" s="227" t="s">
        <v>135</v>
      </c>
      <c r="AA3" s="227" t="s">
        <v>136</v>
      </c>
      <c r="AB3" s="227" t="s">
        <v>135</v>
      </c>
      <c r="AC3" s="228" t="s">
        <v>136</v>
      </c>
      <c r="AD3" s="226" t="s">
        <v>135</v>
      </c>
      <c r="AE3" s="227" t="s">
        <v>136</v>
      </c>
      <c r="AF3" s="227" t="s">
        <v>135</v>
      </c>
      <c r="AG3" s="227" t="s">
        <v>136</v>
      </c>
      <c r="AH3" s="227" t="s">
        <v>135</v>
      </c>
      <c r="AI3" s="228" t="s">
        <v>136</v>
      </c>
      <c r="AJ3" s="227" t="s">
        <v>135</v>
      </c>
      <c r="AK3" s="227" t="s">
        <v>136</v>
      </c>
      <c r="AL3" s="227" t="s">
        <v>135</v>
      </c>
      <c r="AM3" s="228" t="s">
        <v>136</v>
      </c>
    </row>
    <row r="4" spans="1:39" ht="15.75" customHeight="1" x14ac:dyDescent="0.35">
      <c r="A4" s="108" t="s">
        <v>65</v>
      </c>
      <c r="B4" s="151">
        <v>3984</v>
      </c>
      <c r="C4" s="152"/>
      <c r="D4" s="151">
        <v>1944</v>
      </c>
      <c r="E4" s="153"/>
      <c r="F4" s="153">
        <v>2040</v>
      </c>
      <c r="G4" s="152"/>
      <c r="H4" s="151">
        <v>2081</v>
      </c>
      <c r="I4" s="153"/>
      <c r="J4" s="153">
        <v>1895</v>
      </c>
      <c r="K4" s="152"/>
      <c r="L4" s="151">
        <v>2350</v>
      </c>
      <c r="M4" s="153"/>
      <c r="N4" s="153">
        <v>431</v>
      </c>
      <c r="O4" s="153"/>
      <c r="P4" s="153">
        <v>634</v>
      </c>
      <c r="Q4" s="153"/>
      <c r="R4" s="153">
        <v>492</v>
      </c>
      <c r="S4" s="152"/>
      <c r="T4" s="151">
        <v>615</v>
      </c>
      <c r="U4" s="153"/>
      <c r="V4" s="153">
        <v>3281</v>
      </c>
      <c r="W4" s="152"/>
      <c r="X4" s="151">
        <v>1069</v>
      </c>
      <c r="Y4" s="153"/>
      <c r="Z4" s="153">
        <v>1258</v>
      </c>
      <c r="AA4" s="153"/>
      <c r="AB4" s="153">
        <v>1657</v>
      </c>
      <c r="AC4" s="152"/>
      <c r="AD4" s="151">
        <v>290</v>
      </c>
      <c r="AE4" s="153"/>
      <c r="AF4" s="153">
        <v>1918</v>
      </c>
      <c r="AG4" s="153"/>
      <c r="AH4" s="153">
        <v>1596</v>
      </c>
      <c r="AI4" s="152"/>
      <c r="AJ4" s="123">
        <v>3442</v>
      </c>
      <c r="AK4" s="153"/>
      <c r="AL4" s="124">
        <v>327</v>
      </c>
      <c r="AM4" s="152"/>
    </row>
    <row r="5" spans="1:39" x14ac:dyDescent="0.35">
      <c r="A5" s="547" t="s">
        <v>291</v>
      </c>
      <c r="B5" s="150">
        <v>6.3779981869402803E-3</v>
      </c>
      <c r="C5" s="135"/>
      <c r="D5" s="150">
        <v>6.9822368830336498E-3</v>
      </c>
      <c r="E5" s="136"/>
      <c r="F5" s="149">
        <v>5.7538817371613499E-3</v>
      </c>
      <c r="G5" s="135"/>
      <c r="H5" s="150">
        <v>7.0967769340556696E-3</v>
      </c>
      <c r="I5" s="136"/>
      <c r="J5" s="149">
        <v>5.6440062194194496E-3</v>
      </c>
      <c r="K5" s="135"/>
      <c r="L5" s="150">
        <v>4.01525305096752E-3</v>
      </c>
      <c r="M5" s="136"/>
      <c r="N5" s="149">
        <v>4.4671613011241498E-3</v>
      </c>
      <c r="O5" s="136"/>
      <c r="P5" s="149">
        <v>1.39345474467692E-2</v>
      </c>
      <c r="Q5" s="136"/>
      <c r="R5" s="149">
        <v>2.0873698877442299E-2</v>
      </c>
      <c r="S5" s="135"/>
      <c r="T5" s="150">
        <v>8.2442287411279604E-3</v>
      </c>
      <c r="U5" s="136"/>
      <c r="V5" s="149">
        <v>5.5665043493158903E-3</v>
      </c>
      <c r="W5" s="135"/>
      <c r="X5" s="150">
        <v>8.5934243143134005E-3</v>
      </c>
      <c r="Y5" s="136"/>
      <c r="Z5" s="149">
        <v>7.2030154301592599E-3</v>
      </c>
      <c r="AA5" s="136"/>
      <c r="AB5" s="149">
        <v>4.3039526410166701E-3</v>
      </c>
      <c r="AC5" s="135"/>
      <c r="AD5" s="150">
        <v>6.1817056090781204E-3</v>
      </c>
      <c r="AE5" s="136"/>
      <c r="AF5" s="149">
        <v>8.0626520064557491E-3</v>
      </c>
      <c r="AG5" s="136"/>
      <c r="AH5" s="149">
        <v>5.0963615840461099E-3</v>
      </c>
      <c r="AI5" s="135"/>
      <c r="AJ5" s="149">
        <v>6.5064701228403996E-3</v>
      </c>
      <c r="AK5" s="144"/>
      <c r="AL5" s="149"/>
      <c r="AM5" s="137"/>
    </row>
    <row r="6" spans="1:39" x14ac:dyDescent="0.35">
      <c r="A6" s="548"/>
      <c r="B6" s="178"/>
      <c r="C6" s="177"/>
      <c r="D6" s="178"/>
      <c r="E6" s="169"/>
      <c r="F6" s="179"/>
      <c r="G6" s="177"/>
      <c r="H6" s="178"/>
      <c r="I6" s="169"/>
      <c r="J6" s="179"/>
      <c r="K6" s="177"/>
      <c r="L6" s="178"/>
      <c r="M6" s="169"/>
      <c r="N6" s="179"/>
      <c r="O6" s="169"/>
      <c r="P6" s="179"/>
      <c r="Q6" s="169"/>
      <c r="R6" s="179"/>
      <c r="S6" s="177"/>
      <c r="T6" s="178"/>
      <c r="U6" s="169"/>
      <c r="V6" s="179"/>
      <c r="W6" s="177"/>
      <c r="X6" s="178"/>
      <c r="Y6" s="169"/>
      <c r="Z6" s="179"/>
      <c r="AA6" s="169"/>
      <c r="AB6" s="179"/>
      <c r="AC6" s="177"/>
      <c r="AD6" s="178"/>
      <c r="AE6" s="169"/>
      <c r="AF6" s="179"/>
      <c r="AG6" s="169"/>
      <c r="AH6" s="179"/>
      <c r="AI6" s="177"/>
      <c r="AJ6" s="179"/>
      <c r="AK6" s="44"/>
      <c r="AL6" s="179"/>
      <c r="AM6" s="51"/>
    </row>
    <row r="7" spans="1:39" x14ac:dyDescent="0.35">
      <c r="A7" s="548">
        <v>1</v>
      </c>
      <c r="B7" s="178">
        <v>3.6559379698900998E-3</v>
      </c>
      <c r="C7" s="177"/>
      <c r="D7" s="178">
        <v>2.96504202507792E-3</v>
      </c>
      <c r="E7" s="169"/>
      <c r="F7" s="179">
        <v>4.3695624481479498E-3</v>
      </c>
      <c r="G7" s="177"/>
      <c r="H7" s="178">
        <v>3.57311847417884E-3</v>
      </c>
      <c r="I7" s="169"/>
      <c r="J7" s="179">
        <v>3.7550221713201302E-3</v>
      </c>
      <c r="K7" s="177"/>
      <c r="L7" s="178">
        <v>1.35483732719176E-3</v>
      </c>
      <c r="M7" s="169"/>
      <c r="N7" s="179">
        <v>6.1905912351657199E-3</v>
      </c>
      <c r="O7" s="169"/>
      <c r="P7" s="179">
        <v>1.01935899246975E-2</v>
      </c>
      <c r="Q7" s="169"/>
      <c r="R7" s="179">
        <v>1.7155147102010999E-2</v>
      </c>
      <c r="S7" s="177"/>
      <c r="T7" s="178">
        <v>2.0248552731936E-3</v>
      </c>
      <c r="U7" s="169"/>
      <c r="V7" s="179">
        <v>4.0727224632252697E-3</v>
      </c>
      <c r="W7" s="177"/>
      <c r="X7" s="178">
        <v>3.3240917292720498E-3</v>
      </c>
      <c r="Y7" s="169"/>
      <c r="Z7" s="179">
        <v>2.6652626747283E-3</v>
      </c>
      <c r="AA7" s="169"/>
      <c r="AB7" s="179">
        <v>4.6071718998427101E-3</v>
      </c>
      <c r="AC7" s="177"/>
      <c r="AD7" s="178"/>
      <c r="AE7" s="169"/>
      <c r="AF7" s="179">
        <v>3.3731217768848899E-3</v>
      </c>
      <c r="AG7" s="169"/>
      <c r="AH7" s="179">
        <v>5.1819661436216802E-3</v>
      </c>
      <c r="AI7" s="177"/>
      <c r="AJ7" s="179">
        <v>3.7789500731208502E-3</v>
      </c>
      <c r="AK7" s="44"/>
      <c r="AL7" s="179"/>
      <c r="AM7" s="51"/>
    </row>
    <row r="8" spans="1:39" x14ac:dyDescent="0.35">
      <c r="A8" s="548"/>
      <c r="B8" s="178"/>
      <c r="C8" s="177"/>
      <c r="D8" s="178"/>
      <c r="E8" s="169"/>
      <c r="F8" s="179"/>
      <c r="G8" s="177"/>
      <c r="H8" s="178"/>
      <c r="I8" s="169"/>
      <c r="J8" s="179"/>
      <c r="K8" s="177"/>
      <c r="L8" s="178"/>
      <c r="M8" s="169"/>
      <c r="N8" s="179"/>
      <c r="O8" s="169"/>
      <c r="P8" s="179"/>
      <c r="Q8" s="169"/>
      <c r="R8" s="179"/>
      <c r="S8" s="177"/>
      <c r="T8" s="178"/>
      <c r="U8" s="169"/>
      <c r="V8" s="179"/>
      <c r="W8" s="177"/>
      <c r="X8" s="178"/>
      <c r="Y8" s="169"/>
      <c r="Z8" s="179"/>
      <c r="AA8" s="169"/>
      <c r="AB8" s="179"/>
      <c r="AC8" s="177"/>
      <c r="AD8" s="178"/>
      <c r="AE8" s="169"/>
      <c r="AF8" s="179"/>
      <c r="AG8" s="169"/>
      <c r="AH8" s="179"/>
      <c r="AI8" s="177"/>
      <c r="AJ8" s="179"/>
      <c r="AK8" s="44"/>
      <c r="AL8" s="179"/>
      <c r="AM8" s="51"/>
    </row>
    <row r="9" spans="1:39" x14ac:dyDescent="0.35">
      <c r="A9" s="548">
        <v>2</v>
      </c>
      <c r="B9" s="178">
        <v>8.1462039946995097E-3</v>
      </c>
      <c r="C9" s="177"/>
      <c r="D9" s="178">
        <v>4.47071523633425E-3</v>
      </c>
      <c r="E9" s="169"/>
      <c r="F9" s="179">
        <v>1.1942605995935799E-2</v>
      </c>
      <c r="G9" s="177"/>
      <c r="H9" s="178">
        <v>9.0756387953116399E-3</v>
      </c>
      <c r="I9" s="169"/>
      <c r="J9" s="179">
        <v>7.1967634668567799E-3</v>
      </c>
      <c r="K9" s="177"/>
      <c r="L9" s="178">
        <v>4.0169071924926201E-3</v>
      </c>
      <c r="M9" s="169"/>
      <c r="N9" s="179">
        <v>2.2578319777648102E-2</v>
      </c>
      <c r="O9" s="169"/>
      <c r="P9" s="179">
        <v>1.4877629684647099E-2</v>
      </c>
      <c r="Q9" s="169"/>
      <c r="R9" s="179">
        <v>2.2894085961816701E-2</v>
      </c>
      <c r="S9" s="177"/>
      <c r="T9" s="178">
        <v>8.0984767300415605E-3</v>
      </c>
      <c r="U9" s="169"/>
      <c r="V9" s="179">
        <v>7.51018836823256E-3</v>
      </c>
      <c r="W9" s="177"/>
      <c r="X9" s="178">
        <v>7.0979850979009202E-3</v>
      </c>
      <c r="Y9" s="169"/>
      <c r="Z9" s="179">
        <v>8.4810475581846394E-3</v>
      </c>
      <c r="AA9" s="169"/>
      <c r="AB9" s="179">
        <v>8.5917926119994294E-3</v>
      </c>
      <c r="AC9" s="177"/>
      <c r="AD9" s="178">
        <v>1.5443315818878801E-2</v>
      </c>
      <c r="AE9" s="169"/>
      <c r="AF9" s="179">
        <v>8.5112557253415998E-3</v>
      </c>
      <c r="AG9" s="169"/>
      <c r="AH9" s="179">
        <v>6.7122030927288202E-3</v>
      </c>
      <c r="AI9" s="177"/>
      <c r="AJ9" s="179">
        <v>8.9345712053718208E-3</v>
      </c>
      <c r="AK9" s="44"/>
      <c r="AL9" s="179"/>
      <c r="AM9" s="51"/>
    </row>
    <row r="10" spans="1:39" x14ac:dyDescent="0.35">
      <c r="A10" s="548"/>
      <c r="B10" s="178"/>
      <c r="C10" s="177"/>
      <c r="D10" s="178"/>
      <c r="E10" s="169"/>
      <c r="F10" s="179"/>
      <c r="G10" s="177"/>
      <c r="H10" s="178"/>
      <c r="I10" s="169"/>
      <c r="J10" s="179"/>
      <c r="K10" s="177"/>
      <c r="L10" s="178"/>
      <c r="M10" s="169"/>
      <c r="N10" s="179"/>
      <c r="O10" s="169"/>
      <c r="P10" s="179"/>
      <c r="Q10" s="169"/>
      <c r="R10" s="179"/>
      <c r="S10" s="177"/>
      <c r="T10" s="178"/>
      <c r="U10" s="169"/>
      <c r="V10" s="179"/>
      <c r="W10" s="177"/>
      <c r="X10" s="178"/>
      <c r="Y10" s="169"/>
      <c r="Z10" s="179"/>
      <c r="AA10" s="169"/>
      <c r="AB10" s="179"/>
      <c r="AC10" s="177"/>
      <c r="AD10" s="178"/>
      <c r="AE10" s="169"/>
      <c r="AF10" s="179"/>
      <c r="AG10" s="169"/>
      <c r="AH10" s="179"/>
      <c r="AI10" s="177"/>
      <c r="AJ10" s="179"/>
      <c r="AK10" s="44"/>
      <c r="AL10" s="179"/>
      <c r="AM10" s="51"/>
    </row>
    <row r="11" spans="1:39" x14ac:dyDescent="0.35">
      <c r="A11" s="548">
        <v>3</v>
      </c>
      <c r="B11" s="178">
        <v>2.7363041928286501E-2</v>
      </c>
      <c r="C11" s="177"/>
      <c r="D11" s="178">
        <v>2.6291165673178001E-2</v>
      </c>
      <c r="E11" s="169"/>
      <c r="F11" s="179">
        <v>2.84701798975458E-2</v>
      </c>
      <c r="G11" s="177"/>
      <c r="H11" s="178">
        <v>2.5566371046259601E-2</v>
      </c>
      <c r="I11" s="169"/>
      <c r="J11" s="179">
        <v>2.93408661443747E-2</v>
      </c>
      <c r="K11" s="177"/>
      <c r="L11" s="178">
        <v>2.6797591266373499E-2</v>
      </c>
      <c r="M11" s="169"/>
      <c r="N11" s="179">
        <v>2.7782794331604299E-2</v>
      </c>
      <c r="O11" s="169"/>
      <c r="P11" s="179">
        <v>2.6108560248947602E-2</v>
      </c>
      <c r="Q11" s="169"/>
      <c r="R11" s="179">
        <v>3.4270088409628301E-2</v>
      </c>
      <c r="S11" s="177"/>
      <c r="T11" s="178">
        <v>3.6450179741829902E-2</v>
      </c>
      <c r="U11" s="169"/>
      <c r="V11" s="179">
        <v>2.5123725550365801E-2</v>
      </c>
      <c r="W11" s="177"/>
      <c r="X11" s="178">
        <v>2.8939913439497301E-2</v>
      </c>
      <c r="Y11" s="169"/>
      <c r="Z11" s="179">
        <v>2.3087729147047899E-2</v>
      </c>
      <c r="AA11" s="169"/>
      <c r="AB11" s="179">
        <v>2.94789818727818E-2</v>
      </c>
      <c r="AC11" s="177"/>
      <c r="AD11" s="178">
        <v>3.2762854723744003E-2</v>
      </c>
      <c r="AE11" s="169"/>
      <c r="AF11" s="179">
        <v>2.4436234205599899E-2</v>
      </c>
      <c r="AG11" s="169"/>
      <c r="AH11" s="179">
        <v>3.05953038967193E-2</v>
      </c>
      <c r="AI11" s="177"/>
      <c r="AJ11" s="179">
        <v>2.9568234428407999E-2</v>
      </c>
      <c r="AK11" s="44"/>
      <c r="AL11" s="179">
        <v>8.73234765396683E-3</v>
      </c>
      <c r="AM11" s="51"/>
    </row>
    <row r="12" spans="1:39" x14ac:dyDescent="0.35">
      <c r="A12" s="548"/>
      <c r="B12" s="178"/>
      <c r="C12" s="177"/>
      <c r="D12" s="178"/>
      <c r="E12" s="169"/>
      <c r="F12" s="179"/>
      <c r="G12" s="177"/>
      <c r="H12" s="178"/>
      <c r="I12" s="169"/>
      <c r="J12" s="179"/>
      <c r="K12" s="177"/>
      <c r="L12" s="178"/>
      <c r="M12" s="169"/>
      <c r="N12" s="179"/>
      <c r="O12" s="169"/>
      <c r="P12" s="179"/>
      <c r="Q12" s="169"/>
      <c r="R12" s="179"/>
      <c r="S12" s="177"/>
      <c r="T12" s="178"/>
      <c r="U12" s="169"/>
      <c r="V12" s="179"/>
      <c r="W12" s="177"/>
      <c r="X12" s="178"/>
      <c r="Y12" s="169"/>
      <c r="Z12" s="179"/>
      <c r="AA12" s="169"/>
      <c r="AB12" s="179"/>
      <c r="AC12" s="177"/>
      <c r="AD12" s="178"/>
      <c r="AE12" s="169"/>
      <c r="AF12" s="179"/>
      <c r="AG12" s="169"/>
      <c r="AH12" s="179"/>
      <c r="AI12" s="177"/>
      <c r="AJ12" s="179"/>
      <c r="AK12" s="44"/>
      <c r="AL12" s="179"/>
      <c r="AM12" s="51"/>
    </row>
    <row r="13" spans="1:39" x14ac:dyDescent="0.35">
      <c r="A13" s="548">
        <v>4</v>
      </c>
      <c r="B13" s="178">
        <v>3.1892991436683102E-2</v>
      </c>
      <c r="C13" s="177"/>
      <c r="D13" s="178">
        <v>2.63614880283266E-2</v>
      </c>
      <c r="E13" s="169"/>
      <c r="F13" s="179">
        <v>3.7606465749870699E-2</v>
      </c>
      <c r="G13" s="177"/>
      <c r="H13" s="178">
        <v>2.48967141147142E-2</v>
      </c>
      <c r="I13" s="169"/>
      <c r="J13" s="179">
        <v>3.9232811005000201E-2</v>
      </c>
      <c r="K13" s="177"/>
      <c r="L13" s="178">
        <v>2.5172309978525199E-2</v>
      </c>
      <c r="M13" s="169"/>
      <c r="N13" s="179">
        <v>4.6014810487026402E-2</v>
      </c>
      <c r="O13" s="169"/>
      <c r="P13" s="179">
        <v>5.0501734524233802E-2</v>
      </c>
      <c r="Q13" s="169"/>
      <c r="R13" s="179">
        <v>5.7002174072397702E-2</v>
      </c>
      <c r="S13" s="177"/>
      <c r="T13" s="178">
        <v>3.7358791829618203E-2</v>
      </c>
      <c r="U13" s="169"/>
      <c r="V13" s="179">
        <v>2.9193150142660201E-2</v>
      </c>
      <c r="W13" s="177"/>
      <c r="X13" s="178">
        <v>3.8439108864939203E-2</v>
      </c>
      <c r="Y13" s="169"/>
      <c r="Z13" s="179">
        <v>2.89247622316386E-2</v>
      </c>
      <c r="AA13" s="169"/>
      <c r="AB13" s="179">
        <v>2.97582745785996E-2</v>
      </c>
      <c r="AC13" s="177"/>
      <c r="AD13" s="178">
        <v>5.0285955457555903E-2</v>
      </c>
      <c r="AE13" s="169"/>
      <c r="AF13" s="179">
        <v>4.0927149797421798E-2</v>
      </c>
      <c r="AG13" s="169"/>
      <c r="AH13" s="179">
        <v>1.93276935325261E-2</v>
      </c>
      <c r="AI13" s="177"/>
      <c r="AJ13" s="179">
        <v>3.3023870108058698E-2</v>
      </c>
      <c r="AK13" s="44"/>
      <c r="AL13" s="179">
        <v>1.52858388214209E-2</v>
      </c>
      <c r="AM13" s="51"/>
    </row>
    <row r="14" spans="1:39" x14ac:dyDescent="0.35">
      <c r="A14" s="548"/>
      <c r="B14" s="178"/>
      <c r="C14" s="177"/>
      <c r="D14" s="178"/>
      <c r="E14" s="169"/>
      <c r="F14" s="179"/>
      <c r="G14" s="177"/>
      <c r="H14" s="178"/>
      <c r="I14" s="169"/>
      <c r="J14" s="179"/>
      <c r="K14" s="177"/>
      <c r="L14" s="178"/>
      <c r="M14" s="169"/>
      <c r="N14" s="179"/>
      <c r="O14" s="169"/>
      <c r="P14" s="179"/>
      <c r="Q14" s="169"/>
      <c r="R14" s="179"/>
      <c r="S14" s="177"/>
      <c r="T14" s="178"/>
      <c r="U14" s="169"/>
      <c r="V14" s="179"/>
      <c r="W14" s="177"/>
      <c r="X14" s="178"/>
      <c r="Y14" s="169"/>
      <c r="Z14" s="179"/>
      <c r="AA14" s="169"/>
      <c r="AB14" s="179"/>
      <c r="AC14" s="177"/>
      <c r="AD14" s="178"/>
      <c r="AE14" s="169"/>
      <c r="AF14" s="179"/>
      <c r="AG14" s="169"/>
      <c r="AH14" s="179"/>
      <c r="AI14" s="177"/>
      <c r="AJ14" s="179"/>
      <c r="AK14" s="44"/>
      <c r="AL14" s="179"/>
      <c r="AM14" s="51"/>
    </row>
    <row r="15" spans="1:39" x14ac:dyDescent="0.35">
      <c r="A15" s="548">
        <v>5</v>
      </c>
      <c r="B15" s="178">
        <v>7.3612569383423698E-2</v>
      </c>
      <c r="C15" s="177"/>
      <c r="D15" s="178">
        <v>7.0453791937705401E-2</v>
      </c>
      <c r="E15" s="169"/>
      <c r="F15" s="179">
        <v>7.6875261723072894E-2</v>
      </c>
      <c r="G15" s="177"/>
      <c r="H15" s="178">
        <v>6.9413378417813698E-2</v>
      </c>
      <c r="I15" s="169"/>
      <c r="J15" s="179">
        <v>7.8082377482833296E-2</v>
      </c>
      <c r="K15" s="177"/>
      <c r="L15" s="178">
        <v>6.7083692511473794E-2</v>
      </c>
      <c r="M15" s="169"/>
      <c r="N15" s="179">
        <v>8.9462495973570894E-2</v>
      </c>
      <c r="O15" s="169"/>
      <c r="P15" s="179">
        <v>8.8778139521638696E-2</v>
      </c>
      <c r="Q15" s="169"/>
      <c r="R15" s="179">
        <v>9.0048878466419804E-2</v>
      </c>
      <c r="S15" s="177"/>
      <c r="T15" s="178">
        <v>8.6141801872087295E-2</v>
      </c>
      <c r="U15" s="169"/>
      <c r="V15" s="179">
        <v>7.0610090124091293E-2</v>
      </c>
      <c r="W15" s="177"/>
      <c r="X15" s="178">
        <v>7.4596932516159203E-2</v>
      </c>
      <c r="Y15" s="169"/>
      <c r="Z15" s="179">
        <v>7.18705795690701E-2</v>
      </c>
      <c r="AA15" s="169"/>
      <c r="AB15" s="179">
        <v>7.4248718945450307E-2</v>
      </c>
      <c r="AC15" s="177"/>
      <c r="AD15" s="178">
        <v>0.110861762108526</v>
      </c>
      <c r="AE15" s="169"/>
      <c r="AF15" s="179">
        <v>7.5842905442334296E-2</v>
      </c>
      <c r="AG15" s="169"/>
      <c r="AH15" s="179">
        <v>6.1866998398569802E-2</v>
      </c>
      <c r="AI15" s="177"/>
      <c r="AJ15" s="179">
        <v>7.6748231515342796E-2</v>
      </c>
      <c r="AK15" s="44"/>
      <c r="AL15" s="179">
        <v>5.2565606908729898E-2</v>
      </c>
      <c r="AM15" s="51"/>
    </row>
    <row r="16" spans="1:39" x14ac:dyDescent="0.35">
      <c r="A16" s="548"/>
      <c r="B16" s="178"/>
      <c r="C16" s="177"/>
      <c r="D16" s="178"/>
      <c r="E16" s="169"/>
      <c r="F16" s="179"/>
      <c r="G16" s="177"/>
      <c r="H16" s="178"/>
      <c r="I16" s="169"/>
      <c r="J16" s="179"/>
      <c r="K16" s="177"/>
      <c r="L16" s="178"/>
      <c r="M16" s="169"/>
      <c r="N16" s="179"/>
      <c r="O16" s="169"/>
      <c r="P16" s="179"/>
      <c r="Q16" s="169"/>
      <c r="R16" s="179"/>
      <c r="S16" s="177"/>
      <c r="T16" s="178"/>
      <c r="U16" s="169"/>
      <c r="V16" s="179"/>
      <c r="W16" s="177"/>
      <c r="X16" s="178"/>
      <c r="Y16" s="169"/>
      <c r="Z16" s="179"/>
      <c r="AA16" s="169"/>
      <c r="AB16" s="179"/>
      <c r="AC16" s="177"/>
      <c r="AD16" s="178"/>
      <c r="AE16" s="169"/>
      <c r="AF16" s="179"/>
      <c r="AG16" s="169"/>
      <c r="AH16" s="179"/>
      <c r="AI16" s="177"/>
      <c r="AJ16" s="179"/>
      <c r="AK16" s="44"/>
      <c r="AL16" s="179"/>
      <c r="AM16" s="51"/>
    </row>
    <row r="17" spans="1:41" x14ac:dyDescent="0.35">
      <c r="A17" s="548">
        <v>6</v>
      </c>
      <c r="B17" s="178">
        <v>9.8809259172107394E-2</v>
      </c>
      <c r="C17" s="177"/>
      <c r="D17" s="178">
        <v>9.6964865336140599E-2</v>
      </c>
      <c r="E17" s="169"/>
      <c r="F17" s="179">
        <v>0.10071432837793599</v>
      </c>
      <c r="G17" s="177"/>
      <c r="H17" s="178">
        <v>9.8987757632605505E-2</v>
      </c>
      <c r="I17" s="169"/>
      <c r="J17" s="179">
        <v>9.8200078834158003E-2</v>
      </c>
      <c r="K17" s="177"/>
      <c r="L17" s="178">
        <v>9.9670501721547497E-2</v>
      </c>
      <c r="M17" s="169"/>
      <c r="N17" s="179">
        <v>8.2863234940976901E-2</v>
      </c>
      <c r="O17" s="169"/>
      <c r="P17" s="179">
        <v>0.105834201843061</v>
      </c>
      <c r="Q17" s="169"/>
      <c r="R17" s="179">
        <v>8.2182509603693693E-2</v>
      </c>
      <c r="S17" s="177"/>
      <c r="T17" s="178">
        <v>9.8649902356593697E-2</v>
      </c>
      <c r="U17" s="169"/>
      <c r="V17" s="179">
        <v>9.5959311999066196E-2</v>
      </c>
      <c r="W17" s="177"/>
      <c r="X17" s="178">
        <v>8.6029620848880897E-2</v>
      </c>
      <c r="Y17" s="169"/>
      <c r="Z17" s="179">
        <v>0.100343350105317</v>
      </c>
      <c r="AA17" s="169"/>
      <c r="AB17" s="179">
        <v>0.106124276914943</v>
      </c>
      <c r="AC17" s="177"/>
      <c r="AD17" s="178">
        <v>0.103133400958555</v>
      </c>
      <c r="AE17" s="169"/>
      <c r="AF17" s="179">
        <v>0.108530159415517</v>
      </c>
      <c r="AG17" s="169"/>
      <c r="AH17" s="179">
        <v>8.6577888970646805E-2</v>
      </c>
      <c r="AI17" s="177"/>
      <c r="AJ17" s="179">
        <v>0.10566285657754799</v>
      </c>
      <c r="AK17" s="44"/>
      <c r="AL17" s="179">
        <v>4.87814080794347E-2</v>
      </c>
      <c r="AM17" s="51"/>
    </row>
    <row r="18" spans="1:41" x14ac:dyDescent="0.35">
      <c r="A18" s="548"/>
      <c r="B18" s="178"/>
      <c r="C18" s="177"/>
      <c r="D18" s="178"/>
      <c r="E18" s="169"/>
      <c r="F18" s="179"/>
      <c r="G18" s="177"/>
      <c r="H18" s="178"/>
      <c r="I18" s="169"/>
      <c r="J18" s="179"/>
      <c r="K18" s="177"/>
      <c r="L18" s="178"/>
      <c r="M18" s="169"/>
      <c r="N18" s="179"/>
      <c r="O18" s="169"/>
      <c r="P18" s="179"/>
      <c r="Q18" s="169"/>
      <c r="R18" s="179"/>
      <c r="S18" s="177"/>
      <c r="T18" s="178"/>
      <c r="U18" s="169"/>
      <c r="V18" s="179"/>
      <c r="W18" s="177"/>
      <c r="X18" s="178"/>
      <c r="Y18" s="169"/>
      <c r="Z18" s="179"/>
      <c r="AA18" s="169"/>
      <c r="AB18" s="179"/>
      <c r="AC18" s="177"/>
      <c r="AD18" s="178"/>
      <c r="AE18" s="169"/>
      <c r="AF18" s="179"/>
      <c r="AG18" s="169"/>
      <c r="AH18" s="179"/>
      <c r="AI18" s="177"/>
      <c r="AJ18" s="179"/>
      <c r="AK18" s="44"/>
      <c r="AL18" s="179"/>
      <c r="AM18" s="51"/>
    </row>
    <row r="19" spans="1:41" x14ac:dyDescent="0.35">
      <c r="A19" s="548">
        <v>7</v>
      </c>
      <c r="B19" s="178">
        <v>0.15164146478226601</v>
      </c>
      <c r="C19" s="177"/>
      <c r="D19" s="178">
        <v>0.15221426693859</v>
      </c>
      <c r="E19" s="169"/>
      <c r="F19" s="179">
        <v>0.15104981904600101</v>
      </c>
      <c r="G19" s="177"/>
      <c r="H19" s="178">
        <v>0.14573420842363299</v>
      </c>
      <c r="I19" s="169"/>
      <c r="J19" s="179">
        <v>0.1570589805108</v>
      </c>
      <c r="K19" s="177"/>
      <c r="L19" s="178">
        <v>0.144083553849499</v>
      </c>
      <c r="M19" s="169"/>
      <c r="N19" s="179">
        <v>0.143837179420339</v>
      </c>
      <c r="O19" s="169"/>
      <c r="P19" s="179">
        <v>0.208482293065956</v>
      </c>
      <c r="Q19" s="169"/>
      <c r="R19" s="179">
        <v>0.145475667461164</v>
      </c>
      <c r="S19" s="177"/>
      <c r="T19" s="178">
        <v>0.15540969504017599</v>
      </c>
      <c r="U19" s="169"/>
      <c r="V19" s="179">
        <v>0.15099710901105001</v>
      </c>
      <c r="W19" s="177"/>
      <c r="X19" s="178">
        <v>0.149251472167927</v>
      </c>
      <c r="Y19" s="169"/>
      <c r="Z19" s="179">
        <v>0.15615387569410599</v>
      </c>
      <c r="AA19" s="169"/>
      <c r="AB19" s="179">
        <v>0.149887904873196</v>
      </c>
      <c r="AC19" s="177"/>
      <c r="AD19" s="178">
        <v>0.107282063767085</v>
      </c>
      <c r="AE19" s="169"/>
      <c r="AF19" s="179">
        <v>0.152422122212726</v>
      </c>
      <c r="AG19" s="169"/>
      <c r="AH19" s="179">
        <v>0.16260376661756801</v>
      </c>
      <c r="AI19" s="177"/>
      <c r="AJ19" s="179">
        <v>0.155457648168562</v>
      </c>
      <c r="AK19" s="44"/>
      <c r="AL19" s="179">
        <v>0.13174037512405001</v>
      </c>
      <c r="AM19" s="51"/>
    </row>
    <row r="20" spans="1:41" x14ac:dyDescent="0.35">
      <c r="A20" s="548"/>
      <c r="B20" s="178"/>
      <c r="C20" s="177"/>
      <c r="D20" s="178"/>
      <c r="E20" s="169"/>
      <c r="F20" s="179"/>
      <c r="G20" s="177"/>
      <c r="H20" s="178"/>
      <c r="I20" s="169"/>
      <c r="J20" s="179"/>
      <c r="K20" s="177"/>
      <c r="L20" s="178"/>
      <c r="M20" s="169"/>
      <c r="N20" s="179"/>
      <c r="O20" s="169"/>
      <c r="P20" s="179"/>
      <c r="Q20" s="169"/>
      <c r="R20" s="179"/>
      <c r="S20" s="177"/>
      <c r="T20" s="178"/>
      <c r="U20" s="169"/>
      <c r="V20" s="179"/>
      <c r="W20" s="177"/>
      <c r="X20" s="178"/>
      <c r="Y20" s="169"/>
      <c r="Z20" s="179"/>
      <c r="AA20" s="169"/>
      <c r="AB20" s="179"/>
      <c r="AC20" s="177"/>
      <c r="AD20" s="178"/>
      <c r="AE20" s="169"/>
      <c r="AF20" s="179"/>
      <c r="AG20" s="169"/>
      <c r="AH20" s="179"/>
      <c r="AI20" s="177"/>
      <c r="AJ20" s="179"/>
      <c r="AK20" s="44"/>
      <c r="AL20" s="179"/>
      <c r="AM20" s="51"/>
    </row>
    <row r="21" spans="1:41" x14ac:dyDescent="0.35">
      <c r="A21" s="548">
        <v>8</v>
      </c>
      <c r="B21" s="178">
        <v>0.199442737956703</v>
      </c>
      <c r="C21" s="177"/>
      <c r="D21" s="178">
        <v>0.19357166213757401</v>
      </c>
      <c r="E21" s="169"/>
      <c r="F21" s="179">
        <v>0.205506955657933</v>
      </c>
      <c r="G21" s="177"/>
      <c r="H21" s="178">
        <v>0.21536791278303899</v>
      </c>
      <c r="I21" s="169"/>
      <c r="J21" s="179">
        <v>0.183372630598892</v>
      </c>
      <c r="K21" s="177"/>
      <c r="L21" s="178">
        <v>0.20680859230258999</v>
      </c>
      <c r="M21" s="169"/>
      <c r="N21" s="179">
        <v>0.20442951028026199</v>
      </c>
      <c r="O21" s="169"/>
      <c r="P21" s="179">
        <v>0.181088967990403</v>
      </c>
      <c r="Q21" s="169"/>
      <c r="R21" s="179">
        <v>0.158309626684315</v>
      </c>
      <c r="S21" s="177"/>
      <c r="T21" s="178">
        <v>0.188304540539457</v>
      </c>
      <c r="U21" s="169"/>
      <c r="V21" s="179">
        <v>0.203302769776569</v>
      </c>
      <c r="W21" s="177"/>
      <c r="X21" s="178">
        <v>0.187185645222471</v>
      </c>
      <c r="Y21" s="169"/>
      <c r="Z21" s="179">
        <v>0.17901956403392799</v>
      </c>
      <c r="AA21" s="169"/>
      <c r="AB21" s="179">
        <v>0.22263316936555699</v>
      </c>
      <c r="AC21" s="177"/>
      <c r="AD21" s="178">
        <v>0.19517974661871201</v>
      </c>
      <c r="AE21" s="169"/>
      <c r="AF21" s="179">
        <v>0.185141666377134</v>
      </c>
      <c r="AG21" s="169"/>
      <c r="AH21" s="179">
        <v>0.214736859306281</v>
      </c>
      <c r="AI21" s="177"/>
      <c r="AJ21" s="179">
        <v>0.19889897123678901</v>
      </c>
      <c r="AK21" s="44"/>
      <c r="AL21" s="179">
        <v>0.183638403736198</v>
      </c>
      <c r="AM21" s="51"/>
    </row>
    <row r="22" spans="1:41" x14ac:dyDescent="0.35">
      <c r="A22" s="548"/>
      <c r="B22" s="178"/>
      <c r="C22" s="177"/>
      <c r="D22" s="178"/>
      <c r="E22" s="169"/>
      <c r="F22" s="179"/>
      <c r="G22" s="177"/>
      <c r="H22" s="178"/>
      <c r="I22" s="169"/>
      <c r="J22" s="179"/>
      <c r="K22" s="177"/>
      <c r="L22" s="178"/>
      <c r="M22" s="169"/>
      <c r="N22" s="179"/>
      <c r="O22" s="169"/>
      <c r="P22" s="179"/>
      <c r="Q22" s="169"/>
      <c r="R22" s="179"/>
      <c r="S22" s="177"/>
      <c r="T22" s="178"/>
      <c r="U22" s="169"/>
      <c r="V22" s="179"/>
      <c r="W22" s="177"/>
      <c r="X22" s="178"/>
      <c r="Y22" s="169"/>
      <c r="Z22" s="179"/>
      <c r="AA22" s="169"/>
      <c r="AB22" s="179"/>
      <c r="AC22" s="177"/>
      <c r="AD22" s="178"/>
      <c r="AE22" s="169"/>
      <c r="AF22" s="179"/>
      <c r="AG22" s="169"/>
      <c r="AH22" s="179"/>
      <c r="AI22" s="177"/>
      <c r="AJ22" s="179"/>
      <c r="AK22" s="44"/>
      <c r="AL22" s="179"/>
      <c r="AM22" s="51"/>
    </row>
    <row r="23" spans="1:41" x14ac:dyDescent="0.35">
      <c r="A23" s="548">
        <v>9</v>
      </c>
      <c r="B23" s="178">
        <v>0.117590511517152</v>
      </c>
      <c r="C23" s="177"/>
      <c r="D23" s="178">
        <v>0.110613494905847</v>
      </c>
      <c r="E23" s="169"/>
      <c r="F23" s="179">
        <v>0.12479705235217201</v>
      </c>
      <c r="G23" s="177"/>
      <c r="H23" s="178">
        <v>0.124335549256609</v>
      </c>
      <c r="I23" s="169"/>
      <c r="J23" s="179">
        <v>0.11033277205507799</v>
      </c>
      <c r="K23" s="177"/>
      <c r="L23" s="178">
        <v>0.121120252755715</v>
      </c>
      <c r="M23" s="169"/>
      <c r="N23" s="179">
        <v>0.108623207337843</v>
      </c>
      <c r="O23" s="169"/>
      <c r="P23" s="179">
        <v>0.107197354068008</v>
      </c>
      <c r="Q23" s="169"/>
      <c r="R23" s="179">
        <v>0.122433247497107</v>
      </c>
      <c r="S23" s="177"/>
      <c r="T23" s="178">
        <v>0.11935851257496199</v>
      </c>
      <c r="U23" s="169"/>
      <c r="V23" s="179">
        <v>0.11879357811430299</v>
      </c>
      <c r="W23" s="177"/>
      <c r="X23" s="178">
        <v>9.3017262887277602E-2</v>
      </c>
      <c r="Y23" s="169"/>
      <c r="Z23" s="179">
        <v>0.12063949092979299</v>
      </c>
      <c r="AA23" s="169"/>
      <c r="AB23" s="179">
        <v>0.13158289251255101</v>
      </c>
      <c r="AC23" s="177"/>
      <c r="AD23" s="178">
        <v>9.1504507775614904E-2</v>
      </c>
      <c r="AE23" s="169"/>
      <c r="AF23" s="179">
        <v>0.11165064008462</v>
      </c>
      <c r="AG23" s="169"/>
      <c r="AH23" s="179">
        <v>0.129983523791105</v>
      </c>
      <c r="AI23" s="177"/>
      <c r="AJ23" s="179">
        <v>0.112147448739532</v>
      </c>
      <c r="AK23" s="44"/>
      <c r="AL23" s="179">
        <v>0.161795255503486</v>
      </c>
      <c r="AM23" s="51"/>
    </row>
    <row r="24" spans="1:41" x14ac:dyDescent="0.35">
      <c r="A24" s="548"/>
      <c r="B24" s="178"/>
      <c r="C24" s="177"/>
      <c r="D24" s="178"/>
      <c r="E24" s="169"/>
      <c r="F24" s="179"/>
      <c r="G24" s="177"/>
      <c r="H24" s="178"/>
      <c r="I24" s="169"/>
      <c r="J24" s="179"/>
      <c r="K24" s="177"/>
      <c r="L24" s="178"/>
      <c r="M24" s="169"/>
      <c r="N24" s="179"/>
      <c r="O24" s="169"/>
      <c r="P24" s="179"/>
      <c r="Q24" s="169"/>
      <c r="R24" s="179"/>
      <c r="S24" s="177"/>
      <c r="T24" s="178"/>
      <c r="U24" s="169"/>
      <c r="V24" s="179"/>
      <c r="W24" s="177"/>
      <c r="X24" s="178"/>
      <c r="Y24" s="169"/>
      <c r="Z24" s="179"/>
      <c r="AA24" s="169"/>
      <c r="AB24" s="179"/>
      <c r="AC24" s="177"/>
      <c r="AD24" s="178"/>
      <c r="AE24" s="169"/>
      <c r="AF24" s="179"/>
      <c r="AG24" s="169"/>
      <c r="AH24" s="179"/>
      <c r="AI24" s="177"/>
      <c r="AJ24" s="179"/>
      <c r="AK24" s="44"/>
      <c r="AL24" s="179"/>
      <c r="AM24" s="51"/>
    </row>
    <row r="25" spans="1:41" x14ac:dyDescent="0.35">
      <c r="A25" s="548" t="s">
        <v>292</v>
      </c>
      <c r="B25" s="178">
        <v>0.26878818865271398</v>
      </c>
      <c r="C25" s="177"/>
      <c r="D25" s="178">
        <v>0.29591056304968599</v>
      </c>
      <c r="E25" s="169"/>
      <c r="F25" s="179">
        <v>0.240773564419517</v>
      </c>
      <c r="G25" s="177"/>
      <c r="H25" s="178">
        <v>0.26585554000036099</v>
      </c>
      <c r="I25" s="169"/>
      <c r="J25" s="179">
        <v>0.27235025707666</v>
      </c>
      <c r="K25" s="177"/>
      <c r="L25" s="178">
        <v>0.29062225856776203</v>
      </c>
      <c r="M25" s="169"/>
      <c r="N25" s="179">
        <v>0.25181676564745398</v>
      </c>
      <c r="O25" s="169"/>
      <c r="P25" s="179">
        <v>0.16989644570721801</v>
      </c>
      <c r="Q25" s="169"/>
      <c r="R25" s="179">
        <v>0.22482300486394499</v>
      </c>
      <c r="S25" s="177"/>
      <c r="T25" s="178">
        <v>0.25252776060433701</v>
      </c>
      <c r="U25" s="169"/>
      <c r="V25" s="179">
        <v>0.27527750603703899</v>
      </c>
      <c r="W25" s="177"/>
      <c r="X25" s="178">
        <v>0.30543896756699701</v>
      </c>
      <c r="Y25" s="169"/>
      <c r="Z25" s="179">
        <v>0.28927647401249601</v>
      </c>
      <c r="AA25" s="169"/>
      <c r="AB25" s="179">
        <v>0.22942355655275901</v>
      </c>
      <c r="AC25" s="177"/>
      <c r="AD25" s="178">
        <v>0.275963000887334</v>
      </c>
      <c r="AE25" s="169"/>
      <c r="AF25" s="179">
        <v>0.26900355356842998</v>
      </c>
      <c r="AG25" s="169"/>
      <c r="AH25" s="179">
        <v>0.26820210864003902</v>
      </c>
      <c r="AI25" s="177"/>
      <c r="AJ25" s="179">
        <v>0.25649714459363598</v>
      </c>
      <c r="AK25" s="44"/>
      <c r="AL25" s="179">
        <v>0.38673145099304002</v>
      </c>
      <c r="AM25" s="51"/>
    </row>
    <row r="26" spans="1:41" x14ac:dyDescent="0.35">
      <c r="A26" s="548"/>
      <c r="B26" s="178"/>
      <c r="C26" s="177"/>
      <c r="D26" s="178"/>
      <c r="E26" s="169"/>
      <c r="F26" s="179"/>
      <c r="G26" s="177"/>
      <c r="H26" s="178"/>
      <c r="I26" s="169"/>
      <c r="J26" s="179"/>
      <c r="K26" s="177"/>
      <c r="L26" s="178"/>
      <c r="M26" s="169"/>
      <c r="N26" s="179"/>
      <c r="O26" s="169"/>
      <c r="P26" s="179"/>
      <c r="Q26" s="169"/>
      <c r="R26" s="179"/>
      <c r="S26" s="177"/>
      <c r="T26" s="178"/>
      <c r="U26" s="169"/>
      <c r="V26" s="179"/>
      <c r="W26" s="177"/>
      <c r="X26" s="178"/>
      <c r="Y26" s="169"/>
      <c r="Z26" s="179"/>
      <c r="AA26" s="169"/>
      <c r="AB26" s="179"/>
      <c r="AC26" s="177"/>
      <c r="AD26" s="178"/>
      <c r="AE26" s="169"/>
      <c r="AF26" s="179"/>
      <c r="AG26" s="169"/>
      <c r="AH26" s="179"/>
      <c r="AI26" s="177"/>
      <c r="AJ26" s="179"/>
      <c r="AK26" s="44"/>
      <c r="AL26" s="179"/>
      <c r="AM26" s="51"/>
    </row>
    <row r="27" spans="1:41" x14ac:dyDescent="0.35">
      <c r="A27" s="548" t="s">
        <v>91</v>
      </c>
      <c r="B27" s="178">
        <v>1.5343175066011301E-3</v>
      </c>
      <c r="C27" s="177"/>
      <c r="D27" s="178">
        <v>1.6850698376536101E-3</v>
      </c>
      <c r="E27" s="169"/>
      <c r="F27" s="179">
        <v>1.37860584784659E-3</v>
      </c>
      <c r="G27" s="177"/>
      <c r="H27" s="178">
        <v>1.4956933473302999E-3</v>
      </c>
      <c r="I27" s="169"/>
      <c r="J27" s="179">
        <v>1.5799628424484199E-3</v>
      </c>
      <c r="K27" s="177"/>
      <c r="L27" s="178">
        <v>1.05512419441957E-3</v>
      </c>
      <c r="M27" s="169"/>
      <c r="N27" s="179"/>
      <c r="O27" s="169"/>
      <c r="P27" s="179">
        <v>2.1458156557654798E-3</v>
      </c>
      <c r="Q27" s="169"/>
      <c r="R27" s="179">
        <v>8.2407894972079693E-3</v>
      </c>
      <c r="S27" s="177"/>
      <c r="T27" s="178"/>
      <c r="U27" s="169"/>
      <c r="V27" s="179">
        <v>1.4174971578726401E-3</v>
      </c>
      <c r="W27" s="177"/>
      <c r="X27" s="178">
        <v>2.07477900430483E-3</v>
      </c>
      <c r="Y27" s="169"/>
      <c r="Z27" s="179">
        <v>1.7376012259707301E-3</v>
      </c>
      <c r="AA27" s="169"/>
      <c r="AB27" s="179">
        <v>1.0268557808822999E-3</v>
      </c>
      <c r="AC27" s="177"/>
      <c r="AD27" s="178">
        <v>1.6040955963324301E-3</v>
      </c>
      <c r="AE27" s="169"/>
      <c r="AF27" s="179">
        <v>2.0269833231833199E-3</v>
      </c>
      <c r="AG27" s="169"/>
      <c r="AH27" s="179">
        <v>1.0943017234887899E-3</v>
      </c>
      <c r="AI27" s="177"/>
      <c r="AJ27" s="179">
        <v>1.28325481652204E-3</v>
      </c>
      <c r="AK27" s="44"/>
      <c r="AL27" s="179">
        <v>1.82643090043732E-3</v>
      </c>
      <c r="AM27" s="51"/>
    </row>
    <row r="28" spans="1:41" x14ac:dyDescent="0.35">
      <c r="A28" s="548"/>
      <c r="B28" s="178"/>
      <c r="C28" s="177"/>
      <c r="D28" s="178"/>
      <c r="E28" s="169"/>
      <c r="F28" s="179"/>
      <c r="G28" s="177"/>
      <c r="H28" s="178"/>
      <c r="I28" s="169"/>
      <c r="J28" s="179"/>
      <c r="K28" s="177"/>
      <c r="L28" s="178"/>
      <c r="M28" s="169"/>
      <c r="N28" s="179"/>
      <c r="O28" s="169"/>
      <c r="P28" s="179"/>
      <c r="Q28" s="169"/>
      <c r="R28" s="179"/>
      <c r="S28" s="177"/>
      <c r="T28" s="178"/>
      <c r="U28" s="169"/>
      <c r="V28" s="179"/>
      <c r="W28" s="177"/>
      <c r="X28" s="178"/>
      <c r="Y28" s="169"/>
      <c r="Z28" s="179"/>
      <c r="AA28" s="169"/>
      <c r="AB28" s="179"/>
      <c r="AC28" s="177"/>
      <c r="AD28" s="178"/>
      <c r="AE28" s="169"/>
      <c r="AF28" s="179"/>
      <c r="AG28" s="169"/>
      <c r="AH28" s="179"/>
      <c r="AI28" s="177"/>
      <c r="AJ28" s="179"/>
      <c r="AK28" s="44"/>
      <c r="AL28" s="179"/>
      <c r="AM28" s="51"/>
    </row>
    <row r="29" spans="1:41" x14ac:dyDescent="0.35">
      <c r="A29" s="548" t="s">
        <v>99</v>
      </c>
      <c r="B29" s="178">
        <v>1.11447775125333E-2</v>
      </c>
      <c r="C29" s="177"/>
      <c r="D29" s="178">
        <v>1.1515638010854101E-2</v>
      </c>
      <c r="E29" s="169"/>
      <c r="F29" s="179">
        <v>1.07617167468597E-2</v>
      </c>
      <c r="G29" s="177"/>
      <c r="H29" s="178">
        <v>8.6013407740887001E-3</v>
      </c>
      <c r="I29" s="169"/>
      <c r="J29" s="179">
        <v>1.38534715921596E-2</v>
      </c>
      <c r="K29" s="177"/>
      <c r="L29" s="178">
        <v>8.19912528144205E-3</v>
      </c>
      <c r="M29" s="169"/>
      <c r="N29" s="179">
        <v>1.19339292669853E-2</v>
      </c>
      <c r="O29" s="169"/>
      <c r="P29" s="179">
        <v>2.09607203186543E-2</v>
      </c>
      <c r="Q29" s="169"/>
      <c r="R29" s="179">
        <v>1.6291081502851398E-2</v>
      </c>
      <c r="S29" s="177"/>
      <c r="T29" s="178">
        <v>7.4312546965756903E-3</v>
      </c>
      <c r="U29" s="169"/>
      <c r="V29" s="179">
        <v>1.2175846906209299E-2</v>
      </c>
      <c r="W29" s="177"/>
      <c r="X29" s="178">
        <v>1.6010796340059801E-2</v>
      </c>
      <c r="Y29" s="169"/>
      <c r="Z29" s="179">
        <v>1.05972473875596E-2</v>
      </c>
      <c r="AA29" s="169"/>
      <c r="AB29" s="179">
        <v>8.3324514504211303E-3</v>
      </c>
      <c r="AC29" s="177"/>
      <c r="AD29" s="178">
        <v>9.7975906785852298E-3</v>
      </c>
      <c r="AE29" s="169"/>
      <c r="AF29" s="179">
        <v>1.0071556064351599E-2</v>
      </c>
      <c r="AG29" s="169"/>
      <c r="AH29" s="179">
        <v>8.0210243026591094E-3</v>
      </c>
      <c r="AI29" s="177"/>
      <c r="AJ29" s="179">
        <v>1.14923484142683E-2</v>
      </c>
      <c r="AK29" s="44"/>
      <c r="AL29" s="179">
        <v>8.9028822792370805E-3</v>
      </c>
      <c r="AM29" s="51"/>
    </row>
    <row r="30" spans="1:41" ht="15.75" customHeight="1" x14ac:dyDescent="0.35">
      <c r="A30" s="549"/>
      <c r="B30" s="178"/>
      <c r="C30" s="177"/>
      <c r="D30" s="178"/>
      <c r="E30" s="169"/>
      <c r="F30" s="179"/>
      <c r="G30" s="177"/>
      <c r="H30" s="178"/>
      <c r="I30" s="169"/>
      <c r="J30" s="179"/>
      <c r="K30" s="177"/>
      <c r="L30" s="178"/>
      <c r="M30" s="169"/>
      <c r="N30" s="179"/>
      <c r="O30" s="169"/>
      <c r="P30" s="179"/>
      <c r="Q30" s="169"/>
      <c r="R30" s="179"/>
      <c r="S30" s="177"/>
      <c r="T30" s="178"/>
      <c r="U30" s="169"/>
      <c r="V30" s="179"/>
      <c r="W30" s="177"/>
      <c r="X30" s="178"/>
      <c r="Y30" s="169"/>
      <c r="Z30" s="179"/>
      <c r="AA30" s="169"/>
      <c r="AB30" s="179"/>
      <c r="AC30" s="177"/>
      <c r="AD30" s="178"/>
      <c r="AE30" s="169"/>
      <c r="AF30" s="179"/>
      <c r="AG30" s="169"/>
      <c r="AH30" s="179"/>
      <c r="AI30" s="177"/>
      <c r="AJ30" s="179"/>
      <c r="AK30" s="44"/>
      <c r="AL30" s="179"/>
      <c r="AM30" s="51"/>
    </row>
    <row r="31" spans="1:41" x14ac:dyDescent="0.35">
      <c r="A31" s="551" t="s">
        <v>315</v>
      </c>
      <c r="B31" s="149">
        <v>0.38637870016986597</v>
      </c>
      <c r="C31" s="135"/>
      <c r="D31" s="150">
        <v>0.40652405795553298</v>
      </c>
      <c r="E31" s="136"/>
      <c r="F31" s="149">
        <v>0.36557061677168901</v>
      </c>
      <c r="G31" s="135"/>
      <c r="H31" s="150">
        <v>0.39019108925696999</v>
      </c>
      <c r="I31" s="136"/>
      <c r="J31" s="149">
        <v>0.38268302913173802</v>
      </c>
      <c r="K31" s="135"/>
      <c r="L31" s="149">
        <v>0.411742511323477</v>
      </c>
      <c r="M31" s="136"/>
      <c r="N31" s="149">
        <v>0.36043997298529701</v>
      </c>
      <c r="O31" s="136"/>
      <c r="P31" s="149">
        <v>0.27709379977522602</v>
      </c>
      <c r="Q31" s="136"/>
      <c r="R31" s="149">
        <v>0.34725625236105201</v>
      </c>
      <c r="S31" s="135"/>
      <c r="T31" s="150">
        <v>0.37188627317929901</v>
      </c>
      <c r="U31" s="136"/>
      <c r="V31" s="149">
        <v>0.39407108415134201</v>
      </c>
      <c r="W31" s="135"/>
      <c r="X31" s="150">
        <v>0.39845623045427397</v>
      </c>
      <c r="Y31" s="136"/>
      <c r="Z31" s="149">
        <v>0.40991596494228999</v>
      </c>
      <c r="AA31" s="136"/>
      <c r="AB31" s="149">
        <v>0.36100644906530999</v>
      </c>
      <c r="AC31" s="135"/>
      <c r="AD31" s="149">
        <v>0.36746750866294797</v>
      </c>
      <c r="AE31" s="136"/>
      <c r="AF31" s="149">
        <v>0.38065419365304998</v>
      </c>
      <c r="AG31" s="136"/>
      <c r="AH31" s="149">
        <v>0.39818563243114402</v>
      </c>
      <c r="AI31" s="135"/>
      <c r="AJ31" s="150">
        <v>0.36864459333316801</v>
      </c>
      <c r="AK31" s="136"/>
      <c r="AL31" s="149">
        <v>0.54852670649652602</v>
      </c>
      <c r="AM31" s="135"/>
      <c r="AN31" s="87"/>
      <c r="AO31" s="403"/>
    </row>
    <row r="32" spans="1:41" x14ac:dyDescent="0.35">
      <c r="A32" s="552"/>
      <c r="B32" s="179"/>
      <c r="C32" s="177"/>
      <c r="D32" s="178"/>
      <c r="E32" s="169"/>
      <c r="F32" s="179"/>
      <c r="G32" s="177"/>
      <c r="H32" s="179"/>
      <c r="I32" s="169"/>
      <c r="J32" s="179"/>
      <c r="K32" s="177"/>
      <c r="L32" s="179"/>
      <c r="M32" s="169"/>
      <c r="N32" s="179"/>
      <c r="O32" s="169"/>
      <c r="P32" s="179"/>
      <c r="Q32" s="169"/>
      <c r="R32" s="179"/>
      <c r="S32" s="177"/>
      <c r="T32" s="179"/>
      <c r="U32" s="169"/>
      <c r="V32" s="179"/>
      <c r="W32" s="177"/>
      <c r="X32" s="179"/>
      <c r="Y32" s="169"/>
      <c r="Z32" s="179"/>
      <c r="AA32" s="169"/>
      <c r="AB32" s="179"/>
      <c r="AC32" s="177"/>
      <c r="AD32" s="179"/>
      <c r="AE32" s="169"/>
      <c r="AF32" s="179"/>
      <c r="AG32" s="169"/>
      <c r="AH32" s="179"/>
      <c r="AI32" s="177"/>
      <c r="AJ32" s="178"/>
      <c r="AK32" s="169"/>
      <c r="AL32" s="179"/>
      <c r="AM32" s="177"/>
    </row>
    <row r="33" spans="1:39" x14ac:dyDescent="0.35">
      <c r="A33" s="552" t="s">
        <v>316</v>
      </c>
      <c r="B33" s="179">
        <v>0.35108420273896901</v>
      </c>
      <c r="C33" s="177"/>
      <c r="D33" s="178">
        <v>0.34578592907616301</v>
      </c>
      <c r="E33" s="169"/>
      <c r="F33" s="179">
        <v>0.35655677470393399</v>
      </c>
      <c r="G33" s="177"/>
      <c r="H33" s="179">
        <v>0.36110212120667101</v>
      </c>
      <c r="I33" s="169"/>
      <c r="J33" s="179">
        <v>0.340431611109692</v>
      </c>
      <c r="K33" s="177"/>
      <c r="L33" s="179">
        <v>0.35089214615209002</v>
      </c>
      <c r="M33" s="169"/>
      <c r="N33" s="179">
        <v>0.34826668970060098</v>
      </c>
      <c r="O33" s="169"/>
      <c r="P33" s="179">
        <v>0.38957126105635997</v>
      </c>
      <c r="Q33" s="169"/>
      <c r="R33" s="179">
        <v>0.303785294145479</v>
      </c>
      <c r="S33" s="177"/>
      <c r="T33" s="179">
        <v>0.34371423557963299</v>
      </c>
      <c r="U33" s="169"/>
      <c r="V33" s="179">
        <v>0.35429987878761898</v>
      </c>
      <c r="W33" s="177"/>
      <c r="X33" s="179">
        <v>0.336437117390398</v>
      </c>
      <c r="Y33" s="169"/>
      <c r="Z33" s="179">
        <v>0.33517343972803398</v>
      </c>
      <c r="AA33" s="169"/>
      <c r="AB33" s="179">
        <v>0.37252107423875302</v>
      </c>
      <c r="AC33" s="177"/>
      <c r="AD33" s="179">
        <v>0.302461810385796</v>
      </c>
      <c r="AE33" s="169"/>
      <c r="AF33" s="179">
        <v>0.33756378858986003</v>
      </c>
      <c r="AG33" s="169"/>
      <c r="AH33" s="179">
        <v>0.37734062592384898</v>
      </c>
      <c r="AI33" s="177"/>
      <c r="AJ33" s="178">
        <v>0.35435661940535101</v>
      </c>
      <c r="AK33" s="169"/>
      <c r="AL33" s="179">
        <v>0.31537877886024801</v>
      </c>
      <c r="AM33" s="177"/>
    </row>
    <row r="34" spans="1:39" x14ac:dyDescent="0.35">
      <c r="A34" s="552"/>
      <c r="B34" s="179"/>
      <c r="C34" s="177"/>
      <c r="D34" s="178"/>
      <c r="E34" s="169"/>
      <c r="F34" s="179"/>
      <c r="G34" s="177"/>
      <c r="H34" s="179"/>
      <c r="I34" s="169"/>
      <c r="J34" s="179"/>
      <c r="K34" s="177"/>
      <c r="L34" s="179"/>
      <c r="M34" s="169"/>
      <c r="N34" s="179"/>
      <c r="O34" s="169"/>
      <c r="P34" s="179"/>
      <c r="Q34" s="169"/>
      <c r="R34" s="179"/>
      <c r="S34" s="177"/>
      <c r="T34" s="179"/>
      <c r="U34" s="169"/>
      <c r="V34" s="179"/>
      <c r="W34" s="177"/>
      <c r="X34" s="179"/>
      <c r="Y34" s="169"/>
      <c r="Z34" s="179"/>
      <c r="AA34" s="169"/>
      <c r="AB34" s="179"/>
      <c r="AC34" s="177"/>
      <c r="AD34" s="179"/>
      <c r="AE34" s="169"/>
      <c r="AF34" s="179"/>
      <c r="AG34" s="169"/>
      <c r="AH34" s="179"/>
      <c r="AI34" s="177"/>
      <c r="AJ34" s="178"/>
      <c r="AK34" s="169"/>
      <c r="AL34" s="179"/>
      <c r="AM34" s="177"/>
    </row>
    <row r="35" spans="1:39" x14ac:dyDescent="0.35">
      <c r="A35" s="552" t="s">
        <v>317</v>
      </c>
      <c r="B35" s="179">
        <v>0.17242182855553101</v>
      </c>
      <c r="C35" s="177"/>
      <c r="D35" s="178">
        <v>0.167418657273846</v>
      </c>
      <c r="E35" s="169"/>
      <c r="F35" s="179">
        <v>0.177589590101009</v>
      </c>
      <c r="G35" s="177"/>
      <c r="H35" s="179">
        <v>0.16840113605041901</v>
      </c>
      <c r="I35" s="169"/>
      <c r="J35" s="179">
        <v>0.17628245631699099</v>
      </c>
      <c r="K35" s="177"/>
      <c r="L35" s="179">
        <v>0.16675419423302101</v>
      </c>
      <c r="M35" s="169"/>
      <c r="N35" s="179">
        <v>0.172325730914548</v>
      </c>
      <c r="O35" s="169"/>
      <c r="P35" s="179">
        <v>0.19461234136469899</v>
      </c>
      <c r="Q35" s="169"/>
      <c r="R35" s="179">
        <v>0.17223138807011301</v>
      </c>
      <c r="S35" s="177"/>
      <c r="T35" s="179">
        <v>0.18479170422868099</v>
      </c>
      <c r="U35" s="169"/>
      <c r="V35" s="179">
        <v>0.16656940212315799</v>
      </c>
      <c r="W35" s="177"/>
      <c r="X35" s="179">
        <v>0.16062655336504</v>
      </c>
      <c r="Y35" s="169"/>
      <c r="Z35" s="179">
        <v>0.17221392967438701</v>
      </c>
      <c r="AA35" s="169"/>
      <c r="AB35" s="179">
        <v>0.18037299586039399</v>
      </c>
      <c r="AC35" s="177"/>
      <c r="AD35" s="179">
        <v>0.213995163067081</v>
      </c>
      <c r="AE35" s="169"/>
      <c r="AF35" s="179">
        <v>0.18437306485785099</v>
      </c>
      <c r="AG35" s="169"/>
      <c r="AH35" s="179">
        <v>0.14844488736921699</v>
      </c>
      <c r="AI35" s="177"/>
      <c r="AJ35" s="178">
        <v>0.182411088092891</v>
      </c>
      <c r="AK35" s="169"/>
      <c r="AL35" s="179">
        <v>0.10134701498816499</v>
      </c>
      <c r="AM35" s="177"/>
    </row>
    <row r="36" spans="1:39" x14ac:dyDescent="0.35">
      <c r="A36" s="552"/>
      <c r="B36" s="179"/>
      <c r="C36" s="177"/>
      <c r="D36" s="178"/>
      <c r="E36" s="169"/>
      <c r="F36" s="179"/>
      <c r="G36" s="177"/>
      <c r="H36" s="179"/>
      <c r="I36" s="169"/>
      <c r="J36" s="179"/>
      <c r="K36" s="177"/>
      <c r="L36" s="179"/>
      <c r="M36" s="169"/>
      <c r="N36" s="179"/>
      <c r="O36" s="169"/>
      <c r="P36" s="179"/>
      <c r="Q36" s="169"/>
      <c r="R36" s="179"/>
      <c r="S36" s="177"/>
      <c r="T36" s="179"/>
      <c r="U36" s="169"/>
      <c r="V36" s="179"/>
      <c r="W36" s="177"/>
      <c r="X36" s="179"/>
      <c r="Y36" s="169"/>
      <c r="Z36" s="179"/>
      <c r="AA36" s="169"/>
      <c r="AB36" s="179"/>
      <c r="AC36" s="177"/>
      <c r="AD36" s="179"/>
      <c r="AE36" s="169"/>
      <c r="AF36" s="179"/>
      <c r="AG36" s="169"/>
      <c r="AH36" s="179"/>
      <c r="AI36" s="177"/>
      <c r="AJ36" s="178"/>
      <c r="AK36" s="169"/>
      <c r="AL36" s="179"/>
      <c r="AM36" s="177"/>
    </row>
    <row r="37" spans="1:39" x14ac:dyDescent="0.35">
      <c r="A37" s="552" t="s">
        <v>318</v>
      </c>
      <c r="B37" s="179">
        <v>7.7436173516499507E-2</v>
      </c>
      <c r="C37" s="177"/>
      <c r="D37" s="178">
        <v>6.7070647845950404E-2</v>
      </c>
      <c r="E37" s="169"/>
      <c r="F37" s="179">
        <v>8.8142695828661605E-2</v>
      </c>
      <c r="G37" s="177"/>
      <c r="H37" s="179">
        <v>7.02086193645199E-2</v>
      </c>
      <c r="I37" s="169"/>
      <c r="J37" s="179">
        <v>8.5169469006971296E-2</v>
      </c>
      <c r="K37" s="177"/>
      <c r="L37" s="179">
        <v>6.1356898815550502E-2</v>
      </c>
      <c r="M37" s="169"/>
      <c r="N37" s="179">
        <v>0.10703367713256901</v>
      </c>
      <c r="O37" s="169"/>
      <c r="P37" s="179">
        <v>0.115616061829295</v>
      </c>
      <c r="Q37" s="169"/>
      <c r="R37" s="179">
        <v>0.15219519442329599</v>
      </c>
      <c r="S37" s="177"/>
      <c r="T37" s="179">
        <v>9.2176532315811202E-2</v>
      </c>
      <c r="U37" s="169"/>
      <c r="V37" s="179">
        <v>7.1466290873799701E-2</v>
      </c>
      <c r="W37" s="177"/>
      <c r="X37" s="179">
        <v>8.6394523445922897E-2</v>
      </c>
      <c r="Y37" s="169"/>
      <c r="Z37" s="179">
        <v>7.0361817041758701E-2</v>
      </c>
      <c r="AA37" s="169"/>
      <c r="AB37" s="179">
        <v>7.6740173604240194E-2</v>
      </c>
      <c r="AC37" s="177"/>
      <c r="AD37" s="179">
        <v>0.104673831609257</v>
      </c>
      <c r="AE37" s="169"/>
      <c r="AF37" s="179">
        <v>8.5310413511703903E-2</v>
      </c>
      <c r="AG37" s="169"/>
      <c r="AH37" s="179">
        <v>6.6913528249642001E-2</v>
      </c>
      <c r="AI37" s="177"/>
      <c r="AJ37" s="178">
        <v>8.1812095937799797E-2</v>
      </c>
      <c r="AK37" s="169"/>
      <c r="AL37" s="179">
        <v>2.4018186475387698E-2</v>
      </c>
      <c r="AM37" s="177"/>
    </row>
    <row r="38" spans="1:39" ht="15.75" customHeight="1" x14ac:dyDescent="0.35">
      <c r="A38" s="553"/>
      <c r="B38" s="140"/>
      <c r="C38" s="141"/>
      <c r="D38" s="138"/>
      <c r="E38" s="139"/>
      <c r="F38" s="140"/>
      <c r="G38" s="141"/>
      <c r="H38" s="138"/>
      <c r="I38" s="139"/>
      <c r="J38" s="140"/>
      <c r="K38" s="141"/>
      <c r="L38" s="138"/>
      <c r="M38" s="139"/>
      <c r="N38" s="140"/>
      <c r="O38" s="139"/>
      <c r="P38" s="140"/>
      <c r="Q38" s="139"/>
      <c r="R38" s="140"/>
      <c r="S38" s="141"/>
      <c r="T38" s="140"/>
      <c r="U38" s="139"/>
      <c r="V38" s="140"/>
      <c r="W38" s="141"/>
      <c r="X38" s="138"/>
      <c r="Y38" s="139"/>
      <c r="Z38" s="140"/>
      <c r="AA38" s="139"/>
      <c r="AB38" s="140"/>
      <c r="AC38" s="141"/>
      <c r="AD38" s="140"/>
      <c r="AE38" s="139"/>
      <c r="AF38" s="140"/>
      <c r="AG38" s="139"/>
      <c r="AH38" s="140"/>
      <c r="AI38" s="141"/>
      <c r="AJ38" s="138"/>
      <c r="AK38" s="139"/>
      <c r="AL38" s="140"/>
      <c r="AM38" s="141"/>
    </row>
    <row r="39" spans="1:39" ht="15.75" customHeight="1" x14ac:dyDescent="0.35"/>
    <row r="40" spans="1:39" ht="58" customHeight="1" x14ac:dyDescent="0.35">
      <c r="A40" s="216" t="s">
        <v>293</v>
      </c>
      <c r="B40" s="479" t="s">
        <v>114</v>
      </c>
      <c r="C40" s="466"/>
      <c r="D40" s="485" t="s">
        <v>93</v>
      </c>
      <c r="E40" s="486"/>
      <c r="F40" s="480" t="s">
        <v>115</v>
      </c>
      <c r="G40" s="466"/>
      <c r="H40" s="481" t="s">
        <v>116</v>
      </c>
      <c r="I40" s="482"/>
      <c r="J40" s="482" t="s">
        <v>117</v>
      </c>
      <c r="K40" s="483"/>
      <c r="L40" s="479" t="s">
        <v>118</v>
      </c>
      <c r="M40" s="463"/>
      <c r="N40" s="480" t="s">
        <v>119</v>
      </c>
      <c r="O40" s="463"/>
      <c r="P40" s="480" t="s">
        <v>120</v>
      </c>
      <c r="Q40" s="463"/>
      <c r="R40" s="480" t="s">
        <v>121</v>
      </c>
      <c r="S40" s="466"/>
      <c r="T40" s="479" t="s">
        <v>122</v>
      </c>
      <c r="U40" s="463"/>
      <c r="V40" s="480" t="s">
        <v>123</v>
      </c>
      <c r="W40" s="466"/>
      <c r="X40" s="479" t="s">
        <v>124</v>
      </c>
      <c r="Y40" s="463"/>
      <c r="Z40" s="480" t="s">
        <v>125</v>
      </c>
      <c r="AA40" s="463"/>
      <c r="AB40" s="480" t="s">
        <v>126</v>
      </c>
      <c r="AC40" s="466"/>
      <c r="AD40" s="479" t="s">
        <v>127</v>
      </c>
      <c r="AE40" s="463"/>
      <c r="AF40" s="480" t="s">
        <v>128</v>
      </c>
      <c r="AG40" s="463"/>
      <c r="AH40" s="480" t="s">
        <v>129</v>
      </c>
      <c r="AI40" s="464"/>
      <c r="AJ40" s="467" t="s">
        <v>298</v>
      </c>
      <c r="AK40" s="468"/>
      <c r="AL40" s="468" t="s">
        <v>299</v>
      </c>
      <c r="AM40" s="469"/>
    </row>
    <row r="41" spans="1:39" ht="15.75" customHeight="1" x14ac:dyDescent="0.35">
      <c r="A41" s="244"/>
      <c r="B41" s="368"/>
      <c r="C41" s="112"/>
      <c r="D41" s="372" t="s">
        <v>130</v>
      </c>
      <c r="E41" s="219"/>
      <c r="F41" s="373" t="s">
        <v>131</v>
      </c>
      <c r="G41" s="112"/>
      <c r="H41" s="372" t="s">
        <v>130</v>
      </c>
      <c r="I41" s="219"/>
      <c r="J41" s="373" t="s">
        <v>131</v>
      </c>
      <c r="K41" s="220"/>
      <c r="L41" s="368" t="s">
        <v>132</v>
      </c>
      <c r="M41" s="113"/>
      <c r="N41" s="373" t="s">
        <v>131</v>
      </c>
      <c r="O41" s="113"/>
      <c r="P41" s="373" t="s">
        <v>133</v>
      </c>
      <c r="Q41" s="113"/>
      <c r="R41" s="373" t="s">
        <v>134</v>
      </c>
      <c r="S41" s="112"/>
      <c r="T41" s="368" t="s">
        <v>132</v>
      </c>
      <c r="U41" s="113"/>
      <c r="V41" s="373" t="s">
        <v>131</v>
      </c>
      <c r="W41" s="112"/>
      <c r="X41" s="368" t="s">
        <v>132</v>
      </c>
      <c r="Y41" s="113"/>
      <c r="Z41" s="373" t="s">
        <v>131</v>
      </c>
      <c r="AA41" s="113"/>
      <c r="AB41" s="373" t="s">
        <v>133</v>
      </c>
      <c r="AC41" s="112"/>
      <c r="AD41" s="368" t="s">
        <v>132</v>
      </c>
      <c r="AE41" s="113"/>
      <c r="AF41" s="373" t="s">
        <v>131</v>
      </c>
      <c r="AG41" s="113"/>
      <c r="AH41" s="373" t="s">
        <v>133</v>
      </c>
      <c r="AI41" s="118"/>
      <c r="AJ41" s="373" t="s">
        <v>132</v>
      </c>
      <c r="AK41" s="121"/>
      <c r="AL41" s="373" t="s">
        <v>131</v>
      </c>
      <c r="AM41" s="122"/>
    </row>
    <row r="42" spans="1:39" x14ac:dyDescent="0.35">
      <c r="A42" s="246"/>
      <c r="B42" s="226" t="s">
        <v>135</v>
      </c>
      <c r="C42" s="228" t="s">
        <v>136</v>
      </c>
      <c r="D42" s="226" t="s">
        <v>135</v>
      </c>
      <c r="E42" s="227" t="s">
        <v>136</v>
      </c>
      <c r="F42" s="227" t="s">
        <v>135</v>
      </c>
      <c r="G42" s="228" t="s">
        <v>136</v>
      </c>
      <c r="H42" s="226" t="s">
        <v>135</v>
      </c>
      <c r="I42" s="227" t="s">
        <v>136</v>
      </c>
      <c r="J42" s="227" t="s">
        <v>135</v>
      </c>
      <c r="K42" s="228" t="s">
        <v>136</v>
      </c>
      <c r="L42" s="226" t="s">
        <v>135</v>
      </c>
      <c r="M42" s="227" t="s">
        <v>136</v>
      </c>
      <c r="N42" s="227" t="s">
        <v>135</v>
      </c>
      <c r="O42" s="227" t="s">
        <v>136</v>
      </c>
      <c r="P42" s="227" t="s">
        <v>135</v>
      </c>
      <c r="Q42" s="227" t="s">
        <v>136</v>
      </c>
      <c r="R42" s="227" t="s">
        <v>135</v>
      </c>
      <c r="S42" s="228" t="s">
        <v>136</v>
      </c>
      <c r="T42" s="226" t="s">
        <v>135</v>
      </c>
      <c r="U42" s="227" t="s">
        <v>136</v>
      </c>
      <c r="V42" s="227" t="s">
        <v>135</v>
      </c>
      <c r="W42" s="228" t="s">
        <v>136</v>
      </c>
      <c r="X42" s="226" t="s">
        <v>135</v>
      </c>
      <c r="Y42" s="227" t="s">
        <v>136</v>
      </c>
      <c r="Z42" s="227" t="s">
        <v>135</v>
      </c>
      <c r="AA42" s="227" t="s">
        <v>136</v>
      </c>
      <c r="AB42" s="227" t="s">
        <v>135</v>
      </c>
      <c r="AC42" s="228" t="s">
        <v>136</v>
      </c>
      <c r="AD42" s="226" t="s">
        <v>135</v>
      </c>
      <c r="AE42" s="227" t="s">
        <v>136</v>
      </c>
      <c r="AF42" s="227" t="s">
        <v>135</v>
      </c>
      <c r="AG42" s="227" t="s">
        <v>136</v>
      </c>
      <c r="AH42" s="227" t="s">
        <v>135</v>
      </c>
      <c r="AI42" s="228" t="s">
        <v>136</v>
      </c>
      <c r="AJ42" s="227" t="s">
        <v>135</v>
      </c>
      <c r="AK42" s="227" t="s">
        <v>136</v>
      </c>
      <c r="AL42" s="227" t="s">
        <v>135</v>
      </c>
      <c r="AM42" s="228" t="s">
        <v>136</v>
      </c>
    </row>
    <row r="43" spans="1:39" ht="15.75" customHeight="1" x14ac:dyDescent="0.35">
      <c r="A43" s="108" t="s">
        <v>65</v>
      </c>
      <c r="B43" s="151">
        <v>3984</v>
      </c>
      <c r="C43" s="152"/>
      <c r="D43" s="151">
        <v>1944</v>
      </c>
      <c r="E43" s="153"/>
      <c r="F43" s="153">
        <v>2040</v>
      </c>
      <c r="G43" s="152"/>
      <c r="H43" s="151">
        <v>2081</v>
      </c>
      <c r="I43" s="153"/>
      <c r="J43" s="153">
        <v>1895</v>
      </c>
      <c r="K43" s="152"/>
      <c r="L43" s="151">
        <v>2350</v>
      </c>
      <c r="M43" s="153"/>
      <c r="N43" s="153">
        <v>431</v>
      </c>
      <c r="O43" s="153"/>
      <c r="P43" s="153">
        <v>634</v>
      </c>
      <c r="Q43" s="153"/>
      <c r="R43" s="153">
        <v>492</v>
      </c>
      <c r="S43" s="152"/>
      <c r="T43" s="151">
        <v>615</v>
      </c>
      <c r="U43" s="153"/>
      <c r="V43" s="153">
        <v>3281</v>
      </c>
      <c r="W43" s="152"/>
      <c r="X43" s="151">
        <v>1069</v>
      </c>
      <c r="Y43" s="153"/>
      <c r="Z43" s="153">
        <v>1258</v>
      </c>
      <c r="AA43" s="153"/>
      <c r="AB43" s="153">
        <v>1657</v>
      </c>
      <c r="AC43" s="152"/>
      <c r="AD43" s="151">
        <v>290</v>
      </c>
      <c r="AE43" s="153"/>
      <c r="AF43" s="153">
        <v>1918</v>
      </c>
      <c r="AG43" s="153"/>
      <c r="AH43" s="153">
        <v>1596</v>
      </c>
      <c r="AI43" s="152"/>
      <c r="AJ43" s="123">
        <v>3442</v>
      </c>
      <c r="AK43" s="153"/>
      <c r="AL43" s="124">
        <v>327</v>
      </c>
      <c r="AM43" s="152"/>
    </row>
    <row r="44" spans="1:39" x14ac:dyDescent="0.35">
      <c r="A44" s="547" t="s">
        <v>291</v>
      </c>
      <c r="B44" s="150">
        <v>9.7896382172095002E-3</v>
      </c>
      <c r="C44" s="135"/>
      <c r="D44" s="150">
        <v>8.1468227862570904E-3</v>
      </c>
      <c r="E44" s="136"/>
      <c r="F44" s="149">
        <v>1.1486497655436601E-2</v>
      </c>
      <c r="G44" s="135"/>
      <c r="H44" s="150">
        <v>1.12759881635632E-2</v>
      </c>
      <c r="I44" s="136"/>
      <c r="J44" s="149">
        <v>8.2605943021143904E-3</v>
      </c>
      <c r="K44" s="135"/>
      <c r="L44" s="150">
        <v>9.1374280309100605E-3</v>
      </c>
      <c r="M44" s="136"/>
      <c r="N44" s="149">
        <v>8.8804046619188007E-3</v>
      </c>
      <c r="O44" s="136"/>
      <c r="P44" s="149">
        <v>1.3983745704370601E-2</v>
      </c>
      <c r="Q44" s="136"/>
      <c r="R44" s="149">
        <v>6.7025588813378898E-3</v>
      </c>
      <c r="S44" s="135"/>
      <c r="T44" s="150">
        <v>1.4174274886680899E-2</v>
      </c>
      <c r="U44" s="136"/>
      <c r="V44" s="149">
        <v>8.2352128201550294E-3</v>
      </c>
      <c r="W44" s="135"/>
      <c r="X44" s="150">
        <v>1.3094322795919501E-2</v>
      </c>
      <c r="Y44" s="136"/>
      <c r="Z44" s="149">
        <v>8.4574339158786493E-3</v>
      </c>
      <c r="AA44" s="136"/>
      <c r="AB44" s="149">
        <v>8.5891494329606299E-3</v>
      </c>
      <c r="AC44" s="135"/>
      <c r="AD44" s="150">
        <v>3.7674619376238199E-3</v>
      </c>
      <c r="AE44" s="136"/>
      <c r="AF44" s="149">
        <v>1.55963551039536E-2</v>
      </c>
      <c r="AG44" s="136"/>
      <c r="AH44" s="149">
        <v>3.1693991285170202E-3</v>
      </c>
      <c r="AI44" s="135"/>
      <c r="AJ44" s="149">
        <v>9.8832039952726301E-3</v>
      </c>
      <c r="AK44" s="144"/>
      <c r="AL44" s="149">
        <v>1.8684915801891601E-3</v>
      </c>
      <c r="AM44" s="137"/>
    </row>
    <row r="45" spans="1:39" x14ac:dyDescent="0.35">
      <c r="A45" s="548"/>
      <c r="B45" s="178"/>
      <c r="C45" s="177"/>
      <c r="D45" s="178"/>
      <c r="E45" s="169"/>
      <c r="F45" s="179"/>
      <c r="G45" s="177"/>
      <c r="H45" s="178"/>
      <c r="I45" s="169"/>
      <c r="J45" s="179"/>
      <c r="K45" s="177"/>
      <c r="L45" s="178"/>
      <c r="M45" s="169"/>
      <c r="N45" s="179"/>
      <c r="O45" s="169"/>
      <c r="P45" s="179"/>
      <c r="Q45" s="169"/>
      <c r="R45" s="179"/>
      <c r="S45" s="177"/>
      <c r="T45" s="178"/>
      <c r="U45" s="169"/>
      <c r="V45" s="179"/>
      <c r="W45" s="177"/>
      <c r="X45" s="178"/>
      <c r="Y45" s="169"/>
      <c r="Z45" s="179"/>
      <c r="AA45" s="169"/>
      <c r="AB45" s="179"/>
      <c r="AC45" s="177"/>
      <c r="AD45" s="178"/>
      <c r="AE45" s="169"/>
      <c r="AF45" s="179"/>
      <c r="AG45" s="169"/>
      <c r="AH45" s="179"/>
      <c r="AI45" s="177"/>
      <c r="AJ45" s="179"/>
      <c r="AK45" s="44"/>
      <c r="AL45" s="179"/>
      <c r="AM45" s="51"/>
    </row>
    <row r="46" spans="1:39" x14ac:dyDescent="0.35">
      <c r="A46" s="548">
        <v>1</v>
      </c>
      <c r="B46" s="178">
        <v>3.8125993640961398E-3</v>
      </c>
      <c r="C46" s="177"/>
      <c r="D46" s="178">
        <v>1.8373475823876401E-3</v>
      </c>
      <c r="E46" s="169"/>
      <c r="F46" s="179">
        <v>5.8528313740449202E-3</v>
      </c>
      <c r="G46" s="177"/>
      <c r="H46" s="178">
        <v>4.1449722858052096E-3</v>
      </c>
      <c r="I46" s="169"/>
      <c r="J46" s="179">
        <v>3.3609230375559302E-3</v>
      </c>
      <c r="K46" s="177"/>
      <c r="L46" s="178">
        <v>3.3262755026600898E-3</v>
      </c>
      <c r="M46" s="169"/>
      <c r="N46" s="179">
        <v>9.2595070792084698E-3</v>
      </c>
      <c r="O46" s="169"/>
      <c r="P46" s="179">
        <v>4.6000731140829901E-3</v>
      </c>
      <c r="Q46" s="169"/>
      <c r="R46" s="179">
        <v>3.79056906889846E-3</v>
      </c>
      <c r="S46" s="177"/>
      <c r="T46" s="178">
        <v>6.4892971124267396E-3</v>
      </c>
      <c r="U46" s="169"/>
      <c r="V46" s="179">
        <v>3.1364699137985002E-3</v>
      </c>
      <c r="W46" s="177"/>
      <c r="X46" s="178">
        <v>6.7082489797130399E-3</v>
      </c>
      <c r="Y46" s="169"/>
      <c r="Z46" s="179">
        <v>2.7170080253629699E-3</v>
      </c>
      <c r="AA46" s="169"/>
      <c r="AB46" s="179">
        <v>2.7077170619045402E-3</v>
      </c>
      <c r="AC46" s="177"/>
      <c r="AD46" s="178">
        <v>4.2607900290399497E-3</v>
      </c>
      <c r="AE46" s="169"/>
      <c r="AF46" s="179">
        <v>4.3558773886899996E-3</v>
      </c>
      <c r="AG46" s="169"/>
      <c r="AH46" s="179">
        <v>2.3511747576202401E-3</v>
      </c>
      <c r="AI46" s="177"/>
      <c r="AJ46" s="179">
        <v>3.9708516821652497E-3</v>
      </c>
      <c r="AK46" s="44"/>
      <c r="AL46" s="179">
        <v>3.27390289999051E-3</v>
      </c>
      <c r="AM46" s="51"/>
    </row>
    <row r="47" spans="1:39" x14ac:dyDescent="0.35">
      <c r="A47" s="548"/>
      <c r="B47" s="178"/>
      <c r="C47" s="177"/>
      <c r="D47" s="178"/>
      <c r="E47" s="169"/>
      <c r="F47" s="179"/>
      <c r="G47" s="177"/>
      <c r="H47" s="178"/>
      <c r="I47" s="169"/>
      <c r="J47" s="179"/>
      <c r="K47" s="177"/>
      <c r="L47" s="178"/>
      <c r="M47" s="169"/>
      <c r="N47" s="179"/>
      <c r="O47" s="169"/>
      <c r="P47" s="179"/>
      <c r="Q47" s="169"/>
      <c r="R47" s="179"/>
      <c r="S47" s="177"/>
      <c r="T47" s="178"/>
      <c r="U47" s="169"/>
      <c r="V47" s="179"/>
      <c r="W47" s="177"/>
      <c r="X47" s="178"/>
      <c r="Y47" s="169"/>
      <c r="Z47" s="179"/>
      <c r="AA47" s="169"/>
      <c r="AB47" s="179"/>
      <c r="AC47" s="177"/>
      <c r="AD47" s="178"/>
      <c r="AE47" s="169"/>
      <c r="AF47" s="179"/>
      <c r="AG47" s="169"/>
      <c r="AH47" s="179"/>
      <c r="AI47" s="177"/>
      <c r="AJ47" s="179"/>
      <c r="AK47" s="44"/>
      <c r="AL47" s="179"/>
      <c r="AM47" s="51"/>
    </row>
    <row r="48" spans="1:39" x14ac:dyDescent="0.35">
      <c r="A48" s="548">
        <v>2</v>
      </c>
      <c r="B48" s="178">
        <v>1.2031251400327901E-2</v>
      </c>
      <c r="C48" s="177"/>
      <c r="D48" s="178">
        <v>9.5593615720748794E-3</v>
      </c>
      <c r="E48" s="169"/>
      <c r="F48" s="179">
        <v>1.4584459451762399E-2</v>
      </c>
      <c r="G48" s="177"/>
      <c r="H48" s="178">
        <v>1.1110984534669899E-2</v>
      </c>
      <c r="I48" s="169"/>
      <c r="J48" s="179">
        <v>1.30377481125946E-2</v>
      </c>
      <c r="K48" s="177"/>
      <c r="L48" s="178">
        <v>1.0754891847273899E-2</v>
      </c>
      <c r="M48" s="169"/>
      <c r="N48" s="179">
        <v>1.8305869800551901E-2</v>
      </c>
      <c r="O48" s="169"/>
      <c r="P48" s="179">
        <v>2.1671835561565399E-2</v>
      </c>
      <c r="Q48" s="169"/>
      <c r="R48" s="179">
        <v>5.5372754110148198E-3</v>
      </c>
      <c r="S48" s="177"/>
      <c r="T48" s="178">
        <v>1.87843030311035E-2</v>
      </c>
      <c r="U48" s="169"/>
      <c r="V48" s="179">
        <v>1.06559458823463E-2</v>
      </c>
      <c r="W48" s="177"/>
      <c r="X48" s="178">
        <v>1.43169914689374E-2</v>
      </c>
      <c r="Y48" s="169"/>
      <c r="Z48" s="179">
        <v>1.7291330118074499E-2</v>
      </c>
      <c r="AA48" s="169"/>
      <c r="AB48" s="179">
        <v>6.63433601707726E-3</v>
      </c>
      <c r="AC48" s="177"/>
      <c r="AD48" s="178">
        <v>1.45525577916984E-2</v>
      </c>
      <c r="AE48" s="169"/>
      <c r="AF48" s="179">
        <v>1.3484021024001499E-2</v>
      </c>
      <c r="AG48" s="169"/>
      <c r="AH48" s="179">
        <v>9.9250056683692495E-3</v>
      </c>
      <c r="AI48" s="177"/>
      <c r="AJ48" s="179">
        <v>1.2238236797918901E-2</v>
      </c>
      <c r="AK48" s="44"/>
      <c r="AL48" s="179">
        <v>7.4167310616329602E-3</v>
      </c>
      <c r="AM48" s="51"/>
    </row>
    <row r="49" spans="1:39" x14ac:dyDescent="0.35">
      <c r="A49" s="548"/>
      <c r="B49" s="178"/>
      <c r="C49" s="177"/>
      <c r="D49" s="178"/>
      <c r="E49" s="169"/>
      <c r="F49" s="179"/>
      <c r="G49" s="177"/>
      <c r="H49" s="178"/>
      <c r="I49" s="169"/>
      <c r="J49" s="179"/>
      <c r="K49" s="177"/>
      <c r="L49" s="178"/>
      <c r="M49" s="169"/>
      <c r="N49" s="179"/>
      <c r="O49" s="169"/>
      <c r="P49" s="179"/>
      <c r="Q49" s="169"/>
      <c r="R49" s="179"/>
      <c r="S49" s="177"/>
      <c r="T49" s="178"/>
      <c r="U49" s="169"/>
      <c r="V49" s="179"/>
      <c r="W49" s="177"/>
      <c r="X49" s="178"/>
      <c r="Y49" s="169"/>
      <c r="Z49" s="179"/>
      <c r="AA49" s="169"/>
      <c r="AB49" s="179"/>
      <c r="AC49" s="177"/>
      <c r="AD49" s="178"/>
      <c r="AE49" s="169"/>
      <c r="AF49" s="179"/>
      <c r="AG49" s="169"/>
      <c r="AH49" s="179"/>
      <c r="AI49" s="177"/>
      <c r="AJ49" s="179"/>
      <c r="AK49" s="44"/>
      <c r="AL49" s="179"/>
      <c r="AM49" s="51"/>
    </row>
    <row r="50" spans="1:39" x14ac:dyDescent="0.35">
      <c r="A50" s="548">
        <v>3</v>
      </c>
      <c r="B50" s="178">
        <v>2.0246935816103699E-2</v>
      </c>
      <c r="C50" s="177"/>
      <c r="D50" s="178">
        <v>1.8858902570614601E-2</v>
      </c>
      <c r="E50" s="169"/>
      <c r="F50" s="179">
        <v>2.1680631451538399E-2</v>
      </c>
      <c r="G50" s="177"/>
      <c r="H50" s="178">
        <v>1.8841840245759502E-2</v>
      </c>
      <c r="I50" s="169"/>
      <c r="J50" s="179">
        <v>2.17898943261003E-2</v>
      </c>
      <c r="K50" s="177"/>
      <c r="L50" s="178">
        <v>1.70483994050705E-2</v>
      </c>
      <c r="M50" s="169"/>
      <c r="N50" s="179">
        <v>2.63472818245701E-2</v>
      </c>
      <c r="O50" s="169"/>
      <c r="P50" s="179">
        <v>2.8640017199399601E-2</v>
      </c>
      <c r="Q50" s="169"/>
      <c r="R50" s="179">
        <v>1.54446351580663E-2</v>
      </c>
      <c r="S50" s="177"/>
      <c r="T50" s="178">
        <v>1.9805384376626999E-2</v>
      </c>
      <c r="U50" s="169"/>
      <c r="V50" s="179">
        <v>1.98456953829294E-2</v>
      </c>
      <c r="W50" s="177"/>
      <c r="X50" s="178">
        <v>2.79416995595708E-2</v>
      </c>
      <c r="Y50" s="169"/>
      <c r="Z50" s="179">
        <v>2.5378726191273002E-2</v>
      </c>
      <c r="AA50" s="169"/>
      <c r="AB50" s="179">
        <v>1.1369012994371701E-2</v>
      </c>
      <c r="AC50" s="177"/>
      <c r="AD50" s="178">
        <v>1.99713041115488E-2</v>
      </c>
      <c r="AE50" s="169"/>
      <c r="AF50" s="179">
        <v>2.6945418548995001E-2</v>
      </c>
      <c r="AG50" s="169"/>
      <c r="AH50" s="179">
        <v>9.3912685734644404E-3</v>
      </c>
      <c r="AI50" s="177"/>
      <c r="AJ50" s="179">
        <v>2.0181843279818999E-2</v>
      </c>
      <c r="AK50" s="44"/>
      <c r="AL50" s="179">
        <v>1.1983434687108E-2</v>
      </c>
      <c r="AM50" s="51"/>
    </row>
    <row r="51" spans="1:39" x14ac:dyDescent="0.35">
      <c r="A51" s="548"/>
      <c r="B51" s="178"/>
      <c r="C51" s="177"/>
      <c r="D51" s="178"/>
      <c r="E51" s="169"/>
      <c r="F51" s="179"/>
      <c r="G51" s="177"/>
      <c r="H51" s="178"/>
      <c r="I51" s="169"/>
      <c r="J51" s="179"/>
      <c r="K51" s="177"/>
      <c r="L51" s="178"/>
      <c r="M51" s="169"/>
      <c r="N51" s="179"/>
      <c r="O51" s="169"/>
      <c r="P51" s="179"/>
      <c r="Q51" s="169"/>
      <c r="R51" s="179"/>
      <c r="S51" s="177"/>
      <c r="T51" s="178"/>
      <c r="U51" s="169"/>
      <c r="V51" s="179"/>
      <c r="W51" s="177"/>
      <c r="X51" s="178"/>
      <c r="Y51" s="169"/>
      <c r="Z51" s="179"/>
      <c r="AA51" s="169"/>
      <c r="AB51" s="179"/>
      <c r="AC51" s="177"/>
      <c r="AD51" s="178"/>
      <c r="AE51" s="169"/>
      <c r="AF51" s="179"/>
      <c r="AG51" s="169"/>
      <c r="AH51" s="179"/>
      <c r="AI51" s="177"/>
      <c r="AJ51" s="179"/>
      <c r="AK51" s="44"/>
      <c r="AL51" s="179"/>
      <c r="AM51" s="51"/>
    </row>
    <row r="52" spans="1:39" x14ac:dyDescent="0.35">
      <c r="A52" s="548">
        <v>4</v>
      </c>
      <c r="B52" s="178">
        <v>3.2980699007448697E-2</v>
      </c>
      <c r="C52" s="177"/>
      <c r="D52" s="178">
        <v>3.2781538811056901E-2</v>
      </c>
      <c r="E52" s="169"/>
      <c r="F52" s="179">
        <v>3.3186411014165397E-2</v>
      </c>
      <c r="G52" s="177"/>
      <c r="H52" s="178">
        <v>3.6036078729821501E-2</v>
      </c>
      <c r="I52" s="169"/>
      <c r="J52" s="179">
        <v>2.9880048725244399E-2</v>
      </c>
      <c r="K52" s="177"/>
      <c r="L52" s="178">
        <v>3.1959045462345598E-2</v>
      </c>
      <c r="M52" s="169"/>
      <c r="N52" s="179">
        <v>3.3590321930607001E-2</v>
      </c>
      <c r="O52" s="169"/>
      <c r="P52" s="179">
        <v>4.2343618797612302E-2</v>
      </c>
      <c r="Q52" s="169"/>
      <c r="R52" s="179">
        <v>2.7947151203035502E-2</v>
      </c>
      <c r="S52" s="177"/>
      <c r="T52" s="178">
        <v>4.6009886464272003E-2</v>
      </c>
      <c r="U52" s="169"/>
      <c r="V52" s="179">
        <v>3.0307857757244702E-2</v>
      </c>
      <c r="W52" s="177"/>
      <c r="X52" s="178">
        <v>3.56060955970652E-2</v>
      </c>
      <c r="Y52" s="169"/>
      <c r="Z52" s="179">
        <v>3.0321781513696602E-2</v>
      </c>
      <c r="AA52" s="169"/>
      <c r="AB52" s="179">
        <v>3.3209376709686003E-2</v>
      </c>
      <c r="AC52" s="177"/>
      <c r="AD52" s="178">
        <v>5.4053483920723698E-2</v>
      </c>
      <c r="AE52" s="169"/>
      <c r="AF52" s="179">
        <v>3.4389616814860899E-2</v>
      </c>
      <c r="AG52" s="169"/>
      <c r="AH52" s="179">
        <v>2.4311379731891802E-2</v>
      </c>
      <c r="AI52" s="177"/>
      <c r="AJ52" s="179">
        <v>3.2754534453726801E-2</v>
      </c>
      <c r="AK52" s="44"/>
      <c r="AL52" s="179">
        <v>3.4664554247462898E-2</v>
      </c>
      <c r="AM52" s="51"/>
    </row>
    <row r="53" spans="1:39" x14ac:dyDescent="0.35">
      <c r="A53" s="548"/>
      <c r="B53" s="178"/>
      <c r="C53" s="177"/>
      <c r="D53" s="178"/>
      <c r="E53" s="169"/>
      <c r="F53" s="179"/>
      <c r="G53" s="177"/>
      <c r="H53" s="178"/>
      <c r="I53" s="169"/>
      <c r="J53" s="179"/>
      <c r="K53" s="177"/>
      <c r="L53" s="178"/>
      <c r="M53" s="169"/>
      <c r="N53" s="179"/>
      <c r="O53" s="169"/>
      <c r="P53" s="179"/>
      <c r="Q53" s="169"/>
      <c r="R53" s="179"/>
      <c r="S53" s="177"/>
      <c r="T53" s="178"/>
      <c r="U53" s="169"/>
      <c r="V53" s="179"/>
      <c r="W53" s="177"/>
      <c r="X53" s="178"/>
      <c r="Y53" s="169"/>
      <c r="Z53" s="179"/>
      <c r="AA53" s="169"/>
      <c r="AB53" s="179"/>
      <c r="AC53" s="177"/>
      <c r="AD53" s="178"/>
      <c r="AE53" s="169"/>
      <c r="AF53" s="179"/>
      <c r="AG53" s="169"/>
      <c r="AH53" s="179"/>
      <c r="AI53" s="177"/>
      <c r="AJ53" s="179"/>
      <c r="AK53" s="44"/>
      <c r="AL53" s="179"/>
      <c r="AM53" s="51"/>
    </row>
    <row r="54" spans="1:39" x14ac:dyDescent="0.35">
      <c r="A54" s="548">
        <v>5</v>
      </c>
      <c r="B54" s="178">
        <v>7.23170560915921E-2</v>
      </c>
      <c r="C54" s="177"/>
      <c r="D54" s="178">
        <v>7.0894029769927105E-2</v>
      </c>
      <c r="E54" s="169"/>
      <c r="F54" s="179">
        <v>7.3786895976991201E-2</v>
      </c>
      <c r="G54" s="177"/>
      <c r="H54" s="178">
        <v>5.66764830181022E-2</v>
      </c>
      <c r="I54" s="169"/>
      <c r="J54" s="179">
        <v>8.8551626471784994E-2</v>
      </c>
      <c r="K54" s="177"/>
      <c r="L54" s="178">
        <v>7.1905286735174198E-2</v>
      </c>
      <c r="M54" s="169"/>
      <c r="N54" s="179">
        <v>5.8521573316426101E-2</v>
      </c>
      <c r="O54" s="169"/>
      <c r="P54" s="179">
        <v>7.3867837269383299E-2</v>
      </c>
      <c r="Q54" s="169"/>
      <c r="R54" s="179">
        <v>5.6840428398917099E-2</v>
      </c>
      <c r="S54" s="177"/>
      <c r="T54" s="178">
        <v>9.73680530195805E-2</v>
      </c>
      <c r="U54" s="169"/>
      <c r="V54" s="179">
        <v>6.5717014385592395E-2</v>
      </c>
      <c r="W54" s="177"/>
      <c r="X54" s="178">
        <v>6.7057940566679394E-2</v>
      </c>
      <c r="Y54" s="169"/>
      <c r="Z54" s="179">
        <v>7.8440408553161006E-2</v>
      </c>
      <c r="AA54" s="169"/>
      <c r="AB54" s="179">
        <v>7.1270129040217498E-2</v>
      </c>
      <c r="AC54" s="177"/>
      <c r="AD54" s="178">
        <v>0.12876222107110499</v>
      </c>
      <c r="AE54" s="169"/>
      <c r="AF54" s="179">
        <v>7.6511454852863203E-2</v>
      </c>
      <c r="AG54" s="169"/>
      <c r="AH54" s="179">
        <v>5.7323441152749503E-2</v>
      </c>
      <c r="AI54" s="177"/>
      <c r="AJ54" s="179">
        <v>7.5138825346958302E-2</v>
      </c>
      <c r="AK54" s="44"/>
      <c r="AL54" s="179">
        <v>5.3939337124263097E-2</v>
      </c>
      <c r="AM54" s="51"/>
    </row>
    <row r="55" spans="1:39" x14ac:dyDescent="0.35">
      <c r="A55" s="548"/>
      <c r="B55" s="178"/>
      <c r="C55" s="177"/>
      <c r="D55" s="178"/>
      <c r="E55" s="169"/>
      <c r="F55" s="179"/>
      <c r="G55" s="177"/>
      <c r="H55" s="178"/>
      <c r="I55" s="169"/>
      <c r="J55" s="179"/>
      <c r="K55" s="177"/>
      <c r="L55" s="178"/>
      <c r="M55" s="169"/>
      <c r="N55" s="179"/>
      <c r="O55" s="169"/>
      <c r="P55" s="179"/>
      <c r="Q55" s="169"/>
      <c r="R55" s="179"/>
      <c r="S55" s="177"/>
      <c r="T55" s="178"/>
      <c r="U55" s="169"/>
      <c r="V55" s="179"/>
      <c r="W55" s="177"/>
      <c r="X55" s="178"/>
      <c r="Y55" s="169"/>
      <c r="Z55" s="179"/>
      <c r="AA55" s="169"/>
      <c r="AB55" s="179"/>
      <c r="AC55" s="177"/>
      <c r="AD55" s="178"/>
      <c r="AE55" s="169"/>
      <c r="AF55" s="179"/>
      <c r="AG55" s="169"/>
      <c r="AH55" s="179"/>
      <c r="AI55" s="177"/>
      <c r="AJ55" s="179"/>
      <c r="AK55" s="44"/>
      <c r="AL55" s="179"/>
      <c r="AM55" s="51"/>
    </row>
    <row r="56" spans="1:39" x14ac:dyDescent="0.35">
      <c r="A56" s="548">
        <v>6</v>
      </c>
      <c r="B56" s="178">
        <v>0.10602449480149199</v>
      </c>
      <c r="C56" s="177"/>
      <c r="D56" s="178">
        <v>0.103204074502422</v>
      </c>
      <c r="E56" s="169"/>
      <c r="F56" s="179">
        <v>0.108937698995993</v>
      </c>
      <c r="G56" s="177"/>
      <c r="H56" s="178">
        <v>0.10140178694318699</v>
      </c>
      <c r="I56" s="169"/>
      <c r="J56" s="179">
        <v>0.110222988761911</v>
      </c>
      <c r="K56" s="177"/>
      <c r="L56" s="178">
        <v>0.104957659768497</v>
      </c>
      <c r="M56" s="169"/>
      <c r="N56" s="179">
        <v>0.101072937850209</v>
      </c>
      <c r="O56" s="169"/>
      <c r="P56" s="179">
        <v>0.122604861977816</v>
      </c>
      <c r="Q56" s="169"/>
      <c r="R56" s="179">
        <v>9.8874538716044902E-2</v>
      </c>
      <c r="S56" s="177"/>
      <c r="T56" s="178">
        <v>0.12105418906196599</v>
      </c>
      <c r="U56" s="169"/>
      <c r="V56" s="179">
        <v>0.101496907716813</v>
      </c>
      <c r="W56" s="177"/>
      <c r="X56" s="178">
        <v>0.104692039325677</v>
      </c>
      <c r="Y56" s="169"/>
      <c r="Z56" s="179">
        <v>0.113758540792886</v>
      </c>
      <c r="AA56" s="169"/>
      <c r="AB56" s="179">
        <v>0.101191849425651</v>
      </c>
      <c r="AC56" s="177"/>
      <c r="AD56" s="178">
        <v>0.106497711763629</v>
      </c>
      <c r="AE56" s="169"/>
      <c r="AF56" s="179">
        <v>0.108235670523305</v>
      </c>
      <c r="AG56" s="169"/>
      <c r="AH56" s="179">
        <v>0.103248724586747</v>
      </c>
      <c r="AI56" s="177"/>
      <c r="AJ56" s="179">
        <v>0.105908508825581</v>
      </c>
      <c r="AK56" s="44"/>
      <c r="AL56" s="179">
        <v>9.3741550845563695E-2</v>
      </c>
      <c r="AM56" s="51"/>
    </row>
    <row r="57" spans="1:39" x14ac:dyDescent="0.35">
      <c r="A57" s="548"/>
      <c r="B57" s="178"/>
      <c r="C57" s="177"/>
      <c r="D57" s="178"/>
      <c r="E57" s="169"/>
      <c r="F57" s="179"/>
      <c r="G57" s="177"/>
      <c r="H57" s="178"/>
      <c r="I57" s="169"/>
      <c r="J57" s="179"/>
      <c r="K57" s="177"/>
      <c r="L57" s="178"/>
      <c r="M57" s="169"/>
      <c r="N57" s="179"/>
      <c r="O57" s="169"/>
      <c r="P57" s="179"/>
      <c r="Q57" s="169"/>
      <c r="R57" s="179"/>
      <c r="S57" s="177"/>
      <c r="T57" s="178"/>
      <c r="U57" s="169"/>
      <c r="V57" s="179"/>
      <c r="W57" s="177"/>
      <c r="X57" s="178"/>
      <c r="Y57" s="169"/>
      <c r="Z57" s="179"/>
      <c r="AA57" s="169"/>
      <c r="AB57" s="179"/>
      <c r="AC57" s="177"/>
      <c r="AD57" s="178"/>
      <c r="AE57" s="169"/>
      <c r="AF57" s="179"/>
      <c r="AG57" s="169"/>
      <c r="AH57" s="179"/>
      <c r="AI57" s="177"/>
      <c r="AJ57" s="179"/>
      <c r="AK57" s="44"/>
      <c r="AL57" s="179"/>
      <c r="AM57" s="51"/>
    </row>
    <row r="58" spans="1:39" x14ac:dyDescent="0.35">
      <c r="A58" s="548">
        <v>7</v>
      </c>
      <c r="B58" s="178">
        <v>0.17112988905884899</v>
      </c>
      <c r="C58" s="177"/>
      <c r="D58" s="178">
        <v>0.161336234715272</v>
      </c>
      <c r="E58" s="169"/>
      <c r="F58" s="179">
        <v>0.181245727085764</v>
      </c>
      <c r="G58" s="177"/>
      <c r="H58" s="178">
        <v>0.16099656931192</v>
      </c>
      <c r="I58" s="169"/>
      <c r="J58" s="179">
        <v>0.182340450612857</v>
      </c>
      <c r="K58" s="177"/>
      <c r="L58" s="178">
        <v>0.17267480465243701</v>
      </c>
      <c r="M58" s="169"/>
      <c r="N58" s="179">
        <v>0.17653756776235999</v>
      </c>
      <c r="O58" s="169"/>
      <c r="P58" s="179">
        <v>0.17274049080875201</v>
      </c>
      <c r="Q58" s="169"/>
      <c r="R58" s="179">
        <v>0.13699119294828799</v>
      </c>
      <c r="S58" s="177"/>
      <c r="T58" s="178">
        <v>0.17721200600679099</v>
      </c>
      <c r="U58" s="169"/>
      <c r="V58" s="179">
        <v>0.16958749484511801</v>
      </c>
      <c r="W58" s="177"/>
      <c r="X58" s="178">
        <v>0.160065816393898</v>
      </c>
      <c r="Y58" s="169"/>
      <c r="Z58" s="179">
        <v>0.16993169886871301</v>
      </c>
      <c r="AA58" s="169"/>
      <c r="AB58" s="179">
        <v>0.17932924975584499</v>
      </c>
      <c r="AC58" s="177"/>
      <c r="AD58" s="178">
        <v>0.17520270863884499</v>
      </c>
      <c r="AE58" s="169"/>
      <c r="AF58" s="179">
        <v>0.16920927643714601</v>
      </c>
      <c r="AG58" s="169"/>
      <c r="AH58" s="179">
        <v>0.16987347425912799</v>
      </c>
      <c r="AI58" s="177"/>
      <c r="AJ58" s="179">
        <v>0.17954033186912</v>
      </c>
      <c r="AK58" s="44"/>
      <c r="AL58" s="179">
        <v>0.11350629528332799</v>
      </c>
      <c r="AM58" s="51"/>
    </row>
    <row r="59" spans="1:39" x14ac:dyDescent="0.35">
      <c r="A59" s="548"/>
      <c r="B59" s="178"/>
      <c r="C59" s="177"/>
      <c r="D59" s="178"/>
      <c r="E59" s="169"/>
      <c r="F59" s="179"/>
      <c r="G59" s="177"/>
      <c r="H59" s="178"/>
      <c r="I59" s="169"/>
      <c r="J59" s="179"/>
      <c r="K59" s="177"/>
      <c r="L59" s="178"/>
      <c r="M59" s="169"/>
      <c r="N59" s="179"/>
      <c r="O59" s="169"/>
      <c r="P59" s="179"/>
      <c r="Q59" s="169"/>
      <c r="R59" s="179"/>
      <c r="S59" s="177"/>
      <c r="T59" s="178"/>
      <c r="U59" s="169"/>
      <c r="V59" s="179"/>
      <c r="W59" s="177"/>
      <c r="X59" s="178"/>
      <c r="Y59" s="169"/>
      <c r="Z59" s="179"/>
      <c r="AA59" s="169"/>
      <c r="AB59" s="179"/>
      <c r="AC59" s="177"/>
      <c r="AD59" s="178"/>
      <c r="AE59" s="169"/>
      <c r="AF59" s="179"/>
      <c r="AG59" s="169"/>
      <c r="AH59" s="179"/>
      <c r="AI59" s="177"/>
      <c r="AJ59" s="179"/>
      <c r="AK59" s="44"/>
      <c r="AL59" s="179"/>
      <c r="AM59" s="51"/>
    </row>
    <row r="60" spans="1:39" x14ac:dyDescent="0.35">
      <c r="A60" s="548">
        <v>8</v>
      </c>
      <c r="B60" s="178">
        <v>0.19384927967250901</v>
      </c>
      <c r="C60" s="177"/>
      <c r="D60" s="178">
        <v>0.19662945078734101</v>
      </c>
      <c r="E60" s="169"/>
      <c r="F60" s="179">
        <v>0.19097764874720499</v>
      </c>
      <c r="G60" s="177"/>
      <c r="H60" s="178">
        <v>0.20882863277111499</v>
      </c>
      <c r="I60" s="169"/>
      <c r="J60" s="179">
        <v>0.17797491404221</v>
      </c>
      <c r="K60" s="177"/>
      <c r="L60" s="178">
        <v>0.19329489704792299</v>
      </c>
      <c r="M60" s="169"/>
      <c r="N60" s="179">
        <v>0.22340429952802701</v>
      </c>
      <c r="O60" s="169"/>
      <c r="P60" s="179">
        <v>0.196343439816999</v>
      </c>
      <c r="Q60" s="169"/>
      <c r="R60" s="179">
        <v>0.17092058400135199</v>
      </c>
      <c r="S60" s="177"/>
      <c r="T60" s="178">
        <v>0.18708832199918399</v>
      </c>
      <c r="U60" s="169"/>
      <c r="V60" s="179">
        <v>0.19665592943247401</v>
      </c>
      <c r="W60" s="177"/>
      <c r="X60" s="178">
        <v>0.18380020684152701</v>
      </c>
      <c r="Y60" s="169"/>
      <c r="Z60" s="179">
        <v>0.17093555263715299</v>
      </c>
      <c r="AA60" s="169"/>
      <c r="AB60" s="179">
        <v>0.21741992819800501</v>
      </c>
      <c r="AC60" s="177"/>
      <c r="AD60" s="178">
        <v>0.17066140256583801</v>
      </c>
      <c r="AE60" s="169"/>
      <c r="AF60" s="179">
        <v>0.180791476164223</v>
      </c>
      <c r="AG60" s="169"/>
      <c r="AH60" s="179">
        <v>0.217465125502915</v>
      </c>
      <c r="AI60" s="177"/>
      <c r="AJ60" s="179">
        <v>0.18988726346922299</v>
      </c>
      <c r="AK60" s="44"/>
      <c r="AL60" s="179">
        <v>0.21401673088692</v>
      </c>
      <c r="AM60" s="51"/>
    </row>
    <row r="61" spans="1:39" x14ac:dyDescent="0.35">
      <c r="A61" s="548"/>
      <c r="B61" s="178"/>
      <c r="C61" s="177"/>
      <c r="D61" s="178"/>
      <c r="E61" s="169"/>
      <c r="F61" s="179"/>
      <c r="G61" s="177"/>
      <c r="H61" s="178"/>
      <c r="I61" s="169"/>
      <c r="J61" s="179"/>
      <c r="K61" s="177"/>
      <c r="L61" s="178"/>
      <c r="M61" s="169"/>
      <c r="N61" s="179"/>
      <c r="O61" s="169"/>
      <c r="P61" s="179"/>
      <c r="Q61" s="169"/>
      <c r="R61" s="179"/>
      <c r="S61" s="177"/>
      <c r="T61" s="178"/>
      <c r="U61" s="169"/>
      <c r="V61" s="179"/>
      <c r="W61" s="177"/>
      <c r="X61" s="178"/>
      <c r="Y61" s="169"/>
      <c r="Z61" s="179"/>
      <c r="AA61" s="169"/>
      <c r="AB61" s="179"/>
      <c r="AC61" s="177"/>
      <c r="AD61" s="178"/>
      <c r="AE61" s="169"/>
      <c r="AF61" s="179"/>
      <c r="AG61" s="169"/>
      <c r="AH61" s="179"/>
      <c r="AI61" s="177"/>
      <c r="AJ61" s="179"/>
      <c r="AK61" s="44"/>
      <c r="AL61" s="179"/>
      <c r="AM61" s="51"/>
    </row>
    <row r="62" spans="1:39" x14ac:dyDescent="0.35">
      <c r="A62" s="548">
        <v>9</v>
      </c>
      <c r="B62" s="178">
        <v>0.12781706890722999</v>
      </c>
      <c r="C62" s="177"/>
      <c r="D62" s="178">
        <v>0.12896591833620699</v>
      </c>
      <c r="E62" s="169"/>
      <c r="F62" s="179">
        <v>0.126630425563168</v>
      </c>
      <c r="G62" s="177"/>
      <c r="H62" s="178">
        <v>0.13718474845055201</v>
      </c>
      <c r="I62" s="169"/>
      <c r="J62" s="179">
        <v>0.117838063898752</v>
      </c>
      <c r="K62" s="177"/>
      <c r="L62" s="178">
        <v>0.12712301001062201</v>
      </c>
      <c r="M62" s="169"/>
      <c r="N62" s="179">
        <v>0.108148727842813</v>
      </c>
      <c r="O62" s="169"/>
      <c r="P62" s="179">
        <v>0.124549340913402</v>
      </c>
      <c r="Q62" s="169"/>
      <c r="R62" s="179">
        <v>0.194831727960182</v>
      </c>
      <c r="S62" s="177"/>
      <c r="T62" s="178">
        <v>9.4858919849489506E-2</v>
      </c>
      <c r="U62" s="169"/>
      <c r="V62" s="179">
        <v>0.13542955320253899</v>
      </c>
      <c r="W62" s="177"/>
      <c r="X62" s="178">
        <v>0.122849363445343</v>
      </c>
      <c r="Y62" s="169"/>
      <c r="Z62" s="179">
        <v>0.12688086686946401</v>
      </c>
      <c r="AA62" s="169"/>
      <c r="AB62" s="179">
        <v>0.13179271984691701</v>
      </c>
      <c r="AC62" s="177"/>
      <c r="AD62" s="178">
        <v>0.11308230557096401</v>
      </c>
      <c r="AE62" s="169"/>
      <c r="AF62" s="179">
        <v>0.121714314004922</v>
      </c>
      <c r="AG62" s="169"/>
      <c r="AH62" s="179">
        <v>0.141496549727019</v>
      </c>
      <c r="AI62" s="177"/>
      <c r="AJ62" s="179">
        <v>0.127745369370346</v>
      </c>
      <c r="AK62" s="44"/>
      <c r="AL62" s="179">
        <v>0.123621984759721</v>
      </c>
      <c r="AM62" s="51"/>
    </row>
    <row r="63" spans="1:39" x14ac:dyDescent="0.35">
      <c r="A63" s="548"/>
      <c r="B63" s="178"/>
      <c r="C63" s="177"/>
      <c r="D63" s="178"/>
      <c r="E63" s="169"/>
      <c r="F63" s="179"/>
      <c r="G63" s="177"/>
      <c r="H63" s="178"/>
      <c r="I63" s="169"/>
      <c r="J63" s="179"/>
      <c r="K63" s="177"/>
      <c r="L63" s="178"/>
      <c r="M63" s="169"/>
      <c r="N63" s="179"/>
      <c r="O63" s="169"/>
      <c r="P63" s="179"/>
      <c r="Q63" s="169"/>
      <c r="R63" s="179"/>
      <c r="S63" s="177"/>
      <c r="T63" s="178"/>
      <c r="U63" s="169"/>
      <c r="V63" s="179"/>
      <c r="W63" s="177"/>
      <c r="X63" s="178"/>
      <c r="Y63" s="169"/>
      <c r="Z63" s="179"/>
      <c r="AA63" s="169"/>
      <c r="AB63" s="179"/>
      <c r="AC63" s="177"/>
      <c r="AD63" s="178"/>
      <c r="AE63" s="169"/>
      <c r="AF63" s="179"/>
      <c r="AG63" s="169"/>
      <c r="AH63" s="179"/>
      <c r="AI63" s="177"/>
      <c r="AJ63" s="179"/>
      <c r="AK63" s="44"/>
      <c r="AL63" s="179"/>
      <c r="AM63" s="51"/>
    </row>
    <row r="64" spans="1:39" x14ac:dyDescent="0.35">
      <c r="A64" s="548" t="s">
        <v>292</v>
      </c>
      <c r="B64" s="178">
        <v>0.24360981638394999</v>
      </c>
      <c r="C64" s="177"/>
      <c r="D64" s="178">
        <v>0.26271518699216101</v>
      </c>
      <c r="E64" s="169"/>
      <c r="F64" s="179">
        <v>0.22387593281641199</v>
      </c>
      <c r="G64" s="177"/>
      <c r="H64" s="178">
        <v>0.247260494861684</v>
      </c>
      <c r="I64" s="169"/>
      <c r="J64" s="179">
        <v>0.24017293623566299</v>
      </c>
      <c r="K64" s="177"/>
      <c r="L64" s="178">
        <v>0.252993925874751</v>
      </c>
      <c r="M64" s="169"/>
      <c r="N64" s="179">
        <v>0.231323533466856</v>
      </c>
      <c r="O64" s="169"/>
      <c r="P64" s="179">
        <v>0.184349377305742</v>
      </c>
      <c r="Q64" s="169"/>
      <c r="R64" s="179">
        <v>0.27210494810983499</v>
      </c>
      <c r="S64" s="177"/>
      <c r="T64" s="178">
        <v>0.20902258955876801</v>
      </c>
      <c r="U64" s="169"/>
      <c r="V64" s="179">
        <v>0.25350249647651102</v>
      </c>
      <c r="W64" s="177"/>
      <c r="X64" s="178">
        <v>0.25901272803154801</v>
      </c>
      <c r="Y64" s="169"/>
      <c r="Z64" s="179">
        <v>0.248879440329867</v>
      </c>
      <c r="AA64" s="169"/>
      <c r="AB64" s="179">
        <v>0.22953439177225299</v>
      </c>
      <c r="AC64" s="177"/>
      <c r="AD64" s="178">
        <v>0.207583957002653</v>
      </c>
      <c r="AE64" s="169"/>
      <c r="AF64" s="179">
        <v>0.24059248430987701</v>
      </c>
      <c r="AG64" s="169"/>
      <c r="AH64" s="179">
        <v>0.25711283795214002</v>
      </c>
      <c r="AI64" s="177"/>
      <c r="AJ64" s="179">
        <v>0.23690164525603799</v>
      </c>
      <c r="AK64" s="44"/>
      <c r="AL64" s="179">
        <v>0.33816658845706499</v>
      </c>
      <c r="AM64" s="51"/>
    </row>
    <row r="65" spans="1:41" x14ac:dyDescent="0.35">
      <c r="A65" s="548"/>
      <c r="B65" s="178"/>
      <c r="C65" s="177"/>
      <c r="D65" s="178"/>
      <c r="E65" s="169"/>
      <c r="F65" s="179"/>
      <c r="G65" s="177"/>
      <c r="H65" s="178"/>
      <c r="I65" s="169"/>
      <c r="J65" s="179"/>
      <c r="K65" s="177"/>
      <c r="L65" s="178"/>
      <c r="M65" s="169"/>
      <c r="N65" s="179"/>
      <c r="O65" s="169"/>
      <c r="P65" s="179"/>
      <c r="Q65" s="169"/>
      <c r="R65" s="179"/>
      <c r="S65" s="177"/>
      <c r="T65" s="178"/>
      <c r="U65" s="169"/>
      <c r="V65" s="179"/>
      <c r="W65" s="177"/>
      <c r="X65" s="178"/>
      <c r="Y65" s="169"/>
      <c r="Z65" s="179"/>
      <c r="AA65" s="169"/>
      <c r="AB65" s="179"/>
      <c r="AC65" s="177"/>
      <c r="AD65" s="178"/>
      <c r="AE65" s="169"/>
      <c r="AF65" s="179"/>
      <c r="AG65" s="169"/>
      <c r="AH65" s="179"/>
      <c r="AI65" s="177"/>
      <c r="AJ65" s="179"/>
      <c r="AK65" s="44"/>
      <c r="AL65" s="179"/>
      <c r="AM65" s="51"/>
    </row>
    <row r="66" spans="1:41" x14ac:dyDescent="0.35">
      <c r="A66" s="548" t="s">
        <v>91</v>
      </c>
      <c r="B66" s="178">
        <v>8.3349798464547496E-4</v>
      </c>
      <c r="C66" s="177"/>
      <c r="D66" s="178">
        <v>6.2611591826778603E-4</v>
      </c>
      <c r="E66" s="169"/>
      <c r="F66" s="179">
        <v>1.0477023377467899E-3</v>
      </c>
      <c r="G66" s="177"/>
      <c r="H66" s="178">
        <v>1.2556448398094401E-3</v>
      </c>
      <c r="I66" s="169"/>
      <c r="J66" s="179">
        <v>3.9279076600472602E-4</v>
      </c>
      <c r="K66" s="177"/>
      <c r="L66" s="178">
        <v>5.3964544088448696E-4</v>
      </c>
      <c r="M66" s="169"/>
      <c r="N66" s="179"/>
      <c r="O66" s="169"/>
      <c r="P66" s="179">
        <v>2.0075985480813301E-3</v>
      </c>
      <c r="Q66" s="169"/>
      <c r="R66" s="179">
        <v>3.1804987337616698E-3</v>
      </c>
      <c r="S66" s="177"/>
      <c r="T66" s="178">
        <v>1.56881333936975E-3</v>
      </c>
      <c r="U66" s="169"/>
      <c r="V66" s="179">
        <v>7.1788238063043796E-4</v>
      </c>
      <c r="W66" s="177"/>
      <c r="X66" s="178">
        <v>1.4429247112315001E-3</v>
      </c>
      <c r="Y66" s="169"/>
      <c r="Z66" s="179">
        <v>1.20800577392041E-3</v>
      </c>
      <c r="AA66" s="169"/>
      <c r="AB66" s="179">
        <v>1.5395373406878299E-4</v>
      </c>
      <c r="AC66" s="177"/>
      <c r="AD66" s="178">
        <v>1.6040955963324301E-3</v>
      </c>
      <c r="AE66" s="169"/>
      <c r="AF66" s="179">
        <v>1.4620795351444301E-3</v>
      </c>
      <c r="AG66" s="169"/>
      <c r="AH66" s="179"/>
      <c r="AI66" s="177"/>
      <c r="AJ66" s="179">
        <v>5.1727277501539305E-4</v>
      </c>
      <c r="AK66" s="44"/>
      <c r="AL66" s="179">
        <v>3.8003981667553001E-3</v>
      </c>
      <c r="AM66" s="51"/>
    </row>
    <row r="67" spans="1:41" x14ac:dyDescent="0.35">
      <c r="A67" s="548"/>
      <c r="B67" s="178"/>
      <c r="C67" s="177"/>
      <c r="D67" s="178"/>
      <c r="E67" s="169"/>
      <c r="F67" s="179"/>
      <c r="G67" s="177"/>
      <c r="H67" s="178"/>
      <c r="I67" s="169"/>
      <c r="J67" s="179"/>
      <c r="K67" s="177"/>
      <c r="L67" s="178"/>
      <c r="M67" s="169"/>
      <c r="N67" s="179"/>
      <c r="O67" s="169"/>
      <c r="P67" s="179"/>
      <c r="Q67" s="169"/>
      <c r="R67" s="179"/>
      <c r="S67" s="177"/>
      <c r="T67" s="178"/>
      <c r="U67" s="169"/>
      <c r="V67" s="179"/>
      <c r="W67" s="177"/>
      <c r="X67" s="178"/>
      <c r="Y67" s="169"/>
      <c r="Z67" s="179"/>
      <c r="AA67" s="169"/>
      <c r="AB67" s="179"/>
      <c r="AC67" s="177"/>
      <c r="AD67" s="178"/>
      <c r="AE67" s="169"/>
      <c r="AF67" s="179"/>
      <c r="AG67" s="169"/>
      <c r="AH67" s="179"/>
      <c r="AI67" s="177"/>
      <c r="AJ67" s="179"/>
      <c r="AK67" s="44"/>
      <c r="AL67" s="179"/>
      <c r="AM67" s="51"/>
    </row>
    <row r="68" spans="1:41" x14ac:dyDescent="0.35">
      <c r="A68" s="548" t="s">
        <v>99</v>
      </c>
      <c r="B68" s="178">
        <v>5.5577732945476703E-3</v>
      </c>
      <c r="C68" s="177"/>
      <c r="D68" s="178">
        <v>4.4450156560102401E-3</v>
      </c>
      <c r="E68" s="169"/>
      <c r="F68" s="179">
        <v>6.7071375297720996E-3</v>
      </c>
      <c r="G68" s="177"/>
      <c r="H68" s="178">
        <v>4.9857758440116796E-3</v>
      </c>
      <c r="I68" s="169"/>
      <c r="J68" s="179">
        <v>6.1770207072071202E-3</v>
      </c>
      <c r="K68" s="177"/>
      <c r="L68" s="178">
        <v>4.2847302214496404E-3</v>
      </c>
      <c r="M68" s="169"/>
      <c r="N68" s="179">
        <v>4.6079749364528102E-3</v>
      </c>
      <c r="O68" s="169"/>
      <c r="P68" s="179">
        <v>1.2297762982793701E-2</v>
      </c>
      <c r="Q68" s="169"/>
      <c r="R68" s="179">
        <v>6.8338914092668998E-3</v>
      </c>
      <c r="S68" s="177"/>
      <c r="T68" s="178">
        <v>6.5639612937409102E-3</v>
      </c>
      <c r="U68" s="169"/>
      <c r="V68" s="179">
        <v>4.7115398038478596E-3</v>
      </c>
      <c r="W68" s="177"/>
      <c r="X68" s="178">
        <v>3.41162228289055E-3</v>
      </c>
      <c r="Y68" s="169"/>
      <c r="Z68" s="179">
        <v>5.79920641055007E-3</v>
      </c>
      <c r="AA68" s="169"/>
      <c r="AB68" s="179">
        <v>6.7981860110431303E-3</v>
      </c>
      <c r="AC68" s="177"/>
      <c r="AD68" s="178"/>
      <c r="AE68" s="169"/>
      <c r="AF68" s="179">
        <v>6.7119552920176196E-3</v>
      </c>
      <c r="AG68" s="169"/>
      <c r="AH68" s="179">
        <v>4.3316189594391598E-3</v>
      </c>
      <c r="AI68" s="177"/>
      <c r="AJ68" s="179">
        <v>5.3321128788158404E-3</v>
      </c>
      <c r="AK68" s="44"/>
      <c r="AL68" s="179"/>
      <c r="AM68" s="51"/>
    </row>
    <row r="69" spans="1:41" ht="15.75" customHeight="1" x14ac:dyDescent="0.35">
      <c r="A69" s="549"/>
      <c r="B69" s="178"/>
      <c r="C69" s="177"/>
      <c r="D69" s="178"/>
      <c r="E69" s="169"/>
      <c r="F69" s="179"/>
      <c r="G69" s="177"/>
      <c r="H69" s="178"/>
      <c r="I69" s="169"/>
      <c r="J69" s="179"/>
      <c r="K69" s="177"/>
      <c r="L69" s="178"/>
      <c r="M69" s="169"/>
      <c r="N69" s="179"/>
      <c r="O69" s="169"/>
      <c r="P69" s="179"/>
      <c r="Q69" s="169"/>
      <c r="R69" s="179"/>
      <c r="S69" s="177"/>
      <c r="T69" s="178"/>
      <c r="U69" s="169"/>
      <c r="V69" s="179"/>
      <c r="W69" s="177"/>
      <c r="X69" s="178"/>
      <c r="Y69" s="169"/>
      <c r="Z69" s="179"/>
      <c r="AA69" s="169"/>
      <c r="AB69" s="179"/>
      <c r="AC69" s="177"/>
      <c r="AD69" s="178"/>
      <c r="AE69" s="169"/>
      <c r="AF69" s="179"/>
      <c r="AG69" s="169"/>
      <c r="AH69" s="179"/>
      <c r="AI69" s="177"/>
      <c r="AJ69" s="179"/>
      <c r="AK69" s="44"/>
      <c r="AL69" s="179"/>
      <c r="AM69" s="51"/>
    </row>
    <row r="70" spans="1:41" x14ac:dyDescent="0.35">
      <c r="A70" s="551" t="s">
        <v>315</v>
      </c>
      <c r="B70" s="149">
        <v>0.37142688529117901</v>
      </c>
      <c r="C70" s="135"/>
      <c r="D70" s="150">
        <v>0.39168110532836797</v>
      </c>
      <c r="E70" s="136"/>
      <c r="F70" s="149">
        <v>0.35050635837958</v>
      </c>
      <c r="G70" s="135"/>
      <c r="H70" s="150">
        <v>0.38444524331223601</v>
      </c>
      <c r="I70" s="136"/>
      <c r="J70" s="149">
        <v>0.358011000134415</v>
      </c>
      <c r="K70" s="135"/>
      <c r="L70" s="149">
        <v>0.38011693588537299</v>
      </c>
      <c r="M70" s="136"/>
      <c r="N70" s="149">
        <v>0.33947226130966901</v>
      </c>
      <c r="O70" s="136"/>
      <c r="P70" s="149">
        <v>0.308898718219144</v>
      </c>
      <c r="Q70" s="136"/>
      <c r="R70" s="149">
        <v>0.46693667607001699</v>
      </c>
      <c r="S70" s="135"/>
      <c r="T70" s="150">
        <v>0.30388150940825798</v>
      </c>
      <c r="U70" s="136"/>
      <c r="V70" s="149">
        <v>0.38893204967905098</v>
      </c>
      <c r="W70" s="135"/>
      <c r="X70" s="150">
        <v>0.38186209147689099</v>
      </c>
      <c r="Y70" s="136"/>
      <c r="Z70" s="149">
        <v>0.37576030719933101</v>
      </c>
      <c r="AA70" s="136"/>
      <c r="AB70" s="149">
        <v>0.36132711161916897</v>
      </c>
      <c r="AC70" s="135"/>
      <c r="AD70" s="149">
        <v>0.32066626257361702</v>
      </c>
      <c r="AE70" s="136"/>
      <c r="AF70" s="149">
        <v>0.36230679831479901</v>
      </c>
      <c r="AG70" s="136"/>
      <c r="AH70" s="149">
        <v>0.39860938767915799</v>
      </c>
      <c r="AI70" s="135"/>
      <c r="AJ70" s="150">
        <v>0.36464701462638399</v>
      </c>
      <c r="AK70" s="136"/>
      <c r="AL70" s="149">
        <v>0.46178857321678601</v>
      </c>
      <c r="AM70" s="135"/>
      <c r="AN70" s="342"/>
      <c r="AO70" s="342"/>
    </row>
    <row r="71" spans="1:41" x14ac:dyDescent="0.35">
      <c r="A71" s="552"/>
      <c r="B71" s="179"/>
      <c r="C71" s="177"/>
      <c r="D71" s="178"/>
      <c r="E71" s="169"/>
      <c r="F71" s="179"/>
      <c r="G71" s="177"/>
      <c r="H71" s="179"/>
      <c r="I71" s="169"/>
      <c r="J71" s="179"/>
      <c r="K71" s="177"/>
      <c r="L71" s="179"/>
      <c r="M71" s="169"/>
      <c r="N71" s="179"/>
      <c r="O71" s="169"/>
      <c r="P71" s="179"/>
      <c r="Q71" s="169"/>
      <c r="R71" s="179"/>
      <c r="S71" s="177"/>
      <c r="T71" s="179"/>
      <c r="U71" s="169"/>
      <c r="V71" s="179"/>
      <c r="W71" s="177"/>
      <c r="X71" s="179"/>
      <c r="Y71" s="169"/>
      <c r="Z71" s="179"/>
      <c r="AA71" s="169"/>
      <c r="AB71" s="179"/>
      <c r="AC71" s="177"/>
      <c r="AD71" s="179"/>
      <c r="AE71" s="169"/>
      <c r="AF71" s="179"/>
      <c r="AG71" s="169"/>
      <c r="AH71" s="179"/>
      <c r="AI71" s="177"/>
      <c r="AJ71" s="178"/>
      <c r="AK71" s="169"/>
      <c r="AL71" s="179"/>
      <c r="AM71" s="177"/>
    </row>
    <row r="72" spans="1:41" x14ac:dyDescent="0.35">
      <c r="A72" s="552" t="s">
        <v>316</v>
      </c>
      <c r="B72" s="179">
        <v>0.36497916873135799</v>
      </c>
      <c r="C72" s="177"/>
      <c r="D72" s="178">
        <v>0.35796568550261298</v>
      </c>
      <c r="E72" s="169"/>
      <c r="F72" s="179">
        <v>0.37222337583296899</v>
      </c>
      <c r="G72" s="177"/>
      <c r="H72" s="179">
        <v>0.36982520208303399</v>
      </c>
      <c r="I72" s="169"/>
      <c r="J72" s="179">
        <v>0.36031536465506703</v>
      </c>
      <c r="K72" s="177"/>
      <c r="L72" s="179">
        <v>0.36596970170036103</v>
      </c>
      <c r="M72" s="169"/>
      <c r="N72" s="179">
        <v>0.399941867290387</v>
      </c>
      <c r="O72" s="169"/>
      <c r="P72" s="179">
        <v>0.36908393062575001</v>
      </c>
      <c r="Q72" s="169"/>
      <c r="R72" s="179">
        <v>0.30791177694964</v>
      </c>
      <c r="S72" s="177"/>
      <c r="T72" s="179">
        <v>0.364300328005975</v>
      </c>
      <c r="U72" s="169"/>
      <c r="V72" s="179">
        <v>0.36624342427759199</v>
      </c>
      <c r="W72" s="177"/>
      <c r="X72" s="179">
        <v>0.34386602323542498</v>
      </c>
      <c r="Y72" s="169"/>
      <c r="Z72" s="179">
        <v>0.340867251505865</v>
      </c>
      <c r="AA72" s="169"/>
      <c r="AB72" s="179">
        <v>0.39674917795385001</v>
      </c>
      <c r="AC72" s="177"/>
      <c r="AD72" s="179">
        <v>0.34586411120468202</v>
      </c>
      <c r="AE72" s="169"/>
      <c r="AF72" s="179">
        <v>0.35000075260136998</v>
      </c>
      <c r="AG72" s="169"/>
      <c r="AH72" s="179">
        <v>0.38733859976204299</v>
      </c>
      <c r="AI72" s="177"/>
      <c r="AJ72" s="178">
        <v>0.36942759533834302</v>
      </c>
      <c r="AK72" s="169"/>
      <c r="AL72" s="179">
        <v>0.32752302617024798</v>
      </c>
      <c r="AM72" s="177"/>
    </row>
    <row r="73" spans="1:41" x14ac:dyDescent="0.35">
      <c r="A73" s="552"/>
      <c r="B73" s="179"/>
      <c r="C73" s="177"/>
      <c r="D73" s="178"/>
      <c r="E73" s="169"/>
      <c r="F73" s="179"/>
      <c r="G73" s="177"/>
      <c r="H73" s="179"/>
      <c r="I73" s="169"/>
      <c r="J73" s="179"/>
      <c r="K73" s="177"/>
      <c r="L73" s="179"/>
      <c r="M73" s="169"/>
      <c r="N73" s="179"/>
      <c r="O73" s="169"/>
      <c r="P73" s="179"/>
      <c r="Q73" s="169"/>
      <c r="R73" s="179"/>
      <c r="S73" s="177"/>
      <c r="T73" s="179"/>
      <c r="U73" s="169"/>
      <c r="V73" s="179"/>
      <c r="W73" s="177"/>
      <c r="X73" s="179"/>
      <c r="Y73" s="169"/>
      <c r="Z73" s="179"/>
      <c r="AA73" s="169"/>
      <c r="AB73" s="179"/>
      <c r="AC73" s="177"/>
      <c r="AD73" s="179"/>
      <c r="AE73" s="169"/>
      <c r="AF73" s="179"/>
      <c r="AG73" s="169"/>
      <c r="AH73" s="179"/>
      <c r="AI73" s="177"/>
      <c r="AJ73" s="178"/>
      <c r="AK73" s="169"/>
      <c r="AL73" s="179"/>
      <c r="AM73" s="177"/>
    </row>
    <row r="74" spans="1:41" x14ac:dyDescent="0.35">
      <c r="A74" s="552" t="s">
        <v>317</v>
      </c>
      <c r="B74" s="179">
        <v>0.17834155089308401</v>
      </c>
      <c r="C74" s="177"/>
      <c r="D74" s="178">
        <v>0.17409810427234901</v>
      </c>
      <c r="E74" s="169"/>
      <c r="F74" s="179">
        <v>0.18272459497298499</v>
      </c>
      <c r="G74" s="177"/>
      <c r="H74" s="179">
        <v>0.15807826996128899</v>
      </c>
      <c r="I74" s="169"/>
      <c r="J74" s="179">
        <v>0.19877461523369599</v>
      </c>
      <c r="K74" s="177"/>
      <c r="L74" s="179">
        <v>0.17686294650367201</v>
      </c>
      <c r="M74" s="169"/>
      <c r="N74" s="179">
        <v>0.15959451116663501</v>
      </c>
      <c r="O74" s="169"/>
      <c r="P74" s="179">
        <v>0.19647269924719901</v>
      </c>
      <c r="Q74" s="169"/>
      <c r="R74" s="179">
        <v>0.15571496711496199</v>
      </c>
      <c r="S74" s="177"/>
      <c r="T74" s="179">
        <v>0.21842224208154701</v>
      </c>
      <c r="U74" s="169"/>
      <c r="V74" s="179">
        <v>0.16721392210240499</v>
      </c>
      <c r="W74" s="177"/>
      <c r="X74" s="179">
        <v>0.17174997989235599</v>
      </c>
      <c r="Y74" s="169"/>
      <c r="Z74" s="179">
        <v>0.192198949346047</v>
      </c>
      <c r="AA74" s="169"/>
      <c r="AB74" s="179">
        <v>0.172461978465869</v>
      </c>
      <c r="AC74" s="177"/>
      <c r="AD74" s="179">
        <v>0.23525993283473401</v>
      </c>
      <c r="AE74" s="169"/>
      <c r="AF74" s="179">
        <v>0.184747125376168</v>
      </c>
      <c r="AG74" s="169"/>
      <c r="AH74" s="179">
        <v>0.16057216573949701</v>
      </c>
      <c r="AI74" s="177"/>
      <c r="AJ74" s="178">
        <v>0.18104733417253899</v>
      </c>
      <c r="AK74" s="169"/>
      <c r="AL74" s="179">
        <v>0.14768088796982701</v>
      </c>
      <c r="AM74" s="177"/>
    </row>
    <row r="75" spans="1:41" x14ac:dyDescent="0.35">
      <c r="A75" s="552"/>
      <c r="B75" s="179"/>
      <c r="C75" s="177"/>
      <c r="D75" s="178"/>
      <c r="E75" s="169"/>
      <c r="F75" s="179"/>
      <c r="G75" s="177"/>
      <c r="H75" s="179"/>
      <c r="I75" s="169"/>
      <c r="J75" s="179"/>
      <c r="K75" s="177"/>
      <c r="L75" s="179"/>
      <c r="M75" s="169"/>
      <c r="N75" s="179"/>
      <c r="O75" s="169"/>
      <c r="P75" s="179"/>
      <c r="Q75" s="169"/>
      <c r="R75" s="179"/>
      <c r="S75" s="177"/>
      <c r="T75" s="179"/>
      <c r="U75" s="169"/>
      <c r="V75" s="179"/>
      <c r="W75" s="177"/>
      <c r="X75" s="179"/>
      <c r="Y75" s="169"/>
      <c r="Z75" s="179"/>
      <c r="AA75" s="169"/>
      <c r="AB75" s="179"/>
      <c r="AC75" s="177"/>
      <c r="AD75" s="179"/>
      <c r="AE75" s="169"/>
      <c r="AF75" s="179"/>
      <c r="AG75" s="169"/>
      <c r="AH75" s="179"/>
      <c r="AI75" s="177"/>
      <c r="AJ75" s="178"/>
      <c r="AK75" s="169"/>
      <c r="AL75" s="179"/>
      <c r="AM75" s="177"/>
    </row>
    <row r="76" spans="1:41" x14ac:dyDescent="0.35">
      <c r="A76" s="552" t="s">
        <v>318</v>
      </c>
      <c r="B76" s="179">
        <v>7.8861123805185895E-2</v>
      </c>
      <c r="C76" s="177"/>
      <c r="D76" s="178">
        <v>7.1183973322391098E-2</v>
      </c>
      <c r="E76" s="169"/>
      <c r="F76" s="179">
        <v>8.67908309469477E-2</v>
      </c>
      <c r="G76" s="177"/>
      <c r="H76" s="179">
        <v>8.1409863959619203E-2</v>
      </c>
      <c r="I76" s="169"/>
      <c r="J76" s="179">
        <v>7.6329208503609497E-2</v>
      </c>
      <c r="K76" s="177"/>
      <c r="L76" s="179">
        <v>7.2226040248260098E-2</v>
      </c>
      <c r="M76" s="169"/>
      <c r="N76" s="179">
        <v>9.6383385296856305E-2</v>
      </c>
      <c r="O76" s="169"/>
      <c r="P76" s="179">
        <v>0.11123929037703099</v>
      </c>
      <c r="Q76" s="169"/>
      <c r="R76" s="179">
        <v>5.94221897223529E-2</v>
      </c>
      <c r="S76" s="177"/>
      <c r="T76" s="179">
        <v>0.10526314587111001</v>
      </c>
      <c r="U76" s="169"/>
      <c r="V76" s="179">
        <v>7.2181181756473894E-2</v>
      </c>
      <c r="W76" s="177"/>
      <c r="X76" s="179">
        <v>9.7667358401205995E-2</v>
      </c>
      <c r="Y76" s="169"/>
      <c r="Z76" s="179">
        <v>8.4166279764285701E-2</v>
      </c>
      <c r="AA76" s="169"/>
      <c r="AB76" s="179">
        <v>6.2509592216000096E-2</v>
      </c>
      <c r="AC76" s="177"/>
      <c r="AD76" s="179">
        <v>9.6605597790634698E-2</v>
      </c>
      <c r="AE76" s="169"/>
      <c r="AF76" s="179">
        <v>9.4771288880501001E-2</v>
      </c>
      <c r="AG76" s="169"/>
      <c r="AH76" s="179">
        <v>4.9148227859862698E-2</v>
      </c>
      <c r="AI76" s="177"/>
      <c r="AJ76" s="178">
        <v>7.9028670208902599E-2</v>
      </c>
      <c r="AK76" s="169"/>
      <c r="AL76" s="179">
        <v>5.9207114476383597E-2</v>
      </c>
      <c r="AM76" s="177"/>
    </row>
    <row r="77" spans="1:41" ht="15.75" customHeight="1" x14ac:dyDescent="0.35">
      <c r="A77" s="553"/>
      <c r="B77" s="140"/>
      <c r="C77" s="141"/>
      <c r="D77" s="138"/>
      <c r="E77" s="139"/>
      <c r="F77" s="140"/>
      <c r="G77" s="141"/>
      <c r="H77" s="138"/>
      <c r="I77" s="139"/>
      <c r="J77" s="140"/>
      <c r="K77" s="141"/>
      <c r="L77" s="138"/>
      <c r="M77" s="139"/>
      <c r="N77" s="140"/>
      <c r="O77" s="139"/>
      <c r="P77" s="140"/>
      <c r="Q77" s="139"/>
      <c r="R77" s="140"/>
      <c r="S77" s="141"/>
      <c r="T77" s="140"/>
      <c r="U77" s="139"/>
      <c r="V77" s="140"/>
      <c r="W77" s="141"/>
      <c r="X77" s="138"/>
      <c r="Y77" s="139"/>
      <c r="Z77" s="140"/>
      <c r="AA77" s="139"/>
      <c r="AB77" s="140"/>
      <c r="AC77" s="141"/>
      <c r="AD77" s="140"/>
      <c r="AE77" s="139"/>
      <c r="AF77" s="140"/>
      <c r="AG77" s="139"/>
      <c r="AH77" s="140"/>
      <c r="AI77" s="141"/>
      <c r="AJ77" s="138"/>
      <c r="AK77" s="139"/>
      <c r="AL77" s="140"/>
      <c r="AM77" s="141"/>
    </row>
    <row r="78" spans="1:41" ht="15.75" customHeight="1" x14ac:dyDescent="0.35"/>
    <row r="79" spans="1:41" ht="58" customHeight="1" x14ac:dyDescent="0.35">
      <c r="A79" s="216" t="s">
        <v>294</v>
      </c>
      <c r="B79" s="479" t="s">
        <v>114</v>
      </c>
      <c r="C79" s="466"/>
      <c r="D79" s="485" t="s">
        <v>93</v>
      </c>
      <c r="E79" s="486"/>
      <c r="F79" s="480" t="s">
        <v>115</v>
      </c>
      <c r="G79" s="466"/>
      <c r="H79" s="481" t="s">
        <v>116</v>
      </c>
      <c r="I79" s="482"/>
      <c r="J79" s="482" t="s">
        <v>117</v>
      </c>
      <c r="K79" s="483"/>
      <c r="L79" s="479" t="s">
        <v>118</v>
      </c>
      <c r="M79" s="463"/>
      <c r="N79" s="480" t="s">
        <v>119</v>
      </c>
      <c r="O79" s="463"/>
      <c r="P79" s="480" t="s">
        <v>120</v>
      </c>
      <c r="Q79" s="463"/>
      <c r="R79" s="480" t="s">
        <v>121</v>
      </c>
      <c r="S79" s="466"/>
      <c r="T79" s="479" t="s">
        <v>122</v>
      </c>
      <c r="U79" s="463"/>
      <c r="V79" s="480" t="s">
        <v>123</v>
      </c>
      <c r="W79" s="466"/>
      <c r="X79" s="479" t="s">
        <v>124</v>
      </c>
      <c r="Y79" s="463"/>
      <c r="Z79" s="480" t="s">
        <v>125</v>
      </c>
      <c r="AA79" s="463"/>
      <c r="AB79" s="480" t="s">
        <v>126</v>
      </c>
      <c r="AC79" s="466"/>
      <c r="AD79" s="479" t="s">
        <v>127</v>
      </c>
      <c r="AE79" s="463"/>
      <c r="AF79" s="480" t="s">
        <v>128</v>
      </c>
      <c r="AG79" s="463"/>
      <c r="AH79" s="480" t="s">
        <v>129</v>
      </c>
      <c r="AI79" s="464"/>
      <c r="AJ79" s="467" t="s">
        <v>298</v>
      </c>
      <c r="AK79" s="468"/>
      <c r="AL79" s="468" t="s">
        <v>299</v>
      </c>
      <c r="AM79" s="469"/>
    </row>
    <row r="80" spans="1:41" ht="15.75" customHeight="1" x14ac:dyDescent="0.35">
      <c r="A80" s="244"/>
      <c r="B80" s="368"/>
      <c r="C80" s="112"/>
      <c r="D80" s="372" t="s">
        <v>130</v>
      </c>
      <c r="E80" s="219"/>
      <c r="F80" s="373" t="s">
        <v>131</v>
      </c>
      <c r="G80" s="112"/>
      <c r="H80" s="372" t="s">
        <v>130</v>
      </c>
      <c r="I80" s="219"/>
      <c r="J80" s="373" t="s">
        <v>131</v>
      </c>
      <c r="K80" s="220"/>
      <c r="L80" s="368" t="s">
        <v>132</v>
      </c>
      <c r="M80" s="113"/>
      <c r="N80" s="373" t="s">
        <v>131</v>
      </c>
      <c r="O80" s="113"/>
      <c r="P80" s="373" t="s">
        <v>133</v>
      </c>
      <c r="Q80" s="113"/>
      <c r="R80" s="373" t="s">
        <v>134</v>
      </c>
      <c r="S80" s="112"/>
      <c r="T80" s="368" t="s">
        <v>132</v>
      </c>
      <c r="U80" s="113"/>
      <c r="V80" s="373" t="s">
        <v>131</v>
      </c>
      <c r="W80" s="112"/>
      <c r="X80" s="368" t="s">
        <v>132</v>
      </c>
      <c r="Y80" s="113"/>
      <c r="Z80" s="373" t="s">
        <v>131</v>
      </c>
      <c r="AA80" s="113"/>
      <c r="AB80" s="373" t="s">
        <v>133</v>
      </c>
      <c r="AC80" s="112"/>
      <c r="AD80" s="368" t="s">
        <v>132</v>
      </c>
      <c r="AE80" s="113"/>
      <c r="AF80" s="373" t="s">
        <v>131</v>
      </c>
      <c r="AG80" s="113"/>
      <c r="AH80" s="373" t="s">
        <v>133</v>
      </c>
      <c r="AI80" s="118"/>
      <c r="AJ80" s="373" t="s">
        <v>132</v>
      </c>
      <c r="AK80" s="121"/>
      <c r="AL80" s="373" t="s">
        <v>131</v>
      </c>
      <c r="AM80" s="122"/>
    </row>
    <row r="81" spans="1:39" x14ac:dyDescent="0.35">
      <c r="A81" s="246"/>
      <c r="B81" s="226" t="s">
        <v>135</v>
      </c>
      <c r="C81" s="228" t="s">
        <v>136</v>
      </c>
      <c r="D81" s="226" t="s">
        <v>135</v>
      </c>
      <c r="E81" s="227" t="s">
        <v>136</v>
      </c>
      <c r="F81" s="227" t="s">
        <v>135</v>
      </c>
      <c r="G81" s="228" t="s">
        <v>136</v>
      </c>
      <c r="H81" s="226" t="s">
        <v>135</v>
      </c>
      <c r="I81" s="227" t="s">
        <v>136</v>
      </c>
      <c r="J81" s="227" t="s">
        <v>135</v>
      </c>
      <c r="K81" s="228" t="s">
        <v>136</v>
      </c>
      <c r="L81" s="226" t="s">
        <v>135</v>
      </c>
      <c r="M81" s="227" t="s">
        <v>136</v>
      </c>
      <c r="N81" s="227" t="s">
        <v>135</v>
      </c>
      <c r="O81" s="227" t="s">
        <v>136</v>
      </c>
      <c r="P81" s="227" t="s">
        <v>135</v>
      </c>
      <c r="Q81" s="227" t="s">
        <v>136</v>
      </c>
      <c r="R81" s="227" t="s">
        <v>135</v>
      </c>
      <c r="S81" s="228" t="s">
        <v>136</v>
      </c>
      <c r="T81" s="226" t="s">
        <v>135</v>
      </c>
      <c r="U81" s="227" t="s">
        <v>136</v>
      </c>
      <c r="V81" s="227" t="s">
        <v>135</v>
      </c>
      <c r="W81" s="228" t="s">
        <v>136</v>
      </c>
      <c r="X81" s="226" t="s">
        <v>135</v>
      </c>
      <c r="Y81" s="227" t="s">
        <v>136</v>
      </c>
      <c r="Z81" s="227" t="s">
        <v>135</v>
      </c>
      <c r="AA81" s="227" t="s">
        <v>136</v>
      </c>
      <c r="AB81" s="227" t="s">
        <v>135</v>
      </c>
      <c r="AC81" s="228" t="s">
        <v>136</v>
      </c>
      <c r="AD81" s="226" t="s">
        <v>135</v>
      </c>
      <c r="AE81" s="227" t="s">
        <v>136</v>
      </c>
      <c r="AF81" s="227" t="s">
        <v>135</v>
      </c>
      <c r="AG81" s="227" t="s">
        <v>136</v>
      </c>
      <c r="AH81" s="227" t="s">
        <v>135</v>
      </c>
      <c r="AI81" s="228" t="s">
        <v>136</v>
      </c>
      <c r="AJ81" s="227" t="s">
        <v>135</v>
      </c>
      <c r="AK81" s="227" t="s">
        <v>136</v>
      </c>
      <c r="AL81" s="227" t="s">
        <v>135</v>
      </c>
      <c r="AM81" s="228" t="s">
        <v>136</v>
      </c>
    </row>
    <row r="82" spans="1:39" ht="15.75" customHeight="1" x14ac:dyDescent="0.35">
      <c r="A82" s="108" t="s">
        <v>65</v>
      </c>
      <c r="B82" s="151">
        <v>3984</v>
      </c>
      <c r="C82" s="152"/>
      <c r="D82" s="151">
        <v>1944</v>
      </c>
      <c r="E82" s="153"/>
      <c r="F82" s="153">
        <v>2040</v>
      </c>
      <c r="G82" s="152"/>
      <c r="H82" s="151">
        <v>2081</v>
      </c>
      <c r="I82" s="153"/>
      <c r="J82" s="153">
        <v>1895</v>
      </c>
      <c r="K82" s="152"/>
      <c r="L82" s="151">
        <v>2350</v>
      </c>
      <c r="M82" s="153"/>
      <c r="N82" s="153">
        <v>431</v>
      </c>
      <c r="O82" s="153"/>
      <c r="P82" s="153">
        <v>634</v>
      </c>
      <c r="Q82" s="153"/>
      <c r="R82" s="153">
        <v>492</v>
      </c>
      <c r="S82" s="152"/>
      <c r="T82" s="151">
        <v>615</v>
      </c>
      <c r="U82" s="153"/>
      <c r="V82" s="153">
        <v>3281</v>
      </c>
      <c r="W82" s="152"/>
      <c r="X82" s="151">
        <v>1069</v>
      </c>
      <c r="Y82" s="153"/>
      <c r="Z82" s="153">
        <v>1258</v>
      </c>
      <c r="AA82" s="153"/>
      <c r="AB82" s="153">
        <v>1657</v>
      </c>
      <c r="AC82" s="152"/>
      <c r="AD82" s="151">
        <v>290</v>
      </c>
      <c r="AE82" s="153"/>
      <c r="AF82" s="153">
        <v>1918</v>
      </c>
      <c r="AG82" s="153"/>
      <c r="AH82" s="153">
        <v>1596</v>
      </c>
      <c r="AI82" s="152"/>
      <c r="AJ82" s="123">
        <v>3442</v>
      </c>
      <c r="AK82" s="153"/>
      <c r="AL82" s="124">
        <v>327</v>
      </c>
      <c r="AM82" s="152"/>
    </row>
    <row r="83" spans="1:39" x14ac:dyDescent="0.35">
      <c r="A83" s="547" t="s">
        <v>291</v>
      </c>
      <c r="B83" s="150">
        <v>2.16640906731317E-2</v>
      </c>
      <c r="C83" s="135"/>
      <c r="D83" s="150">
        <v>2.1002200737138599E-2</v>
      </c>
      <c r="E83" s="136"/>
      <c r="F83" s="149">
        <v>2.2347754926459601E-2</v>
      </c>
      <c r="G83" s="135"/>
      <c r="H83" s="150">
        <v>2.0450580848067199E-2</v>
      </c>
      <c r="I83" s="136"/>
      <c r="J83" s="149">
        <v>2.30104735988736E-2</v>
      </c>
      <c r="K83" s="135"/>
      <c r="L83" s="150">
        <v>2.0773286551921E-2</v>
      </c>
      <c r="M83" s="136"/>
      <c r="N83" s="149">
        <v>2.6702260499927501E-2</v>
      </c>
      <c r="O83" s="136"/>
      <c r="P83" s="149">
        <v>2.5625560055572101E-2</v>
      </c>
      <c r="Q83" s="136"/>
      <c r="R83" s="149">
        <v>1.65133696225413E-2</v>
      </c>
      <c r="S83" s="135"/>
      <c r="T83" s="150">
        <v>2.5959970056461799E-2</v>
      </c>
      <c r="U83" s="136"/>
      <c r="V83" s="149">
        <v>1.8348783962707099E-2</v>
      </c>
      <c r="W83" s="135"/>
      <c r="X83" s="150">
        <v>2.38735033609766E-2</v>
      </c>
      <c r="Y83" s="136"/>
      <c r="Z83" s="149">
        <v>2.17418118743338E-2</v>
      </c>
      <c r="AA83" s="136"/>
      <c r="AB83" s="149">
        <v>2.0146082939618701E-2</v>
      </c>
      <c r="AC83" s="135"/>
      <c r="AD83" s="150">
        <v>3.9603983700367398E-2</v>
      </c>
      <c r="AE83" s="136"/>
      <c r="AF83" s="149">
        <v>2.3184960462265099E-2</v>
      </c>
      <c r="AG83" s="136"/>
      <c r="AH83" s="149">
        <v>1.2483420427555399E-2</v>
      </c>
      <c r="AI83" s="135"/>
      <c r="AJ83" s="149">
        <v>2.2508240282440601E-2</v>
      </c>
      <c r="AK83" s="144"/>
      <c r="AL83" s="149">
        <v>8.0770808538547408E-3</v>
      </c>
      <c r="AM83" s="137"/>
    </row>
    <row r="84" spans="1:39" x14ac:dyDescent="0.35">
      <c r="A84" s="548"/>
      <c r="B84" s="178"/>
      <c r="C84" s="177"/>
      <c r="D84" s="178"/>
      <c r="E84" s="169"/>
      <c r="F84" s="179"/>
      <c r="G84" s="177"/>
      <c r="H84" s="178"/>
      <c r="I84" s="169"/>
      <c r="J84" s="179"/>
      <c r="K84" s="177"/>
      <c r="L84" s="178"/>
      <c r="M84" s="169"/>
      <c r="N84" s="179"/>
      <c r="O84" s="169"/>
      <c r="P84" s="179"/>
      <c r="Q84" s="169"/>
      <c r="R84" s="179"/>
      <c r="S84" s="177"/>
      <c r="T84" s="178"/>
      <c r="U84" s="169"/>
      <c r="V84" s="179"/>
      <c r="W84" s="177"/>
      <c r="X84" s="178"/>
      <c r="Y84" s="169"/>
      <c r="Z84" s="179"/>
      <c r="AA84" s="169"/>
      <c r="AB84" s="179"/>
      <c r="AC84" s="177"/>
      <c r="AD84" s="178"/>
      <c r="AE84" s="169"/>
      <c r="AF84" s="179"/>
      <c r="AG84" s="169"/>
      <c r="AH84" s="179"/>
      <c r="AI84" s="177"/>
      <c r="AJ84" s="179"/>
      <c r="AK84" s="44"/>
      <c r="AL84" s="179"/>
      <c r="AM84" s="51"/>
    </row>
    <row r="85" spans="1:39" x14ac:dyDescent="0.35">
      <c r="A85" s="548">
        <v>1</v>
      </c>
      <c r="B85" s="178">
        <v>9.0972735144566799E-3</v>
      </c>
      <c r="C85" s="177"/>
      <c r="D85" s="178">
        <v>8.3943661315001496E-3</v>
      </c>
      <c r="E85" s="169"/>
      <c r="F85" s="179">
        <v>9.8233045733917695E-3</v>
      </c>
      <c r="G85" s="177"/>
      <c r="H85" s="178">
        <v>8.4356604241599895E-3</v>
      </c>
      <c r="I85" s="169"/>
      <c r="J85" s="179">
        <v>9.8223595945591807E-3</v>
      </c>
      <c r="K85" s="177"/>
      <c r="L85" s="178">
        <v>8.20859110120775E-3</v>
      </c>
      <c r="M85" s="169"/>
      <c r="N85" s="179">
        <v>7.3160998872616101E-3</v>
      </c>
      <c r="O85" s="169"/>
      <c r="P85" s="179">
        <v>1.54135339088877E-2</v>
      </c>
      <c r="Q85" s="169"/>
      <c r="R85" s="179">
        <v>1.1949548623796999E-2</v>
      </c>
      <c r="S85" s="177"/>
      <c r="T85" s="178">
        <v>1.0860621890370001E-2</v>
      </c>
      <c r="U85" s="169"/>
      <c r="V85" s="179">
        <v>8.7217487133018409E-3</v>
      </c>
      <c r="W85" s="177"/>
      <c r="X85" s="178">
        <v>1.0731194664855E-2</v>
      </c>
      <c r="Y85" s="169"/>
      <c r="Z85" s="179">
        <v>1.0350848488599801E-2</v>
      </c>
      <c r="AA85" s="169"/>
      <c r="AB85" s="179">
        <v>7.0910518146916797E-3</v>
      </c>
      <c r="AC85" s="177"/>
      <c r="AD85" s="178">
        <v>1.55612117544212E-3</v>
      </c>
      <c r="AE85" s="169"/>
      <c r="AF85" s="179">
        <v>1.38560102195977E-2</v>
      </c>
      <c r="AG85" s="169"/>
      <c r="AH85" s="179">
        <v>5.2556673973728797E-3</v>
      </c>
      <c r="AI85" s="177"/>
      <c r="AJ85" s="179">
        <v>1.02924636069881E-2</v>
      </c>
      <c r="AK85" s="44"/>
      <c r="AL85" s="179">
        <v>2.0238732252041902E-3</v>
      </c>
      <c r="AM85" s="51"/>
    </row>
    <row r="86" spans="1:39" x14ac:dyDescent="0.35">
      <c r="A86" s="548"/>
      <c r="B86" s="178"/>
      <c r="C86" s="177"/>
      <c r="D86" s="178"/>
      <c r="E86" s="169"/>
      <c r="F86" s="179"/>
      <c r="G86" s="177"/>
      <c r="H86" s="178"/>
      <c r="I86" s="169"/>
      <c r="J86" s="179"/>
      <c r="K86" s="177"/>
      <c r="L86" s="178"/>
      <c r="M86" s="169"/>
      <c r="N86" s="179"/>
      <c r="O86" s="169"/>
      <c r="P86" s="179"/>
      <c r="Q86" s="169"/>
      <c r="R86" s="179"/>
      <c r="S86" s="177"/>
      <c r="T86" s="178"/>
      <c r="U86" s="169"/>
      <c r="V86" s="179"/>
      <c r="W86" s="177"/>
      <c r="X86" s="178"/>
      <c r="Y86" s="169"/>
      <c r="Z86" s="179"/>
      <c r="AA86" s="169"/>
      <c r="AB86" s="179"/>
      <c r="AC86" s="177"/>
      <c r="AD86" s="178"/>
      <c r="AE86" s="169"/>
      <c r="AF86" s="179"/>
      <c r="AG86" s="169"/>
      <c r="AH86" s="179"/>
      <c r="AI86" s="177"/>
      <c r="AJ86" s="179"/>
      <c r="AK86" s="44"/>
      <c r="AL86" s="179"/>
      <c r="AM86" s="51"/>
    </row>
    <row r="87" spans="1:39" x14ac:dyDescent="0.35">
      <c r="A87" s="548">
        <v>2</v>
      </c>
      <c r="B87" s="178">
        <v>2.2109956884074199E-2</v>
      </c>
      <c r="C87" s="177"/>
      <c r="D87" s="178">
        <v>1.5839383679582798E-2</v>
      </c>
      <c r="E87" s="169"/>
      <c r="F87" s="179">
        <v>2.85868143110623E-2</v>
      </c>
      <c r="G87" s="177"/>
      <c r="H87" s="178">
        <v>2.10762199961179E-2</v>
      </c>
      <c r="I87" s="169"/>
      <c r="J87" s="179">
        <v>2.32689633527835E-2</v>
      </c>
      <c r="K87" s="177"/>
      <c r="L87" s="178">
        <v>2.1033315282369101E-2</v>
      </c>
      <c r="M87" s="169"/>
      <c r="N87" s="179">
        <v>2.7239896728998798E-2</v>
      </c>
      <c r="O87" s="169"/>
      <c r="P87" s="179">
        <v>2.54767238487245E-2</v>
      </c>
      <c r="Q87" s="169"/>
      <c r="R87" s="179">
        <v>1.4073785371660199E-2</v>
      </c>
      <c r="S87" s="177"/>
      <c r="T87" s="178">
        <v>3.1572818113051002E-2</v>
      </c>
      <c r="U87" s="169"/>
      <c r="V87" s="179">
        <v>2.0467083131357099E-2</v>
      </c>
      <c r="W87" s="177"/>
      <c r="X87" s="178">
        <v>2.5716806867690501E-2</v>
      </c>
      <c r="Y87" s="169"/>
      <c r="Z87" s="179">
        <v>2.5571062406330398E-2</v>
      </c>
      <c r="AA87" s="169"/>
      <c r="AB87" s="179">
        <v>1.7168671863323701E-2</v>
      </c>
      <c r="AC87" s="177"/>
      <c r="AD87" s="178">
        <v>3.5160596892397297E-2</v>
      </c>
      <c r="AE87" s="169"/>
      <c r="AF87" s="179">
        <v>2.4199412454945401E-2</v>
      </c>
      <c r="AG87" s="169"/>
      <c r="AH87" s="179">
        <v>1.3899067115140501E-2</v>
      </c>
      <c r="AI87" s="177"/>
      <c r="AJ87" s="179">
        <v>2.37282241076326E-2</v>
      </c>
      <c r="AK87" s="44"/>
      <c r="AL87" s="179">
        <v>1.3250227676288201E-2</v>
      </c>
      <c r="AM87" s="51"/>
    </row>
    <row r="88" spans="1:39" x14ac:dyDescent="0.35">
      <c r="A88" s="548"/>
      <c r="B88" s="178"/>
      <c r="C88" s="177"/>
      <c r="D88" s="178"/>
      <c r="E88" s="169"/>
      <c r="F88" s="179"/>
      <c r="G88" s="177"/>
      <c r="H88" s="178"/>
      <c r="I88" s="169"/>
      <c r="J88" s="179"/>
      <c r="K88" s="177"/>
      <c r="L88" s="178"/>
      <c r="M88" s="169"/>
      <c r="N88" s="179"/>
      <c r="O88" s="169"/>
      <c r="P88" s="179"/>
      <c r="Q88" s="169"/>
      <c r="R88" s="179"/>
      <c r="S88" s="177"/>
      <c r="T88" s="178"/>
      <c r="U88" s="169"/>
      <c r="V88" s="179"/>
      <c r="W88" s="177"/>
      <c r="X88" s="178"/>
      <c r="Y88" s="169"/>
      <c r="Z88" s="179"/>
      <c r="AA88" s="169"/>
      <c r="AB88" s="179"/>
      <c r="AC88" s="177"/>
      <c r="AD88" s="178"/>
      <c r="AE88" s="169"/>
      <c r="AF88" s="179"/>
      <c r="AG88" s="169"/>
      <c r="AH88" s="179"/>
      <c r="AI88" s="177"/>
      <c r="AJ88" s="179"/>
      <c r="AK88" s="44"/>
      <c r="AL88" s="179"/>
      <c r="AM88" s="51"/>
    </row>
    <row r="89" spans="1:39" x14ac:dyDescent="0.35">
      <c r="A89" s="548">
        <v>3</v>
      </c>
      <c r="B89" s="178">
        <v>4.4503189117065398E-2</v>
      </c>
      <c r="C89" s="177"/>
      <c r="D89" s="178">
        <v>4.4110010842167903E-2</v>
      </c>
      <c r="E89" s="169"/>
      <c r="F89" s="179">
        <v>4.4909301851396501E-2</v>
      </c>
      <c r="G89" s="177"/>
      <c r="H89" s="178">
        <v>4.3210933764201799E-2</v>
      </c>
      <c r="I89" s="169"/>
      <c r="J89" s="179">
        <v>4.6007777429760102E-2</v>
      </c>
      <c r="K89" s="177"/>
      <c r="L89" s="178">
        <v>4.50034576311742E-2</v>
      </c>
      <c r="M89" s="169"/>
      <c r="N89" s="179">
        <v>5.1532913937732502E-2</v>
      </c>
      <c r="O89" s="169"/>
      <c r="P89" s="179">
        <v>3.61600852380555E-2</v>
      </c>
      <c r="Q89" s="169"/>
      <c r="R89" s="179">
        <v>5.2043817019405803E-2</v>
      </c>
      <c r="S89" s="177"/>
      <c r="T89" s="178">
        <v>5.4716489356798702E-2</v>
      </c>
      <c r="U89" s="169"/>
      <c r="V89" s="179">
        <v>4.2715301513668202E-2</v>
      </c>
      <c r="W89" s="177"/>
      <c r="X89" s="178">
        <v>5.1919148528229299E-2</v>
      </c>
      <c r="Y89" s="169"/>
      <c r="Z89" s="179">
        <v>4.3341094706490703E-2</v>
      </c>
      <c r="AA89" s="169"/>
      <c r="AB89" s="179">
        <v>4.0459163834383097E-2</v>
      </c>
      <c r="AC89" s="177"/>
      <c r="AD89" s="178">
        <v>6.0853059775396602E-2</v>
      </c>
      <c r="AE89" s="169"/>
      <c r="AF89" s="179">
        <v>5.4269504192322099E-2</v>
      </c>
      <c r="AG89" s="169"/>
      <c r="AH89" s="179">
        <v>2.7947569729723402E-2</v>
      </c>
      <c r="AI89" s="177"/>
      <c r="AJ89" s="179">
        <v>4.8096033293397802E-2</v>
      </c>
      <c r="AK89" s="44"/>
      <c r="AL89" s="179">
        <v>1.42723770711957E-2</v>
      </c>
      <c r="AM89" s="51"/>
    </row>
    <row r="90" spans="1:39" x14ac:dyDescent="0.35">
      <c r="A90" s="548"/>
      <c r="B90" s="178"/>
      <c r="C90" s="177"/>
      <c r="D90" s="178"/>
      <c r="E90" s="169"/>
      <c r="F90" s="179"/>
      <c r="G90" s="177"/>
      <c r="H90" s="178"/>
      <c r="I90" s="169"/>
      <c r="J90" s="179"/>
      <c r="K90" s="177"/>
      <c r="L90" s="178"/>
      <c r="M90" s="169"/>
      <c r="N90" s="179"/>
      <c r="O90" s="169"/>
      <c r="P90" s="179"/>
      <c r="Q90" s="169"/>
      <c r="R90" s="179"/>
      <c r="S90" s="177"/>
      <c r="T90" s="178"/>
      <c r="U90" s="169"/>
      <c r="V90" s="179"/>
      <c r="W90" s="177"/>
      <c r="X90" s="178"/>
      <c r="Y90" s="169"/>
      <c r="Z90" s="179"/>
      <c r="AA90" s="169"/>
      <c r="AB90" s="179"/>
      <c r="AC90" s="177"/>
      <c r="AD90" s="178"/>
      <c r="AE90" s="169"/>
      <c r="AF90" s="179"/>
      <c r="AG90" s="169"/>
      <c r="AH90" s="179"/>
      <c r="AI90" s="177"/>
      <c r="AJ90" s="179"/>
      <c r="AK90" s="44"/>
      <c r="AL90" s="179"/>
      <c r="AM90" s="51"/>
    </row>
    <row r="91" spans="1:39" x14ac:dyDescent="0.35">
      <c r="A91" s="548">
        <v>4</v>
      </c>
      <c r="B91" s="178">
        <v>5.7218864959171598E-2</v>
      </c>
      <c r="C91" s="177"/>
      <c r="D91" s="178">
        <v>6.3170945252567695E-2</v>
      </c>
      <c r="E91" s="169"/>
      <c r="F91" s="179">
        <v>5.10709779642953E-2</v>
      </c>
      <c r="G91" s="177"/>
      <c r="H91" s="178">
        <v>4.9917444842858302E-2</v>
      </c>
      <c r="I91" s="169"/>
      <c r="J91" s="179">
        <v>6.50780592490669E-2</v>
      </c>
      <c r="K91" s="177"/>
      <c r="L91" s="178">
        <v>5.7524118975726103E-2</v>
      </c>
      <c r="M91" s="169"/>
      <c r="N91" s="179">
        <v>5.6618276503316599E-2</v>
      </c>
      <c r="O91" s="169"/>
      <c r="P91" s="179">
        <v>6.7009140643862097E-2</v>
      </c>
      <c r="Q91" s="169"/>
      <c r="R91" s="179">
        <v>2.7413685595755299E-2</v>
      </c>
      <c r="S91" s="177"/>
      <c r="T91" s="178">
        <v>7.1898413147241005E-2</v>
      </c>
      <c r="U91" s="169"/>
      <c r="V91" s="179">
        <v>5.25399415164476E-2</v>
      </c>
      <c r="W91" s="177"/>
      <c r="X91" s="178">
        <v>6.2463263514484897E-2</v>
      </c>
      <c r="Y91" s="169"/>
      <c r="Z91" s="179">
        <v>6.0335429456946199E-2</v>
      </c>
      <c r="AA91" s="169"/>
      <c r="AB91" s="179">
        <v>5.1449563116598797E-2</v>
      </c>
      <c r="AC91" s="177"/>
      <c r="AD91" s="178">
        <v>9.7476461512269005E-2</v>
      </c>
      <c r="AE91" s="169"/>
      <c r="AF91" s="179">
        <v>6.7361848324252196E-2</v>
      </c>
      <c r="AG91" s="169"/>
      <c r="AH91" s="179">
        <v>3.8579418514953598E-2</v>
      </c>
      <c r="AI91" s="177"/>
      <c r="AJ91" s="179">
        <v>5.69281634111952E-2</v>
      </c>
      <c r="AK91" s="44"/>
      <c r="AL91" s="179">
        <v>6.5892242659988998E-2</v>
      </c>
      <c r="AM91" s="51"/>
    </row>
    <row r="92" spans="1:39" x14ac:dyDescent="0.35">
      <c r="A92" s="548"/>
      <c r="B92" s="178"/>
      <c r="C92" s="177"/>
      <c r="D92" s="178"/>
      <c r="E92" s="169"/>
      <c r="F92" s="179"/>
      <c r="G92" s="177"/>
      <c r="H92" s="178"/>
      <c r="I92" s="169"/>
      <c r="J92" s="179"/>
      <c r="K92" s="177"/>
      <c r="L92" s="178"/>
      <c r="M92" s="169"/>
      <c r="N92" s="179"/>
      <c r="O92" s="169"/>
      <c r="P92" s="179"/>
      <c r="Q92" s="169"/>
      <c r="R92" s="179"/>
      <c r="S92" s="177"/>
      <c r="T92" s="178"/>
      <c r="U92" s="169"/>
      <c r="V92" s="179"/>
      <c r="W92" s="177"/>
      <c r="X92" s="178"/>
      <c r="Y92" s="169"/>
      <c r="Z92" s="179"/>
      <c r="AA92" s="169"/>
      <c r="AB92" s="179"/>
      <c r="AC92" s="177"/>
      <c r="AD92" s="178"/>
      <c r="AE92" s="169"/>
      <c r="AF92" s="179"/>
      <c r="AG92" s="169"/>
      <c r="AH92" s="179"/>
      <c r="AI92" s="177"/>
      <c r="AJ92" s="179"/>
      <c r="AK92" s="44"/>
      <c r="AL92" s="179"/>
      <c r="AM92" s="51"/>
    </row>
    <row r="93" spans="1:39" x14ac:dyDescent="0.35">
      <c r="A93" s="548">
        <v>5</v>
      </c>
      <c r="B93" s="178">
        <v>0.10546469008753399</v>
      </c>
      <c r="C93" s="177"/>
      <c r="D93" s="178">
        <v>0.10935681447600799</v>
      </c>
      <c r="E93" s="169"/>
      <c r="F93" s="179">
        <v>0.101444525753244</v>
      </c>
      <c r="G93" s="177"/>
      <c r="H93" s="178">
        <v>0.104644363260428</v>
      </c>
      <c r="I93" s="169"/>
      <c r="J93" s="179">
        <v>0.10592676423632399</v>
      </c>
      <c r="K93" s="177"/>
      <c r="L93" s="178">
        <v>0.10654414642813</v>
      </c>
      <c r="M93" s="169"/>
      <c r="N93" s="179">
        <v>0.14956697316185899</v>
      </c>
      <c r="O93" s="169"/>
      <c r="P93" s="179">
        <v>9.5197965537066304E-2</v>
      </c>
      <c r="Q93" s="169"/>
      <c r="R93" s="179">
        <v>6.6758290407045603E-2</v>
      </c>
      <c r="S93" s="177"/>
      <c r="T93" s="178">
        <v>0.108249611769585</v>
      </c>
      <c r="U93" s="169"/>
      <c r="V93" s="179">
        <v>0.104235021143918</v>
      </c>
      <c r="W93" s="177"/>
      <c r="X93" s="178">
        <v>9.2578819207893001E-2</v>
      </c>
      <c r="Y93" s="169"/>
      <c r="Z93" s="179">
        <v>0.122946207027761</v>
      </c>
      <c r="AA93" s="169"/>
      <c r="AB93" s="179">
        <v>0.101068827753301</v>
      </c>
      <c r="AC93" s="177"/>
      <c r="AD93" s="178">
        <v>0.16916346589835199</v>
      </c>
      <c r="AE93" s="169"/>
      <c r="AF93" s="179">
        <v>0.11195330101254899</v>
      </c>
      <c r="AG93" s="169"/>
      <c r="AH93" s="179">
        <v>8.7183556876684901E-2</v>
      </c>
      <c r="AI93" s="177"/>
      <c r="AJ93" s="179">
        <v>0.109690596020216</v>
      </c>
      <c r="AK93" s="44"/>
      <c r="AL93" s="179">
        <v>8.8910106847758005E-2</v>
      </c>
      <c r="AM93" s="51"/>
    </row>
    <row r="94" spans="1:39" x14ac:dyDescent="0.35">
      <c r="A94" s="548"/>
      <c r="B94" s="178"/>
      <c r="C94" s="177"/>
      <c r="D94" s="178"/>
      <c r="E94" s="169"/>
      <c r="F94" s="179"/>
      <c r="G94" s="177"/>
      <c r="H94" s="178"/>
      <c r="I94" s="169"/>
      <c r="J94" s="179"/>
      <c r="K94" s="177"/>
      <c r="L94" s="178"/>
      <c r="M94" s="169"/>
      <c r="N94" s="179"/>
      <c r="O94" s="169"/>
      <c r="P94" s="179"/>
      <c r="Q94" s="169"/>
      <c r="R94" s="179"/>
      <c r="S94" s="177"/>
      <c r="T94" s="178"/>
      <c r="U94" s="169"/>
      <c r="V94" s="179"/>
      <c r="W94" s="177"/>
      <c r="X94" s="178"/>
      <c r="Y94" s="169"/>
      <c r="Z94" s="179"/>
      <c r="AA94" s="169"/>
      <c r="AB94" s="179"/>
      <c r="AC94" s="177"/>
      <c r="AD94" s="178"/>
      <c r="AE94" s="169"/>
      <c r="AF94" s="179"/>
      <c r="AG94" s="169"/>
      <c r="AH94" s="179"/>
      <c r="AI94" s="177"/>
      <c r="AJ94" s="179"/>
      <c r="AK94" s="44"/>
      <c r="AL94" s="179"/>
      <c r="AM94" s="51"/>
    </row>
    <row r="95" spans="1:39" x14ac:dyDescent="0.35">
      <c r="A95" s="548">
        <v>6</v>
      </c>
      <c r="B95" s="178">
        <v>0.136420326863777</v>
      </c>
      <c r="C95" s="177"/>
      <c r="D95" s="178">
        <v>0.13639998310670801</v>
      </c>
      <c r="E95" s="169"/>
      <c r="F95" s="179">
        <v>0.136441339873238</v>
      </c>
      <c r="G95" s="177"/>
      <c r="H95" s="178">
        <v>0.13597684360529899</v>
      </c>
      <c r="I95" s="169"/>
      <c r="J95" s="179">
        <v>0.13733707535654299</v>
      </c>
      <c r="K95" s="177"/>
      <c r="L95" s="178">
        <v>0.13796752743049301</v>
      </c>
      <c r="M95" s="169"/>
      <c r="N95" s="179">
        <v>0.14494540938152101</v>
      </c>
      <c r="O95" s="169"/>
      <c r="P95" s="179">
        <v>0.14284212476982799</v>
      </c>
      <c r="Q95" s="169"/>
      <c r="R95" s="179">
        <v>0.103275098810477</v>
      </c>
      <c r="S95" s="177"/>
      <c r="T95" s="178">
        <v>0.12953619932997201</v>
      </c>
      <c r="U95" s="169"/>
      <c r="V95" s="179">
        <v>0.137286399918393</v>
      </c>
      <c r="W95" s="177"/>
      <c r="X95" s="178">
        <v>0.15473773951046799</v>
      </c>
      <c r="Y95" s="169"/>
      <c r="Z95" s="179">
        <v>0.137783929678815</v>
      </c>
      <c r="AA95" s="169"/>
      <c r="AB95" s="179">
        <v>0.12330375340507201</v>
      </c>
      <c r="AC95" s="177"/>
      <c r="AD95" s="178">
        <v>0.14283733453699399</v>
      </c>
      <c r="AE95" s="169"/>
      <c r="AF95" s="179">
        <v>0.153358176172986</v>
      </c>
      <c r="AG95" s="169"/>
      <c r="AH95" s="179">
        <v>0.11677376547806601</v>
      </c>
      <c r="AI95" s="177"/>
      <c r="AJ95" s="179">
        <v>0.139712720862262</v>
      </c>
      <c r="AK95" s="44"/>
      <c r="AL95" s="179">
        <v>0.118539235040118</v>
      </c>
      <c r="AM95" s="51"/>
    </row>
    <row r="96" spans="1:39" x14ac:dyDescent="0.35">
      <c r="A96" s="548"/>
      <c r="B96" s="178"/>
      <c r="C96" s="177"/>
      <c r="D96" s="178"/>
      <c r="E96" s="169"/>
      <c r="F96" s="179"/>
      <c r="G96" s="177"/>
      <c r="H96" s="178"/>
      <c r="I96" s="169"/>
      <c r="J96" s="179"/>
      <c r="K96" s="177"/>
      <c r="L96" s="178"/>
      <c r="M96" s="169"/>
      <c r="N96" s="179"/>
      <c r="O96" s="169"/>
      <c r="P96" s="179"/>
      <c r="Q96" s="169"/>
      <c r="R96" s="179"/>
      <c r="S96" s="177"/>
      <c r="T96" s="178"/>
      <c r="U96" s="169"/>
      <c r="V96" s="179"/>
      <c r="W96" s="177"/>
      <c r="X96" s="178"/>
      <c r="Y96" s="169"/>
      <c r="Z96" s="179"/>
      <c r="AA96" s="169"/>
      <c r="AB96" s="179"/>
      <c r="AC96" s="177"/>
      <c r="AD96" s="178"/>
      <c r="AE96" s="169"/>
      <c r="AF96" s="179"/>
      <c r="AG96" s="169"/>
      <c r="AH96" s="179"/>
      <c r="AI96" s="177"/>
      <c r="AJ96" s="179"/>
      <c r="AK96" s="44"/>
      <c r="AL96" s="179"/>
      <c r="AM96" s="51"/>
    </row>
    <row r="97" spans="1:41" x14ac:dyDescent="0.35">
      <c r="A97" s="548">
        <v>7</v>
      </c>
      <c r="B97" s="178">
        <v>0.171155629771474</v>
      </c>
      <c r="C97" s="177"/>
      <c r="D97" s="178">
        <v>0.161200071203182</v>
      </c>
      <c r="E97" s="169"/>
      <c r="F97" s="179">
        <v>0.18143869821674399</v>
      </c>
      <c r="G97" s="177"/>
      <c r="H97" s="178">
        <v>0.167486456049253</v>
      </c>
      <c r="I97" s="169"/>
      <c r="J97" s="179">
        <v>0.17488120166376001</v>
      </c>
      <c r="K97" s="177"/>
      <c r="L97" s="178">
        <v>0.17161113031156899</v>
      </c>
      <c r="M97" s="169"/>
      <c r="N97" s="179">
        <v>0.14253643746217201</v>
      </c>
      <c r="O97" s="169"/>
      <c r="P97" s="179">
        <v>0.189957309574353</v>
      </c>
      <c r="Q97" s="169"/>
      <c r="R97" s="179">
        <v>0.152530820139475</v>
      </c>
      <c r="S97" s="177"/>
      <c r="T97" s="178">
        <v>0.15182764836352799</v>
      </c>
      <c r="U97" s="169"/>
      <c r="V97" s="179">
        <v>0.17522113864344899</v>
      </c>
      <c r="W97" s="177"/>
      <c r="X97" s="178">
        <v>0.170847804329567</v>
      </c>
      <c r="Y97" s="169"/>
      <c r="Z97" s="179">
        <v>0.16742654255961401</v>
      </c>
      <c r="AA97" s="169"/>
      <c r="AB97" s="179">
        <v>0.174113976810058</v>
      </c>
      <c r="AC97" s="177"/>
      <c r="AD97" s="178">
        <v>0.15310589755632001</v>
      </c>
      <c r="AE97" s="169"/>
      <c r="AF97" s="179">
        <v>0.15438545872931</v>
      </c>
      <c r="AG97" s="169"/>
      <c r="AH97" s="179">
        <v>0.18912319449452999</v>
      </c>
      <c r="AI97" s="177"/>
      <c r="AJ97" s="179">
        <v>0.171855579750328</v>
      </c>
      <c r="AK97" s="44"/>
      <c r="AL97" s="179">
        <v>0.17178690365307001</v>
      </c>
      <c r="AM97" s="51"/>
    </row>
    <row r="98" spans="1:41" x14ac:dyDescent="0.35">
      <c r="A98" s="548"/>
      <c r="B98" s="178"/>
      <c r="C98" s="177"/>
      <c r="D98" s="178"/>
      <c r="E98" s="169"/>
      <c r="F98" s="179"/>
      <c r="G98" s="177"/>
      <c r="H98" s="178"/>
      <c r="I98" s="169"/>
      <c r="J98" s="179"/>
      <c r="K98" s="177"/>
      <c r="L98" s="178"/>
      <c r="M98" s="169"/>
      <c r="N98" s="179"/>
      <c r="O98" s="169"/>
      <c r="P98" s="179"/>
      <c r="Q98" s="169"/>
      <c r="R98" s="179"/>
      <c r="S98" s="177"/>
      <c r="T98" s="178"/>
      <c r="U98" s="169"/>
      <c r="V98" s="179"/>
      <c r="W98" s="177"/>
      <c r="X98" s="178"/>
      <c r="Y98" s="169"/>
      <c r="Z98" s="179"/>
      <c r="AA98" s="169"/>
      <c r="AB98" s="179"/>
      <c r="AC98" s="177"/>
      <c r="AD98" s="178"/>
      <c r="AE98" s="169"/>
      <c r="AF98" s="179"/>
      <c r="AG98" s="169"/>
      <c r="AH98" s="179"/>
      <c r="AI98" s="177"/>
      <c r="AJ98" s="179"/>
      <c r="AK98" s="44"/>
      <c r="AL98" s="179"/>
      <c r="AM98" s="51"/>
    </row>
    <row r="99" spans="1:41" x14ac:dyDescent="0.35">
      <c r="A99" s="548">
        <v>8</v>
      </c>
      <c r="B99" s="178">
        <v>0.183944345020569</v>
      </c>
      <c r="C99" s="177"/>
      <c r="D99" s="178">
        <v>0.18249386994464101</v>
      </c>
      <c r="E99" s="169"/>
      <c r="F99" s="179">
        <v>0.18544253664704699</v>
      </c>
      <c r="G99" s="177"/>
      <c r="H99" s="178">
        <v>0.190915490319399</v>
      </c>
      <c r="I99" s="169"/>
      <c r="J99" s="179">
        <v>0.176637444121542</v>
      </c>
      <c r="K99" s="177"/>
      <c r="L99" s="178">
        <v>0.18679619074625101</v>
      </c>
      <c r="M99" s="169"/>
      <c r="N99" s="179">
        <v>0.16843055665769399</v>
      </c>
      <c r="O99" s="169"/>
      <c r="P99" s="179">
        <v>0.18928161123002801</v>
      </c>
      <c r="Q99" s="169"/>
      <c r="R99" s="179">
        <v>0.17412345221727299</v>
      </c>
      <c r="S99" s="177"/>
      <c r="T99" s="178">
        <v>0.168980275994916</v>
      </c>
      <c r="U99" s="169"/>
      <c r="V99" s="179">
        <v>0.18940956278097101</v>
      </c>
      <c r="W99" s="177"/>
      <c r="X99" s="178">
        <v>0.17675304599483599</v>
      </c>
      <c r="Y99" s="169"/>
      <c r="Z99" s="179">
        <v>0.182303159227864</v>
      </c>
      <c r="AA99" s="169"/>
      <c r="AB99" s="179">
        <v>0.18991076646840699</v>
      </c>
      <c r="AC99" s="177"/>
      <c r="AD99" s="178">
        <v>0.11551563890567</v>
      </c>
      <c r="AE99" s="169"/>
      <c r="AF99" s="179">
        <v>0.180593413656846</v>
      </c>
      <c r="AG99" s="169"/>
      <c r="AH99" s="179">
        <v>0.200855148049393</v>
      </c>
      <c r="AI99" s="177"/>
      <c r="AJ99" s="179">
        <v>0.178798579959598</v>
      </c>
      <c r="AK99" s="44"/>
      <c r="AL99" s="179">
        <v>0.20718303437964</v>
      </c>
      <c r="AM99" s="51"/>
    </row>
    <row r="100" spans="1:41" x14ac:dyDescent="0.35">
      <c r="A100" s="548"/>
      <c r="B100" s="178"/>
      <c r="C100" s="177"/>
      <c r="D100" s="178"/>
      <c r="E100" s="169"/>
      <c r="F100" s="179"/>
      <c r="G100" s="177"/>
      <c r="H100" s="178"/>
      <c r="I100" s="169"/>
      <c r="J100" s="179"/>
      <c r="K100" s="177"/>
      <c r="L100" s="178"/>
      <c r="M100" s="169"/>
      <c r="N100" s="179"/>
      <c r="O100" s="169"/>
      <c r="P100" s="179"/>
      <c r="Q100" s="169"/>
      <c r="R100" s="179"/>
      <c r="S100" s="177"/>
      <c r="T100" s="178"/>
      <c r="U100" s="169"/>
      <c r="V100" s="179"/>
      <c r="W100" s="177"/>
      <c r="X100" s="178"/>
      <c r="Y100" s="169"/>
      <c r="Z100" s="179"/>
      <c r="AA100" s="169"/>
      <c r="AB100" s="179"/>
      <c r="AC100" s="177"/>
      <c r="AD100" s="178"/>
      <c r="AE100" s="169"/>
      <c r="AF100" s="179"/>
      <c r="AG100" s="169"/>
      <c r="AH100" s="179"/>
      <c r="AI100" s="177"/>
      <c r="AJ100" s="179"/>
      <c r="AK100" s="44"/>
      <c r="AL100" s="179"/>
      <c r="AM100" s="51"/>
    </row>
    <row r="101" spans="1:41" x14ac:dyDescent="0.35">
      <c r="A101" s="548">
        <v>9</v>
      </c>
      <c r="B101" s="178">
        <v>0.105516183811981</v>
      </c>
      <c r="C101" s="177"/>
      <c r="D101" s="178">
        <v>0.103741909679783</v>
      </c>
      <c r="E101" s="169"/>
      <c r="F101" s="179">
        <v>0.107348826572999</v>
      </c>
      <c r="G101" s="177"/>
      <c r="H101" s="178">
        <v>0.10945783189384201</v>
      </c>
      <c r="I101" s="169"/>
      <c r="J101" s="179">
        <v>0.101129597760442</v>
      </c>
      <c r="K101" s="177"/>
      <c r="L101" s="178">
        <v>0.10513621470208501</v>
      </c>
      <c r="M101" s="169"/>
      <c r="N101" s="179">
        <v>9.3395358514286E-2</v>
      </c>
      <c r="O101" s="169"/>
      <c r="P101" s="179">
        <v>9.0184091369018601E-2</v>
      </c>
      <c r="Q101" s="169"/>
      <c r="R101" s="179">
        <v>0.14341260763633201</v>
      </c>
      <c r="S101" s="177"/>
      <c r="T101" s="178">
        <v>9.9739935051975898E-2</v>
      </c>
      <c r="U101" s="169"/>
      <c r="V101" s="179">
        <v>0.107609389213427</v>
      </c>
      <c r="W101" s="177"/>
      <c r="X101" s="178">
        <v>8.7998290173708096E-2</v>
      </c>
      <c r="Y101" s="169"/>
      <c r="Z101" s="179">
        <v>9.9588470231776194E-2</v>
      </c>
      <c r="AA101" s="169"/>
      <c r="AB101" s="179">
        <v>0.121475935465577</v>
      </c>
      <c r="AC101" s="177"/>
      <c r="AD101" s="178">
        <v>6.9883161091994495E-2</v>
      </c>
      <c r="AE101" s="169"/>
      <c r="AF101" s="179">
        <v>8.4298057259143494E-2</v>
      </c>
      <c r="AG101" s="169"/>
      <c r="AH101" s="179">
        <v>0.137379405318929</v>
      </c>
      <c r="AI101" s="177"/>
      <c r="AJ101" s="179">
        <v>9.8203153545856195E-2</v>
      </c>
      <c r="AK101" s="44"/>
      <c r="AL101" s="179">
        <v>0.12761732215361801</v>
      </c>
      <c r="AM101" s="51"/>
    </row>
    <row r="102" spans="1:41" x14ac:dyDescent="0.35">
      <c r="A102" s="548"/>
      <c r="B102" s="178"/>
      <c r="C102" s="177"/>
      <c r="D102" s="178"/>
      <c r="E102" s="169"/>
      <c r="F102" s="179"/>
      <c r="G102" s="177"/>
      <c r="H102" s="178"/>
      <c r="I102" s="169"/>
      <c r="J102" s="179"/>
      <c r="K102" s="177"/>
      <c r="L102" s="178"/>
      <c r="M102" s="169"/>
      <c r="N102" s="179"/>
      <c r="O102" s="169"/>
      <c r="P102" s="179"/>
      <c r="Q102" s="169"/>
      <c r="R102" s="179"/>
      <c r="S102" s="177"/>
      <c r="T102" s="178"/>
      <c r="U102" s="169"/>
      <c r="V102" s="179"/>
      <c r="W102" s="177"/>
      <c r="X102" s="178"/>
      <c r="Y102" s="169"/>
      <c r="Z102" s="179"/>
      <c r="AA102" s="169"/>
      <c r="AB102" s="179"/>
      <c r="AC102" s="177"/>
      <c r="AD102" s="178"/>
      <c r="AE102" s="169"/>
      <c r="AF102" s="179"/>
      <c r="AG102" s="169"/>
      <c r="AH102" s="179"/>
      <c r="AI102" s="177"/>
      <c r="AJ102" s="179"/>
      <c r="AK102" s="44"/>
      <c r="AL102" s="179"/>
      <c r="AM102" s="51"/>
    </row>
    <row r="103" spans="1:41" x14ac:dyDescent="0.35">
      <c r="A103" s="548" t="s">
        <v>292</v>
      </c>
      <c r="B103" s="178">
        <v>0.13514435222639201</v>
      </c>
      <c r="C103" s="177"/>
      <c r="D103" s="178">
        <v>0.14679771061605601</v>
      </c>
      <c r="E103" s="169"/>
      <c r="F103" s="179">
        <v>0.12310763112067501</v>
      </c>
      <c r="G103" s="177"/>
      <c r="H103" s="178">
        <v>0.14113910525281401</v>
      </c>
      <c r="I103" s="169"/>
      <c r="J103" s="179">
        <v>0.128732796866844</v>
      </c>
      <c r="K103" s="177"/>
      <c r="L103" s="178">
        <v>0.13167297334022299</v>
      </c>
      <c r="M103" s="169"/>
      <c r="N103" s="179">
        <v>0.12923705417777701</v>
      </c>
      <c r="O103" s="169"/>
      <c r="P103" s="179">
        <v>0.113080699405576</v>
      </c>
      <c r="Q103" s="169"/>
      <c r="R103" s="179">
        <v>0.22587731750329201</v>
      </c>
      <c r="S103" s="177"/>
      <c r="T103" s="178">
        <v>0.134052524811683</v>
      </c>
      <c r="U103" s="169"/>
      <c r="V103" s="179">
        <v>0.137111464010541</v>
      </c>
      <c r="W103" s="177"/>
      <c r="X103" s="178">
        <v>0.136039137753248</v>
      </c>
      <c r="Y103" s="169"/>
      <c r="Z103" s="179">
        <v>0.12185727810057501</v>
      </c>
      <c r="AA103" s="169"/>
      <c r="AB103" s="179">
        <v>0.14436861212506799</v>
      </c>
      <c r="AC103" s="177"/>
      <c r="AD103" s="178">
        <v>0.112492119455332</v>
      </c>
      <c r="AE103" s="169"/>
      <c r="AF103" s="179">
        <v>0.122953050193395</v>
      </c>
      <c r="AG103" s="169"/>
      <c r="AH103" s="179">
        <v>0.16419678880276301</v>
      </c>
      <c r="AI103" s="177"/>
      <c r="AJ103" s="179">
        <v>0.13269505924542699</v>
      </c>
      <c r="AK103" s="44"/>
      <c r="AL103" s="179">
        <v>0.175144541528367</v>
      </c>
      <c r="AM103" s="51"/>
    </row>
    <row r="104" spans="1:41" x14ac:dyDescent="0.35">
      <c r="A104" s="548"/>
      <c r="B104" s="178"/>
      <c r="C104" s="177"/>
      <c r="D104" s="178"/>
      <c r="E104" s="169"/>
      <c r="F104" s="179"/>
      <c r="G104" s="177"/>
      <c r="H104" s="178"/>
      <c r="I104" s="169"/>
      <c r="J104" s="179"/>
      <c r="K104" s="177"/>
      <c r="L104" s="178"/>
      <c r="M104" s="169"/>
      <c r="N104" s="179"/>
      <c r="O104" s="169"/>
      <c r="P104" s="179"/>
      <c r="Q104" s="169"/>
      <c r="R104" s="179"/>
      <c r="S104" s="177"/>
      <c r="T104" s="178"/>
      <c r="U104" s="169"/>
      <c r="V104" s="179"/>
      <c r="W104" s="177"/>
      <c r="X104" s="178"/>
      <c r="Y104" s="169"/>
      <c r="Z104" s="179"/>
      <c r="AA104" s="169"/>
      <c r="AB104" s="179"/>
      <c r="AC104" s="177"/>
      <c r="AD104" s="178"/>
      <c r="AE104" s="169"/>
      <c r="AF104" s="179"/>
      <c r="AG104" s="169"/>
      <c r="AH104" s="179"/>
      <c r="AI104" s="177"/>
      <c r="AJ104" s="179"/>
      <c r="AK104" s="44"/>
      <c r="AL104" s="179"/>
      <c r="AM104" s="51"/>
    </row>
    <row r="105" spans="1:41" x14ac:dyDescent="0.35">
      <c r="A105" s="548" t="s">
        <v>91</v>
      </c>
      <c r="B105" s="178">
        <v>1.4186116843244499E-3</v>
      </c>
      <c r="C105" s="177"/>
      <c r="D105" s="178">
        <v>7.8200243302731698E-4</v>
      </c>
      <c r="E105" s="169"/>
      <c r="F105" s="179">
        <v>2.07616358953144E-3</v>
      </c>
      <c r="G105" s="177"/>
      <c r="H105" s="178">
        <v>1.41049618097121E-3</v>
      </c>
      <c r="I105" s="169"/>
      <c r="J105" s="179">
        <v>1.31670357769901E-3</v>
      </c>
      <c r="K105" s="177"/>
      <c r="L105" s="178">
        <v>1.2374955126256801E-3</v>
      </c>
      <c r="M105" s="169"/>
      <c r="N105" s="179">
        <v>1.27808443426326E-3</v>
      </c>
      <c r="O105" s="169"/>
      <c r="P105" s="179">
        <v>2.0075985480813301E-3</v>
      </c>
      <c r="Q105" s="169"/>
      <c r="R105" s="179">
        <v>3.0458143315699698E-3</v>
      </c>
      <c r="S105" s="177"/>
      <c r="T105" s="178">
        <v>3.3059484765024E-3</v>
      </c>
      <c r="U105" s="169"/>
      <c r="V105" s="179">
        <v>1.0325200799839399E-3</v>
      </c>
      <c r="W105" s="177"/>
      <c r="X105" s="178">
        <v>1.4429247112315001E-3</v>
      </c>
      <c r="Y105" s="169"/>
      <c r="Z105" s="179">
        <v>2.51192240039204E-3</v>
      </c>
      <c r="AA105" s="169"/>
      <c r="AB105" s="179">
        <v>5.9485924904160796E-4</v>
      </c>
      <c r="AC105" s="177"/>
      <c r="AD105" s="178">
        <v>1.6040955963324301E-3</v>
      </c>
      <c r="AE105" s="169"/>
      <c r="AF105" s="179">
        <v>2.5091921361818799E-3</v>
      </c>
      <c r="AG105" s="169"/>
      <c r="AH105" s="179">
        <v>2.0256161657705799E-4</v>
      </c>
      <c r="AI105" s="177"/>
      <c r="AJ105" s="179">
        <v>9.8385669399514192E-4</v>
      </c>
      <c r="AK105" s="44"/>
      <c r="AL105" s="179">
        <v>3.8003981667553001E-3</v>
      </c>
      <c r="AM105" s="51"/>
    </row>
    <row r="106" spans="1:41" x14ac:dyDescent="0.35">
      <c r="A106" s="548"/>
      <c r="B106" s="178"/>
      <c r="C106" s="177"/>
      <c r="D106" s="178"/>
      <c r="E106" s="169"/>
      <c r="F106" s="179"/>
      <c r="G106" s="177"/>
      <c r="H106" s="178"/>
      <c r="I106" s="169"/>
      <c r="J106" s="179"/>
      <c r="K106" s="177"/>
      <c r="L106" s="178"/>
      <c r="M106" s="169"/>
      <c r="N106" s="179"/>
      <c r="O106" s="169"/>
      <c r="P106" s="179"/>
      <c r="Q106" s="169"/>
      <c r="R106" s="179"/>
      <c r="S106" s="177"/>
      <c r="T106" s="178"/>
      <c r="U106" s="169"/>
      <c r="V106" s="179"/>
      <c r="W106" s="177"/>
      <c r="X106" s="178"/>
      <c r="Y106" s="169"/>
      <c r="Z106" s="179"/>
      <c r="AA106" s="169"/>
      <c r="AB106" s="179"/>
      <c r="AC106" s="177"/>
      <c r="AD106" s="178"/>
      <c r="AE106" s="169"/>
      <c r="AF106" s="179"/>
      <c r="AG106" s="169"/>
      <c r="AH106" s="179"/>
      <c r="AI106" s="177"/>
      <c r="AJ106" s="179"/>
      <c r="AK106" s="44"/>
      <c r="AL106" s="179"/>
      <c r="AM106" s="51"/>
    </row>
    <row r="107" spans="1:41" x14ac:dyDescent="0.35">
      <c r="A107" s="548" t="s">
        <v>99</v>
      </c>
      <c r="B107" s="178">
        <v>6.3424853860474398E-3</v>
      </c>
      <c r="C107" s="177"/>
      <c r="D107" s="178">
        <v>6.7107318976376597E-3</v>
      </c>
      <c r="E107" s="169"/>
      <c r="F107" s="179">
        <v>5.9621245999159304E-3</v>
      </c>
      <c r="G107" s="177"/>
      <c r="H107" s="178">
        <v>5.8785735625876898E-3</v>
      </c>
      <c r="I107" s="169"/>
      <c r="J107" s="179">
        <v>6.8507831918019103E-3</v>
      </c>
      <c r="K107" s="177"/>
      <c r="L107" s="178">
        <v>6.4915519862257503E-3</v>
      </c>
      <c r="M107" s="169"/>
      <c r="N107" s="179">
        <v>1.2006786531907701E-3</v>
      </c>
      <c r="O107" s="169"/>
      <c r="P107" s="179">
        <v>7.7635558709470602E-3</v>
      </c>
      <c r="Q107" s="169"/>
      <c r="R107" s="179">
        <v>8.9823927213753992E-3</v>
      </c>
      <c r="S107" s="177"/>
      <c r="T107" s="178">
        <v>9.2995436379159496E-3</v>
      </c>
      <c r="U107" s="169"/>
      <c r="V107" s="179">
        <v>5.3016453718366004E-3</v>
      </c>
      <c r="W107" s="177"/>
      <c r="X107" s="178">
        <v>4.8983213828125401E-3</v>
      </c>
      <c r="Y107" s="169"/>
      <c r="Z107" s="179">
        <v>4.2422438405026897E-3</v>
      </c>
      <c r="AA107" s="169"/>
      <c r="AB107" s="179">
        <v>8.8487351548602097E-3</v>
      </c>
      <c r="AC107" s="177"/>
      <c r="AD107" s="178">
        <v>7.4806390313242105E-4</v>
      </c>
      <c r="AE107" s="169"/>
      <c r="AF107" s="179">
        <v>7.0776151862058804E-3</v>
      </c>
      <c r="AG107" s="169"/>
      <c r="AH107" s="179">
        <v>6.1204361783116302E-3</v>
      </c>
      <c r="AI107" s="177"/>
      <c r="AJ107" s="179">
        <v>6.5073292206636098E-3</v>
      </c>
      <c r="AK107" s="44"/>
      <c r="AL107" s="179">
        <v>3.5026567441412901E-3</v>
      </c>
      <c r="AM107" s="51"/>
    </row>
    <row r="108" spans="1:41" ht="15.75" customHeight="1" x14ac:dyDescent="0.35">
      <c r="A108" s="549"/>
      <c r="B108" s="178"/>
      <c r="C108" s="177"/>
      <c r="D108" s="178"/>
      <c r="E108" s="169"/>
      <c r="F108" s="179"/>
      <c r="G108" s="177"/>
      <c r="H108" s="178"/>
      <c r="I108" s="169"/>
      <c r="J108" s="179"/>
      <c r="K108" s="177"/>
      <c r="L108" s="178"/>
      <c r="M108" s="169"/>
      <c r="N108" s="179"/>
      <c r="O108" s="169"/>
      <c r="P108" s="179"/>
      <c r="Q108" s="169"/>
      <c r="R108" s="179"/>
      <c r="S108" s="177"/>
      <c r="T108" s="178"/>
      <c r="U108" s="169"/>
      <c r="V108" s="179"/>
      <c r="W108" s="177"/>
      <c r="X108" s="178"/>
      <c r="Y108" s="169"/>
      <c r="Z108" s="179"/>
      <c r="AA108" s="169"/>
      <c r="AB108" s="179"/>
      <c r="AC108" s="177"/>
      <c r="AD108" s="178"/>
      <c r="AE108" s="169"/>
      <c r="AF108" s="179"/>
      <c r="AG108" s="169"/>
      <c r="AH108" s="179"/>
      <c r="AI108" s="177"/>
      <c r="AJ108" s="179"/>
      <c r="AK108" s="44"/>
      <c r="AL108" s="179"/>
      <c r="AM108" s="51"/>
    </row>
    <row r="109" spans="1:41" x14ac:dyDescent="0.35">
      <c r="A109" s="551" t="s">
        <v>315</v>
      </c>
      <c r="B109" s="149">
        <v>0.24066053603837401</v>
      </c>
      <c r="C109" s="135"/>
      <c r="D109" s="150">
        <v>0.25053962029583898</v>
      </c>
      <c r="E109" s="136"/>
      <c r="F109" s="149">
        <v>0.23045645769367401</v>
      </c>
      <c r="G109" s="135"/>
      <c r="H109" s="150">
        <v>0.25059693714665698</v>
      </c>
      <c r="I109" s="136"/>
      <c r="J109" s="149">
        <v>0.229862394627286</v>
      </c>
      <c r="K109" s="135"/>
      <c r="L109" s="149">
        <v>0.23680918804230799</v>
      </c>
      <c r="M109" s="136"/>
      <c r="N109" s="149">
        <v>0.22263241269206299</v>
      </c>
      <c r="O109" s="136"/>
      <c r="P109" s="149">
        <v>0.203264790774594</v>
      </c>
      <c r="Q109" s="136"/>
      <c r="R109" s="149">
        <v>0.369289925139624</v>
      </c>
      <c r="S109" s="135"/>
      <c r="T109" s="150">
        <v>0.23379245986365901</v>
      </c>
      <c r="U109" s="136"/>
      <c r="V109" s="149">
        <v>0.244720853223967</v>
      </c>
      <c r="W109" s="135"/>
      <c r="X109" s="150">
        <v>0.224037427926956</v>
      </c>
      <c r="Y109" s="136"/>
      <c r="Z109" s="149">
        <v>0.22144574833235101</v>
      </c>
      <c r="AA109" s="136"/>
      <c r="AB109" s="149">
        <v>0.26584454759064502</v>
      </c>
      <c r="AC109" s="135"/>
      <c r="AD109" s="149">
        <v>0.18237528054732699</v>
      </c>
      <c r="AE109" s="136"/>
      <c r="AF109" s="149">
        <v>0.207251107452539</v>
      </c>
      <c r="AG109" s="136"/>
      <c r="AH109" s="149">
        <v>0.30157619412169201</v>
      </c>
      <c r="AI109" s="135"/>
      <c r="AJ109" s="150">
        <v>0.230898212791283</v>
      </c>
      <c r="AK109" s="136"/>
      <c r="AL109" s="149">
        <v>0.30276186368198499</v>
      </c>
      <c r="AM109" s="135"/>
      <c r="AN109" s="342"/>
      <c r="AO109" s="342"/>
    </row>
    <row r="110" spans="1:41" x14ac:dyDescent="0.35">
      <c r="A110" s="552"/>
      <c r="B110" s="179"/>
      <c r="C110" s="177"/>
      <c r="D110" s="178"/>
      <c r="E110" s="169"/>
      <c r="F110" s="179"/>
      <c r="G110" s="177"/>
      <c r="H110" s="179"/>
      <c r="I110" s="169"/>
      <c r="J110" s="179"/>
      <c r="K110" s="177"/>
      <c r="L110" s="179"/>
      <c r="M110" s="169"/>
      <c r="N110" s="179"/>
      <c r="O110" s="169"/>
      <c r="P110" s="179"/>
      <c r="Q110" s="169"/>
      <c r="R110" s="179"/>
      <c r="S110" s="177"/>
      <c r="T110" s="179"/>
      <c r="U110" s="169"/>
      <c r="V110" s="179"/>
      <c r="W110" s="177"/>
      <c r="X110" s="179"/>
      <c r="Y110" s="169"/>
      <c r="Z110" s="179"/>
      <c r="AA110" s="169"/>
      <c r="AB110" s="179"/>
      <c r="AC110" s="177"/>
      <c r="AD110" s="179"/>
      <c r="AE110" s="169"/>
      <c r="AF110" s="179"/>
      <c r="AG110" s="169"/>
      <c r="AH110" s="179"/>
      <c r="AI110" s="177"/>
      <c r="AJ110" s="178"/>
      <c r="AK110" s="169"/>
      <c r="AL110" s="179"/>
      <c r="AM110" s="177"/>
    </row>
    <row r="111" spans="1:41" x14ac:dyDescent="0.35">
      <c r="A111" s="552" t="s">
        <v>316</v>
      </c>
      <c r="B111" s="179">
        <v>0.35509997479204303</v>
      </c>
      <c r="C111" s="177"/>
      <c r="D111" s="178">
        <v>0.34369394114782298</v>
      </c>
      <c r="E111" s="169"/>
      <c r="F111" s="179">
        <v>0.36688123486379198</v>
      </c>
      <c r="G111" s="177"/>
      <c r="H111" s="179">
        <v>0.35840194636865202</v>
      </c>
      <c r="I111" s="169"/>
      <c r="J111" s="179">
        <v>0.35151864578530201</v>
      </c>
      <c r="K111" s="177"/>
      <c r="L111" s="179">
        <v>0.35840732105782003</v>
      </c>
      <c r="M111" s="169"/>
      <c r="N111" s="179">
        <v>0.310966994119866</v>
      </c>
      <c r="O111" s="169"/>
      <c r="P111" s="179">
        <v>0.37923892080438099</v>
      </c>
      <c r="Q111" s="169"/>
      <c r="R111" s="179">
        <v>0.32665427235674799</v>
      </c>
      <c r="S111" s="177"/>
      <c r="T111" s="179">
        <v>0.32080792435844402</v>
      </c>
      <c r="U111" s="169"/>
      <c r="V111" s="179">
        <v>0.364630701424419</v>
      </c>
      <c r="W111" s="177"/>
      <c r="X111" s="179">
        <v>0.34760085032440302</v>
      </c>
      <c r="Y111" s="169"/>
      <c r="Z111" s="179">
        <v>0.34972970178747798</v>
      </c>
      <c r="AA111" s="169"/>
      <c r="AB111" s="179">
        <v>0.36402474327846501</v>
      </c>
      <c r="AC111" s="177"/>
      <c r="AD111" s="179">
        <v>0.26862153646199</v>
      </c>
      <c r="AE111" s="169"/>
      <c r="AF111" s="179">
        <v>0.33497887238615598</v>
      </c>
      <c r="AG111" s="169"/>
      <c r="AH111" s="179">
        <v>0.389978342543923</v>
      </c>
      <c r="AI111" s="177"/>
      <c r="AJ111" s="178">
        <v>0.35065415970992603</v>
      </c>
      <c r="AK111" s="169"/>
      <c r="AL111" s="179">
        <v>0.37896993803271001</v>
      </c>
      <c r="AM111" s="177"/>
    </row>
    <row r="112" spans="1:41" x14ac:dyDescent="0.35">
      <c r="A112" s="552"/>
      <c r="B112" s="179"/>
      <c r="C112" s="177"/>
      <c r="D112" s="178"/>
      <c r="E112" s="169"/>
      <c r="F112" s="179"/>
      <c r="G112" s="177"/>
      <c r="H112" s="179"/>
      <c r="I112" s="169"/>
      <c r="J112" s="179"/>
      <c r="K112" s="177"/>
      <c r="L112" s="179"/>
      <c r="M112" s="169"/>
      <c r="N112" s="179"/>
      <c r="O112" s="169"/>
      <c r="P112" s="179"/>
      <c r="Q112" s="169"/>
      <c r="R112" s="179"/>
      <c r="S112" s="177"/>
      <c r="T112" s="179"/>
      <c r="U112" s="169"/>
      <c r="V112" s="179"/>
      <c r="W112" s="177"/>
      <c r="X112" s="179"/>
      <c r="Y112" s="169"/>
      <c r="Z112" s="179"/>
      <c r="AA112" s="169"/>
      <c r="AB112" s="179"/>
      <c r="AC112" s="177"/>
      <c r="AD112" s="179"/>
      <c r="AE112" s="169"/>
      <c r="AF112" s="179"/>
      <c r="AG112" s="169"/>
      <c r="AH112" s="179"/>
      <c r="AI112" s="177"/>
      <c r="AJ112" s="178"/>
      <c r="AK112" s="169"/>
      <c r="AL112" s="179"/>
      <c r="AM112" s="177"/>
    </row>
    <row r="113" spans="1:44" x14ac:dyDescent="0.35">
      <c r="A113" s="552" t="s">
        <v>317</v>
      </c>
      <c r="B113" s="179">
        <v>0.24188501695131101</v>
      </c>
      <c r="C113" s="177"/>
      <c r="D113" s="178">
        <v>0.24575679758271601</v>
      </c>
      <c r="E113" s="169"/>
      <c r="F113" s="179">
        <v>0.23788586562648201</v>
      </c>
      <c r="G113" s="177"/>
      <c r="H113" s="179">
        <v>0.24062120686572799</v>
      </c>
      <c r="I113" s="169"/>
      <c r="J113" s="179">
        <v>0.24326383959286699</v>
      </c>
      <c r="K113" s="177"/>
      <c r="L113" s="179">
        <v>0.24451167385862299</v>
      </c>
      <c r="M113" s="169"/>
      <c r="N113" s="179">
        <v>0.29451238254338002</v>
      </c>
      <c r="O113" s="169"/>
      <c r="P113" s="179">
        <v>0.23804009030689499</v>
      </c>
      <c r="Q113" s="169"/>
      <c r="R113" s="179">
        <v>0.17003338921752301</v>
      </c>
      <c r="S113" s="177"/>
      <c r="T113" s="179">
        <v>0.23778581109955699</v>
      </c>
      <c r="U113" s="169"/>
      <c r="V113" s="179">
        <v>0.241521421062311</v>
      </c>
      <c r="W113" s="177"/>
      <c r="X113" s="179">
        <v>0.247316558718361</v>
      </c>
      <c r="Y113" s="169"/>
      <c r="Z113" s="179">
        <v>0.26073013670657502</v>
      </c>
      <c r="AA113" s="169"/>
      <c r="AB113" s="179">
        <v>0.224372581158373</v>
      </c>
      <c r="AC113" s="177"/>
      <c r="AD113" s="179">
        <v>0.312000800435346</v>
      </c>
      <c r="AE113" s="169"/>
      <c r="AF113" s="179">
        <v>0.26531147718553499</v>
      </c>
      <c r="AG113" s="169"/>
      <c r="AH113" s="179">
        <v>0.203957322354751</v>
      </c>
      <c r="AI113" s="177"/>
      <c r="AJ113" s="178">
        <v>0.24940331688247799</v>
      </c>
      <c r="AK113" s="169"/>
      <c r="AL113" s="179">
        <v>0.207449341887876</v>
      </c>
      <c r="AM113" s="177"/>
    </row>
    <row r="114" spans="1:44" x14ac:dyDescent="0.35">
      <c r="A114" s="552"/>
      <c r="B114" s="179"/>
      <c r="C114" s="177"/>
      <c r="D114" s="178"/>
      <c r="E114" s="169"/>
      <c r="F114" s="179"/>
      <c r="G114" s="177"/>
      <c r="H114" s="179"/>
      <c r="I114" s="169"/>
      <c r="J114" s="179"/>
      <c r="K114" s="177"/>
      <c r="L114" s="179"/>
      <c r="M114" s="169"/>
      <c r="N114" s="179"/>
      <c r="O114" s="169"/>
      <c r="P114" s="179"/>
      <c r="Q114" s="169"/>
      <c r="R114" s="179"/>
      <c r="S114" s="177"/>
      <c r="T114" s="179"/>
      <c r="U114" s="169"/>
      <c r="V114" s="179"/>
      <c r="W114" s="177"/>
      <c r="X114" s="179"/>
      <c r="Y114" s="169"/>
      <c r="Z114" s="179"/>
      <c r="AA114" s="169"/>
      <c r="AB114" s="179"/>
      <c r="AC114" s="177"/>
      <c r="AD114" s="179"/>
      <c r="AE114" s="169"/>
      <c r="AF114" s="179"/>
      <c r="AG114" s="169"/>
      <c r="AH114" s="179"/>
      <c r="AI114" s="177"/>
      <c r="AJ114" s="178"/>
      <c r="AK114" s="169"/>
      <c r="AL114" s="179"/>
      <c r="AM114" s="177"/>
    </row>
    <row r="115" spans="1:44" x14ac:dyDescent="0.35">
      <c r="A115" s="552" t="s">
        <v>318</v>
      </c>
      <c r="B115" s="179">
        <v>0.1545933751479</v>
      </c>
      <c r="C115" s="177"/>
      <c r="D115" s="178">
        <v>0.152516906642957</v>
      </c>
      <c r="E115" s="169"/>
      <c r="F115" s="179">
        <v>0.15673815362660601</v>
      </c>
      <c r="G115" s="177"/>
      <c r="H115" s="179">
        <v>0.143090839875405</v>
      </c>
      <c r="I115" s="169"/>
      <c r="J115" s="179">
        <v>0.16718763322504299</v>
      </c>
      <c r="K115" s="177"/>
      <c r="L115" s="179">
        <v>0.15254276954239801</v>
      </c>
      <c r="M115" s="169"/>
      <c r="N115" s="179">
        <v>0.169409447557237</v>
      </c>
      <c r="O115" s="169"/>
      <c r="P115" s="179">
        <v>0.16968504369510201</v>
      </c>
      <c r="Q115" s="169"/>
      <c r="R115" s="179">
        <v>0.12199420623316</v>
      </c>
      <c r="S115" s="177"/>
      <c r="T115" s="179">
        <v>0.19500831256392201</v>
      </c>
      <c r="U115" s="169"/>
      <c r="V115" s="179">
        <v>0.142792858837482</v>
      </c>
      <c r="W115" s="177"/>
      <c r="X115" s="179">
        <v>0.17470391693623599</v>
      </c>
      <c r="Y115" s="169"/>
      <c r="Z115" s="179">
        <v>0.16134024693270099</v>
      </c>
      <c r="AA115" s="169"/>
      <c r="AB115" s="179">
        <v>0.136314533568616</v>
      </c>
      <c r="AC115" s="177"/>
      <c r="AD115" s="179">
        <v>0.23465022305587199</v>
      </c>
      <c r="AE115" s="169"/>
      <c r="AF115" s="179">
        <v>0.18287173565338299</v>
      </c>
      <c r="AG115" s="169"/>
      <c r="AH115" s="179">
        <v>9.8165143184745701E-2</v>
      </c>
      <c r="AI115" s="177"/>
      <c r="AJ115" s="178">
        <v>0.16155312470165401</v>
      </c>
      <c r="AK115" s="169"/>
      <c r="AL115" s="179">
        <v>0.103515801486532</v>
      </c>
      <c r="AM115" s="177"/>
    </row>
    <row r="116" spans="1:44" ht="15.75" customHeight="1" x14ac:dyDescent="0.35">
      <c r="A116" s="553"/>
      <c r="B116" s="140"/>
      <c r="C116" s="141"/>
      <c r="D116" s="138"/>
      <c r="E116" s="139"/>
      <c r="F116" s="140"/>
      <c r="G116" s="141"/>
      <c r="H116" s="138"/>
      <c r="I116" s="139"/>
      <c r="J116" s="140"/>
      <c r="K116" s="141"/>
      <c r="L116" s="138"/>
      <c r="M116" s="139"/>
      <c r="N116" s="140"/>
      <c r="O116" s="139"/>
      <c r="P116" s="140"/>
      <c r="Q116" s="139"/>
      <c r="R116" s="140"/>
      <c r="S116" s="141"/>
      <c r="T116" s="140"/>
      <c r="U116" s="139"/>
      <c r="V116" s="140"/>
      <c r="W116" s="141"/>
      <c r="X116" s="138"/>
      <c r="Y116" s="139"/>
      <c r="Z116" s="140"/>
      <c r="AA116" s="139"/>
      <c r="AB116" s="140"/>
      <c r="AC116" s="141"/>
      <c r="AD116" s="140"/>
      <c r="AE116" s="139"/>
      <c r="AF116" s="140"/>
      <c r="AG116" s="139"/>
      <c r="AH116" s="140"/>
      <c r="AI116" s="141"/>
      <c r="AJ116" s="138"/>
      <c r="AK116" s="139"/>
      <c r="AL116" s="140"/>
      <c r="AM116" s="141"/>
    </row>
    <row r="117" spans="1:44" ht="15.75" customHeight="1" x14ac:dyDescent="0.35"/>
    <row r="118" spans="1:44" ht="58" customHeight="1" x14ac:dyDescent="0.35">
      <c r="A118" s="216" t="s">
        <v>295</v>
      </c>
      <c r="B118" s="479" t="s">
        <v>114</v>
      </c>
      <c r="C118" s="466"/>
      <c r="D118" s="485" t="s">
        <v>93</v>
      </c>
      <c r="E118" s="486"/>
      <c r="F118" s="480" t="s">
        <v>115</v>
      </c>
      <c r="G118" s="466"/>
      <c r="H118" s="481" t="s">
        <v>116</v>
      </c>
      <c r="I118" s="482"/>
      <c r="J118" s="482" t="s">
        <v>117</v>
      </c>
      <c r="K118" s="483"/>
      <c r="L118" s="479" t="s">
        <v>118</v>
      </c>
      <c r="M118" s="463"/>
      <c r="N118" s="480" t="s">
        <v>119</v>
      </c>
      <c r="O118" s="463"/>
      <c r="P118" s="480" t="s">
        <v>120</v>
      </c>
      <c r="Q118" s="463"/>
      <c r="R118" s="480" t="s">
        <v>121</v>
      </c>
      <c r="S118" s="466"/>
      <c r="T118" s="479" t="s">
        <v>122</v>
      </c>
      <c r="U118" s="463"/>
      <c r="V118" s="480" t="s">
        <v>123</v>
      </c>
      <c r="W118" s="466"/>
      <c r="X118" s="479" t="s">
        <v>124</v>
      </c>
      <c r="Y118" s="463"/>
      <c r="Z118" s="480" t="s">
        <v>125</v>
      </c>
      <c r="AA118" s="463"/>
      <c r="AB118" s="480" t="s">
        <v>126</v>
      </c>
      <c r="AC118" s="466"/>
      <c r="AD118" s="479" t="s">
        <v>127</v>
      </c>
      <c r="AE118" s="463"/>
      <c r="AF118" s="480" t="s">
        <v>128</v>
      </c>
      <c r="AG118" s="463"/>
      <c r="AH118" s="480" t="s">
        <v>129</v>
      </c>
      <c r="AI118" s="464"/>
      <c r="AJ118" s="467" t="s">
        <v>298</v>
      </c>
      <c r="AK118" s="468"/>
      <c r="AL118" s="468" t="s">
        <v>299</v>
      </c>
      <c r="AM118" s="469"/>
    </row>
    <row r="119" spans="1:44" ht="15.75" customHeight="1" x14ac:dyDescent="0.35">
      <c r="A119" s="244"/>
      <c r="B119" s="368"/>
      <c r="C119" s="112"/>
      <c r="D119" s="372" t="s">
        <v>130</v>
      </c>
      <c r="E119" s="219"/>
      <c r="F119" s="373" t="s">
        <v>131</v>
      </c>
      <c r="G119" s="112"/>
      <c r="H119" s="372" t="s">
        <v>130</v>
      </c>
      <c r="I119" s="219"/>
      <c r="J119" s="373" t="s">
        <v>131</v>
      </c>
      <c r="K119" s="220"/>
      <c r="L119" s="368" t="s">
        <v>132</v>
      </c>
      <c r="M119" s="113"/>
      <c r="N119" s="373" t="s">
        <v>131</v>
      </c>
      <c r="O119" s="113"/>
      <c r="P119" s="373" t="s">
        <v>133</v>
      </c>
      <c r="Q119" s="113"/>
      <c r="R119" s="373" t="s">
        <v>134</v>
      </c>
      <c r="S119" s="112"/>
      <c r="T119" s="368" t="s">
        <v>132</v>
      </c>
      <c r="U119" s="113"/>
      <c r="V119" s="373" t="s">
        <v>131</v>
      </c>
      <c r="W119" s="112"/>
      <c r="X119" s="368" t="s">
        <v>132</v>
      </c>
      <c r="Y119" s="113"/>
      <c r="Z119" s="373" t="s">
        <v>131</v>
      </c>
      <c r="AA119" s="113"/>
      <c r="AB119" s="373" t="s">
        <v>133</v>
      </c>
      <c r="AC119" s="112"/>
      <c r="AD119" s="368" t="s">
        <v>132</v>
      </c>
      <c r="AE119" s="113"/>
      <c r="AF119" s="373" t="s">
        <v>131</v>
      </c>
      <c r="AG119" s="113"/>
      <c r="AH119" s="373" t="s">
        <v>133</v>
      </c>
      <c r="AI119" s="118"/>
      <c r="AJ119" s="373" t="s">
        <v>132</v>
      </c>
      <c r="AK119" s="121"/>
      <c r="AL119" s="373" t="s">
        <v>131</v>
      </c>
      <c r="AM119" s="122"/>
    </row>
    <row r="120" spans="1:44" x14ac:dyDescent="0.35">
      <c r="A120" s="246"/>
      <c r="B120" s="226" t="s">
        <v>135</v>
      </c>
      <c r="C120" s="228" t="s">
        <v>136</v>
      </c>
      <c r="D120" s="226" t="s">
        <v>135</v>
      </c>
      <c r="E120" s="227" t="s">
        <v>136</v>
      </c>
      <c r="F120" s="227" t="s">
        <v>135</v>
      </c>
      <c r="G120" s="228" t="s">
        <v>136</v>
      </c>
      <c r="H120" s="226" t="s">
        <v>135</v>
      </c>
      <c r="I120" s="227" t="s">
        <v>136</v>
      </c>
      <c r="J120" s="227" t="s">
        <v>135</v>
      </c>
      <c r="K120" s="228" t="s">
        <v>136</v>
      </c>
      <c r="L120" s="226" t="s">
        <v>135</v>
      </c>
      <c r="M120" s="227" t="s">
        <v>136</v>
      </c>
      <c r="N120" s="227" t="s">
        <v>135</v>
      </c>
      <c r="O120" s="227" t="s">
        <v>136</v>
      </c>
      <c r="P120" s="227" t="s">
        <v>135</v>
      </c>
      <c r="Q120" s="227" t="s">
        <v>136</v>
      </c>
      <c r="R120" s="227" t="s">
        <v>135</v>
      </c>
      <c r="S120" s="228" t="s">
        <v>136</v>
      </c>
      <c r="T120" s="226" t="s">
        <v>135</v>
      </c>
      <c r="U120" s="227" t="s">
        <v>136</v>
      </c>
      <c r="V120" s="227" t="s">
        <v>135</v>
      </c>
      <c r="W120" s="228" t="s">
        <v>136</v>
      </c>
      <c r="X120" s="226" t="s">
        <v>135</v>
      </c>
      <c r="Y120" s="227" t="s">
        <v>136</v>
      </c>
      <c r="Z120" s="227" t="s">
        <v>135</v>
      </c>
      <c r="AA120" s="227" t="s">
        <v>136</v>
      </c>
      <c r="AB120" s="227" t="s">
        <v>135</v>
      </c>
      <c r="AC120" s="228" t="s">
        <v>136</v>
      </c>
      <c r="AD120" s="226" t="s">
        <v>135</v>
      </c>
      <c r="AE120" s="227" t="s">
        <v>136</v>
      </c>
      <c r="AF120" s="227" t="s">
        <v>135</v>
      </c>
      <c r="AG120" s="227" t="s">
        <v>136</v>
      </c>
      <c r="AH120" s="227" t="s">
        <v>135</v>
      </c>
      <c r="AI120" s="228" t="s">
        <v>136</v>
      </c>
      <c r="AJ120" s="227" t="s">
        <v>135</v>
      </c>
      <c r="AK120" s="227" t="s">
        <v>136</v>
      </c>
      <c r="AL120" s="227" t="s">
        <v>135</v>
      </c>
      <c r="AM120" s="228" t="s">
        <v>136</v>
      </c>
    </row>
    <row r="121" spans="1:44" ht="15.75" customHeight="1" x14ac:dyDescent="0.35">
      <c r="A121" s="108" t="s">
        <v>65</v>
      </c>
      <c r="B121" s="151">
        <v>3984</v>
      </c>
      <c r="C121" s="152"/>
      <c r="D121" s="151">
        <v>1944</v>
      </c>
      <c r="E121" s="153"/>
      <c r="F121" s="153">
        <v>2040</v>
      </c>
      <c r="G121" s="152"/>
      <c r="H121" s="151">
        <v>2081</v>
      </c>
      <c r="I121" s="153"/>
      <c r="J121" s="153">
        <v>1895</v>
      </c>
      <c r="K121" s="152"/>
      <c r="L121" s="151">
        <v>2350</v>
      </c>
      <c r="M121" s="153"/>
      <c r="N121" s="153">
        <v>431</v>
      </c>
      <c r="O121" s="153"/>
      <c r="P121" s="153">
        <v>634</v>
      </c>
      <c r="Q121" s="153"/>
      <c r="R121" s="153">
        <v>492</v>
      </c>
      <c r="S121" s="152"/>
      <c r="T121" s="151">
        <v>615</v>
      </c>
      <c r="U121" s="153"/>
      <c r="V121" s="153">
        <v>3281</v>
      </c>
      <c r="W121" s="152"/>
      <c r="X121" s="151">
        <v>1069</v>
      </c>
      <c r="Y121" s="153"/>
      <c r="Z121" s="153">
        <v>1258</v>
      </c>
      <c r="AA121" s="153"/>
      <c r="AB121" s="153">
        <v>1657</v>
      </c>
      <c r="AC121" s="152"/>
      <c r="AD121" s="151">
        <v>290</v>
      </c>
      <c r="AE121" s="153"/>
      <c r="AF121" s="153">
        <v>1918</v>
      </c>
      <c r="AG121" s="153"/>
      <c r="AH121" s="153">
        <v>1596</v>
      </c>
      <c r="AI121" s="152"/>
      <c r="AJ121" s="123">
        <v>3442</v>
      </c>
      <c r="AK121" s="153"/>
      <c r="AL121" s="124">
        <v>327</v>
      </c>
      <c r="AM121" s="152"/>
    </row>
    <row r="122" spans="1:44" x14ac:dyDescent="0.35">
      <c r="A122" s="547" t="s">
        <v>291</v>
      </c>
      <c r="B122" s="150">
        <v>6.9006623389751102E-3</v>
      </c>
      <c r="C122" s="135"/>
      <c r="D122" s="150">
        <v>6.3527098002174502E-3</v>
      </c>
      <c r="E122" s="136"/>
      <c r="F122" s="149">
        <v>7.4666409751462798E-3</v>
      </c>
      <c r="G122" s="135"/>
      <c r="H122" s="150">
        <v>7.5962240485530899E-3</v>
      </c>
      <c r="I122" s="136"/>
      <c r="J122" s="149">
        <v>6.1927871057711704E-3</v>
      </c>
      <c r="K122" s="135"/>
      <c r="L122" s="150">
        <v>6.4094307091635203E-3</v>
      </c>
      <c r="M122" s="136"/>
      <c r="N122" s="149">
        <v>6.1024925933307701E-3</v>
      </c>
      <c r="O122" s="136"/>
      <c r="P122" s="149">
        <v>6.1139453139533598E-3</v>
      </c>
      <c r="Q122" s="136"/>
      <c r="R122" s="149">
        <v>5.2493690305409997E-3</v>
      </c>
      <c r="S122" s="135"/>
      <c r="T122" s="150">
        <v>1.40994691313966E-2</v>
      </c>
      <c r="U122" s="136"/>
      <c r="V122" s="149">
        <v>5.1503558872088E-3</v>
      </c>
      <c r="W122" s="135"/>
      <c r="X122" s="150">
        <v>8.9114071012590008E-3</v>
      </c>
      <c r="Y122" s="136"/>
      <c r="Z122" s="149">
        <v>5.2270191558114604E-3</v>
      </c>
      <c r="AA122" s="136"/>
      <c r="AB122" s="149">
        <v>6.8078039781608304E-3</v>
      </c>
      <c r="AC122" s="135"/>
      <c r="AD122" s="150">
        <v>2.2577569014003301E-2</v>
      </c>
      <c r="AE122" s="136"/>
      <c r="AF122" s="149">
        <v>8.2036905369438501E-3</v>
      </c>
      <c r="AG122" s="136"/>
      <c r="AH122" s="149">
        <v>1.83495336150871E-3</v>
      </c>
      <c r="AI122" s="135"/>
      <c r="AJ122" s="149">
        <v>6.0426302546200596E-3</v>
      </c>
      <c r="AK122" s="144"/>
      <c r="AL122" s="149">
        <v>1.07061181283334E-2</v>
      </c>
      <c r="AM122" s="137"/>
      <c r="AP122" s="402"/>
      <c r="AQ122" s="402"/>
      <c r="AR122" s="402"/>
    </row>
    <row r="123" spans="1:44" x14ac:dyDescent="0.35">
      <c r="A123" s="548"/>
      <c r="B123" s="178"/>
      <c r="C123" s="177"/>
      <c r="D123" s="178"/>
      <c r="E123" s="169"/>
      <c r="F123" s="179"/>
      <c r="G123" s="177"/>
      <c r="H123" s="178"/>
      <c r="I123" s="169"/>
      <c r="J123" s="179"/>
      <c r="K123" s="177"/>
      <c r="L123" s="178"/>
      <c r="M123" s="169"/>
      <c r="N123" s="179"/>
      <c r="O123" s="169"/>
      <c r="P123" s="179"/>
      <c r="Q123" s="169"/>
      <c r="R123" s="179"/>
      <c r="S123" s="177"/>
      <c r="T123" s="178"/>
      <c r="U123" s="169"/>
      <c r="V123" s="179"/>
      <c r="W123" s="177"/>
      <c r="X123" s="178"/>
      <c r="Y123" s="169"/>
      <c r="Z123" s="179"/>
      <c r="AA123" s="169"/>
      <c r="AB123" s="179"/>
      <c r="AC123" s="177"/>
      <c r="AD123" s="178"/>
      <c r="AE123" s="169"/>
      <c r="AF123" s="179"/>
      <c r="AG123" s="169"/>
      <c r="AH123" s="179"/>
      <c r="AI123" s="177"/>
      <c r="AJ123" s="179"/>
      <c r="AK123" s="44"/>
      <c r="AL123" s="179"/>
      <c r="AM123" s="51"/>
    </row>
    <row r="124" spans="1:44" x14ac:dyDescent="0.35">
      <c r="A124" s="548">
        <v>1</v>
      </c>
      <c r="B124" s="178">
        <v>1.2532663042509201E-3</v>
      </c>
      <c r="C124" s="177"/>
      <c r="D124" s="178">
        <v>7.9899403398929795E-4</v>
      </c>
      <c r="E124" s="169"/>
      <c r="F124" s="179">
        <v>1.72248285456747E-3</v>
      </c>
      <c r="G124" s="177"/>
      <c r="H124" s="178">
        <v>1.4451301648718601E-3</v>
      </c>
      <c r="I124" s="169"/>
      <c r="J124" s="179">
        <v>1.0558569059812299E-3</v>
      </c>
      <c r="K124" s="177"/>
      <c r="L124" s="178">
        <v>1.5273202596059899E-3</v>
      </c>
      <c r="M124" s="169"/>
      <c r="N124" s="179"/>
      <c r="O124" s="169"/>
      <c r="P124" s="179"/>
      <c r="Q124" s="169"/>
      <c r="R124" s="179">
        <v>2.1336954615359502E-3</v>
      </c>
      <c r="S124" s="177"/>
      <c r="T124" s="178">
        <v>3.6970980505441299E-3</v>
      </c>
      <c r="U124" s="169"/>
      <c r="V124" s="179">
        <v>4.1853792645578901E-4</v>
      </c>
      <c r="W124" s="177"/>
      <c r="X124" s="178">
        <v>6.9345425504398E-4</v>
      </c>
      <c r="Y124" s="169"/>
      <c r="Z124" s="179">
        <v>1.9514832588559199E-3</v>
      </c>
      <c r="AA124" s="169"/>
      <c r="AB124" s="179">
        <v>1.1075396041164999E-3</v>
      </c>
      <c r="AC124" s="177"/>
      <c r="AD124" s="178">
        <v>4.2053235647393399E-3</v>
      </c>
      <c r="AE124" s="169"/>
      <c r="AF124" s="179">
        <v>1.10580475381303E-3</v>
      </c>
      <c r="AG124" s="169"/>
      <c r="AH124" s="179">
        <v>9.86652649793863E-4</v>
      </c>
      <c r="AI124" s="177"/>
      <c r="AJ124" s="179">
        <v>1.0915235381379199E-3</v>
      </c>
      <c r="AK124" s="44"/>
      <c r="AL124" s="179"/>
      <c r="AM124" s="51"/>
    </row>
    <row r="125" spans="1:44" x14ac:dyDescent="0.35">
      <c r="A125" s="548"/>
      <c r="B125" s="178"/>
      <c r="C125" s="177"/>
      <c r="D125" s="178"/>
      <c r="E125" s="169"/>
      <c r="F125" s="179"/>
      <c r="G125" s="177"/>
      <c r="H125" s="178"/>
      <c r="I125" s="169"/>
      <c r="J125" s="179"/>
      <c r="K125" s="177"/>
      <c r="L125" s="178"/>
      <c r="M125" s="169"/>
      <c r="N125" s="179"/>
      <c r="O125" s="169"/>
      <c r="P125" s="179"/>
      <c r="Q125" s="169"/>
      <c r="R125" s="179"/>
      <c r="S125" s="177"/>
      <c r="T125" s="178"/>
      <c r="U125" s="169"/>
      <c r="V125" s="179"/>
      <c r="W125" s="177"/>
      <c r="X125" s="178"/>
      <c r="Y125" s="169"/>
      <c r="Z125" s="179"/>
      <c r="AA125" s="169"/>
      <c r="AB125" s="179"/>
      <c r="AC125" s="177"/>
      <c r="AD125" s="178"/>
      <c r="AE125" s="169"/>
      <c r="AF125" s="179"/>
      <c r="AG125" s="169"/>
      <c r="AH125" s="179"/>
      <c r="AI125" s="177"/>
      <c r="AJ125" s="179"/>
      <c r="AK125" s="44"/>
      <c r="AL125" s="179"/>
      <c r="AM125" s="51"/>
    </row>
    <row r="126" spans="1:44" x14ac:dyDescent="0.35">
      <c r="A126" s="548">
        <v>2</v>
      </c>
      <c r="B126" s="178">
        <v>7.8162792988027696E-3</v>
      </c>
      <c r="C126" s="177"/>
      <c r="D126" s="178">
        <v>5.1057930570021304E-3</v>
      </c>
      <c r="E126" s="169"/>
      <c r="F126" s="179">
        <v>1.06159329147404E-2</v>
      </c>
      <c r="G126" s="177"/>
      <c r="H126" s="178">
        <v>6.9667640520745203E-3</v>
      </c>
      <c r="I126" s="169"/>
      <c r="J126" s="179">
        <v>8.7345213965914006E-3</v>
      </c>
      <c r="K126" s="177"/>
      <c r="L126" s="178">
        <v>8.0581429423849903E-3</v>
      </c>
      <c r="M126" s="169"/>
      <c r="N126" s="179">
        <v>1.25952543528611E-2</v>
      </c>
      <c r="O126" s="169"/>
      <c r="P126" s="179">
        <v>8.0394177502224207E-3</v>
      </c>
      <c r="Q126" s="169"/>
      <c r="R126" s="179">
        <v>2.0000796518862799E-3</v>
      </c>
      <c r="S126" s="177"/>
      <c r="T126" s="178">
        <v>1.76154458102382E-2</v>
      </c>
      <c r="U126" s="169"/>
      <c r="V126" s="179">
        <v>5.7484243979361097E-3</v>
      </c>
      <c r="W126" s="177"/>
      <c r="X126" s="178">
        <v>5.4342521684523299E-3</v>
      </c>
      <c r="Y126" s="169"/>
      <c r="Z126" s="179">
        <v>9.5420575933621108E-3</v>
      </c>
      <c r="AA126" s="169"/>
      <c r="AB126" s="179">
        <v>8.1160691766071508E-3</v>
      </c>
      <c r="AC126" s="177"/>
      <c r="AD126" s="178">
        <v>1.6488200860030201E-2</v>
      </c>
      <c r="AE126" s="169"/>
      <c r="AF126" s="179">
        <v>8.0537853736781101E-3</v>
      </c>
      <c r="AG126" s="169"/>
      <c r="AH126" s="179">
        <v>4.3901880000534301E-3</v>
      </c>
      <c r="AI126" s="177"/>
      <c r="AJ126" s="179">
        <v>7.4233252267086004E-3</v>
      </c>
      <c r="AK126" s="44"/>
      <c r="AL126" s="179">
        <v>7.9957889786274102E-3</v>
      </c>
      <c r="AM126" s="51"/>
    </row>
    <row r="127" spans="1:44" x14ac:dyDescent="0.35">
      <c r="A127" s="548"/>
      <c r="B127" s="178"/>
      <c r="C127" s="177"/>
      <c r="D127" s="178"/>
      <c r="E127" s="169"/>
      <c r="F127" s="179"/>
      <c r="G127" s="177"/>
      <c r="H127" s="178"/>
      <c r="I127" s="169"/>
      <c r="J127" s="179"/>
      <c r="K127" s="177"/>
      <c r="L127" s="178"/>
      <c r="M127" s="169"/>
      <c r="N127" s="179"/>
      <c r="O127" s="169"/>
      <c r="P127" s="179"/>
      <c r="Q127" s="169"/>
      <c r="R127" s="179"/>
      <c r="S127" s="177"/>
      <c r="T127" s="178"/>
      <c r="U127" s="169"/>
      <c r="V127" s="179"/>
      <c r="W127" s="177"/>
      <c r="X127" s="178"/>
      <c r="Y127" s="169"/>
      <c r="Z127" s="179"/>
      <c r="AA127" s="169"/>
      <c r="AB127" s="179"/>
      <c r="AC127" s="177"/>
      <c r="AD127" s="178"/>
      <c r="AE127" s="169"/>
      <c r="AF127" s="179"/>
      <c r="AG127" s="169"/>
      <c r="AH127" s="179"/>
      <c r="AI127" s="177"/>
      <c r="AJ127" s="179"/>
      <c r="AK127" s="44"/>
      <c r="AL127" s="179"/>
      <c r="AM127" s="51"/>
    </row>
    <row r="128" spans="1:44" x14ac:dyDescent="0.35">
      <c r="A128" s="548">
        <v>3</v>
      </c>
      <c r="B128" s="178">
        <v>1.4701990583692299E-2</v>
      </c>
      <c r="C128" s="177"/>
      <c r="D128" s="178">
        <v>1.05930042058992E-2</v>
      </c>
      <c r="E128" s="169"/>
      <c r="F128" s="179">
        <v>1.8946151056827499E-2</v>
      </c>
      <c r="G128" s="177"/>
      <c r="H128" s="178">
        <v>1.3394524952099199E-2</v>
      </c>
      <c r="I128" s="169"/>
      <c r="J128" s="179">
        <v>1.6124063418948401E-2</v>
      </c>
      <c r="K128" s="177"/>
      <c r="L128" s="178">
        <v>1.3143318177385999E-2</v>
      </c>
      <c r="M128" s="169"/>
      <c r="N128" s="179">
        <v>3.4062602098593797E-2</v>
      </c>
      <c r="O128" s="169"/>
      <c r="P128" s="179">
        <v>1.7689535438169701E-2</v>
      </c>
      <c r="Q128" s="169"/>
      <c r="R128" s="179">
        <v>1.2531464049965199E-2</v>
      </c>
      <c r="S128" s="177"/>
      <c r="T128" s="178">
        <v>2.8453985378851701E-2</v>
      </c>
      <c r="U128" s="169"/>
      <c r="V128" s="179">
        <v>1.21767889801513E-2</v>
      </c>
      <c r="W128" s="177"/>
      <c r="X128" s="178">
        <v>1.05289491711108E-2</v>
      </c>
      <c r="Y128" s="169"/>
      <c r="Z128" s="179">
        <v>1.7157373252056501E-2</v>
      </c>
      <c r="AA128" s="169"/>
      <c r="AB128" s="179">
        <v>1.5646785633705598E-2</v>
      </c>
      <c r="AC128" s="177"/>
      <c r="AD128" s="178">
        <v>1.4499479911216501E-2</v>
      </c>
      <c r="AE128" s="169"/>
      <c r="AF128" s="179">
        <v>1.94993458581534E-2</v>
      </c>
      <c r="AG128" s="169"/>
      <c r="AH128" s="179">
        <v>8.9744859678415594E-3</v>
      </c>
      <c r="AI128" s="177"/>
      <c r="AJ128" s="179">
        <v>1.45109775580895E-2</v>
      </c>
      <c r="AK128" s="44"/>
      <c r="AL128" s="179">
        <v>1.5915988248813399E-2</v>
      </c>
      <c r="AM128" s="51"/>
    </row>
    <row r="129" spans="1:39" x14ac:dyDescent="0.35">
      <c r="A129" s="548"/>
      <c r="B129" s="178"/>
      <c r="C129" s="177"/>
      <c r="D129" s="178"/>
      <c r="E129" s="169"/>
      <c r="F129" s="179"/>
      <c r="G129" s="177"/>
      <c r="H129" s="178"/>
      <c r="I129" s="169"/>
      <c r="J129" s="179"/>
      <c r="K129" s="177"/>
      <c r="L129" s="178"/>
      <c r="M129" s="169"/>
      <c r="N129" s="179"/>
      <c r="O129" s="169"/>
      <c r="P129" s="179"/>
      <c r="Q129" s="169"/>
      <c r="R129" s="179"/>
      <c r="S129" s="177"/>
      <c r="T129" s="178"/>
      <c r="U129" s="169"/>
      <c r="V129" s="179"/>
      <c r="W129" s="177"/>
      <c r="X129" s="178"/>
      <c r="Y129" s="169"/>
      <c r="Z129" s="179"/>
      <c r="AA129" s="169"/>
      <c r="AB129" s="179"/>
      <c r="AC129" s="177"/>
      <c r="AD129" s="178"/>
      <c r="AE129" s="169"/>
      <c r="AF129" s="179"/>
      <c r="AG129" s="169"/>
      <c r="AH129" s="179"/>
      <c r="AI129" s="177"/>
      <c r="AJ129" s="179"/>
      <c r="AK129" s="44"/>
      <c r="AL129" s="179"/>
      <c r="AM129" s="51"/>
    </row>
    <row r="130" spans="1:39" x14ac:dyDescent="0.35">
      <c r="A130" s="548">
        <v>4</v>
      </c>
      <c r="B130" s="178">
        <v>2.1867212157291101E-2</v>
      </c>
      <c r="C130" s="177"/>
      <c r="D130" s="178">
        <v>1.3487281733573501E-2</v>
      </c>
      <c r="E130" s="169"/>
      <c r="F130" s="179">
        <v>3.0522818723469701E-2</v>
      </c>
      <c r="G130" s="177"/>
      <c r="H130" s="178">
        <v>2.1126476961080901E-2</v>
      </c>
      <c r="I130" s="169"/>
      <c r="J130" s="179">
        <v>2.2717620375114E-2</v>
      </c>
      <c r="K130" s="177"/>
      <c r="L130" s="178">
        <v>2.1957286227968199E-2</v>
      </c>
      <c r="M130" s="169"/>
      <c r="N130" s="179">
        <v>1.9192453769497499E-2</v>
      </c>
      <c r="O130" s="169"/>
      <c r="P130" s="179">
        <v>2.6807071745236201E-2</v>
      </c>
      <c r="Q130" s="169"/>
      <c r="R130" s="179">
        <v>2.0565814825460101E-2</v>
      </c>
      <c r="S130" s="177"/>
      <c r="T130" s="178">
        <v>3.8210175857554998E-2</v>
      </c>
      <c r="U130" s="169"/>
      <c r="V130" s="179">
        <v>1.8152980107018199E-2</v>
      </c>
      <c r="W130" s="177"/>
      <c r="X130" s="178">
        <v>1.92584357409314E-2</v>
      </c>
      <c r="Y130" s="169"/>
      <c r="Z130" s="179">
        <v>2.1140543799400401E-2</v>
      </c>
      <c r="AA130" s="169"/>
      <c r="AB130" s="179">
        <v>2.4128637538716399E-2</v>
      </c>
      <c r="AC130" s="177"/>
      <c r="AD130" s="178">
        <v>3.63801716763891E-2</v>
      </c>
      <c r="AE130" s="169"/>
      <c r="AF130" s="179">
        <v>2.36174055780407E-2</v>
      </c>
      <c r="AG130" s="169"/>
      <c r="AH130" s="179">
        <v>1.82040787228504E-2</v>
      </c>
      <c r="AI130" s="177"/>
      <c r="AJ130" s="179">
        <v>2.1467733754862099E-2</v>
      </c>
      <c r="AK130" s="44"/>
      <c r="AL130" s="179">
        <v>2.8015107804502899E-2</v>
      </c>
      <c r="AM130" s="51"/>
    </row>
    <row r="131" spans="1:39" x14ac:dyDescent="0.35">
      <c r="A131" s="548"/>
      <c r="B131" s="178"/>
      <c r="C131" s="177"/>
      <c r="D131" s="178"/>
      <c r="E131" s="169"/>
      <c r="F131" s="179"/>
      <c r="G131" s="177"/>
      <c r="H131" s="178"/>
      <c r="I131" s="169"/>
      <c r="J131" s="179"/>
      <c r="K131" s="177"/>
      <c r="L131" s="178"/>
      <c r="M131" s="169"/>
      <c r="N131" s="179"/>
      <c r="O131" s="169"/>
      <c r="P131" s="179"/>
      <c r="Q131" s="169"/>
      <c r="R131" s="179"/>
      <c r="S131" s="177"/>
      <c r="T131" s="178"/>
      <c r="U131" s="169"/>
      <c r="V131" s="179"/>
      <c r="W131" s="177"/>
      <c r="X131" s="178"/>
      <c r="Y131" s="169"/>
      <c r="Z131" s="179"/>
      <c r="AA131" s="169"/>
      <c r="AB131" s="179"/>
      <c r="AC131" s="177"/>
      <c r="AD131" s="178"/>
      <c r="AE131" s="169"/>
      <c r="AF131" s="179"/>
      <c r="AG131" s="169"/>
      <c r="AH131" s="179"/>
      <c r="AI131" s="177"/>
      <c r="AJ131" s="179"/>
      <c r="AK131" s="44"/>
      <c r="AL131" s="179"/>
      <c r="AM131" s="51"/>
    </row>
    <row r="132" spans="1:39" x14ac:dyDescent="0.35">
      <c r="A132" s="548">
        <v>5</v>
      </c>
      <c r="B132" s="178">
        <v>7.35053580389841E-2</v>
      </c>
      <c r="C132" s="177"/>
      <c r="D132" s="178">
        <v>6.4558326391082402E-2</v>
      </c>
      <c r="E132" s="169"/>
      <c r="F132" s="179">
        <v>8.2746721864655301E-2</v>
      </c>
      <c r="G132" s="177"/>
      <c r="H132" s="178">
        <v>6.6036536034243906E-2</v>
      </c>
      <c r="I132" s="169"/>
      <c r="J132" s="179">
        <v>8.0464955382708203E-2</v>
      </c>
      <c r="K132" s="177"/>
      <c r="L132" s="178">
        <v>7.5529917025299695E-2</v>
      </c>
      <c r="M132" s="169"/>
      <c r="N132" s="179">
        <v>6.7657322683287197E-2</v>
      </c>
      <c r="O132" s="169"/>
      <c r="P132" s="179">
        <v>6.3066222596444899E-2</v>
      </c>
      <c r="Q132" s="169"/>
      <c r="R132" s="179">
        <v>5.7260748422430799E-2</v>
      </c>
      <c r="S132" s="177"/>
      <c r="T132" s="178">
        <v>0.106985906423885</v>
      </c>
      <c r="U132" s="169"/>
      <c r="V132" s="179">
        <v>6.35801091035543E-2</v>
      </c>
      <c r="W132" s="177"/>
      <c r="X132" s="178">
        <v>7.5897305490060601E-2</v>
      </c>
      <c r="Y132" s="169"/>
      <c r="Z132" s="179">
        <v>7.9392917326572901E-2</v>
      </c>
      <c r="AA132" s="169"/>
      <c r="AB132" s="179">
        <v>6.7574682234642594E-2</v>
      </c>
      <c r="AC132" s="177"/>
      <c r="AD132" s="178">
        <v>0.107671938301778</v>
      </c>
      <c r="AE132" s="169"/>
      <c r="AF132" s="179">
        <v>8.9440928182913104E-2</v>
      </c>
      <c r="AG132" s="169"/>
      <c r="AH132" s="179">
        <v>4.8986469232452201E-2</v>
      </c>
      <c r="AI132" s="177"/>
      <c r="AJ132" s="179">
        <v>7.8085362634382205E-2</v>
      </c>
      <c r="AK132" s="44"/>
      <c r="AL132" s="179">
        <v>4.7303097341161199E-2</v>
      </c>
      <c r="AM132" s="51"/>
    </row>
    <row r="133" spans="1:39" x14ac:dyDescent="0.35">
      <c r="A133" s="548"/>
      <c r="B133" s="178"/>
      <c r="C133" s="177"/>
      <c r="D133" s="178"/>
      <c r="E133" s="169"/>
      <c r="F133" s="179"/>
      <c r="G133" s="177"/>
      <c r="H133" s="178"/>
      <c r="I133" s="169"/>
      <c r="J133" s="179"/>
      <c r="K133" s="177"/>
      <c r="L133" s="178"/>
      <c r="M133" s="169"/>
      <c r="N133" s="179"/>
      <c r="O133" s="169"/>
      <c r="P133" s="179"/>
      <c r="Q133" s="169"/>
      <c r="R133" s="179"/>
      <c r="S133" s="177"/>
      <c r="T133" s="178"/>
      <c r="U133" s="169"/>
      <c r="V133" s="179"/>
      <c r="W133" s="177"/>
      <c r="X133" s="178"/>
      <c r="Y133" s="169"/>
      <c r="Z133" s="179"/>
      <c r="AA133" s="169"/>
      <c r="AB133" s="179"/>
      <c r="AC133" s="177"/>
      <c r="AD133" s="178"/>
      <c r="AE133" s="169"/>
      <c r="AF133" s="179"/>
      <c r="AG133" s="169"/>
      <c r="AH133" s="179"/>
      <c r="AI133" s="177"/>
      <c r="AJ133" s="179"/>
      <c r="AK133" s="44"/>
      <c r="AL133" s="179"/>
      <c r="AM133" s="51"/>
    </row>
    <row r="134" spans="1:39" x14ac:dyDescent="0.35">
      <c r="A134" s="548">
        <v>6</v>
      </c>
      <c r="B134" s="178">
        <v>9.1609788602825606E-2</v>
      </c>
      <c r="C134" s="177"/>
      <c r="D134" s="178">
        <v>9.10127566735211E-2</v>
      </c>
      <c r="E134" s="169"/>
      <c r="F134" s="179">
        <v>9.2226461203457399E-2</v>
      </c>
      <c r="G134" s="177"/>
      <c r="H134" s="178">
        <v>8.4270799056848505E-2</v>
      </c>
      <c r="I134" s="169"/>
      <c r="J134" s="179">
        <v>9.9622112202630106E-2</v>
      </c>
      <c r="K134" s="177"/>
      <c r="L134" s="178">
        <v>9.3534128407600794E-2</v>
      </c>
      <c r="M134" s="169"/>
      <c r="N134" s="179">
        <v>7.97123364474292E-2</v>
      </c>
      <c r="O134" s="169"/>
      <c r="P134" s="179">
        <v>9.9077393394661706E-2</v>
      </c>
      <c r="Q134" s="169"/>
      <c r="R134" s="179">
        <v>7.0928994576012094E-2</v>
      </c>
      <c r="S134" s="177"/>
      <c r="T134" s="178">
        <v>0.13027967664312201</v>
      </c>
      <c r="U134" s="169"/>
      <c r="V134" s="179">
        <v>8.3907146730273094E-2</v>
      </c>
      <c r="W134" s="177"/>
      <c r="X134" s="178">
        <v>9.2925921744922396E-2</v>
      </c>
      <c r="Y134" s="169"/>
      <c r="Z134" s="179">
        <v>9.9936449377449901E-2</v>
      </c>
      <c r="AA134" s="169"/>
      <c r="AB134" s="179">
        <v>8.4588430555726998E-2</v>
      </c>
      <c r="AC134" s="177"/>
      <c r="AD134" s="178">
        <v>0.12752455450702199</v>
      </c>
      <c r="AE134" s="169"/>
      <c r="AF134" s="179">
        <v>0.10069262699159499</v>
      </c>
      <c r="AG134" s="169"/>
      <c r="AH134" s="179">
        <v>7.3446193182984995E-2</v>
      </c>
      <c r="AI134" s="177"/>
      <c r="AJ134" s="179">
        <v>9.2848598709207295E-2</v>
      </c>
      <c r="AK134" s="44"/>
      <c r="AL134" s="179">
        <v>7.3796607377795503E-2</v>
      </c>
      <c r="AM134" s="51"/>
    </row>
    <row r="135" spans="1:39" x14ac:dyDescent="0.35">
      <c r="A135" s="548"/>
      <c r="B135" s="178"/>
      <c r="C135" s="177"/>
      <c r="D135" s="178"/>
      <c r="E135" s="169"/>
      <c r="F135" s="179"/>
      <c r="G135" s="177"/>
      <c r="H135" s="178"/>
      <c r="I135" s="169"/>
      <c r="J135" s="179"/>
      <c r="K135" s="177"/>
      <c r="L135" s="178"/>
      <c r="M135" s="169"/>
      <c r="N135" s="179"/>
      <c r="O135" s="169"/>
      <c r="P135" s="179"/>
      <c r="Q135" s="169"/>
      <c r="R135" s="179"/>
      <c r="S135" s="177"/>
      <c r="T135" s="178"/>
      <c r="U135" s="169"/>
      <c r="V135" s="179"/>
      <c r="W135" s="177"/>
      <c r="X135" s="178"/>
      <c r="Y135" s="169"/>
      <c r="Z135" s="179"/>
      <c r="AA135" s="169"/>
      <c r="AB135" s="179"/>
      <c r="AC135" s="177"/>
      <c r="AD135" s="178"/>
      <c r="AE135" s="169"/>
      <c r="AF135" s="179"/>
      <c r="AG135" s="169"/>
      <c r="AH135" s="179"/>
      <c r="AI135" s="177"/>
      <c r="AJ135" s="179"/>
      <c r="AK135" s="44"/>
      <c r="AL135" s="179"/>
      <c r="AM135" s="51"/>
    </row>
    <row r="136" spans="1:39" x14ac:dyDescent="0.35">
      <c r="A136" s="548">
        <v>7</v>
      </c>
      <c r="B136" s="178">
        <v>0.15382151094785301</v>
      </c>
      <c r="C136" s="177"/>
      <c r="D136" s="178">
        <v>0.14002005962359901</v>
      </c>
      <c r="E136" s="169"/>
      <c r="F136" s="179">
        <v>0.16807699120421701</v>
      </c>
      <c r="G136" s="177"/>
      <c r="H136" s="178">
        <v>0.15105345512011401</v>
      </c>
      <c r="I136" s="169"/>
      <c r="J136" s="179">
        <v>0.15632956857796401</v>
      </c>
      <c r="K136" s="177"/>
      <c r="L136" s="178">
        <v>0.15126179914203799</v>
      </c>
      <c r="M136" s="169"/>
      <c r="N136" s="179">
        <v>0.17164341703909999</v>
      </c>
      <c r="O136" s="169"/>
      <c r="P136" s="179">
        <v>0.165424322650116</v>
      </c>
      <c r="Q136" s="169"/>
      <c r="R136" s="179">
        <v>0.13718732559583599</v>
      </c>
      <c r="S136" s="177"/>
      <c r="T136" s="178">
        <v>0.16179256713811699</v>
      </c>
      <c r="U136" s="169"/>
      <c r="V136" s="179">
        <v>0.15274456190487401</v>
      </c>
      <c r="W136" s="177"/>
      <c r="X136" s="178">
        <v>0.15739665024101199</v>
      </c>
      <c r="Y136" s="169"/>
      <c r="Z136" s="179">
        <v>0.157311408122986</v>
      </c>
      <c r="AA136" s="169"/>
      <c r="AB136" s="179">
        <v>0.148879919390798</v>
      </c>
      <c r="AC136" s="177"/>
      <c r="AD136" s="178">
        <v>0.15169992453374001</v>
      </c>
      <c r="AE136" s="169"/>
      <c r="AF136" s="179">
        <v>0.14905647060123101</v>
      </c>
      <c r="AG136" s="169"/>
      <c r="AH136" s="179">
        <v>0.165785989579362</v>
      </c>
      <c r="AI136" s="177"/>
      <c r="AJ136" s="179">
        <v>0.15534776881252099</v>
      </c>
      <c r="AK136" s="44"/>
      <c r="AL136" s="179">
        <v>0.114704527876573</v>
      </c>
      <c r="AM136" s="51"/>
    </row>
    <row r="137" spans="1:39" x14ac:dyDescent="0.35">
      <c r="A137" s="548"/>
      <c r="B137" s="178"/>
      <c r="C137" s="177"/>
      <c r="D137" s="178"/>
      <c r="E137" s="169"/>
      <c r="F137" s="179"/>
      <c r="G137" s="177"/>
      <c r="H137" s="178"/>
      <c r="I137" s="169"/>
      <c r="J137" s="179"/>
      <c r="K137" s="177"/>
      <c r="L137" s="178"/>
      <c r="M137" s="169"/>
      <c r="N137" s="179"/>
      <c r="O137" s="169"/>
      <c r="P137" s="179"/>
      <c r="Q137" s="169"/>
      <c r="R137" s="179"/>
      <c r="S137" s="177"/>
      <c r="T137" s="178"/>
      <c r="U137" s="169"/>
      <c r="V137" s="179"/>
      <c r="W137" s="177"/>
      <c r="X137" s="178"/>
      <c r="Y137" s="169"/>
      <c r="Z137" s="179"/>
      <c r="AA137" s="169"/>
      <c r="AB137" s="179"/>
      <c r="AC137" s="177"/>
      <c r="AD137" s="178"/>
      <c r="AE137" s="169"/>
      <c r="AF137" s="179"/>
      <c r="AG137" s="169"/>
      <c r="AH137" s="179"/>
      <c r="AI137" s="177"/>
      <c r="AJ137" s="179"/>
      <c r="AK137" s="44"/>
      <c r="AL137" s="179"/>
      <c r="AM137" s="51"/>
    </row>
    <row r="138" spans="1:39" x14ac:dyDescent="0.35">
      <c r="A138" s="548">
        <v>8</v>
      </c>
      <c r="B138" s="178">
        <v>0.21015478254131101</v>
      </c>
      <c r="C138" s="177"/>
      <c r="D138" s="178">
        <v>0.21910500932403901</v>
      </c>
      <c r="E138" s="169"/>
      <c r="F138" s="179">
        <v>0.20091011846986401</v>
      </c>
      <c r="G138" s="177"/>
      <c r="H138" s="178">
        <v>0.21472504448427401</v>
      </c>
      <c r="I138" s="169"/>
      <c r="J138" s="179">
        <v>0.20586362497549901</v>
      </c>
      <c r="K138" s="177"/>
      <c r="L138" s="178">
        <v>0.21374458390010501</v>
      </c>
      <c r="M138" s="169"/>
      <c r="N138" s="179">
        <v>0.195917511124545</v>
      </c>
      <c r="O138" s="169"/>
      <c r="P138" s="179">
        <v>0.23429973188483399</v>
      </c>
      <c r="Q138" s="169"/>
      <c r="R138" s="179">
        <v>0.14866882233784501</v>
      </c>
      <c r="S138" s="177"/>
      <c r="T138" s="178">
        <v>0.18012101646442499</v>
      </c>
      <c r="U138" s="169"/>
      <c r="V138" s="179">
        <v>0.21610263905514801</v>
      </c>
      <c r="W138" s="177"/>
      <c r="X138" s="178">
        <v>0.226490928607399</v>
      </c>
      <c r="Y138" s="169"/>
      <c r="Z138" s="179">
        <v>0.19536756746512399</v>
      </c>
      <c r="AA138" s="169"/>
      <c r="AB138" s="179">
        <v>0.21027934147331401</v>
      </c>
      <c r="AC138" s="177"/>
      <c r="AD138" s="178">
        <v>0.16362138121988101</v>
      </c>
      <c r="AE138" s="169"/>
      <c r="AF138" s="179">
        <v>0.21324659237111401</v>
      </c>
      <c r="AG138" s="169"/>
      <c r="AH138" s="179">
        <v>0.21644171017064001</v>
      </c>
      <c r="AI138" s="177"/>
      <c r="AJ138" s="179">
        <v>0.21078898873779101</v>
      </c>
      <c r="AK138" s="44"/>
      <c r="AL138" s="179">
        <v>0.23207418995129001</v>
      </c>
      <c r="AM138" s="51"/>
    </row>
    <row r="139" spans="1:39" x14ac:dyDescent="0.35">
      <c r="A139" s="548"/>
      <c r="B139" s="178"/>
      <c r="C139" s="177"/>
      <c r="D139" s="178"/>
      <c r="E139" s="169"/>
      <c r="F139" s="179"/>
      <c r="G139" s="177"/>
      <c r="H139" s="178"/>
      <c r="I139" s="169"/>
      <c r="J139" s="179"/>
      <c r="K139" s="177"/>
      <c r="L139" s="178"/>
      <c r="M139" s="169"/>
      <c r="N139" s="179"/>
      <c r="O139" s="169"/>
      <c r="P139" s="179"/>
      <c r="Q139" s="169"/>
      <c r="R139" s="179"/>
      <c r="S139" s="177"/>
      <c r="T139" s="178"/>
      <c r="U139" s="169"/>
      <c r="V139" s="179"/>
      <c r="W139" s="177"/>
      <c r="X139" s="178"/>
      <c r="Y139" s="169"/>
      <c r="Z139" s="179"/>
      <c r="AA139" s="169"/>
      <c r="AB139" s="179"/>
      <c r="AC139" s="177"/>
      <c r="AD139" s="178"/>
      <c r="AE139" s="169"/>
      <c r="AF139" s="179"/>
      <c r="AG139" s="169"/>
      <c r="AH139" s="179"/>
      <c r="AI139" s="177"/>
      <c r="AJ139" s="179"/>
      <c r="AK139" s="44"/>
      <c r="AL139" s="179"/>
      <c r="AM139" s="51"/>
    </row>
    <row r="140" spans="1:39" x14ac:dyDescent="0.35">
      <c r="A140" s="548">
        <v>9</v>
      </c>
      <c r="B140" s="178">
        <v>0.14819591034466401</v>
      </c>
      <c r="C140" s="177"/>
      <c r="D140" s="178">
        <v>0.15093348407469501</v>
      </c>
      <c r="E140" s="169"/>
      <c r="F140" s="179">
        <v>0.14536827813831699</v>
      </c>
      <c r="G140" s="177"/>
      <c r="H140" s="178">
        <v>0.15555775646108799</v>
      </c>
      <c r="I140" s="169"/>
      <c r="J140" s="179">
        <v>0.140391370192049</v>
      </c>
      <c r="K140" s="177"/>
      <c r="L140" s="178">
        <v>0.14372560396195799</v>
      </c>
      <c r="M140" s="169"/>
      <c r="N140" s="179">
        <v>0.16892876701303</v>
      </c>
      <c r="O140" s="169"/>
      <c r="P140" s="179">
        <v>0.16001155081291199</v>
      </c>
      <c r="Q140" s="169"/>
      <c r="R140" s="179">
        <v>0.18312571825541599</v>
      </c>
      <c r="S140" s="177"/>
      <c r="T140" s="178">
        <v>0.12568571392672301</v>
      </c>
      <c r="U140" s="169"/>
      <c r="V140" s="179">
        <v>0.15660990383769199</v>
      </c>
      <c r="W140" s="177"/>
      <c r="X140" s="178">
        <v>0.12581955244061199</v>
      </c>
      <c r="Y140" s="169"/>
      <c r="Z140" s="179">
        <v>0.14738960712118501</v>
      </c>
      <c r="AA140" s="169"/>
      <c r="AB140" s="179">
        <v>0.16358405509690099</v>
      </c>
      <c r="AC140" s="177"/>
      <c r="AD140" s="178">
        <v>0.106345472807955</v>
      </c>
      <c r="AE140" s="169"/>
      <c r="AF140" s="179">
        <v>0.12887899436098399</v>
      </c>
      <c r="AG140" s="169"/>
      <c r="AH140" s="179">
        <v>0.174071829216742</v>
      </c>
      <c r="AI140" s="177"/>
      <c r="AJ140" s="179">
        <v>0.146615080533329</v>
      </c>
      <c r="AK140" s="44"/>
      <c r="AL140" s="179">
        <v>0.15642313521890799</v>
      </c>
      <c r="AM140" s="51"/>
    </row>
    <row r="141" spans="1:39" x14ac:dyDescent="0.35">
      <c r="A141" s="548"/>
      <c r="B141" s="178"/>
      <c r="C141" s="177"/>
      <c r="D141" s="178"/>
      <c r="E141" s="169"/>
      <c r="F141" s="179"/>
      <c r="G141" s="177"/>
      <c r="H141" s="178"/>
      <c r="I141" s="169"/>
      <c r="J141" s="179"/>
      <c r="K141" s="177"/>
      <c r="L141" s="178"/>
      <c r="M141" s="169"/>
      <c r="N141" s="179"/>
      <c r="O141" s="169"/>
      <c r="P141" s="179"/>
      <c r="Q141" s="169"/>
      <c r="R141" s="179"/>
      <c r="S141" s="177"/>
      <c r="T141" s="178"/>
      <c r="U141" s="169"/>
      <c r="V141" s="179"/>
      <c r="W141" s="177"/>
      <c r="X141" s="178"/>
      <c r="Y141" s="169"/>
      <c r="Z141" s="179"/>
      <c r="AA141" s="169"/>
      <c r="AB141" s="179"/>
      <c r="AC141" s="177"/>
      <c r="AD141" s="178"/>
      <c r="AE141" s="169"/>
      <c r="AF141" s="179"/>
      <c r="AG141" s="169"/>
      <c r="AH141" s="179"/>
      <c r="AI141" s="177"/>
      <c r="AJ141" s="179"/>
      <c r="AK141" s="44"/>
      <c r="AL141" s="179"/>
      <c r="AM141" s="51"/>
    </row>
    <row r="142" spans="1:39" x14ac:dyDescent="0.35">
      <c r="A142" s="548" t="s">
        <v>292</v>
      </c>
      <c r="B142" s="178">
        <v>0.260558027831443</v>
      </c>
      <c r="C142" s="177"/>
      <c r="D142" s="178">
        <v>0.29006370598036002</v>
      </c>
      <c r="E142" s="169"/>
      <c r="F142" s="179">
        <v>0.23008169585588201</v>
      </c>
      <c r="G142" s="177"/>
      <c r="H142" s="178">
        <v>0.27149084486439501</v>
      </c>
      <c r="I142" s="169"/>
      <c r="J142" s="179">
        <v>0.24952733268634</v>
      </c>
      <c r="K142" s="177"/>
      <c r="L142" s="178">
        <v>0.26369839026004299</v>
      </c>
      <c r="M142" s="169"/>
      <c r="N142" s="179">
        <v>0.23507873655619799</v>
      </c>
      <c r="O142" s="169"/>
      <c r="P142" s="179">
        <v>0.20285503107225</v>
      </c>
      <c r="Q142" s="169"/>
      <c r="R142" s="179">
        <v>0.33980865072330202</v>
      </c>
      <c r="S142" s="177"/>
      <c r="T142" s="178">
        <v>0.17932532892339001</v>
      </c>
      <c r="U142" s="169"/>
      <c r="V142" s="179">
        <v>0.27765598044127898</v>
      </c>
      <c r="W142" s="177"/>
      <c r="X142" s="178">
        <v>0.26366034693615398</v>
      </c>
      <c r="Y142" s="169"/>
      <c r="Z142" s="179">
        <v>0.25726861239170801</v>
      </c>
      <c r="AA142" s="169"/>
      <c r="AB142" s="179">
        <v>0.26093720138868498</v>
      </c>
      <c r="AC142" s="177"/>
      <c r="AD142" s="178">
        <v>0.239281455824984</v>
      </c>
      <c r="AE142" s="169"/>
      <c r="AF142" s="179">
        <v>0.246708403111223</v>
      </c>
      <c r="AG142" s="169"/>
      <c r="AH142" s="179">
        <v>0.28225805956705702</v>
      </c>
      <c r="AI142" s="177"/>
      <c r="AJ142" s="179">
        <v>0.255428600210029</v>
      </c>
      <c r="AK142" s="44"/>
      <c r="AL142" s="179">
        <v>0.31123900817355699</v>
      </c>
      <c r="AM142" s="51"/>
    </row>
    <row r="143" spans="1:39" x14ac:dyDescent="0.35">
      <c r="A143" s="548"/>
      <c r="B143" s="178"/>
      <c r="C143" s="177"/>
      <c r="D143" s="178"/>
      <c r="E143" s="169"/>
      <c r="F143" s="179"/>
      <c r="G143" s="177"/>
      <c r="H143" s="178"/>
      <c r="I143" s="169"/>
      <c r="J143" s="179"/>
      <c r="K143" s="177"/>
      <c r="L143" s="178"/>
      <c r="M143" s="169"/>
      <c r="N143" s="179"/>
      <c r="O143" s="169"/>
      <c r="P143" s="179"/>
      <c r="Q143" s="169"/>
      <c r="R143" s="179"/>
      <c r="S143" s="177"/>
      <c r="T143" s="178"/>
      <c r="U143" s="169"/>
      <c r="V143" s="179"/>
      <c r="W143" s="177"/>
      <c r="X143" s="178"/>
      <c r="Y143" s="169"/>
      <c r="Z143" s="179"/>
      <c r="AA143" s="169"/>
      <c r="AB143" s="179"/>
      <c r="AC143" s="177"/>
      <c r="AD143" s="178"/>
      <c r="AE143" s="169"/>
      <c r="AF143" s="179"/>
      <c r="AG143" s="169"/>
      <c r="AH143" s="179"/>
      <c r="AI143" s="177"/>
      <c r="AJ143" s="179"/>
      <c r="AK143" s="44"/>
      <c r="AL143" s="179"/>
      <c r="AM143" s="51"/>
    </row>
    <row r="144" spans="1:39" x14ac:dyDescent="0.35">
      <c r="A144" s="548" t="s">
        <v>91</v>
      </c>
      <c r="B144" s="178">
        <v>1.3115983820517201E-3</v>
      </c>
      <c r="C144" s="177"/>
      <c r="D144" s="178">
        <v>7.8200243302731698E-4</v>
      </c>
      <c r="E144" s="169"/>
      <c r="F144" s="179">
        <v>1.85861654831517E-3</v>
      </c>
      <c r="G144" s="177"/>
      <c r="H144" s="178">
        <v>5.2832087249938501E-4</v>
      </c>
      <c r="I144" s="169"/>
      <c r="J144" s="179">
        <v>2.0236381854562202E-3</v>
      </c>
      <c r="K144" s="177"/>
      <c r="L144" s="178">
        <v>2.5934785389949099E-4</v>
      </c>
      <c r="M144" s="169"/>
      <c r="N144" s="179">
        <v>1.27808443426326E-3</v>
      </c>
      <c r="O144" s="169"/>
      <c r="P144" s="179">
        <v>4.3854594318048197E-3</v>
      </c>
      <c r="Q144" s="169"/>
      <c r="R144" s="179">
        <v>8.4263113547487292E-3</v>
      </c>
      <c r="S144" s="177"/>
      <c r="T144" s="178">
        <v>5.0765690751707797E-4</v>
      </c>
      <c r="U144" s="169"/>
      <c r="V144" s="179">
        <v>1.4343951118487601E-3</v>
      </c>
      <c r="W144" s="177"/>
      <c r="X144" s="178">
        <v>3.80892946320513E-3</v>
      </c>
      <c r="Y144" s="169"/>
      <c r="Z144" s="179">
        <v>6.7017816259103396E-4</v>
      </c>
      <c r="AA144" s="169"/>
      <c r="AB144" s="179">
        <v>1.3451781454603399E-4</v>
      </c>
      <c r="AC144" s="177"/>
      <c r="AD144" s="178">
        <v>3.2125280245585901E-3</v>
      </c>
      <c r="AE144" s="169"/>
      <c r="AF144" s="179">
        <v>8.4622183158448397E-4</v>
      </c>
      <c r="AG144" s="169"/>
      <c r="AH144" s="179">
        <v>2.0256161657705799E-4</v>
      </c>
      <c r="AI144" s="177"/>
      <c r="AJ144" s="179">
        <v>1.32940221643921E-3</v>
      </c>
      <c r="AK144" s="44"/>
      <c r="AL144" s="179">
        <v>1.82643090043732E-3</v>
      </c>
      <c r="AM144" s="51"/>
    </row>
    <row r="145" spans="1:41" x14ac:dyDescent="0.35">
      <c r="A145" s="548"/>
      <c r="B145" s="178"/>
      <c r="C145" s="177"/>
      <c r="D145" s="178"/>
      <c r="E145" s="169"/>
      <c r="F145" s="179"/>
      <c r="G145" s="177"/>
      <c r="H145" s="178"/>
      <c r="I145" s="169"/>
      <c r="J145" s="179"/>
      <c r="K145" s="177"/>
      <c r="L145" s="178"/>
      <c r="M145" s="169"/>
      <c r="N145" s="179"/>
      <c r="O145" s="169"/>
      <c r="P145" s="179"/>
      <c r="Q145" s="169"/>
      <c r="R145" s="179"/>
      <c r="S145" s="177"/>
      <c r="T145" s="178"/>
      <c r="U145" s="169"/>
      <c r="V145" s="179"/>
      <c r="W145" s="177"/>
      <c r="X145" s="178"/>
      <c r="Y145" s="169"/>
      <c r="Z145" s="179"/>
      <c r="AA145" s="169"/>
      <c r="AB145" s="179"/>
      <c r="AC145" s="177"/>
      <c r="AD145" s="178"/>
      <c r="AE145" s="169"/>
      <c r="AF145" s="179"/>
      <c r="AG145" s="169"/>
      <c r="AH145" s="179"/>
      <c r="AI145" s="177"/>
      <c r="AJ145" s="179"/>
      <c r="AK145" s="44"/>
      <c r="AL145" s="179"/>
      <c r="AM145" s="51"/>
    </row>
    <row r="146" spans="1:41" x14ac:dyDescent="0.35">
      <c r="A146" s="548" t="s">
        <v>99</v>
      </c>
      <c r="B146" s="178">
        <v>8.30361262785481E-3</v>
      </c>
      <c r="C146" s="177"/>
      <c r="D146" s="178">
        <v>7.1868726689933004E-3</v>
      </c>
      <c r="E146" s="169"/>
      <c r="F146" s="179">
        <v>9.4570901905417296E-3</v>
      </c>
      <c r="G146" s="177"/>
      <c r="H146" s="178">
        <v>5.8081229278571303E-3</v>
      </c>
      <c r="I146" s="169"/>
      <c r="J146" s="179">
        <v>1.0952548594947599E-2</v>
      </c>
      <c r="K146" s="177"/>
      <c r="L146" s="178">
        <v>7.1507311325476504E-3</v>
      </c>
      <c r="M146" s="169"/>
      <c r="N146" s="179">
        <v>7.8310218878647492E-3</v>
      </c>
      <c r="O146" s="169"/>
      <c r="P146" s="179">
        <v>1.2230317909394399E-2</v>
      </c>
      <c r="Q146" s="169"/>
      <c r="R146" s="179">
        <v>1.2113005715020801E-2</v>
      </c>
      <c r="S146" s="177"/>
      <c r="T146" s="178">
        <v>1.32259593442352E-2</v>
      </c>
      <c r="U146" s="169"/>
      <c r="V146" s="179">
        <v>6.3181765165604004E-3</v>
      </c>
      <c r="W146" s="177"/>
      <c r="X146" s="178">
        <v>9.1738666398364296E-3</v>
      </c>
      <c r="Y146" s="169"/>
      <c r="Z146" s="179">
        <v>7.6447829728965898E-3</v>
      </c>
      <c r="AA146" s="169"/>
      <c r="AB146" s="179">
        <v>8.2150161140795708E-3</v>
      </c>
      <c r="AC146" s="177"/>
      <c r="AD146" s="178">
        <v>6.4919997537034304E-3</v>
      </c>
      <c r="AE146" s="169"/>
      <c r="AF146" s="179">
        <v>1.06497304487268E-2</v>
      </c>
      <c r="AG146" s="169"/>
      <c r="AH146" s="179">
        <v>4.41682873213656E-3</v>
      </c>
      <c r="AI146" s="177"/>
      <c r="AJ146" s="179">
        <v>9.0200078138833097E-3</v>
      </c>
      <c r="AK146" s="44"/>
      <c r="AL146" s="179"/>
      <c r="AM146" s="51"/>
    </row>
    <row r="147" spans="1:41" ht="15.75" customHeight="1" x14ac:dyDescent="0.35">
      <c r="A147" s="549"/>
      <c r="B147" s="178"/>
      <c r="C147" s="177"/>
      <c r="D147" s="178"/>
      <c r="E147" s="169"/>
      <c r="F147" s="179"/>
      <c r="G147" s="177"/>
      <c r="H147" s="178"/>
      <c r="I147" s="169"/>
      <c r="J147" s="179"/>
      <c r="K147" s="177"/>
      <c r="L147" s="178"/>
      <c r="M147" s="169"/>
      <c r="N147" s="179"/>
      <c r="O147" s="169"/>
      <c r="P147" s="179"/>
      <c r="Q147" s="169"/>
      <c r="R147" s="179"/>
      <c r="S147" s="177"/>
      <c r="T147" s="178"/>
      <c r="U147" s="169"/>
      <c r="V147" s="179"/>
      <c r="W147" s="177"/>
      <c r="X147" s="178"/>
      <c r="Y147" s="169"/>
      <c r="Z147" s="179"/>
      <c r="AA147" s="169"/>
      <c r="AB147" s="179"/>
      <c r="AC147" s="177"/>
      <c r="AD147" s="178"/>
      <c r="AE147" s="169"/>
      <c r="AF147" s="179"/>
      <c r="AG147" s="169"/>
      <c r="AH147" s="179"/>
      <c r="AI147" s="177"/>
      <c r="AJ147" s="179"/>
      <c r="AK147" s="44"/>
      <c r="AL147" s="179"/>
      <c r="AM147" s="51"/>
    </row>
    <row r="148" spans="1:41" x14ac:dyDescent="0.35">
      <c r="A148" s="551" t="s">
        <v>315</v>
      </c>
      <c r="B148" s="149">
        <v>0.408753938176107</v>
      </c>
      <c r="C148" s="135"/>
      <c r="D148" s="150">
        <v>0.440997190055056</v>
      </c>
      <c r="E148" s="136"/>
      <c r="F148" s="149">
        <v>0.37544997399419899</v>
      </c>
      <c r="G148" s="135"/>
      <c r="H148" s="150">
        <v>0.427048601325483</v>
      </c>
      <c r="I148" s="136"/>
      <c r="J148" s="149">
        <v>0.38991870287838798</v>
      </c>
      <c r="K148" s="135"/>
      <c r="L148" s="149">
        <v>0.40742399422200098</v>
      </c>
      <c r="M148" s="136"/>
      <c r="N148" s="149">
        <v>0.40400750356922799</v>
      </c>
      <c r="O148" s="136"/>
      <c r="P148" s="149">
        <v>0.36286658188516202</v>
      </c>
      <c r="Q148" s="136"/>
      <c r="R148" s="149">
        <v>0.52293436897871803</v>
      </c>
      <c r="S148" s="135"/>
      <c r="T148" s="150">
        <v>0.30501104285011299</v>
      </c>
      <c r="U148" s="136"/>
      <c r="V148" s="149">
        <v>0.434265884278971</v>
      </c>
      <c r="W148" s="135"/>
      <c r="X148" s="150">
        <v>0.38947989937676603</v>
      </c>
      <c r="Y148" s="136"/>
      <c r="Z148" s="149">
        <v>0.40465821951289299</v>
      </c>
      <c r="AA148" s="136"/>
      <c r="AB148" s="149">
        <v>0.42452125648558597</v>
      </c>
      <c r="AC148" s="135"/>
      <c r="AD148" s="149">
        <v>0.34562692863293898</v>
      </c>
      <c r="AE148" s="136"/>
      <c r="AF148" s="149">
        <v>0.37558739747220699</v>
      </c>
      <c r="AG148" s="136"/>
      <c r="AH148" s="149">
        <v>0.45632988878379899</v>
      </c>
      <c r="AI148" s="135"/>
      <c r="AJ148" s="150">
        <v>0.402043680743358</v>
      </c>
      <c r="AK148" s="136"/>
      <c r="AL148" s="149">
        <v>0.46766214339246498</v>
      </c>
      <c r="AM148" s="135"/>
      <c r="AN148" s="342"/>
      <c r="AO148" s="342"/>
    </row>
    <row r="149" spans="1:41" x14ac:dyDescent="0.35">
      <c r="A149" s="552"/>
      <c r="B149" s="179"/>
      <c r="C149" s="177"/>
      <c r="D149" s="178"/>
      <c r="E149" s="169"/>
      <c r="F149" s="179"/>
      <c r="G149" s="177"/>
      <c r="H149" s="179"/>
      <c r="I149" s="169"/>
      <c r="J149" s="179"/>
      <c r="K149" s="177"/>
      <c r="L149" s="179"/>
      <c r="M149" s="169"/>
      <c r="N149" s="179"/>
      <c r="O149" s="169"/>
      <c r="P149" s="179"/>
      <c r="Q149" s="169"/>
      <c r="R149" s="179"/>
      <c r="S149" s="177"/>
      <c r="T149" s="179"/>
      <c r="U149" s="169"/>
      <c r="V149" s="179"/>
      <c r="W149" s="177"/>
      <c r="X149" s="179"/>
      <c r="Y149" s="169"/>
      <c r="Z149" s="179"/>
      <c r="AA149" s="169"/>
      <c r="AB149" s="179"/>
      <c r="AC149" s="177"/>
      <c r="AD149" s="179"/>
      <c r="AE149" s="169"/>
      <c r="AF149" s="179"/>
      <c r="AG149" s="169"/>
      <c r="AH149" s="179"/>
      <c r="AI149" s="177"/>
      <c r="AJ149" s="178"/>
      <c r="AK149" s="169"/>
      <c r="AL149" s="179"/>
      <c r="AM149" s="177"/>
    </row>
    <row r="150" spans="1:41" x14ac:dyDescent="0.35">
      <c r="A150" s="552" t="s">
        <v>316</v>
      </c>
      <c r="B150" s="179">
        <v>0.36397629348916399</v>
      </c>
      <c r="C150" s="177"/>
      <c r="D150" s="178">
        <v>0.35912506894763901</v>
      </c>
      <c r="E150" s="169"/>
      <c r="F150" s="179">
        <v>0.36898710967407999</v>
      </c>
      <c r="G150" s="177"/>
      <c r="H150" s="179">
        <v>0.36577849960438902</v>
      </c>
      <c r="I150" s="169"/>
      <c r="J150" s="179">
        <v>0.36219319355346302</v>
      </c>
      <c r="K150" s="177"/>
      <c r="L150" s="179">
        <v>0.365006383042142</v>
      </c>
      <c r="M150" s="169"/>
      <c r="N150" s="179">
        <v>0.367560928163644</v>
      </c>
      <c r="O150" s="169"/>
      <c r="P150" s="179">
        <v>0.39972405453495002</v>
      </c>
      <c r="Q150" s="169"/>
      <c r="R150" s="179">
        <v>0.28585614793368103</v>
      </c>
      <c r="S150" s="177"/>
      <c r="T150" s="179">
        <v>0.34191358360254198</v>
      </c>
      <c r="U150" s="169"/>
      <c r="V150" s="179">
        <v>0.36884720096002199</v>
      </c>
      <c r="W150" s="177"/>
      <c r="X150" s="179">
        <v>0.38388757884841102</v>
      </c>
      <c r="Y150" s="169"/>
      <c r="Z150" s="179">
        <v>0.35267897558811001</v>
      </c>
      <c r="AA150" s="169"/>
      <c r="AB150" s="179">
        <v>0.35915926086411198</v>
      </c>
      <c r="AC150" s="177"/>
      <c r="AD150" s="179">
        <v>0.315321305753621</v>
      </c>
      <c r="AE150" s="169"/>
      <c r="AF150" s="179">
        <v>0.36230306297234499</v>
      </c>
      <c r="AG150" s="169"/>
      <c r="AH150" s="179">
        <v>0.38222769975000198</v>
      </c>
      <c r="AI150" s="177"/>
      <c r="AJ150" s="178">
        <v>0.366136757550312</v>
      </c>
      <c r="AK150" s="169"/>
      <c r="AL150" s="179">
        <v>0.34677871782786401</v>
      </c>
      <c r="AM150" s="177"/>
    </row>
    <row r="151" spans="1:41" x14ac:dyDescent="0.35">
      <c r="A151" s="552"/>
      <c r="B151" s="179"/>
      <c r="C151" s="177"/>
      <c r="D151" s="178"/>
      <c r="E151" s="169"/>
      <c r="F151" s="179"/>
      <c r="G151" s="177"/>
      <c r="H151" s="179"/>
      <c r="I151" s="169"/>
      <c r="J151" s="179"/>
      <c r="K151" s="177"/>
      <c r="L151" s="179"/>
      <c r="M151" s="169"/>
      <c r="N151" s="179"/>
      <c r="O151" s="169"/>
      <c r="P151" s="179"/>
      <c r="Q151" s="169"/>
      <c r="R151" s="179"/>
      <c r="S151" s="177"/>
      <c r="T151" s="179"/>
      <c r="U151" s="169"/>
      <c r="V151" s="179"/>
      <c r="W151" s="177"/>
      <c r="X151" s="179"/>
      <c r="Y151" s="169"/>
      <c r="Z151" s="179"/>
      <c r="AA151" s="169"/>
      <c r="AB151" s="179"/>
      <c r="AC151" s="177"/>
      <c r="AD151" s="179"/>
      <c r="AE151" s="169"/>
      <c r="AF151" s="179"/>
      <c r="AG151" s="169"/>
      <c r="AH151" s="179"/>
      <c r="AI151" s="177"/>
      <c r="AJ151" s="178"/>
      <c r="AK151" s="169"/>
      <c r="AL151" s="179"/>
      <c r="AM151" s="177"/>
    </row>
    <row r="152" spans="1:41" x14ac:dyDescent="0.35">
      <c r="A152" s="552" t="s">
        <v>317</v>
      </c>
      <c r="B152" s="179">
        <v>0.16511514664181001</v>
      </c>
      <c r="C152" s="177"/>
      <c r="D152" s="178">
        <v>0.15557108306460299</v>
      </c>
      <c r="E152" s="169"/>
      <c r="F152" s="179">
        <v>0.17497318306811299</v>
      </c>
      <c r="G152" s="177"/>
      <c r="H152" s="179">
        <v>0.15030733509109201</v>
      </c>
      <c r="I152" s="169"/>
      <c r="J152" s="179">
        <v>0.18008706758533799</v>
      </c>
      <c r="K152" s="177"/>
      <c r="L152" s="179">
        <v>0.16906404543290099</v>
      </c>
      <c r="M152" s="169"/>
      <c r="N152" s="179">
        <v>0.14736965913071601</v>
      </c>
      <c r="O152" s="169"/>
      <c r="P152" s="179">
        <v>0.16214361599110699</v>
      </c>
      <c r="Q152" s="169"/>
      <c r="R152" s="179">
        <v>0.12818974299844299</v>
      </c>
      <c r="S152" s="177"/>
      <c r="T152" s="179">
        <v>0.23726558306700701</v>
      </c>
      <c r="U152" s="169"/>
      <c r="V152" s="179">
        <v>0.14748725583382699</v>
      </c>
      <c r="W152" s="177"/>
      <c r="X152" s="179">
        <v>0.168823227234983</v>
      </c>
      <c r="Y152" s="169"/>
      <c r="Z152" s="179">
        <v>0.179329366704023</v>
      </c>
      <c r="AA152" s="169"/>
      <c r="AB152" s="179">
        <v>0.15216311279037001</v>
      </c>
      <c r="AC152" s="177"/>
      <c r="AD152" s="179">
        <v>0.23519649280879901</v>
      </c>
      <c r="AE152" s="169"/>
      <c r="AF152" s="179">
        <v>0.190133555174508</v>
      </c>
      <c r="AG152" s="169"/>
      <c r="AH152" s="179">
        <v>0.122432662415437</v>
      </c>
      <c r="AI152" s="177"/>
      <c r="AJ152" s="178">
        <v>0.17093396134358901</v>
      </c>
      <c r="AK152" s="169"/>
      <c r="AL152" s="179">
        <v>0.12109970471895699</v>
      </c>
      <c r="AM152" s="177"/>
    </row>
    <row r="153" spans="1:41" x14ac:dyDescent="0.35">
      <c r="A153" s="552"/>
      <c r="B153" s="179"/>
      <c r="C153" s="177"/>
      <c r="D153" s="178"/>
      <c r="E153" s="169"/>
      <c r="F153" s="179"/>
      <c r="G153" s="177"/>
      <c r="H153" s="179"/>
      <c r="I153" s="169"/>
      <c r="J153" s="179"/>
      <c r="K153" s="177"/>
      <c r="L153" s="179"/>
      <c r="M153" s="169"/>
      <c r="N153" s="179"/>
      <c r="O153" s="169"/>
      <c r="P153" s="179"/>
      <c r="Q153" s="169"/>
      <c r="R153" s="179"/>
      <c r="S153" s="177"/>
      <c r="T153" s="179"/>
      <c r="U153" s="169"/>
      <c r="V153" s="179"/>
      <c r="W153" s="177"/>
      <c r="X153" s="179"/>
      <c r="Y153" s="169"/>
      <c r="Z153" s="179"/>
      <c r="AA153" s="169"/>
      <c r="AB153" s="179"/>
      <c r="AC153" s="177"/>
      <c r="AD153" s="179"/>
      <c r="AE153" s="169"/>
      <c r="AF153" s="179"/>
      <c r="AG153" s="169"/>
      <c r="AH153" s="179"/>
      <c r="AI153" s="177"/>
      <c r="AJ153" s="178"/>
      <c r="AK153" s="169"/>
      <c r="AL153" s="179"/>
      <c r="AM153" s="177"/>
    </row>
    <row r="154" spans="1:41" x14ac:dyDescent="0.35">
      <c r="A154" s="552" t="s">
        <v>318</v>
      </c>
      <c r="B154" s="179">
        <v>5.2539410683012197E-2</v>
      </c>
      <c r="C154" s="177"/>
      <c r="D154" s="178">
        <v>3.6337782830681599E-2</v>
      </c>
      <c r="E154" s="169"/>
      <c r="F154" s="179">
        <v>6.9274026524751398E-2</v>
      </c>
      <c r="G154" s="177"/>
      <c r="H154" s="179">
        <v>5.0529120178679603E-2</v>
      </c>
      <c r="I154" s="169"/>
      <c r="J154" s="179">
        <v>5.4824849202406198E-2</v>
      </c>
      <c r="K154" s="177"/>
      <c r="L154" s="179">
        <v>5.1095498316508697E-2</v>
      </c>
      <c r="M154" s="169"/>
      <c r="N154" s="179">
        <v>7.1952802814283207E-2</v>
      </c>
      <c r="O154" s="169"/>
      <c r="P154" s="179">
        <v>5.8649970247581701E-2</v>
      </c>
      <c r="Q154" s="169"/>
      <c r="R154" s="179">
        <v>4.2480423019388501E-2</v>
      </c>
      <c r="S154" s="177"/>
      <c r="T154" s="179">
        <v>0.102076174228586</v>
      </c>
      <c r="U154" s="169"/>
      <c r="V154" s="179">
        <v>4.1647087298770202E-2</v>
      </c>
      <c r="W154" s="177"/>
      <c r="X154" s="179">
        <v>4.48264984367975E-2</v>
      </c>
      <c r="Y154" s="169"/>
      <c r="Z154" s="179">
        <v>5.5018477059486301E-2</v>
      </c>
      <c r="AA154" s="169"/>
      <c r="AB154" s="179">
        <v>5.5806835931306503E-2</v>
      </c>
      <c r="AC154" s="177"/>
      <c r="AD154" s="179">
        <v>9.4150745026378505E-2</v>
      </c>
      <c r="AE154" s="169"/>
      <c r="AF154" s="179">
        <v>6.0480032100629098E-2</v>
      </c>
      <c r="AG154" s="169"/>
      <c r="AH154" s="179">
        <v>3.4390358702047999E-2</v>
      </c>
      <c r="AI154" s="177"/>
      <c r="AJ154" s="178">
        <v>5.0536190332418199E-2</v>
      </c>
      <c r="AK154" s="169"/>
      <c r="AL154" s="179">
        <v>6.2633003160277104E-2</v>
      </c>
      <c r="AM154" s="177"/>
    </row>
    <row r="155" spans="1:41" ht="15.75" customHeight="1" x14ac:dyDescent="0.35">
      <c r="A155" s="553"/>
      <c r="B155" s="140"/>
      <c r="C155" s="141"/>
      <c r="D155" s="138"/>
      <c r="E155" s="139"/>
      <c r="F155" s="140"/>
      <c r="G155" s="141"/>
      <c r="H155" s="138"/>
      <c r="I155" s="139"/>
      <c r="J155" s="140"/>
      <c r="K155" s="141"/>
      <c r="L155" s="138"/>
      <c r="M155" s="139"/>
      <c r="N155" s="140"/>
      <c r="O155" s="139"/>
      <c r="P155" s="140"/>
      <c r="Q155" s="139"/>
      <c r="R155" s="140"/>
      <c r="S155" s="141"/>
      <c r="T155" s="140"/>
      <c r="U155" s="139"/>
      <c r="V155" s="140"/>
      <c r="W155" s="141"/>
      <c r="X155" s="138"/>
      <c r="Y155" s="139"/>
      <c r="Z155" s="140"/>
      <c r="AA155" s="139"/>
      <c r="AB155" s="140"/>
      <c r="AC155" s="141"/>
      <c r="AD155" s="140"/>
      <c r="AE155" s="139"/>
      <c r="AF155" s="140"/>
      <c r="AG155" s="139"/>
      <c r="AH155" s="140"/>
      <c r="AI155" s="141"/>
      <c r="AJ155" s="138"/>
      <c r="AK155" s="139"/>
      <c r="AL155" s="140"/>
      <c r="AM155" s="141"/>
    </row>
    <row r="156" spans="1:41" ht="15.75" customHeight="1" x14ac:dyDescent="0.35"/>
    <row r="157" spans="1:41" ht="58" customHeight="1" x14ac:dyDescent="0.35">
      <c r="A157" s="216" t="s">
        <v>296</v>
      </c>
      <c r="B157" s="479" t="s">
        <v>114</v>
      </c>
      <c r="C157" s="466"/>
      <c r="D157" s="485" t="s">
        <v>93</v>
      </c>
      <c r="E157" s="486"/>
      <c r="F157" s="480" t="s">
        <v>115</v>
      </c>
      <c r="G157" s="466"/>
      <c r="H157" s="481" t="s">
        <v>116</v>
      </c>
      <c r="I157" s="482"/>
      <c r="J157" s="482" t="s">
        <v>117</v>
      </c>
      <c r="K157" s="483"/>
      <c r="L157" s="479" t="s">
        <v>118</v>
      </c>
      <c r="M157" s="463"/>
      <c r="N157" s="480" t="s">
        <v>119</v>
      </c>
      <c r="O157" s="463"/>
      <c r="P157" s="480" t="s">
        <v>120</v>
      </c>
      <c r="Q157" s="463"/>
      <c r="R157" s="480" t="s">
        <v>121</v>
      </c>
      <c r="S157" s="466"/>
      <c r="T157" s="479" t="s">
        <v>122</v>
      </c>
      <c r="U157" s="463"/>
      <c r="V157" s="480" t="s">
        <v>123</v>
      </c>
      <c r="W157" s="466"/>
      <c r="X157" s="479" t="s">
        <v>124</v>
      </c>
      <c r="Y157" s="463"/>
      <c r="Z157" s="480" t="s">
        <v>125</v>
      </c>
      <c r="AA157" s="463"/>
      <c r="AB157" s="480" t="s">
        <v>126</v>
      </c>
      <c r="AC157" s="466"/>
      <c r="AD157" s="479" t="s">
        <v>127</v>
      </c>
      <c r="AE157" s="463"/>
      <c r="AF157" s="480" t="s">
        <v>128</v>
      </c>
      <c r="AG157" s="463"/>
      <c r="AH157" s="480" t="s">
        <v>129</v>
      </c>
      <c r="AI157" s="464"/>
      <c r="AJ157" s="467" t="s">
        <v>298</v>
      </c>
      <c r="AK157" s="468"/>
      <c r="AL157" s="468" t="s">
        <v>299</v>
      </c>
      <c r="AM157" s="469"/>
    </row>
    <row r="158" spans="1:41" ht="15.75" customHeight="1" x14ac:dyDescent="0.35">
      <c r="A158" s="244"/>
      <c r="B158" s="368"/>
      <c r="C158" s="112"/>
      <c r="D158" s="372" t="s">
        <v>130</v>
      </c>
      <c r="E158" s="219"/>
      <c r="F158" s="373" t="s">
        <v>131</v>
      </c>
      <c r="G158" s="112"/>
      <c r="H158" s="372" t="s">
        <v>130</v>
      </c>
      <c r="I158" s="219"/>
      <c r="J158" s="373" t="s">
        <v>131</v>
      </c>
      <c r="K158" s="220"/>
      <c r="L158" s="368" t="s">
        <v>132</v>
      </c>
      <c r="M158" s="113"/>
      <c r="N158" s="373" t="s">
        <v>131</v>
      </c>
      <c r="O158" s="113"/>
      <c r="P158" s="373" t="s">
        <v>133</v>
      </c>
      <c r="Q158" s="113"/>
      <c r="R158" s="373" t="s">
        <v>134</v>
      </c>
      <c r="S158" s="112"/>
      <c r="T158" s="368" t="s">
        <v>132</v>
      </c>
      <c r="U158" s="113"/>
      <c r="V158" s="373" t="s">
        <v>131</v>
      </c>
      <c r="W158" s="112"/>
      <c r="X158" s="368" t="s">
        <v>132</v>
      </c>
      <c r="Y158" s="113"/>
      <c r="Z158" s="373" t="s">
        <v>131</v>
      </c>
      <c r="AA158" s="113"/>
      <c r="AB158" s="373" t="s">
        <v>133</v>
      </c>
      <c r="AC158" s="112"/>
      <c r="AD158" s="368" t="s">
        <v>132</v>
      </c>
      <c r="AE158" s="113"/>
      <c r="AF158" s="373" t="s">
        <v>131</v>
      </c>
      <c r="AG158" s="113"/>
      <c r="AH158" s="373" t="s">
        <v>133</v>
      </c>
      <c r="AI158" s="118"/>
      <c r="AJ158" s="373" t="s">
        <v>132</v>
      </c>
      <c r="AK158" s="121"/>
      <c r="AL158" s="373" t="s">
        <v>131</v>
      </c>
      <c r="AM158" s="122"/>
    </row>
    <row r="159" spans="1:41" x14ac:dyDescent="0.35">
      <c r="A159" s="246"/>
      <c r="B159" s="226" t="s">
        <v>135</v>
      </c>
      <c r="C159" s="228" t="s">
        <v>136</v>
      </c>
      <c r="D159" s="226" t="s">
        <v>135</v>
      </c>
      <c r="E159" s="227" t="s">
        <v>136</v>
      </c>
      <c r="F159" s="227" t="s">
        <v>135</v>
      </c>
      <c r="G159" s="228" t="s">
        <v>136</v>
      </c>
      <c r="H159" s="226" t="s">
        <v>135</v>
      </c>
      <c r="I159" s="227" t="s">
        <v>136</v>
      </c>
      <c r="J159" s="227" t="s">
        <v>135</v>
      </c>
      <c r="K159" s="228" t="s">
        <v>136</v>
      </c>
      <c r="L159" s="226" t="s">
        <v>135</v>
      </c>
      <c r="M159" s="227" t="s">
        <v>136</v>
      </c>
      <c r="N159" s="227" t="s">
        <v>135</v>
      </c>
      <c r="O159" s="227" t="s">
        <v>136</v>
      </c>
      <c r="P159" s="227" t="s">
        <v>135</v>
      </c>
      <c r="Q159" s="227" t="s">
        <v>136</v>
      </c>
      <c r="R159" s="227" t="s">
        <v>135</v>
      </c>
      <c r="S159" s="228" t="s">
        <v>136</v>
      </c>
      <c r="T159" s="226" t="s">
        <v>135</v>
      </c>
      <c r="U159" s="227" t="s">
        <v>136</v>
      </c>
      <c r="V159" s="227" t="s">
        <v>135</v>
      </c>
      <c r="W159" s="228" t="s">
        <v>136</v>
      </c>
      <c r="X159" s="226" t="s">
        <v>135</v>
      </c>
      <c r="Y159" s="227" t="s">
        <v>136</v>
      </c>
      <c r="Z159" s="227" t="s">
        <v>135</v>
      </c>
      <c r="AA159" s="227" t="s">
        <v>136</v>
      </c>
      <c r="AB159" s="227" t="s">
        <v>135</v>
      </c>
      <c r="AC159" s="228" t="s">
        <v>136</v>
      </c>
      <c r="AD159" s="226" t="s">
        <v>135</v>
      </c>
      <c r="AE159" s="227" t="s">
        <v>136</v>
      </c>
      <c r="AF159" s="227" t="s">
        <v>135</v>
      </c>
      <c r="AG159" s="227" t="s">
        <v>136</v>
      </c>
      <c r="AH159" s="227" t="s">
        <v>135</v>
      </c>
      <c r="AI159" s="228" t="s">
        <v>136</v>
      </c>
      <c r="AJ159" s="227" t="s">
        <v>135</v>
      </c>
      <c r="AK159" s="227" t="s">
        <v>136</v>
      </c>
      <c r="AL159" s="227" t="s">
        <v>135</v>
      </c>
      <c r="AM159" s="228" t="s">
        <v>136</v>
      </c>
    </row>
    <row r="160" spans="1:41" ht="15.75" customHeight="1" x14ac:dyDescent="0.35">
      <c r="A160" s="108" t="s">
        <v>65</v>
      </c>
      <c r="B160" s="151">
        <v>3984</v>
      </c>
      <c r="C160" s="152"/>
      <c r="D160" s="151">
        <v>1944</v>
      </c>
      <c r="E160" s="153"/>
      <c r="F160" s="153">
        <v>2040</v>
      </c>
      <c r="G160" s="152"/>
      <c r="H160" s="151">
        <v>2081</v>
      </c>
      <c r="I160" s="153"/>
      <c r="J160" s="153">
        <v>1895</v>
      </c>
      <c r="K160" s="152"/>
      <c r="L160" s="151">
        <v>2350</v>
      </c>
      <c r="M160" s="153"/>
      <c r="N160" s="153">
        <v>431</v>
      </c>
      <c r="O160" s="153"/>
      <c r="P160" s="153">
        <v>634</v>
      </c>
      <c r="Q160" s="153"/>
      <c r="R160" s="153">
        <v>492</v>
      </c>
      <c r="S160" s="152"/>
      <c r="T160" s="151">
        <v>615</v>
      </c>
      <c r="U160" s="153"/>
      <c r="V160" s="153">
        <v>3281</v>
      </c>
      <c r="W160" s="152"/>
      <c r="X160" s="151">
        <v>1069</v>
      </c>
      <c r="Y160" s="153"/>
      <c r="Z160" s="153">
        <v>1258</v>
      </c>
      <c r="AA160" s="153"/>
      <c r="AB160" s="153">
        <v>1657</v>
      </c>
      <c r="AC160" s="152"/>
      <c r="AD160" s="151">
        <v>290</v>
      </c>
      <c r="AE160" s="153"/>
      <c r="AF160" s="153">
        <v>1918</v>
      </c>
      <c r="AG160" s="153"/>
      <c r="AH160" s="153">
        <v>1596</v>
      </c>
      <c r="AI160" s="152"/>
      <c r="AJ160" s="123">
        <v>3442</v>
      </c>
      <c r="AK160" s="153"/>
      <c r="AL160" s="124">
        <v>327</v>
      </c>
      <c r="AM160" s="152"/>
    </row>
    <row r="161" spans="1:39" x14ac:dyDescent="0.35">
      <c r="A161" s="547" t="s">
        <v>291</v>
      </c>
      <c r="B161" s="150">
        <v>6.8577286044125196E-3</v>
      </c>
      <c r="C161" s="135"/>
      <c r="D161" s="150">
        <v>6.3849590140798796E-3</v>
      </c>
      <c r="E161" s="136"/>
      <c r="F161" s="149">
        <v>7.3460509846068802E-3</v>
      </c>
      <c r="G161" s="135"/>
      <c r="H161" s="150">
        <v>6.53099201948919E-3</v>
      </c>
      <c r="I161" s="136"/>
      <c r="J161" s="149">
        <v>7.2236277933663898E-3</v>
      </c>
      <c r="K161" s="135"/>
      <c r="L161" s="150">
        <v>7.5591831126833797E-3</v>
      </c>
      <c r="M161" s="136"/>
      <c r="N161" s="149">
        <v>7.0210903393470104E-3</v>
      </c>
      <c r="O161" s="136"/>
      <c r="P161" s="149">
        <v>4.1906963416425197E-3</v>
      </c>
      <c r="Q161" s="136"/>
      <c r="R161" s="149">
        <v>5.7191490268300596E-3</v>
      </c>
      <c r="S161" s="135"/>
      <c r="T161" s="150">
        <v>1.18362563826734E-2</v>
      </c>
      <c r="U161" s="136"/>
      <c r="V161" s="149">
        <v>5.9349146376226503E-3</v>
      </c>
      <c r="W161" s="135"/>
      <c r="X161" s="150">
        <v>3.8069093591330499E-3</v>
      </c>
      <c r="Y161" s="136"/>
      <c r="Z161" s="149">
        <v>9.4912613545936105E-3</v>
      </c>
      <c r="AA161" s="136"/>
      <c r="AB161" s="149">
        <v>6.9290408420579503E-3</v>
      </c>
      <c r="AC161" s="135"/>
      <c r="AD161" s="150">
        <v>1.3742872227501601E-2</v>
      </c>
      <c r="AE161" s="136"/>
      <c r="AF161" s="149">
        <v>8.2629307823883502E-3</v>
      </c>
      <c r="AG161" s="136"/>
      <c r="AH161" s="149">
        <v>4.5436073163511699E-3</v>
      </c>
      <c r="AI161" s="135"/>
      <c r="AJ161" s="149">
        <v>6.4801891739719704E-3</v>
      </c>
      <c r="AK161" s="144"/>
      <c r="AL161" s="149">
        <v>5.7158342269527799E-3</v>
      </c>
      <c r="AM161" s="137"/>
    </row>
    <row r="162" spans="1:39" x14ac:dyDescent="0.35">
      <c r="A162" s="548"/>
      <c r="B162" s="178"/>
      <c r="C162" s="177"/>
      <c r="D162" s="178"/>
      <c r="E162" s="169"/>
      <c r="F162" s="179"/>
      <c r="G162" s="177"/>
      <c r="H162" s="178"/>
      <c r="I162" s="169"/>
      <c r="J162" s="179"/>
      <c r="K162" s="177"/>
      <c r="L162" s="178"/>
      <c r="M162" s="169"/>
      <c r="N162" s="179"/>
      <c r="O162" s="169"/>
      <c r="P162" s="179"/>
      <c r="Q162" s="169"/>
      <c r="R162" s="179"/>
      <c r="S162" s="177"/>
      <c r="T162" s="178"/>
      <c r="U162" s="169"/>
      <c r="V162" s="179"/>
      <c r="W162" s="177"/>
      <c r="X162" s="178"/>
      <c r="Y162" s="169"/>
      <c r="Z162" s="179"/>
      <c r="AA162" s="169"/>
      <c r="AB162" s="179"/>
      <c r="AC162" s="177"/>
      <c r="AD162" s="178"/>
      <c r="AE162" s="169"/>
      <c r="AF162" s="179"/>
      <c r="AG162" s="169"/>
      <c r="AH162" s="179"/>
      <c r="AI162" s="177"/>
      <c r="AJ162" s="179"/>
      <c r="AK162" s="44"/>
      <c r="AL162" s="179"/>
      <c r="AM162" s="51"/>
    </row>
    <row r="163" spans="1:39" x14ac:dyDescent="0.35">
      <c r="A163" s="548">
        <v>1</v>
      </c>
      <c r="B163" s="178">
        <v>1.17738000973687E-3</v>
      </c>
      <c r="C163" s="177"/>
      <c r="D163" s="178">
        <v>2.13927096690074E-3</v>
      </c>
      <c r="E163" s="169"/>
      <c r="F163" s="179">
        <v>1.83845545392008E-4</v>
      </c>
      <c r="G163" s="177"/>
      <c r="H163" s="178">
        <v>1.2707049499308301E-3</v>
      </c>
      <c r="I163" s="169"/>
      <c r="J163" s="179">
        <v>1.0832341662657299E-3</v>
      </c>
      <c r="K163" s="177"/>
      <c r="L163" s="178">
        <v>4.8824505470528002E-4</v>
      </c>
      <c r="M163" s="169"/>
      <c r="N163" s="179">
        <v>1.4593081725567201E-3</v>
      </c>
      <c r="O163" s="169"/>
      <c r="P163" s="179">
        <v>2.7708622558642701E-3</v>
      </c>
      <c r="Q163" s="169"/>
      <c r="R163" s="179">
        <v>3.3242202564748198E-3</v>
      </c>
      <c r="S163" s="177"/>
      <c r="T163" s="178"/>
      <c r="U163" s="169"/>
      <c r="V163" s="179">
        <v>1.43566253491369E-3</v>
      </c>
      <c r="W163" s="177"/>
      <c r="X163" s="178">
        <v>1.91466229349823E-3</v>
      </c>
      <c r="Y163" s="169"/>
      <c r="Z163" s="179">
        <v>9.4313425526303802E-4</v>
      </c>
      <c r="AA163" s="169"/>
      <c r="AB163" s="179">
        <v>8.6302807443339603E-4</v>
      </c>
      <c r="AC163" s="177"/>
      <c r="AD163" s="178">
        <v>2.39299984772937E-3</v>
      </c>
      <c r="AE163" s="169"/>
      <c r="AF163" s="179">
        <v>1.6307253115342001E-3</v>
      </c>
      <c r="AG163" s="169"/>
      <c r="AH163" s="179">
        <v>5.1121691074201695E-4</v>
      </c>
      <c r="AI163" s="177"/>
      <c r="AJ163" s="179">
        <v>1.3967953884162501E-3</v>
      </c>
      <c r="AK163" s="44"/>
      <c r="AL163" s="179"/>
      <c r="AM163" s="51"/>
    </row>
    <row r="164" spans="1:39" x14ac:dyDescent="0.35">
      <c r="A164" s="548"/>
      <c r="B164" s="178"/>
      <c r="C164" s="177"/>
      <c r="D164" s="178"/>
      <c r="E164" s="169"/>
      <c r="F164" s="179"/>
      <c r="G164" s="177"/>
      <c r="H164" s="178"/>
      <c r="I164" s="169"/>
      <c r="J164" s="179"/>
      <c r="K164" s="177"/>
      <c r="L164" s="178"/>
      <c r="M164" s="169"/>
      <c r="N164" s="179"/>
      <c r="O164" s="169"/>
      <c r="P164" s="179"/>
      <c r="Q164" s="169"/>
      <c r="R164" s="179"/>
      <c r="S164" s="177"/>
      <c r="T164" s="178"/>
      <c r="U164" s="169"/>
      <c r="V164" s="179"/>
      <c r="W164" s="177"/>
      <c r="X164" s="178"/>
      <c r="Y164" s="169"/>
      <c r="Z164" s="179"/>
      <c r="AA164" s="169"/>
      <c r="AB164" s="179"/>
      <c r="AC164" s="177"/>
      <c r="AD164" s="178"/>
      <c r="AE164" s="169"/>
      <c r="AF164" s="179"/>
      <c r="AG164" s="169"/>
      <c r="AH164" s="179"/>
      <c r="AI164" s="177"/>
      <c r="AJ164" s="179"/>
      <c r="AK164" s="44"/>
      <c r="AL164" s="179"/>
      <c r="AM164" s="51"/>
    </row>
    <row r="165" spans="1:39" x14ac:dyDescent="0.35">
      <c r="A165" s="548">
        <v>2</v>
      </c>
      <c r="B165" s="178">
        <v>4.8233827387503996E-3</v>
      </c>
      <c r="C165" s="177"/>
      <c r="D165" s="178">
        <v>3.9973221691376503E-3</v>
      </c>
      <c r="E165" s="169"/>
      <c r="F165" s="179">
        <v>5.6766183778154599E-3</v>
      </c>
      <c r="G165" s="177"/>
      <c r="H165" s="178">
        <v>4.5338061818269298E-3</v>
      </c>
      <c r="I165" s="169"/>
      <c r="J165" s="179">
        <v>5.1435220431864399E-3</v>
      </c>
      <c r="K165" s="177"/>
      <c r="L165" s="178">
        <v>5.7942355744821502E-3</v>
      </c>
      <c r="M165" s="169"/>
      <c r="N165" s="179">
        <v>1.5612710804484499E-3</v>
      </c>
      <c r="O165" s="169"/>
      <c r="P165" s="179">
        <v>3.7633753915540598E-3</v>
      </c>
      <c r="Q165" s="169"/>
      <c r="R165" s="179"/>
      <c r="S165" s="177"/>
      <c r="T165" s="178">
        <v>8.9174467539896007E-3</v>
      </c>
      <c r="U165" s="169"/>
      <c r="V165" s="179">
        <v>4.1849819897116503E-3</v>
      </c>
      <c r="W165" s="177"/>
      <c r="X165" s="178">
        <v>3.6052716278679301E-3</v>
      </c>
      <c r="Y165" s="169"/>
      <c r="Z165" s="179">
        <v>6.34395829848381E-3</v>
      </c>
      <c r="AA165" s="169"/>
      <c r="AB165" s="179">
        <v>4.50532758516505E-3</v>
      </c>
      <c r="AC165" s="177"/>
      <c r="AD165" s="178">
        <v>4.6842377882836501E-3</v>
      </c>
      <c r="AE165" s="169"/>
      <c r="AF165" s="179">
        <v>4.9418549502094197E-3</v>
      </c>
      <c r="AG165" s="169"/>
      <c r="AH165" s="179">
        <v>4.0458356270129999E-3</v>
      </c>
      <c r="AI165" s="177"/>
      <c r="AJ165" s="179">
        <v>4.4316026693733898E-3</v>
      </c>
      <c r="AK165" s="44"/>
      <c r="AL165" s="179">
        <v>9.2808572203643708E-3</v>
      </c>
      <c r="AM165" s="51"/>
    </row>
    <row r="166" spans="1:39" x14ac:dyDescent="0.35">
      <c r="A166" s="548"/>
      <c r="B166" s="178"/>
      <c r="C166" s="177"/>
      <c r="D166" s="178"/>
      <c r="E166" s="169"/>
      <c r="F166" s="179"/>
      <c r="G166" s="177"/>
      <c r="H166" s="178"/>
      <c r="I166" s="169"/>
      <c r="J166" s="179"/>
      <c r="K166" s="177"/>
      <c r="L166" s="178"/>
      <c r="M166" s="169"/>
      <c r="N166" s="179"/>
      <c r="O166" s="169"/>
      <c r="P166" s="179"/>
      <c r="Q166" s="169"/>
      <c r="R166" s="179"/>
      <c r="S166" s="177"/>
      <c r="T166" s="178"/>
      <c r="U166" s="169"/>
      <c r="V166" s="179"/>
      <c r="W166" s="177"/>
      <c r="X166" s="178"/>
      <c r="Y166" s="169"/>
      <c r="Z166" s="179"/>
      <c r="AA166" s="169"/>
      <c r="AB166" s="179"/>
      <c r="AC166" s="177"/>
      <c r="AD166" s="178"/>
      <c r="AE166" s="169"/>
      <c r="AF166" s="179"/>
      <c r="AG166" s="169"/>
      <c r="AH166" s="179"/>
      <c r="AI166" s="177"/>
      <c r="AJ166" s="179"/>
      <c r="AK166" s="44"/>
      <c r="AL166" s="179"/>
      <c r="AM166" s="51"/>
    </row>
    <row r="167" spans="1:39" x14ac:dyDescent="0.35">
      <c r="A167" s="548">
        <v>3</v>
      </c>
      <c r="B167" s="178">
        <v>9.8292117610385508E-3</v>
      </c>
      <c r="C167" s="177"/>
      <c r="D167" s="178">
        <v>1.0589570810734601E-2</v>
      </c>
      <c r="E167" s="169"/>
      <c r="F167" s="179">
        <v>9.0438390371105001E-3</v>
      </c>
      <c r="G167" s="177"/>
      <c r="H167" s="178">
        <v>7.40917766732408E-3</v>
      </c>
      <c r="I167" s="169"/>
      <c r="J167" s="179">
        <v>1.24039243529001E-2</v>
      </c>
      <c r="K167" s="177"/>
      <c r="L167" s="178">
        <v>6.8735271378092301E-3</v>
      </c>
      <c r="M167" s="169"/>
      <c r="N167" s="179">
        <v>2.18318527879512E-2</v>
      </c>
      <c r="O167" s="169"/>
      <c r="P167" s="179">
        <v>1.6566774666075701E-2</v>
      </c>
      <c r="Q167" s="169"/>
      <c r="R167" s="179">
        <v>1.6743108670698101E-2</v>
      </c>
      <c r="S167" s="177"/>
      <c r="T167" s="178">
        <v>1.2065232973884E-2</v>
      </c>
      <c r="U167" s="169"/>
      <c r="V167" s="179">
        <v>9.1804573092641797E-3</v>
      </c>
      <c r="W167" s="177"/>
      <c r="X167" s="178">
        <v>1.16365876329119E-2</v>
      </c>
      <c r="Y167" s="169"/>
      <c r="Z167" s="179">
        <v>7.3939084081005597E-3</v>
      </c>
      <c r="AA167" s="169"/>
      <c r="AB167" s="179">
        <v>1.04334697728539E-2</v>
      </c>
      <c r="AC167" s="177"/>
      <c r="AD167" s="178">
        <v>1.75987339416009E-2</v>
      </c>
      <c r="AE167" s="169"/>
      <c r="AF167" s="179">
        <v>1.1909414687054099E-2</v>
      </c>
      <c r="AG167" s="169"/>
      <c r="AH167" s="179">
        <v>5.4742259066395604E-3</v>
      </c>
      <c r="AI167" s="177"/>
      <c r="AJ167" s="179">
        <v>1.01531268734893E-2</v>
      </c>
      <c r="AK167" s="44"/>
      <c r="AL167" s="179">
        <v>7.09350508131698E-3</v>
      </c>
      <c r="AM167" s="51"/>
    </row>
    <row r="168" spans="1:39" x14ac:dyDescent="0.35">
      <c r="A168" s="548"/>
      <c r="B168" s="178"/>
      <c r="C168" s="177"/>
      <c r="D168" s="178"/>
      <c r="E168" s="169"/>
      <c r="F168" s="179"/>
      <c r="G168" s="177"/>
      <c r="H168" s="178"/>
      <c r="I168" s="169"/>
      <c r="J168" s="179"/>
      <c r="K168" s="177"/>
      <c r="L168" s="178"/>
      <c r="M168" s="169"/>
      <c r="N168" s="179"/>
      <c r="O168" s="169"/>
      <c r="P168" s="179"/>
      <c r="Q168" s="169"/>
      <c r="R168" s="179"/>
      <c r="S168" s="177"/>
      <c r="T168" s="178"/>
      <c r="U168" s="169"/>
      <c r="V168" s="179"/>
      <c r="W168" s="177"/>
      <c r="X168" s="178"/>
      <c r="Y168" s="169"/>
      <c r="Z168" s="179"/>
      <c r="AA168" s="169"/>
      <c r="AB168" s="179"/>
      <c r="AC168" s="177"/>
      <c r="AD168" s="178"/>
      <c r="AE168" s="169"/>
      <c r="AF168" s="179"/>
      <c r="AG168" s="169"/>
      <c r="AH168" s="179"/>
      <c r="AI168" s="177"/>
      <c r="AJ168" s="179"/>
      <c r="AK168" s="44"/>
      <c r="AL168" s="179"/>
      <c r="AM168" s="51"/>
    </row>
    <row r="169" spans="1:39" x14ac:dyDescent="0.35">
      <c r="A169" s="548">
        <v>4</v>
      </c>
      <c r="B169" s="178">
        <v>1.84700934622356E-2</v>
      </c>
      <c r="C169" s="177"/>
      <c r="D169" s="178">
        <v>1.7567479639806101E-2</v>
      </c>
      <c r="E169" s="169"/>
      <c r="F169" s="179">
        <v>1.94024007408298E-2</v>
      </c>
      <c r="G169" s="177"/>
      <c r="H169" s="178">
        <v>1.84991126935855E-2</v>
      </c>
      <c r="I169" s="169"/>
      <c r="J169" s="179">
        <v>1.8065914700631899E-2</v>
      </c>
      <c r="K169" s="177"/>
      <c r="L169" s="178">
        <v>1.75148826502061E-2</v>
      </c>
      <c r="M169" s="169"/>
      <c r="N169" s="179">
        <v>1.7162284543311E-2</v>
      </c>
      <c r="O169" s="169"/>
      <c r="P169" s="179">
        <v>2.65944344753654E-2</v>
      </c>
      <c r="Q169" s="169"/>
      <c r="R169" s="179">
        <v>1.8651063957730599E-2</v>
      </c>
      <c r="S169" s="177"/>
      <c r="T169" s="178">
        <v>2.8819498802726599E-2</v>
      </c>
      <c r="U169" s="169"/>
      <c r="V169" s="179">
        <v>1.6165727157718399E-2</v>
      </c>
      <c r="W169" s="177"/>
      <c r="X169" s="178">
        <v>2.1543001231898999E-2</v>
      </c>
      <c r="Y169" s="169"/>
      <c r="Z169" s="179">
        <v>1.5267287909360701E-2</v>
      </c>
      <c r="AA169" s="169"/>
      <c r="AB169" s="179">
        <v>1.8804727404500302E-2</v>
      </c>
      <c r="AC169" s="177"/>
      <c r="AD169" s="178">
        <v>4.73641092136678E-2</v>
      </c>
      <c r="AE169" s="169"/>
      <c r="AF169" s="179">
        <v>1.8166679054686601E-2</v>
      </c>
      <c r="AG169" s="169"/>
      <c r="AH169" s="179">
        <v>1.4255029432048601E-2</v>
      </c>
      <c r="AI169" s="177"/>
      <c r="AJ169" s="179">
        <v>1.9421320752867201E-2</v>
      </c>
      <c r="AK169" s="44"/>
      <c r="AL169" s="179">
        <v>9.5306246050781505E-3</v>
      </c>
      <c r="AM169" s="51"/>
    </row>
    <row r="170" spans="1:39" x14ac:dyDescent="0.35">
      <c r="A170" s="548"/>
      <c r="B170" s="178"/>
      <c r="C170" s="177"/>
      <c r="D170" s="178"/>
      <c r="E170" s="169"/>
      <c r="F170" s="179"/>
      <c r="G170" s="177"/>
      <c r="H170" s="178"/>
      <c r="I170" s="169"/>
      <c r="J170" s="179"/>
      <c r="K170" s="177"/>
      <c r="L170" s="178"/>
      <c r="M170" s="169"/>
      <c r="N170" s="179"/>
      <c r="O170" s="169"/>
      <c r="P170" s="179"/>
      <c r="Q170" s="169"/>
      <c r="R170" s="179"/>
      <c r="S170" s="177"/>
      <c r="T170" s="178"/>
      <c r="U170" s="169"/>
      <c r="V170" s="179"/>
      <c r="W170" s="177"/>
      <c r="X170" s="178"/>
      <c r="Y170" s="169"/>
      <c r="Z170" s="179"/>
      <c r="AA170" s="169"/>
      <c r="AB170" s="179"/>
      <c r="AC170" s="177"/>
      <c r="AD170" s="178"/>
      <c r="AE170" s="169"/>
      <c r="AF170" s="179"/>
      <c r="AG170" s="169"/>
      <c r="AH170" s="179"/>
      <c r="AI170" s="177"/>
      <c r="AJ170" s="179"/>
      <c r="AK170" s="44"/>
      <c r="AL170" s="179"/>
      <c r="AM170" s="51"/>
    </row>
    <row r="171" spans="1:39" x14ac:dyDescent="0.35">
      <c r="A171" s="548">
        <v>5</v>
      </c>
      <c r="B171" s="178">
        <v>4.4056935355925503E-2</v>
      </c>
      <c r="C171" s="177"/>
      <c r="D171" s="178">
        <v>4.5708033491104999E-2</v>
      </c>
      <c r="E171" s="169"/>
      <c r="F171" s="179">
        <v>4.2351520735797302E-2</v>
      </c>
      <c r="G171" s="177"/>
      <c r="H171" s="178">
        <v>4.1329511880322099E-2</v>
      </c>
      <c r="I171" s="169"/>
      <c r="J171" s="179">
        <v>4.6506911481815801E-2</v>
      </c>
      <c r="K171" s="177"/>
      <c r="L171" s="178">
        <v>3.8684338482841897E-2</v>
      </c>
      <c r="M171" s="169"/>
      <c r="N171" s="179">
        <v>6.4853840906368407E-2</v>
      </c>
      <c r="O171" s="169"/>
      <c r="P171" s="179">
        <v>5.4062857046106999E-2</v>
      </c>
      <c r="Q171" s="169"/>
      <c r="R171" s="179">
        <v>5.0797975863658501E-2</v>
      </c>
      <c r="S171" s="177"/>
      <c r="T171" s="178">
        <v>7.4165578705563104E-2</v>
      </c>
      <c r="U171" s="169"/>
      <c r="V171" s="179">
        <v>3.6573506152898699E-2</v>
      </c>
      <c r="W171" s="177"/>
      <c r="X171" s="178">
        <v>3.6910214465346598E-2</v>
      </c>
      <c r="Y171" s="169"/>
      <c r="Z171" s="179">
        <v>4.9176881877910097E-2</v>
      </c>
      <c r="AA171" s="169"/>
      <c r="AB171" s="179">
        <v>4.4999123209082698E-2</v>
      </c>
      <c r="AC171" s="177"/>
      <c r="AD171" s="178">
        <v>9.7143545514792498E-2</v>
      </c>
      <c r="AE171" s="169"/>
      <c r="AF171" s="179">
        <v>4.1945961075016601E-2</v>
      </c>
      <c r="AG171" s="169"/>
      <c r="AH171" s="179">
        <v>3.3889298405918103E-2</v>
      </c>
      <c r="AI171" s="177"/>
      <c r="AJ171" s="179">
        <v>4.4114500509041699E-2</v>
      </c>
      <c r="AK171" s="44"/>
      <c r="AL171" s="179">
        <v>3.11462429435806E-2</v>
      </c>
      <c r="AM171" s="51"/>
    </row>
    <row r="172" spans="1:39" x14ac:dyDescent="0.35">
      <c r="A172" s="548"/>
      <c r="B172" s="178"/>
      <c r="C172" s="177"/>
      <c r="D172" s="178"/>
      <c r="E172" s="169"/>
      <c r="F172" s="179"/>
      <c r="G172" s="177"/>
      <c r="H172" s="178"/>
      <c r="I172" s="169"/>
      <c r="J172" s="179"/>
      <c r="K172" s="177"/>
      <c r="L172" s="178"/>
      <c r="M172" s="169"/>
      <c r="N172" s="179"/>
      <c r="O172" s="169"/>
      <c r="P172" s="179"/>
      <c r="Q172" s="169"/>
      <c r="R172" s="179"/>
      <c r="S172" s="177"/>
      <c r="T172" s="178"/>
      <c r="U172" s="169"/>
      <c r="V172" s="179"/>
      <c r="W172" s="177"/>
      <c r="X172" s="178"/>
      <c r="Y172" s="169"/>
      <c r="Z172" s="179"/>
      <c r="AA172" s="169"/>
      <c r="AB172" s="179"/>
      <c r="AC172" s="177"/>
      <c r="AD172" s="178"/>
      <c r="AE172" s="169"/>
      <c r="AF172" s="179"/>
      <c r="AG172" s="169"/>
      <c r="AH172" s="179"/>
      <c r="AI172" s="177"/>
      <c r="AJ172" s="179"/>
      <c r="AK172" s="44"/>
      <c r="AL172" s="179"/>
      <c r="AM172" s="51"/>
    </row>
    <row r="173" spans="1:39" x14ac:dyDescent="0.35">
      <c r="A173" s="548">
        <v>6</v>
      </c>
      <c r="B173" s="178">
        <v>7.1863119850600093E-2</v>
      </c>
      <c r="C173" s="177"/>
      <c r="D173" s="178">
        <v>7.4621477692868504E-2</v>
      </c>
      <c r="E173" s="169"/>
      <c r="F173" s="179">
        <v>6.9014019793177797E-2</v>
      </c>
      <c r="G173" s="177"/>
      <c r="H173" s="178">
        <v>6.3879068892941704E-2</v>
      </c>
      <c r="I173" s="169"/>
      <c r="J173" s="179">
        <v>8.0487812124126396E-2</v>
      </c>
      <c r="K173" s="177"/>
      <c r="L173" s="178">
        <v>7.5806386300399098E-2</v>
      </c>
      <c r="M173" s="169"/>
      <c r="N173" s="179">
        <v>6.2764026578822796E-2</v>
      </c>
      <c r="O173" s="169"/>
      <c r="P173" s="179">
        <v>7.0437952648881003E-2</v>
      </c>
      <c r="Q173" s="169"/>
      <c r="R173" s="179">
        <v>3.3535443559552902E-2</v>
      </c>
      <c r="S173" s="177"/>
      <c r="T173" s="178">
        <v>0.10362968792640601</v>
      </c>
      <c r="U173" s="169"/>
      <c r="V173" s="179">
        <v>6.4284782554647604E-2</v>
      </c>
      <c r="W173" s="177"/>
      <c r="X173" s="178">
        <v>7.5334106488606195E-2</v>
      </c>
      <c r="Y173" s="169"/>
      <c r="Z173" s="179">
        <v>6.8008266676292395E-2</v>
      </c>
      <c r="AA173" s="169"/>
      <c r="AB173" s="179">
        <v>7.2416291104135694E-2</v>
      </c>
      <c r="AC173" s="177"/>
      <c r="AD173" s="178">
        <v>5.2583687558360098E-2</v>
      </c>
      <c r="AE173" s="169"/>
      <c r="AF173" s="179">
        <v>7.58110781426415E-2</v>
      </c>
      <c r="AG173" s="169"/>
      <c r="AH173" s="179">
        <v>7.3269787641429301E-2</v>
      </c>
      <c r="AI173" s="177"/>
      <c r="AJ173" s="179">
        <v>7.7369690373857797E-2</v>
      </c>
      <c r="AK173" s="44"/>
      <c r="AL173" s="179">
        <v>1.9992103938942601E-2</v>
      </c>
      <c r="AM173" s="51"/>
    </row>
    <row r="174" spans="1:39" x14ac:dyDescent="0.35">
      <c r="A174" s="548"/>
      <c r="B174" s="178"/>
      <c r="C174" s="177"/>
      <c r="D174" s="178"/>
      <c r="E174" s="169"/>
      <c r="F174" s="179"/>
      <c r="G174" s="177"/>
      <c r="H174" s="178"/>
      <c r="I174" s="169"/>
      <c r="J174" s="179"/>
      <c r="K174" s="177"/>
      <c r="L174" s="178"/>
      <c r="M174" s="169"/>
      <c r="N174" s="179"/>
      <c r="O174" s="169"/>
      <c r="P174" s="179"/>
      <c r="Q174" s="169"/>
      <c r="R174" s="179"/>
      <c r="S174" s="177"/>
      <c r="T174" s="178"/>
      <c r="U174" s="169"/>
      <c r="V174" s="179"/>
      <c r="W174" s="177"/>
      <c r="X174" s="178"/>
      <c r="Y174" s="169"/>
      <c r="Z174" s="179"/>
      <c r="AA174" s="169"/>
      <c r="AB174" s="179"/>
      <c r="AC174" s="177"/>
      <c r="AD174" s="178"/>
      <c r="AE174" s="169"/>
      <c r="AF174" s="179"/>
      <c r="AG174" s="169"/>
      <c r="AH174" s="179"/>
      <c r="AI174" s="177"/>
      <c r="AJ174" s="179"/>
      <c r="AK174" s="44"/>
      <c r="AL174" s="179"/>
      <c r="AM174" s="51"/>
    </row>
    <row r="175" spans="1:39" x14ac:dyDescent="0.35">
      <c r="A175" s="548">
        <v>7</v>
      </c>
      <c r="B175" s="178">
        <v>0.131091568125451</v>
      </c>
      <c r="C175" s="177"/>
      <c r="D175" s="178">
        <v>0.133101592498094</v>
      </c>
      <c r="E175" s="169"/>
      <c r="F175" s="179">
        <v>0.12901541960412299</v>
      </c>
      <c r="G175" s="177"/>
      <c r="H175" s="178">
        <v>0.135559245875505</v>
      </c>
      <c r="I175" s="169"/>
      <c r="J175" s="179">
        <v>0.12642456085609199</v>
      </c>
      <c r="K175" s="177"/>
      <c r="L175" s="178">
        <v>0.129122461928174</v>
      </c>
      <c r="M175" s="169"/>
      <c r="N175" s="179">
        <v>0.122867588393425</v>
      </c>
      <c r="O175" s="169"/>
      <c r="P175" s="179">
        <v>0.14452549080372801</v>
      </c>
      <c r="Q175" s="169"/>
      <c r="R175" s="179">
        <v>0.12673596458691</v>
      </c>
      <c r="S175" s="177"/>
      <c r="T175" s="178">
        <v>0.16147935403465499</v>
      </c>
      <c r="U175" s="169"/>
      <c r="V175" s="179">
        <v>0.124817267458515</v>
      </c>
      <c r="W175" s="177"/>
      <c r="X175" s="178">
        <v>0.129041092680033</v>
      </c>
      <c r="Y175" s="169"/>
      <c r="Z175" s="179">
        <v>0.119441021120886</v>
      </c>
      <c r="AA175" s="169"/>
      <c r="AB175" s="179">
        <v>0.14105389273156901</v>
      </c>
      <c r="AC175" s="177"/>
      <c r="AD175" s="178">
        <v>0.121176376643732</v>
      </c>
      <c r="AE175" s="169"/>
      <c r="AF175" s="179">
        <v>0.12895704691319099</v>
      </c>
      <c r="AG175" s="169"/>
      <c r="AH175" s="179">
        <v>0.13891662132972701</v>
      </c>
      <c r="AI175" s="177"/>
      <c r="AJ175" s="179">
        <v>0.13659237334504901</v>
      </c>
      <c r="AK175" s="44"/>
      <c r="AL175" s="179">
        <v>9.1988177757120301E-2</v>
      </c>
      <c r="AM175" s="51"/>
    </row>
    <row r="176" spans="1:39" x14ac:dyDescent="0.35">
      <c r="A176" s="548"/>
      <c r="B176" s="178"/>
      <c r="C176" s="177"/>
      <c r="D176" s="178"/>
      <c r="E176" s="169"/>
      <c r="F176" s="179"/>
      <c r="G176" s="177"/>
      <c r="H176" s="178"/>
      <c r="I176" s="169"/>
      <c r="J176" s="179"/>
      <c r="K176" s="177"/>
      <c r="L176" s="178"/>
      <c r="M176" s="169"/>
      <c r="N176" s="179"/>
      <c r="O176" s="169"/>
      <c r="P176" s="179"/>
      <c r="Q176" s="169"/>
      <c r="R176" s="179"/>
      <c r="S176" s="177"/>
      <c r="T176" s="178"/>
      <c r="U176" s="169"/>
      <c r="V176" s="179"/>
      <c r="W176" s="177"/>
      <c r="X176" s="178"/>
      <c r="Y176" s="169"/>
      <c r="Z176" s="179"/>
      <c r="AA176" s="169"/>
      <c r="AB176" s="179"/>
      <c r="AC176" s="177"/>
      <c r="AD176" s="178"/>
      <c r="AE176" s="169"/>
      <c r="AF176" s="179"/>
      <c r="AG176" s="169"/>
      <c r="AH176" s="179"/>
      <c r="AI176" s="177"/>
      <c r="AJ176" s="179"/>
      <c r="AK176" s="44"/>
      <c r="AL176" s="179"/>
      <c r="AM176" s="51"/>
    </row>
    <row r="177" spans="1:41" x14ac:dyDescent="0.35">
      <c r="A177" s="548">
        <v>8</v>
      </c>
      <c r="B177" s="178">
        <v>0.20342157276110601</v>
      </c>
      <c r="C177" s="177"/>
      <c r="D177" s="178">
        <v>0.197154953406876</v>
      </c>
      <c r="E177" s="169"/>
      <c r="F177" s="179">
        <v>0.20989434626727799</v>
      </c>
      <c r="G177" s="177"/>
      <c r="H177" s="178">
        <v>0.209128836822283</v>
      </c>
      <c r="I177" s="169"/>
      <c r="J177" s="179">
        <v>0.19721920980454899</v>
      </c>
      <c r="K177" s="177"/>
      <c r="L177" s="178">
        <v>0.20094508248057899</v>
      </c>
      <c r="M177" s="169"/>
      <c r="N177" s="179">
        <v>0.17674332432551601</v>
      </c>
      <c r="O177" s="169"/>
      <c r="P177" s="179">
        <v>0.23761001473201299</v>
      </c>
      <c r="Q177" s="169"/>
      <c r="R177" s="179">
        <v>0.18021766887797599</v>
      </c>
      <c r="S177" s="177"/>
      <c r="T177" s="178">
        <v>0.19243380278672001</v>
      </c>
      <c r="U177" s="169"/>
      <c r="V177" s="179">
        <v>0.207400752247757</v>
      </c>
      <c r="W177" s="177"/>
      <c r="X177" s="178">
        <v>0.20044859613746799</v>
      </c>
      <c r="Y177" s="169"/>
      <c r="Z177" s="179">
        <v>0.202600588365698</v>
      </c>
      <c r="AA177" s="169"/>
      <c r="AB177" s="179">
        <v>0.20599343810684601</v>
      </c>
      <c r="AC177" s="177"/>
      <c r="AD177" s="178">
        <v>0.14245432797275001</v>
      </c>
      <c r="AE177" s="169"/>
      <c r="AF177" s="179">
        <v>0.213843823755756</v>
      </c>
      <c r="AG177" s="169"/>
      <c r="AH177" s="179">
        <v>0.19697204935093299</v>
      </c>
      <c r="AI177" s="177"/>
      <c r="AJ177" s="179">
        <v>0.20120373952114601</v>
      </c>
      <c r="AK177" s="44"/>
      <c r="AL177" s="179">
        <v>0.214789976861778</v>
      </c>
      <c r="AM177" s="51"/>
    </row>
    <row r="178" spans="1:41" x14ac:dyDescent="0.35">
      <c r="A178" s="548"/>
      <c r="B178" s="178"/>
      <c r="C178" s="177"/>
      <c r="D178" s="178"/>
      <c r="E178" s="169"/>
      <c r="F178" s="179"/>
      <c r="G178" s="177"/>
      <c r="H178" s="178"/>
      <c r="I178" s="169"/>
      <c r="J178" s="179"/>
      <c r="K178" s="177"/>
      <c r="L178" s="178"/>
      <c r="M178" s="169"/>
      <c r="N178" s="179"/>
      <c r="O178" s="169"/>
      <c r="P178" s="179"/>
      <c r="Q178" s="169"/>
      <c r="R178" s="179"/>
      <c r="S178" s="177"/>
      <c r="T178" s="178"/>
      <c r="U178" s="169"/>
      <c r="V178" s="179"/>
      <c r="W178" s="177"/>
      <c r="X178" s="178"/>
      <c r="Y178" s="169"/>
      <c r="Z178" s="179"/>
      <c r="AA178" s="169"/>
      <c r="AB178" s="179"/>
      <c r="AC178" s="177"/>
      <c r="AD178" s="178"/>
      <c r="AE178" s="169"/>
      <c r="AF178" s="179"/>
      <c r="AG178" s="169"/>
      <c r="AH178" s="179"/>
      <c r="AI178" s="177"/>
      <c r="AJ178" s="179"/>
      <c r="AK178" s="44"/>
      <c r="AL178" s="179"/>
      <c r="AM178" s="51"/>
    </row>
    <row r="179" spans="1:41" x14ac:dyDescent="0.35">
      <c r="A179" s="548">
        <v>9</v>
      </c>
      <c r="B179" s="178">
        <v>0.16220194260113799</v>
      </c>
      <c r="C179" s="177"/>
      <c r="D179" s="178">
        <v>0.15099898386817601</v>
      </c>
      <c r="E179" s="169"/>
      <c r="F179" s="179">
        <v>0.17377344716819301</v>
      </c>
      <c r="G179" s="177"/>
      <c r="H179" s="178">
        <v>0.16508603918595399</v>
      </c>
      <c r="I179" s="169"/>
      <c r="J179" s="179">
        <v>0.15911365402494901</v>
      </c>
      <c r="K179" s="177"/>
      <c r="L179" s="178">
        <v>0.16306130385383</v>
      </c>
      <c r="M179" s="169"/>
      <c r="N179" s="179">
        <v>0.15864295996790601</v>
      </c>
      <c r="O179" s="169"/>
      <c r="P179" s="179">
        <v>0.176657845196938</v>
      </c>
      <c r="Q179" s="169"/>
      <c r="R179" s="179">
        <v>0.162165538517483</v>
      </c>
      <c r="S179" s="177"/>
      <c r="T179" s="178">
        <v>0.16788337857077501</v>
      </c>
      <c r="U179" s="169"/>
      <c r="V179" s="179">
        <v>0.16414031037371599</v>
      </c>
      <c r="W179" s="177"/>
      <c r="X179" s="178">
        <v>0.15666717034108901</v>
      </c>
      <c r="Y179" s="169"/>
      <c r="Z179" s="179">
        <v>0.13859292442110299</v>
      </c>
      <c r="AA179" s="169"/>
      <c r="AB179" s="179">
        <v>0.18330193580385101</v>
      </c>
      <c r="AC179" s="177"/>
      <c r="AD179" s="178">
        <v>0.191896631824061</v>
      </c>
      <c r="AE179" s="169"/>
      <c r="AF179" s="179">
        <v>0.140351904929398</v>
      </c>
      <c r="AG179" s="169"/>
      <c r="AH179" s="179">
        <v>0.181321299376804</v>
      </c>
      <c r="AI179" s="177"/>
      <c r="AJ179" s="179">
        <v>0.15751701434082099</v>
      </c>
      <c r="AK179" s="44"/>
      <c r="AL179" s="179">
        <v>0.19220721247877501</v>
      </c>
      <c r="AM179" s="51"/>
    </row>
    <row r="180" spans="1:41" x14ac:dyDescent="0.35">
      <c r="A180" s="548"/>
      <c r="B180" s="178"/>
      <c r="C180" s="177"/>
      <c r="D180" s="178"/>
      <c r="E180" s="169"/>
      <c r="F180" s="179"/>
      <c r="G180" s="177"/>
      <c r="H180" s="178"/>
      <c r="I180" s="169"/>
      <c r="J180" s="179"/>
      <c r="K180" s="177"/>
      <c r="L180" s="178"/>
      <c r="M180" s="169"/>
      <c r="N180" s="179"/>
      <c r="O180" s="169"/>
      <c r="P180" s="179"/>
      <c r="Q180" s="169"/>
      <c r="R180" s="179"/>
      <c r="S180" s="177"/>
      <c r="T180" s="178"/>
      <c r="U180" s="169"/>
      <c r="V180" s="179"/>
      <c r="W180" s="177"/>
      <c r="X180" s="178"/>
      <c r="Y180" s="169"/>
      <c r="Z180" s="179"/>
      <c r="AA180" s="169"/>
      <c r="AB180" s="179"/>
      <c r="AC180" s="177"/>
      <c r="AD180" s="178"/>
      <c r="AE180" s="169"/>
      <c r="AF180" s="179"/>
      <c r="AG180" s="169"/>
      <c r="AH180" s="179"/>
      <c r="AI180" s="177"/>
      <c r="AJ180" s="179"/>
      <c r="AK180" s="44"/>
      <c r="AL180" s="179"/>
      <c r="AM180" s="51"/>
    </row>
    <row r="181" spans="1:41" x14ac:dyDescent="0.35">
      <c r="A181" s="548" t="s">
        <v>292</v>
      </c>
      <c r="B181" s="178">
        <v>0.34185691943649799</v>
      </c>
      <c r="C181" s="177"/>
      <c r="D181" s="178">
        <v>0.352615927241545</v>
      </c>
      <c r="E181" s="169"/>
      <c r="F181" s="179">
        <v>0.33074397053427801</v>
      </c>
      <c r="G181" s="177"/>
      <c r="H181" s="178">
        <v>0.34362035038324501</v>
      </c>
      <c r="I181" s="169"/>
      <c r="J181" s="179">
        <v>0.340820797420466</v>
      </c>
      <c r="K181" s="177"/>
      <c r="L181" s="178">
        <v>0.35124423089134299</v>
      </c>
      <c r="M181" s="169"/>
      <c r="N181" s="179">
        <v>0.36381436847008503</v>
      </c>
      <c r="O181" s="169"/>
      <c r="P181" s="179">
        <v>0.25411789024958797</v>
      </c>
      <c r="Q181" s="169"/>
      <c r="R181" s="179">
        <v>0.39564333317906902</v>
      </c>
      <c r="S181" s="177"/>
      <c r="T181" s="178">
        <v>0.23053446474316699</v>
      </c>
      <c r="U181" s="169"/>
      <c r="V181" s="179">
        <v>0.36266568546023398</v>
      </c>
      <c r="W181" s="177"/>
      <c r="X181" s="178">
        <v>0.354670407264006</v>
      </c>
      <c r="Y181" s="169"/>
      <c r="Z181" s="179">
        <v>0.37801850606855197</v>
      </c>
      <c r="AA181" s="169"/>
      <c r="AB181" s="179">
        <v>0.30667196806781399</v>
      </c>
      <c r="AC181" s="177"/>
      <c r="AD181" s="178">
        <v>0.30735838187118902</v>
      </c>
      <c r="AE181" s="169"/>
      <c r="AF181" s="179">
        <v>0.34820108019235702</v>
      </c>
      <c r="AG181" s="169"/>
      <c r="AH181" s="179">
        <v>0.34482217327703701</v>
      </c>
      <c r="AI181" s="177"/>
      <c r="AJ181" s="179">
        <v>0.33748857609458399</v>
      </c>
      <c r="AK181" s="44"/>
      <c r="AL181" s="179">
        <v>0.41406731217818599</v>
      </c>
      <c r="AM181" s="51"/>
    </row>
    <row r="182" spans="1:41" x14ac:dyDescent="0.35">
      <c r="A182" s="548"/>
      <c r="B182" s="178"/>
      <c r="C182" s="177"/>
      <c r="D182" s="178"/>
      <c r="E182" s="169"/>
      <c r="F182" s="179"/>
      <c r="G182" s="177"/>
      <c r="H182" s="178"/>
      <c r="I182" s="169"/>
      <c r="J182" s="179"/>
      <c r="K182" s="177"/>
      <c r="L182" s="178"/>
      <c r="M182" s="169"/>
      <c r="N182" s="179"/>
      <c r="O182" s="169"/>
      <c r="P182" s="179"/>
      <c r="Q182" s="169"/>
      <c r="R182" s="179"/>
      <c r="S182" s="177"/>
      <c r="T182" s="178"/>
      <c r="U182" s="169"/>
      <c r="V182" s="179"/>
      <c r="W182" s="177"/>
      <c r="X182" s="178"/>
      <c r="Y182" s="169"/>
      <c r="Z182" s="179"/>
      <c r="AA182" s="169"/>
      <c r="AB182" s="179"/>
      <c r="AC182" s="177"/>
      <c r="AD182" s="178"/>
      <c r="AE182" s="169"/>
      <c r="AF182" s="179"/>
      <c r="AG182" s="169"/>
      <c r="AH182" s="179"/>
      <c r="AI182" s="177"/>
      <c r="AJ182" s="179"/>
      <c r="AK182" s="44"/>
      <c r="AL182" s="179"/>
      <c r="AM182" s="51"/>
    </row>
    <row r="183" spans="1:41" x14ac:dyDescent="0.35">
      <c r="A183" s="548" t="s">
        <v>91</v>
      </c>
      <c r="B183" s="178">
        <v>1.0845670085442201E-3</v>
      </c>
      <c r="C183" s="177"/>
      <c r="D183" s="178">
        <v>1.3909039501576899E-3</v>
      </c>
      <c r="E183" s="169"/>
      <c r="F183" s="179">
        <v>7.6815244312155705E-4</v>
      </c>
      <c r="G183" s="177"/>
      <c r="H183" s="178">
        <v>7.8245145894243905E-4</v>
      </c>
      <c r="I183" s="169"/>
      <c r="J183" s="179">
        <v>1.2903996120067901E-3</v>
      </c>
      <c r="K183" s="177"/>
      <c r="L183" s="178">
        <v>5.1977904440967196E-4</v>
      </c>
      <c r="M183" s="169"/>
      <c r="N183" s="179">
        <v>1.27808443426326E-3</v>
      </c>
      <c r="O183" s="169"/>
      <c r="P183" s="179">
        <v>2.5375488299449098E-3</v>
      </c>
      <c r="Q183" s="169"/>
      <c r="R183" s="179">
        <v>5.2074559925937196E-3</v>
      </c>
      <c r="S183" s="177"/>
      <c r="T183" s="178">
        <v>1.73713513713265E-3</v>
      </c>
      <c r="U183" s="169"/>
      <c r="V183" s="179">
        <v>9.2365636583889295E-4</v>
      </c>
      <c r="W183" s="177"/>
      <c r="X183" s="178">
        <v>1.8165482898133301E-3</v>
      </c>
      <c r="Y183" s="169"/>
      <c r="Z183" s="179">
        <v>6.7017816259103396E-4</v>
      </c>
      <c r="AA183" s="169"/>
      <c r="AB183" s="179">
        <v>9.0679955301890803E-4</v>
      </c>
      <c r="AC183" s="177"/>
      <c r="AD183" s="178">
        <v>1.6040955963324301E-3</v>
      </c>
      <c r="AE183" s="169"/>
      <c r="AF183" s="179">
        <v>1.8177984310201599E-3</v>
      </c>
      <c r="AG183" s="169"/>
      <c r="AH183" s="179">
        <v>2.0256161657705799E-4</v>
      </c>
      <c r="AI183" s="177"/>
      <c r="AJ183" s="179">
        <v>8.3249050650526001E-4</v>
      </c>
      <c r="AK183" s="44"/>
      <c r="AL183" s="179">
        <v>1.82643090043732E-3</v>
      </c>
      <c r="AM183" s="51"/>
    </row>
    <row r="184" spans="1:41" x14ac:dyDescent="0.35">
      <c r="A184" s="548"/>
      <c r="B184" s="178"/>
      <c r="C184" s="177"/>
      <c r="D184" s="178"/>
      <c r="E184" s="169"/>
      <c r="F184" s="179"/>
      <c r="G184" s="177"/>
      <c r="H184" s="178"/>
      <c r="I184" s="169"/>
      <c r="J184" s="179"/>
      <c r="K184" s="177"/>
      <c r="L184" s="178"/>
      <c r="M184" s="169"/>
      <c r="N184" s="179"/>
      <c r="O184" s="169"/>
      <c r="P184" s="179"/>
      <c r="Q184" s="169"/>
      <c r="R184" s="179"/>
      <c r="S184" s="177"/>
      <c r="T184" s="178"/>
      <c r="U184" s="169"/>
      <c r="V184" s="179"/>
      <c r="W184" s="177"/>
      <c r="X184" s="178"/>
      <c r="Y184" s="169"/>
      <c r="Z184" s="179"/>
      <c r="AA184" s="169"/>
      <c r="AB184" s="179"/>
      <c r="AC184" s="177"/>
      <c r="AD184" s="178"/>
      <c r="AE184" s="169"/>
      <c r="AF184" s="179"/>
      <c r="AG184" s="169"/>
      <c r="AH184" s="179"/>
      <c r="AI184" s="177"/>
      <c r="AJ184" s="179"/>
      <c r="AK184" s="44"/>
      <c r="AL184" s="179"/>
      <c r="AM184" s="51"/>
    </row>
    <row r="185" spans="1:41" x14ac:dyDescent="0.35">
      <c r="A185" s="548" t="s">
        <v>99</v>
      </c>
      <c r="B185" s="178">
        <v>3.26557828456445E-3</v>
      </c>
      <c r="C185" s="177"/>
      <c r="D185" s="178">
        <v>3.7295252505194099E-3</v>
      </c>
      <c r="E185" s="169"/>
      <c r="F185" s="179">
        <v>2.7863687682762499E-3</v>
      </c>
      <c r="G185" s="177"/>
      <c r="H185" s="178">
        <v>2.37070198865061E-3</v>
      </c>
      <c r="I185" s="169"/>
      <c r="J185" s="179">
        <v>4.2164316196445003E-3</v>
      </c>
      <c r="K185" s="177"/>
      <c r="L185" s="178">
        <v>2.3863434885378798E-3</v>
      </c>
      <c r="M185" s="169"/>
      <c r="N185" s="179"/>
      <c r="O185" s="169"/>
      <c r="P185" s="179">
        <v>6.1642573622967996E-3</v>
      </c>
      <c r="Q185" s="169"/>
      <c r="R185" s="179">
        <v>1.25907751102373E-3</v>
      </c>
      <c r="S185" s="177"/>
      <c r="T185" s="178">
        <v>6.4981631823087102E-3</v>
      </c>
      <c r="U185" s="169"/>
      <c r="V185" s="179">
        <v>2.2922957571626999E-3</v>
      </c>
      <c r="W185" s="177"/>
      <c r="X185" s="178">
        <v>2.6054321883273502E-3</v>
      </c>
      <c r="Y185" s="169"/>
      <c r="Z185" s="179">
        <v>4.0520830811660398E-3</v>
      </c>
      <c r="AA185" s="169"/>
      <c r="AB185" s="179">
        <v>3.12095774467252E-3</v>
      </c>
      <c r="AC185" s="177"/>
      <c r="AD185" s="178"/>
      <c r="AE185" s="169"/>
      <c r="AF185" s="179">
        <v>4.1597017747470799E-3</v>
      </c>
      <c r="AG185" s="169"/>
      <c r="AH185" s="179">
        <v>1.7762938087809101E-3</v>
      </c>
      <c r="AI185" s="177"/>
      <c r="AJ185" s="179">
        <v>2.9985804508771701E-3</v>
      </c>
      <c r="AK185" s="44"/>
      <c r="AL185" s="179">
        <v>2.3617218074674499E-3</v>
      </c>
      <c r="AM185" s="51"/>
    </row>
    <row r="186" spans="1:41" ht="15.75" customHeight="1" x14ac:dyDescent="0.35">
      <c r="A186" s="549"/>
      <c r="B186" s="178"/>
      <c r="C186" s="177"/>
      <c r="D186" s="178"/>
      <c r="E186" s="169"/>
      <c r="F186" s="179"/>
      <c r="G186" s="177"/>
      <c r="H186" s="178"/>
      <c r="I186" s="169"/>
      <c r="J186" s="179"/>
      <c r="K186" s="177"/>
      <c r="L186" s="178"/>
      <c r="M186" s="169"/>
      <c r="N186" s="179"/>
      <c r="O186" s="169"/>
      <c r="P186" s="179"/>
      <c r="Q186" s="169"/>
      <c r="R186" s="179"/>
      <c r="S186" s="177"/>
      <c r="T186" s="178"/>
      <c r="U186" s="169"/>
      <c r="V186" s="179"/>
      <c r="W186" s="177"/>
      <c r="X186" s="178"/>
      <c r="Y186" s="169"/>
      <c r="Z186" s="179"/>
      <c r="AA186" s="169"/>
      <c r="AB186" s="179"/>
      <c r="AC186" s="177"/>
      <c r="AD186" s="178"/>
      <c r="AE186" s="169"/>
      <c r="AF186" s="179"/>
      <c r="AG186" s="169"/>
      <c r="AH186" s="179"/>
      <c r="AI186" s="177"/>
      <c r="AJ186" s="179"/>
      <c r="AK186" s="44"/>
      <c r="AL186" s="179"/>
      <c r="AM186" s="51"/>
    </row>
    <row r="187" spans="1:41" x14ac:dyDescent="0.35">
      <c r="A187" s="551" t="s">
        <v>315</v>
      </c>
      <c r="B187" s="149">
        <v>0.50405886203763595</v>
      </c>
      <c r="C187" s="135"/>
      <c r="D187" s="150">
        <v>0.50361491110972001</v>
      </c>
      <c r="E187" s="136"/>
      <c r="F187" s="149">
        <v>0.50451741770247105</v>
      </c>
      <c r="G187" s="135"/>
      <c r="H187" s="150">
        <v>0.508706389569199</v>
      </c>
      <c r="I187" s="136"/>
      <c r="J187" s="149">
        <v>0.49993445144541498</v>
      </c>
      <c r="K187" s="135"/>
      <c r="L187" s="149">
        <v>0.51430553474517304</v>
      </c>
      <c r="M187" s="136"/>
      <c r="N187" s="149">
        <v>0.52245732843798998</v>
      </c>
      <c r="O187" s="136"/>
      <c r="P187" s="149">
        <v>0.43077573544652698</v>
      </c>
      <c r="Q187" s="136"/>
      <c r="R187" s="149">
        <v>0.55780887169655202</v>
      </c>
      <c r="S187" s="135"/>
      <c r="T187" s="150">
        <v>0.39841784331394198</v>
      </c>
      <c r="U187" s="136"/>
      <c r="V187" s="149">
        <v>0.52680599583395005</v>
      </c>
      <c r="W187" s="135"/>
      <c r="X187" s="150">
        <v>0.51133757760509502</v>
      </c>
      <c r="Y187" s="136"/>
      <c r="Z187" s="149">
        <v>0.51661143048965497</v>
      </c>
      <c r="AA187" s="136"/>
      <c r="AB187" s="149">
        <v>0.48997390387166501</v>
      </c>
      <c r="AC187" s="135"/>
      <c r="AD187" s="149">
        <v>0.49925501369524899</v>
      </c>
      <c r="AE187" s="136"/>
      <c r="AF187" s="149">
        <v>0.48855298512175499</v>
      </c>
      <c r="AG187" s="136"/>
      <c r="AH187" s="149">
        <v>0.52614347265384098</v>
      </c>
      <c r="AI187" s="135"/>
      <c r="AJ187" s="150">
        <v>0.49500559043540499</v>
      </c>
      <c r="AK187" s="136"/>
      <c r="AL187" s="149">
        <v>0.60627452465696097</v>
      </c>
      <c r="AM187" s="135"/>
      <c r="AN187" s="342"/>
      <c r="AO187" s="342"/>
    </row>
    <row r="188" spans="1:41" x14ac:dyDescent="0.35">
      <c r="A188" s="552"/>
      <c r="B188" s="179"/>
      <c r="C188" s="177"/>
      <c r="D188" s="178"/>
      <c r="E188" s="169"/>
      <c r="F188" s="179"/>
      <c r="G188" s="177"/>
      <c r="H188" s="179"/>
      <c r="I188" s="169"/>
      <c r="J188" s="179"/>
      <c r="K188" s="177"/>
      <c r="L188" s="179"/>
      <c r="M188" s="169"/>
      <c r="N188" s="179"/>
      <c r="O188" s="169"/>
      <c r="P188" s="179"/>
      <c r="Q188" s="169"/>
      <c r="R188" s="179"/>
      <c r="S188" s="177"/>
      <c r="T188" s="179"/>
      <c r="U188" s="169"/>
      <c r="V188" s="179"/>
      <c r="W188" s="177"/>
      <c r="X188" s="179"/>
      <c r="Y188" s="169"/>
      <c r="Z188" s="179"/>
      <c r="AA188" s="169"/>
      <c r="AB188" s="179"/>
      <c r="AC188" s="177"/>
      <c r="AD188" s="179"/>
      <c r="AE188" s="169"/>
      <c r="AF188" s="179"/>
      <c r="AG188" s="169"/>
      <c r="AH188" s="179"/>
      <c r="AI188" s="177"/>
      <c r="AJ188" s="178"/>
      <c r="AK188" s="169"/>
      <c r="AL188" s="179"/>
      <c r="AM188" s="177"/>
    </row>
    <row r="189" spans="1:41" x14ac:dyDescent="0.35">
      <c r="A189" s="552" t="s">
        <v>316</v>
      </c>
      <c r="B189" s="179">
        <v>0.33451314088655598</v>
      </c>
      <c r="C189" s="177"/>
      <c r="D189" s="178">
        <v>0.33025654590497</v>
      </c>
      <c r="E189" s="169"/>
      <c r="F189" s="179">
        <v>0.33890976587140098</v>
      </c>
      <c r="G189" s="177"/>
      <c r="H189" s="179">
        <v>0.344688082697788</v>
      </c>
      <c r="I189" s="169"/>
      <c r="J189" s="179">
        <v>0.32364377066064098</v>
      </c>
      <c r="K189" s="177"/>
      <c r="L189" s="179">
        <v>0.33006754440875302</v>
      </c>
      <c r="M189" s="169"/>
      <c r="N189" s="179">
        <v>0.29961091271894102</v>
      </c>
      <c r="O189" s="169"/>
      <c r="P189" s="179">
        <v>0.38213550553574199</v>
      </c>
      <c r="Q189" s="169"/>
      <c r="R189" s="179">
        <v>0.30695363346488602</v>
      </c>
      <c r="S189" s="177"/>
      <c r="T189" s="179">
        <v>0.35391315682137398</v>
      </c>
      <c r="U189" s="169"/>
      <c r="V189" s="179">
        <v>0.33221801970627102</v>
      </c>
      <c r="W189" s="177"/>
      <c r="X189" s="179">
        <v>0.32948968881750101</v>
      </c>
      <c r="Y189" s="169"/>
      <c r="Z189" s="179">
        <v>0.322041609486584</v>
      </c>
      <c r="AA189" s="169"/>
      <c r="AB189" s="179">
        <v>0.34704733083841499</v>
      </c>
      <c r="AC189" s="177"/>
      <c r="AD189" s="179">
        <v>0.26363070461648203</v>
      </c>
      <c r="AE189" s="169"/>
      <c r="AF189" s="179">
        <v>0.34280087066894699</v>
      </c>
      <c r="AG189" s="169"/>
      <c r="AH189" s="179">
        <v>0.33588867068065897</v>
      </c>
      <c r="AI189" s="177"/>
      <c r="AJ189" s="178">
        <v>0.33779611286619499</v>
      </c>
      <c r="AK189" s="169"/>
      <c r="AL189" s="179">
        <v>0.30677815461889901</v>
      </c>
      <c r="AM189" s="177"/>
    </row>
    <row r="190" spans="1:41" x14ac:dyDescent="0.35">
      <c r="A190" s="552"/>
      <c r="B190" s="179"/>
      <c r="C190" s="177"/>
      <c r="D190" s="178"/>
      <c r="E190" s="169"/>
      <c r="F190" s="179"/>
      <c r="G190" s="177"/>
      <c r="H190" s="179"/>
      <c r="I190" s="169"/>
      <c r="J190" s="179"/>
      <c r="K190" s="177"/>
      <c r="L190" s="179"/>
      <c r="M190" s="169"/>
      <c r="N190" s="179"/>
      <c r="O190" s="169"/>
      <c r="P190" s="179"/>
      <c r="Q190" s="169"/>
      <c r="R190" s="179"/>
      <c r="S190" s="177"/>
      <c r="T190" s="179"/>
      <c r="U190" s="169"/>
      <c r="V190" s="179"/>
      <c r="W190" s="177"/>
      <c r="X190" s="179"/>
      <c r="Y190" s="169"/>
      <c r="Z190" s="179"/>
      <c r="AA190" s="169"/>
      <c r="AB190" s="179"/>
      <c r="AC190" s="177"/>
      <c r="AD190" s="179"/>
      <c r="AE190" s="169"/>
      <c r="AF190" s="179"/>
      <c r="AG190" s="169"/>
      <c r="AH190" s="179"/>
      <c r="AI190" s="177"/>
      <c r="AJ190" s="178"/>
      <c r="AK190" s="169"/>
      <c r="AL190" s="179"/>
      <c r="AM190" s="177"/>
    </row>
    <row r="191" spans="1:41" x14ac:dyDescent="0.35">
      <c r="A191" s="552" t="s">
        <v>317</v>
      </c>
      <c r="B191" s="179">
        <v>0.115920055206526</v>
      </c>
      <c r="C191" s="177"/>
      <c r="D191" s="178">
        <v>0.120329511183974</v>
      </c>
      <c r="E191" s="169"/>
      <c r="F191" s="179">
        <v>0.111365540528975</v>
      </c>
      <c r="G191" s="177"/>
      <c r="H191" s="179">
        <v>0.105208580773264</v>
      </c>
      <c r="I191" s="169"/>
      <c r="J191" s="179">
        <v>0.12699472360594199</v>
      </c>
      <c r="K191" s="177"/>
      <c r="L191" s="179">
        <v>0.114490724783241</v>
      </c>
      <c r="M191" s="169"/>
      <c r="N191" s="179">
        <v>0.12761786748519099</v>
      </c>
      <c r="O191" s="169"/>
      <c r="P191" s="179">
        <v>0.124500809694988</v>
      </c>
      <c r="Q191" s="169"/>
      <c r="R191" s="179">
        <v>8.4333419423211403E-2</v>
      </c>
      <c r="S191" s="177"/>
      <c r="T191" s="179">
        <v>0.17779526663196901</v>
      </c>
      <c r="U191" s="169"/>
      <c r="V191" s="179">
        <v>0.100858288707546</v>
      </c>
      <c r="W191" s="177"/>
      <c r="X191" s="179">
        <v>0.11224432095395299</v>
      </c>
      <c r="Y191" s="169"/>
      <c r="Z191" s="179">
        <v>0.11718514855420201</v>
      </c>
      <c r="AA191" s="169"/>
      <c r="AB191" s="179">
        <v>0.117415414313218</v>
      </c>
      <c r="AC191" s="177"/>
      <c r="AD191" s="179">
        <v>0.149727233073153</v>
      </c>
      <c r="AE191" s="169"/>
      <c r="AF191" s="179">
        <v>0.117757039217658</v>
      </c>
      <c r="AG191" s="169"/>
      <c r="AH191" s="179">
        <v>0.107159086047347</v>
      </c>
      <c r="AI191" s="177"/>
      <c r="AJ191" s="178">
        <v>0.121484190882899</v>
      </c>
      <c r="AK191" s="169"/>
      <c r="AL191" s="179">
        <v>5.1138346882523202E-2</v>
      </c>
      <c r="AM191" s="177"/>
    </row>
    <row r="192" spans="1:41" x14ac:dyDescent="0.35">
      <c r="A192" s="552"/>
      <c r="B192" s="179"/>
      <c r="C192" s="177"/>
      <c r="D192" s="178"/>
      <c r="E192" s="169"/>
      <c r="F192" s="179"/>
      <c r="G192" s="177"/>
      <c r="H192" s="179"/>
      <c r="I192" s="169"/>
      <c r="J192" s="179"/>
      <c r="K192" s="177"/>
      <c r="L192" s="179"/>
      <c r="M192" s="169"/>
      <c r="N192" s="179"/>
      <c r="O192" s="169"/>
      <c r="P192" s="179"/>
      <c r="Q192" s="169"/>
      <c r="R192" s="179"/>
      <c r="S192" s="177"/>
      <c r="T192" s="179"/>
      <c r="U192" s="169"/>
      <c r="V192" s="179"/>
      <c r="W192" s="177"/>
      <c r="X192" s="179"/>
      <c r="Y192" s="169"/>
      <c r="Z192" s="179"/>
      <c r="AA192" s="169"/>
      <c r="AB192" s="179"/>
      <c r="AC192" s="177"/>
      <c r="AD192" s="179"/>
      <c r="AE192" s="169"/>
      <c r="AF192" s="179"/>
      <c r="AG192" s="169"/>
      <c r="AH192" s="179"/>
      <c r="AI192" s="177"/>
      <c r="AJ192" s="178"/>
      <c r="AK192" s="169"/>
      <c r="AL192" s="179"/>
      <c r="AM192" s="177"/>
    </row>
    <row r="193" spans="1:39" x14ac:dyDescent="0.35">
      <c r="A193" s="552" t="s">
        <v>318</v>
      </c>
      <c r="B193" s="179">
        <v>4.1157796576174001E-2</v>
      </c>
      <c r="C193" s="177"/>
      <c r="D193" s="178">
        <v>4.0678602600659003E-2</v>
      </c>
      <c r="E193" s="169"/>
      <c r="F193" s="179">
        <v>4.1652754685754599E-2</v>
      </c>
      <c r="G193" s="177"/>
      <c r="H193" s="179">
        <v>3.82437935121566E-2</v>
      </c>
      <c r="I193" s="169"/>
      <c r="J193" s="179">
        <v>4.3920223056350599E-2</v>
      </c>
      <c r="K193" s="177"/>
      <c r="L193" s="179">
        <v>3.8230073529886097E-2</v>
      </c>
      <c r="M193" s="169"/>
      <c r="N193" s="179">
        <v>4.9035806923614401E-2</v>
      </c>
      <c r="O193" s="169"/>
      <c r="P193" s="179">
        <v>5.3886143130501898E-2</v>
      </c>
      <c r="Q193" s="169"/>
      <c r="R193" s="179">
        <v>4.4437541911733498E-2</v>
      </c>
      <c r="S193" s="177"/>
      <c r="T193" s="179">
        <v>6.1638434913273601E-2</v>
      </c>
      <c r="U193" s="169"/>
      <c r="V193" s="179">
        <v>3.6901743629230599E-2</v>
      </c>
      <c r="W193" s="177"/>
      <c r="X193" s="179">
        <v>4.2506432145310198E-2</v>
      </c>
      <c r="Y193" s="169"/>
      <c r="Z193" s="179">
        <v>3.9439550225801701E-2</v>
      </c>
      <c r="AA193" s="169"/>
      <c r="AB193" s="179">
        <v>4.15355936790106E-2</v>
      </c>
      <c r="AC193" s="177"/>
      <c r="AD193" s="179">
        <v>8.5782953018783303E-2</v>
      </c>
      <c r="AE193" s="169"/>
      <c r="AF193" s="179">
        <v>4.4911604785872701E-2</v>
      </c>
      <c r="AG193" s="169"/>
      <c r="AH193" s="179">
        <v>2.88299151927944E-2</v>
      </c>
      <c r="AI193" s="177"/>
      <c r="AJ193" s="178">
        <v>4.1883034858118097E-2</v>
      </c>
      <c r="AK193" s="169"/>
      <c r="AL193" s="179">
        <v>3.1620821133712299E-2</v>
      </c>
      <c r="AM193" s="177"/>
    </row>
    <row r="194" spans="1:39" ht="15.75" customHeight="1" x14ac:dyDescent="0.35">
      <c r="A194" s="553"/>
      <c r="B194" s="140"/>
      <c r="C194" s="141"/>
      <c r="D194" s="138"/>
      <c r="E194" s="139"/>
      <c r="F194" s="140"/>
      <c r="G194" s="141"/>
      <c r="H194" s="138"/>
      <c r="I194" s="139"/>
      <c r="J194" s="140"/>
      <c r="K194" s="141"/>
      <c r="L194" s="138"/>
      <c r="M194" s="139"/>
      <c r="N194" s="140"/>
      <c r="O194" s="139"/>
      <c r="P194" s="140"/>
      <c r="Q194" s="139"/>
      <c r="R194" s="140"/>
      <c r="S194" s="141"/>
      <c r="T194" s="140"/>
      <c r="U194" s="139"/>
      <c r="V194" s="140"/>
      <c r="W194" s="141"/>
      <c r="X194" s="138"/>
      <c r="Y194" s="139"/>
      <c r="Z194" s="140"/>
      <c r="AA194" s="139"/>
      <c r="AB194" s="140"/>
      <c r="AC194" s="141"/>
      <c r="AD194" s="140"/>
      <c r="AE194" s="139"/>
      <c r="AF194" s="140"/>
      <c r="AG194" s="139"/>
      <c r="AH194" s="140"/>
      <c r="AI194" s="141"/>
      <c r="AJ194" s="138"/>
      <c r="AK194" s="139"/>
      <c r="AL194" s="140"/>
      <c r="AM194" s="141"/>
    </row>
    <row r="196" spans="1:39" x14ac:dyDescent="0.35">
      <c r="A196" t="s">
        <v>157</v>
      </c>
    </row>
    <row r="197" spans="1:39" x14ac:dyDescent="0.35">
      <c r="A197" t="s">
        <v>158</v>
      </c>
    </row>
  </sheetData>
  <mergeCells count="180">
    <mergeCell ref="A187:A188"/>
    <mergeCell ref="A189:A190"/>
    <mergeCell ref="A191:A192"/>
    <mergeCell ref="A193:A194"/>
    <mergeCell ref="A177:A178"/>
    <mergeCell ref="A179:A180"/>
    <mergeCell ref="A181:A182"/>
    <mergeCell ref="A183:A184"/>
    <mergeCell ref="A185:A186"/>
    <mergeCell ref="A167:A168"/>
    <mergeCell ref="A169:A170"/>
    <mergeCell ref="A171:A172"/>
    <mergeCell ref="A173:A174"/>
    <mergeCell ref="A175:A176"/>
    <mergeCell ref="A152:A153"/>
    <mergeCell ref="A154:A155"/>
    <mergeCell ref="A161:A162"/>
    <mergeCell ref="A163:A164"/>
    <mergeCell ref="A165:A166"/>
    <mergeCell ref="A142:A143"/>
    <mergeCell ref="A144:A145"/>
    <mergeCell ref="A146:A147"/>
    <mergeCell ref="A148:A149"/>
    <mergeCell ref="A150:A151"/>
    <mergeCell ref="A132:A133"/>
    <mergeCell ref="A134:A135"/>
    <mergeCell ref="A136:A137"/>
    <mergeCell ref="A138:A139"/>
    <mergeCell ref="A140:A141"/>
    <mergeCell ref="A122:A123"/>
    <mergeCell ref="A124:A125"/>
    <mergeCell ref="A126:A127"/>
    <mergeCell ref="A128:A129"/>
    <mergeCell ref="A130:A131"/>
    <mergeCell ref="A107:A108"/>
    <mergeCell ref="A109:A110"/>
    <mergeCell ref="A111:A112"/>
    <mergeCell ref="A113:A114"/>
    <mergeCell ref="A115:A116"/>
    <mergeCell ref="A97:A98"/>
    <mergeCell ref="A99:A100"/>
    <mergeCell ref="A101:A102"/>
    <mergeCell ref="A103:A104"/>
    <mergeCell ref="A105:A106"/>
    <mergeCell ref="A87:A88"/>
    <mergeCell ref="A89:A90"/>
    <mergeCell ref="A91:A92"/>
    <mergeCell ref="A93:A94"/>
    <mergeCell ref="A95:A96"/>
    <mergeCell ref="A72:A73"/>
    <mergeCell ref="A74:A75"/>
    <mergeCell ref="A76:A77"/>
    <mergeCell ref="A83:A84"/>
    <mergeCell ref="A85:A86"/>
    <mergeCell ref="A62:A63"/>
    <mergeCell ref="A64:A65"/>
    <mergeCell ref="A66:A67"/>
    <mergeCell ref="A68:A69"/>
    <mergeCell ref="A70:A71"/>
    <mergeCell ref="A52:A53"/>
    <mergeCell ref="A54:A55"/>
    <mergeCell ref="A56:A57"/>
    <mergeCell ref="A58:A59"/>
    <mergeCell ref="A60:A61"/>
    <mergeCell ref="A29:A30"/>
    <mergeCell ref="A44:A45"/>
    <mergeCell ref="A46:A47"/>
    <mergeCell ref="A48:A49"/>
    <mergeCell ref="A50:A51"/>
    <mergeCell ref="A31:A32"/>
    <mergeCell ref="A33:A34"/>
    <mergeCell ref="A35:A36"/>
    <mergeCell ref="A37:A38"/>
    <mergeCell ref="A5:A6"/>
    <mergeCell ref="A7:A8"/>
    <mergeCell ref="A9:A10"/>
    <mergeCell ref="A11:A12"/>
    <mergeCell ref="A13:A14"/>
    <mergeCell ref="A15:A16"/>
    <mergeCell ref="A17:A18"/>
    <mergeCell ref="A19:A20"/>
    <mergeCell ref="A21:A22"/>
    <mergeCell ref="A23:A24"/>
    <mergeCell ref="A25:A26"/>
    <mergeCell ref="A27:A28"/>
    <mergeCell ref="AJ118:AK118"/>
    <mergeCell ref="AL118:AM118"/>
    <mergeCell ref="AJ157:AK157"/>
    <mergeCell ref="AL157:AM157"/>
    <mergeCell ref="AJ1:AK1"/>
    <mergeCell ref="AL1:AM1"/>
    <mergeCell ref="AJ40:AK40"/>
    <mergeCell ref="AL40:AM40"/>
    <mergeCell ref="AJ79:AK79"/>
    <mergeCell ref="AL79:AM79"/>
    <mergeCell ref="Z157:AA157"/>
    <mergeCell ref="AB157:AC157"/>
    <mergeCell ref="AD157:AE157"/>
    <mergeCell ref="AF157:AG157"/>
    <mergeCell ref="AH157:AI157"/>
    <mergeCell ref="X157:Y157"/>
    <mergeCell ref="B157:C157"/>
    <mergeCell ref="D157:E157"/>
    <mergeCell ref="F157:G157"/>
    <mergeCell ref="H157:I157"/>
    <mergeCell ref="J157:K157"/>
    <mergeCell ref="N40:O40"/>
    <mergeCell ref="L157:M157"/>
    <mergeCell ref="N157:O157"/>
    <mergeCell ref="P157:Q157"/>
    <mergeCell ref="R157:S157"/>
    <mergeCell ref="T157:U157"/>
    <mergeCell ref="V157:W157"/>
    <mergeCell ref="AH118:AI118"/>
    <mergeCell ref="L118:M118"/>
    <mergeCell ref="N118:O118"/>
    <mergeCell ref="P118:Q118"/>
    <mergeCell ref="R118:S118"/>
    <mergeCell ref="T118:U118"/>
    <mergeCell ref="V118:W118"/>
    <mergeCell ref="X118:Y118"/>
    <mergeCell ref="Z118:AA118"/>
    <mergeCell ref="AB118:AC118"/>
    <mergeCell ref="AD118:AE118"/>
    <mergeCell ref="AF118:AG118"/>
    <mergeCell ref="Z79:AA79"/>
    <mergeCell ref="AB79:AC79"/>
    <mergeCell ref="AD79:AE79"/>
    <mergeCell ref="AF79:AG79"/>
    <mergeCell ref="AH79:AI79"/>
    <mergeCell ref="B118:C118"/>
    <mergeCell ref="D118:E118"/>
    <mergeCell ref="F118:G118"/>
    <mergeCell ref="H118:I118"/>
    <mergeCell ref="J118:K118"/>
    <mergeCell ref="X79:Y79"/>
    <mergeCell ref="B79:C79"/>
    <mergeCell ref="D79:E79"/>
    <mergeCell ref="F79:G79"/>
    <mergeCell ref="H79:I79"/>
    <mergeCell ref="J79:K79"/>
    <mergeCell ref="L79:M79"/>
    <mergeCell ref="N79:O79"/>
    <mergeCell ref="P79:Q79"/>
    <mergeCell ref="R79:S79"/>
    <mergeCell ref="T79:U79"/>
    <mergeCell ref="V79:W79"/>
    <mergeCell ref="X40:Y40"/>
    <mergeCell ref="Z40:AA40"/>
    <mergeCell ref="AB40:AC40"/>
    <mergeCell ref="AD40:AE40"/>
    <mergeCell ref="Z1:AA1"/>
    <mergeCell ref="AB1:AC1"/>
    <mergeCell ref="AD1:AE1"/>
    <mergeCell ref="AF40:AG40"/>
    <mergeCell ref="AF1:AG1"/>
    <mergeCell ref="AH1:AI1"/>
    <mergeCell ref="B40:C40"/>
    <mergeCell ref="D40:E40"/>
    <mergeCell ref="F40:G40"/>
    <mergeCell ref="H40:I40"/>
    <mergeCell ref="J40:K40"/>
    <mergeCell ref="X1:Y1"/>
    <mergeCell ref="B1:C1"/>
    <mergeCell ref="D1:E1"/>
    <mergeCell ref="F1:G1"/>
    <mergeCell ref="H1:I1"/>
    <mergeCell ref="J1:K1"/>
    <mergeCell ref="L1:M1"/>
    <mergeCell ref="N1:O1"/>
    <mergeCell ref="P1:Q1"/>
    <mergeCell ref="R1:S1"/>
    <mergeCell ref="T1:U1"/>
    <mergeCell ref="V1:W1"/>
    <mergeCell ref="AH40:AI40"/>
    <mergeCell ref="L40:M40"/>
    <mergeCell ref="P40:Q40"/>
    <mergeCell ref="R40:S40"/>
    <mergeCell ref="T40:U40"/>
    <mergeCell ref="V40:W40"/>
  </mergeCells>
  <pageMargins left="0.7" right="0.7" top="0.75" bottom="0.75" header="0.3" footer="0.3"/>
  <pageSetup paperSize="9" orientation="portrait" horizontalDpi="300" verticalDpi="30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dimension ref="A1:U202"/>
  <sheetViews>
    <sheetView zoomScaleNormal="100" workbookViewId="0">
      <selection sqref="A1:A3"/>
    </sheetView>
  </sheetViews>
  <sheetFormatPr defaultColWidth="10.90625" defaultRowHeight="14.5" x14ac:dyDescent="0.35"/>
  <cols>
    <col min="1" max="1" width="31" customWidth="1"/>
  </cols>
  <sheetData>
    <row r="1" spans="1:21" ht="90.65" customHeight="1" x14ac:dyDescent="0.35">
      <c r="A1" s="498" t="s">
        <v>290</v>
      </c>
      <c r="B1" s="465" t="s">
        <v>159</v>
      </c>
      <c r="C1" s="466"/>
      <c r="D1" s="446">
        <v>2021</v>
      </c>
      <c r="E1" s="447"/>
      <c r="F1" s="447"/>
      <c r="G1" s="447"/>
      <c r="H1" s="447"/>
      <c r="I1" s="448"/>
      <c r="J1" s="446">
        <v>2022</v>
      </c>
      <c r="K1" s="447"/>
      <c r="L1" s="447"/>
      <c r="M1" s="447"/>
      <c r="N1" s="447"/>
      <c r="O1" s="448"/>
      <c r="P1" s="446">
        <v>2023</v>
      </c>
      <c r="Q1" s="447"/>
      <c r="R1" s="447"/>
      <c r="S1" s="447"/>
      <c r="T1" s="447"/>
      <c r="U1" s="448"/>
    </row>
    <row r="2" spans="1:21" ht="90.65" customHeight="1" x14ac:dyDescent="0.35">
      <c r="A2" s="496"/>
      <c r="B2" s="472"/>
      <c r="C2" s="474"/>
      <c r="D2" s="472" t="s">
        <v>108</v>
      </c>
      <c r="E2" s="473"/>
      <c r="F2" s="473" t="s">
        <v>109</v>
      </c>
      <c r="G2" s="473"/>
      <c r="H2" s="473" t="s">
        <v>60</v>
      </c>
      <c r="I2" s="474"/>
      <c r="J2" s="472" t="s">
        <v>61</v>
      </c>
      <c r="K2" s="473"/>
      <c r="L2" s="473" t="s">
        <v>62</v>
      </c>
      <c r="M2" s="473"/>
      <c r="N2" s="473" t="s">
        <v>60</v>
      </c>
      <c r="O2" s="474"/>
      <c r="P2" s="472" t="s">
        <v>63</v>
      </c>
      <c r="Q2" s="473"/>
      <c r="R2" s="473" t="s">
        <v>64</v>
      </c>
      <c r="S2" s="473"/>
      <c r="T2" s="473" t="s">
        <v>60</v>
      </c>
      <c r="U2" s="474"/>
    </row>
    <row r="3" spans="1:21" ht="15" customHeight="1" x14ac:dyDescent="0.35">
      <c r="A3" s="497"/>
      <c r="B3" s="452"/>
      <c r="C3" s="454"/>
      <c r="D3" s="115" t="s">
        <v>130</v>
      </c>
      <c r="E3" s="113"/>
      <c r="F3" s="113" t="s">
        <v>131</v>
      </c>
      <c r="G3" s="113"/>
      <c r="H3" s="113"/>
      <c r="I3" s="112"/>
      <c r="J3" s="115" t="s">
        <v>133</v>
      </c>
      <c r="K3" s="113"/>
      <c r="L3" s="113" t="s">
        <v>134</v>
      </c>
      <c r="M3" s="113"/>
      <c r="N3" s="113"/>
      <c r="O3" s="112"/>
      <c r="P3" s="115" t="s">
        <v>160</v>
      </c>
      <c r="Q3" s="113"/>
      <c r="R3" s="113" t="s">
        <v>161</v>
      </c>
      <c r="S3" s="113"/>
      <c r="T3" s="113"/>
      <c r="U3" s="112"/>
    </row>
    <row r="4" spans="1:21" ht="14.5" customHeight="1" x14ac:dyDescent="0.35">
      <c r="A4" s="245"/>
      <c r="B4" s="126" t="s">
        <v>135</v>
      </c>
      <c r="C4" s="127" t="s">
        <v>136</v>
      </c>
      <c r="D4" s="369" t="s">
        <v>135</v>
      </c>
      <c r="E4" s="374" t="s">
        <v>136</v>
      </c>
      <c r="F4" s="374" t="s">
        <v>135</v>
      </c>
      <c r="G4" s="374" t="s">
        <v>136</v>
      </c>
      <c r="H4" s="374" t="s">
        <v>135</v>
      </c>
      <c r="I4" s="389" t="s">
        <v>136</v>
      </c>
      <c r="J4" s="126" t="s">
        <v>135</v>
      </c>
      <c r="K4" s="117" t="s">
        <v>136</v>
      </c>
      <c r="L4" s="117" t="s">
        <v>135</v>
      </c>
      <c r="M4" s="117" t="s">
        <v>136</v>
      </c>
      <c r="N4" s="117" t="s">
        <v>135</v>
      </c>
      <c r="O4" s="127" t="s">
        <v>136</v>
      </c>
      <c r="P4" s="126" t="s">
        <v>135</v>
      </c>
      <c r="Q4" s="117" t="s">
        <v>136</v>
      </c>
      <c r="R4" s="117" t="s">
        <v>135</v>
      </c>
      <c r="S4" s="117" t="s">
        <v>136</v>
      </c>
      <c r="T4" s="117" t="s">
        <v>135</v>
      </c>
      <c r="U4" s="127" t="s">
        <v>136</v>
      </c>
    </row>
    <row r="5" spans="1:21" ht="15.75" customHeight="1" x14ac:dyDescent="0.35">
      <c r="A5" s="261" t="s">
        <v>65</v>
      </c>
      <c r="B5" s="123">
        <v>7984</v>
      </c>
      <c r="C5" s="260"/>
      <c r="D5" s="280"/>
      <c r="E5" s="401"/>
      <c r="F5" s="401"/>
      <c r="G5" s="401"/>
      <c r="H5" s="401"/>
      <c r="I5" s="281"/>
      <c r="J5" s="123">
        <v>2000</v>
      </c>
      <c r="K5" s="124"/>
      <c r="L5" s="124">
        <v>2000</v>
      </c>
      <c r="M5" s="124"/>
      <c r="N5" s="124">
        <v>4000</v>
      </c>
      <c r="O5" s="260"/>
      <c r="P5" s="123">
        <v>1989</v>
      </c>
      <c r="Q5" s="124"/>
      <c r="R5" s="124">
        <v>1995</v>
      </c>
      <c r="S5" s="124"/>
      <c r="T5" s="124">
        <v>3984</v>
      </c>
      <c r="U5" s="260"/>
    </row>
    <row r="6" spans="1:21" ht="16.5" customHeight="1" x14ac:dyDescent="0.35">
      <c r="A6" s="547" t="s">
        <v>291</v>
      </c>
      <c r="B6" s="126">
        <v>7.1590594267372902E-3</v>
      </c>
      <c r="C6" s="94"/>
      <c r="D6" s="282"/>
      <c r="E6" s="289"/>
      <c r="F6" s="290"/>
      <c r="G6" s="289"/>
      <c r="H6" s="290"/>
      <c r="I6" s="283"/>
      <c r="J6" s="203">
        <v>1.0352665984471E-2</v>
      </c>
      <c r="K6" s="205"/>
      <c r="L6" s="206">
        <v>5.5213268978554497E-3</v>
      </c>
      <c r="M6" s="205"/>
      <c r="N6" s="206">
        <v>7.9369964206300395E-3</v>
      </c>
      <c r="O6" s="204"/>
      <c r="P6" s="203">
        <v>5.3245103200716699E-3</v>
      </c>
      <c r="Q6" s="205"/>
      <c r="R6" s="206">
        <v>7.4283176455475202E-3</v>
      </c>
      <c r="S6" s="205"/>
      <c r="T6" s="206">
        <v>6.3779981869402803E-3</v>
      </c>
      <c r="U6" s="204"/>
    </row>
    <row r="7" spans="1:21" ht="16.5" customHeight="1" x14ac:dyDescent="0.35">
      <c r="A7" s="548"/>
      <c r="B7" s="109"/>
      <c r="C7" s="125"/>
      <c r="D7" s="199"/>
      <c r="E7" s="200"/>
      <c r="F7" s="201"/>
      <c r="G7" s="200"/>
      <c r="H7" s="201"/>
      <c r="I7" s="202"/>
      <c r="J7" s="175"/>
      <c r="K7" s="166"/>
      <c r="L7" s="167"/>
      <c r="M7" s="166"/>
      <c r="N7" s="167"/>
      <c r="O7" s="170"/>
      <c r="P7" s="175"/>
      <c r="Q7" s="166"/>
      <c r="R7" s="167"/>
      <c r="S7" s="166"/>
      <c r="T7" s="167"/>
      <c r="U7" s="170"/>
    </row>
    <row r="8" spans="1:21" ht="16.5" customHeight="1" x14ac:dyDescent="0.35">
      <c r="A8" s="548">
        <v>1</v>
      </c>
      <c r="B8" s="109">
        <v>4.8324593734425797E-3</v>
      </c>
      <c r="C8" s="125"/>
      <c r="D8" s="199"/>
      <c r="E8" s="200"/>
      <c r="F8" s="201"/>
      <c r="G8" s="200"/>
      <c r="H8" s="201"/>
      <c r="I8" s="202"/>
      <c r="J8" s="175">
        <v>8.4935214872597208E-3</v>
      </c>
      <c r="K8" s="166"/>
      <c r="L8" s="167">
        <v>3.51502793497198E-3</v>
      </c>
      <c r="M8" s="166"/>
      <c r="N8" s="167">
        <v>6.0042746899572497E-3</v>
      </c>
      <c r="O8" s="170"/>
      <c r="P8" s="175">
        <v>3.5825409843703898E-3</v>
      </c>
      <c r="Q8" s="166"/>
      <c r="R8" s="167">
        <v>3.7291142109450799E-3</v>
      </c>
      <c r="S8" s="166"/>
      <c r="T8" s="167">
        <v>3.6559379698900998E-3</v>
      </c>
      <c r="U8" s="170"/>
    </row>
    <row r="9" spans="1:21" ht="16.5" customHeight="1" x14ac:dyDescent="0.35">
      <c r="A9" s="548"/>
      <c r="B9" s="109"/>
      <c r="C9" s="125"/>
      <c r="D9" s="199"/>
      <c r="E9" s="200"/>
      <c r="F9" s="201"/>
      <c r="G9" s="200"/>
      <c r="H9" s="201"/>
      <c r="I9" s="202"/>
      <c r="J9" s="175"/>
      <c r="K9" s="166"/>
      <c r="L9" s="167"/>
      <c r="M9" s="166"/>
      <c r="N9" s="167"/>
      <c r="O9" s="170"/>
      <c r="P9" s="175"/>
      <c r="Q9" s="166"/>
      <c r="R9" s="167"/>
      <c r="S9" s="166"/>
      <c r="T9" s="167"/>
      <c r="U9" s="170"/>
    </row>
    <row r="10" spans="1:21" ht="16.5" customHeight="1" x14ac:dyDescent="0.35">
      <c r="A10" s="548">
        <v>2</v>
      </c>
      <c r="B10" s="109">
        <v>1.2371036832686901E-2</v>
      </c>
      <c r="C10" s="125"/>
      <c r="D10" s="199"/>
      <c r="E10" s="200"/>
      <c r="F10" s="201"/>
      <c r="G10" s="200"/>
      <c r="H10" s="201"/>
      <c r="I10" s="202"/>
      <c r="J10" s="175">
        <v>1.7117630474323599E-2</v>
      </c>
      <c r="K10" s="166"/>
      <c r="L10" s="167">
        <v>1.6040310203254301E-2</v>
      </c>
      <c r="M10" s="166"/>
      <c r="N10" s="167">
        <v>1.65789703342103E-2</v>
      </c>
      <c r="O10" s="170"/>
      <c r="P10" s="175">
        <v>8.6199120377574504E-3</v>
      </c>
      <c r="Q10" s="166"/>
      <c r="R10" s="167">
        <v>7.6739206481419402E-3</v>
      </c>
      <c r="S10" s="166"/>
      <c r="T10" s="167">
        <v>8.1462039946995097E-3</v>
      </c>
      <c r="U10" s="170"/>
    </row>
    <row r="11" spans="1:21" ht="16.5" customHeight="1" x14ac:dyDescent="0.35">
      <c r="A11" s="548"/>
      <c r="B11" s="109"/>
      <c r="C11" s="125"/>
      <c r="D11" s="199"/>
      <c r="E11" s="200"/>
      <c r="F11" s="201"/>
      <c r="G11" s="200"/>
      <c r="H11" s="201"/>
      <c r="I11" s="202"/>
      <c r="J11" s="175"/>
      <c r="K11" s="166"/>
      <c r="L11" s="167"/>
      <c r="M11" s="166"/>
      <c r="N11" s="167"/>
      <c r="O11" s="170"/>
      <c r="P11" s="175"/>
      <c r="Q11" s="166"/>
      <c r="R11" s="167"/>
      <c r="S11" s="166"/>
      <c r="T11" s="167"/>
      <c r="U11" s="170"/>
    </row>
    <row r="12" spans="1:21" ht="16.5" customHeight="1" x14ac:dyDescent="0.35">
      <c r="A12" s="548">
        <v>3</v>
      </c>
      <c r="B12" s="109">
        <v>2.4749722462897101E-2</v>
      </c>
      <c r="C12" s="125"/>
      <c r="D12" s="199"/>
      <c r="E12" s="200"/>
      <c r="F12" s="201"/>
      <c r="G12" s="200"/>
      <c r="H12" s="201"/>
      <c r="I12" s="202"/>
      <c r="J12" s="175">
        <v>1.58396099762406E-2</v>
      </c>
      <c r="K12" s="166"/>
      <c r="L12" s="167">
        <v>2.8454102473599099E-2</v>
      </c>
      <c r="M12" s="166"/>
      <c r="N12" s="167">
        <v>2.2146856278531399E-2</v>
      </c>
      <c r="O12" s="170"/>
      <c r="P12" s="175">
        <v>2.9945188612230202E-2</v>
      </c>
      <c r="Q12" s="166"/>
      <c r="R12" s="167">
        <v>2.4788661157119599E-2</v>
      </c>
      <c r="S12" s="166"/>
      <c r="T12" s="167">
        <v>2.7363041928286501E-2</v>
      </c>
      <c r="U12" s="170"/>
    </row>
    <row r="13" spans="1:21" ht="16.5" customHeight="1" x14ac:dyDescent="0.35">
      <c r="A13" s="548"/>
      <c r="B13" s="109"/>
      <c r="C13" s="125"/>
      <c r="D13" s="199"/>
      <c r="E13" s="200"/>
      <c r="F13" s="201"/>
      <c r="G13" s="200"/>
      <c r="H13" s="201"/>
      <c r="I13" s="202"/>
      <c r="J13" s="175"/>
      <c r="K13" s="166"/>
      <c r="L13" s="167"/>
      <c r="M13" s="166"/>
      <c r="N13" s="167"/>
      <c r="O13" s="170"/>
      <c r="P13" s="175"/>
      <c r="Q13" s="166"/>
      <c r="R13" s="167"/>
      <c r="S13" s="166"/>
      <c r="T13" s="167"/>
      <c r="U13" s="170"/>
    </row>
    <row r="14" spans="1:21" ht="16.5" customHeight="1" x14ac:dyDescent="0.35">
      <c r="A14" s="548">
        <v>4</v>
      </c>
      <c r="B14" s="109">
        <v>3.2384838373138401E-2</v>
      </c>
      <c r="C14" s="125"/>
      <c r="D14" s="199"/>
      <c r="E14" s="200"/>
      <c r="F14" s="201"/>
      <c r="G14" s="200"/>
      <c r="H14" s="201"/>
      <c r="I14" s="202"/>
      <c r="J14" s="175">
        <v>3.9062535441406199E-2</v>
      </c>
      <c r="K14" s="166"/>
      <c r="L14" s="167">
        <v>2.6686900506292299E-2</v>
      </c>
      <c r="M14" s="166"/>
      <c r="N14" s="167">
        <v>3.2874717921252801E-2</v>
      </c>
      <c r="O14" s="170"/>
      <c r="P14" s="175">
        <v>3.6106849763969003E-2</v>
      </c>
      <c r="Q14" s="166"/>
      <c r="R14" s="167">
        <v>2.7691806462319699E-2</v>
      </c>
      <c r="S14" s="166"/>
      <c r="T14" s="167">
        <v>3.1892991436683102E-2</v>
      </c>
      <c r="U14" s="170"/>
    </row>
    <row r="15" spans="1:21" ht="16.5" customHeight="1" x14ac:dyDescent="0.35">
      <c r="A15" s="548"/>
      <c r="B15" s="109"/>
      <c r="C15" s="125"/>
      <c r="D15" s="199"/>
      <c r="E15" s="200"/>
      <c r="F15" s="201"/>
      <c r="G15" s="200"/>
      <c r="H15" s="201"/>
      <c r="I15" s="202"/>
      <c r="J15" s="175"/>
      <c r="K15" s="166"/>
      <c r="L15" s="167"/>
      <c r="M15" s="166"/>
      <c r="N15" s="167"/>
      <c r="O15" s="170"/>
      <c r="P15" s="175"/>
      <c r="Q15" s="166"/>
      <c r="R15" s="167"/>
      <c r="S15" s="166"/>
      <c r="T15" s="167"/>
      <c r="U15" s="170"/>
    </row>
    <row r="16" spans="1:21" ht="16.5" customHeight="1" x14ac:dyDescent="0.35">
      <c r="A16" s="548">
        <v>5</v>
      </c>
      <c r="B16" s="109">
        <v>7.2434081984900298E-2</v>
      </c>
      <c r="C16" s="125"/>
      <c r="D16" s="199"/>
      <c r="E16" s="200"/>
      <c r="F16" s="201"/>
      <c r="G16" s="200"/>
      <c r="H16" s="201"/>
      <c r="I16" s="202"/>
      <c r="J16" s="175">
        <v>7.1516121892725798E-2</v>
      </c>
      <c r="K16" s="166"/>
      <c r="L16" s="167">
        <v>7.1004495186416799E-2</v>
      </c>
      <c r="M16" s="166"/>
      <c r="N16" s="167">
        <v>7.1260308537396899E-2</v>
      </c>
      <c r="O16" s="170"/>
      <c r="P16" s="175">
        <v>7.9164337554460396E-2</v>
      </c>
      <c r="Q16" s="166"/>
      <c r="R16" s="167">
        <v>6.80774983844111E-2</v>
      </c>
      <c r="S16" s="166"/>
      <c r="T16" s="167">
        <v>7.3612569383423698E-2</v>
      </c>
      <c r="U16" s="170"/>
    </row>
    <row r="17" spans="1:21" ht="16.5" customHeight="1" x14ac:dyDescent="0.35">
      <c r="A17" s="548"/>
      <c r="B17" s="109"/>
      <c r="C17" s="125"/>
      <c r="D17" s="199"/>
      <c r="E17" s="200"/>
      <c r="F17" s="201"/>
      <c r="G17" s="200"/>
      <c r="H17" s="201"/>
      <c r="I17" s="202"/>
      <c r="J17" s="175"/>
      <c r="K17" s="166"/>
      <c r="L17" s="167"/>
      <c r="M17" s="166"/>
      <c r="N17" s="167"/>
      <c r="O17" s="170"/>
      <c r="P17" s="175"/>
      <c r="Q17" s="166"/>
      <c r="R17" s="167"/>
      <c r="S17" s="166"/>
      <c r="T17" s="167"/>
      <c r="U17" s="170"/>
    </row>
    <row r="18" spans="1:21" ht="16.5" customHeight="1" x14ac:dyDescent="0.35">
      <c r="A18" s="548">
        <v>6</v>
      </c>
      <c r="B18" s="109">
        <v>9.6112566231407501E-2</v>
      </c>
      <c r="C18" s="125"/>
      <c r="D18" s="199"/>
      <c r="E18" s="200"/>
      <c r="F18" s="201"/>
      <c r="G18" s="200"/>
      <c r="H18" s="201"/>
      <c r="I18" s="202"/>
      <c r="J18" s="175">
        <v>9.8536518852195207E-2</v>
      </c>
      <c r="K18" s="166"/>
      <c r="L18" s="167">
        <v>8.8316801366139203E-2</v>
      </c>
      <c r="M18" s="166"/>
      <c r="N18" s="167">
        <v>9.34266600657334E-2</v>
      </c>
      <c r="O18" s="170"/>
      <c r="P18" s="175">
        <v>0.10020687154400899</v>
      </c>
      <c r="Q18" s="166"/>
      <c r="R18" s="167">
        <v>9.7415850177125798E-2</v>
      </c>
      <c r="S18" s="166"/>
      <c r="T18" s="167">
        <v>9.8809259172107394E-2</v>
      </c>
      <c r="U18" s="170"/>
    </row>
    <row r="19" spans="1:21" ht="16.5" customHeight="1" x14ac:dyDescent="0.35">
      <c r="A19" s="548"/>
      <c r="B19" s="109"/>
      <c r="C19" s="125"/>
      <c r="D19" s="199"/>
      <c r="E19" s="200"/>
      <c r="F19" s="201"/>
      <c r="G19" s="200"/>
      <c r="H19" s="201"/>
      <c r="I19" s="202"/>
      <c r="J19" s="175"/>
      <c r="K19" s="166"/>
      <c r="L19" s="167"/>
      <c r="M19" s="166"/>
      <c r="N19" s="167"/>
      <c r="O19" s="170"/>
      <c r="P19" s="175"/>
      <c r="Q19" s="166"/>
      <c r="R19" s="167"/>
      <c r="S19" s="166"/>
      <c r="T19" s="167"/>
      <c r="U19" s="170"/>
    </row>
    <row r="20" spans="1:21" ht="16.5" customHeight="1" x14ac:dyDescent="0.35">
      <c r="A20" s="548">
        <v>7</v>
      </c>
      <c r="B20" s="109">
        <v>0.151813754585918</v>
      </c>
      <c r="C20" s="125"/>
      <c r="D20" s="199"/>
      <c r="E20" s="200"/>
      <c r="F20" s="201"/>
      <c r="G20" s="200"/>
      <c r="H20" s="201"/>
      <c r="I20" s="202"/>
      <c r="J20" s="175">
        <v>0.13999007779001499</v>
      </c>
      <c r="K20" s="166"/>
      <c r="L20" s="167">
        <v>0.163980632466358</v>
      </c>
      <c r="M20" s="166"/>
      <c r="N20" s="167">
        <v>0.151985355230146</v>
      </c>
      <c r="O20" s="170"/>
      <c r="P20" s="175">
        <v>0.145628354815556</v>
      </c>
      <c r="Q20" s="166"/>
      <c r="R20" s="167">
        <v>0.15763649007245101</v>
      </c>
      <c r="S20" s="166"/>
      <c r="T20" s="167">
        <v>0.15164146478226601</v>
      </c>
      <c r="U20" s="170"/>
    </row>
    <row r="21" spans="1:21" ht="16.5" customHeight="1" x14ac:dyDescent="0.35">
      <c r="A21" s="548"/>
      <c r="B21" s="109"/>
      <c r="C21" s="125"/>
      <c r="D21" s="199"/>
      <c r="E21" s="200"/>
      <c r="F21" s="201"/>
      <c r="G21" s="200"/>
      <c r="H21" s="201"/>
      <c r="I21" s="202"/>
      <c r="J21" s="175"/>
      <c r="K21" s="166"/>
      <c r="L21" s="167"/>
      <c r="M21" s="166"/>
      <c r="N21" s="167"/>
      <c r="O21" s="170"/>
      <c r="P21" s="175"/>
      <c r="Q21" s="166"/>
      <c r="R21" s="167"/>
      <c r="S21" s="166"/>
      <c r="T21" s="167"/>
      <c r="U21" s="170"/>
    </row>
    <row r="22" spans="1:21" ht="16.5" customHeight="1" x14ac:dyDescent="0.35">
      <c r="A22" s="548">
        <v>8</v>
      </c>
      <c r="B22" s="109">
        <v>0.19995179421388001</v>
      </c>
      <c r="C22" s="125"/>
      <c r="D22" s="199"/>
      <c r="E22" s="200"/>
      <c r="F22" s="201"/>
      <c r="G22" s="200"/>
      <c r="H22" s="201"/>
      <c r="I22" s="202"/>
      <c r="J22" s="175">
        <v>0.21599214617601201</v>
      </c>
      <c r="K22" s="166"/>
      <c r="L22" s="167">
        <v>0.184925482578879</v>
      </c>
      <c r="M22" s="166"/>
      <c r="N22" s="167">
        <v>0.20045881424541201</v>
      </c>
      <c r="O22" s="170"/>
      <c r="P22" s="175">
        <v>0.183764088948628</v>
      </c>
      <c r="Q22" s="166"/>
      <c r="R22" s="167">
        <v>0.215074232780467</v>
      </c>
      <c r="S22" s="166"/>
      <c r="T22" s="167">
        <v>0.199442737956703</v>
      </c>
      <c r="U22" s="170"/>
    </row>
    <row r="23" spans="1:21" ht="16.5" customHeight="1" x14ac:dyDescent="0.35">
      <c r="A23" s="548"/>
      <c r="B23" s="109"/>
      <c r="C23" s="125"/>
      <c r="D23" s="199"/>
      <c r="E23" s="200"/>
      <c r="F23" s="201"/>
      <c r="G23" s="200"/>
      <c r="H23" s="201"/>
      <c r="I23" s="202"/>
      <c r="J23" s="175"/>
      <c r="K23" s="166"/>
      <c r="L23" s="167"/>
      <c r="M23" s="166"/>
      <c r="N23" s="167"/>
      <c r="O23" s="170"/>
      <c r="P23" s="175"/>
      <c r="Q23" s="166"/>
      <c r="R23" s="167"/>
      <c r="S23" s="166"/>
      <c r="T23" s="167"/>
      <c r="U23" s="170"/>
    </row>
    <row r="24" spans="1:21" ht="16.5" customHeight="1" x14ac:dyDescent="0.35">
      <c r="A24" s="548">
        <v>9</v>
      </c>
      <c r="B24" s="109">
        <v>0.119470991863687</v>
      </c>
      <c r="C24" s="125"/>
      <c r="D24" s="199"/>
      <c r="E24" s="200"/>
      <c r="F24" s="201"/>
      <c r="G24" s="200"/>
      <c r="H24" s="201"/>
      <c r="I24" s="202"/>
      <c r="J24" s="175">
        <v>0.122775243315837</v>
      </c>
      <c r="K24" s="166"/>
      <c r="L24" s="167">
        <v>0.119912657281616</v>
      </c>
      <c r="M24" s="166"/>
      <c r="N24" s="167">
        <v>0.12134395028656</v>
      </c>
      <c r="O24" s="170"/>
      <c r="P24" s="175">
        <v>0.121219594573202</v>
      </c>
      <c r="Q24" s="166"/>
      <c r="R24" s="167">
        <v>0.11397234307824899</v>
      </c>
      <c r="S24" s="166"/>
      <c r="T24" s="167">
        <v>0.117590511517152</v>
      </c>
      <c r="U24" s="170"/>
    </row>
    <row r="25" spans="1:21" ht="16.5" customHeight="1" x14ac:dyDescent="0.35">
      <c r="A25" s="548"/>
      <c r="B25" s="109"/>
      <c r="C25" s="125"/>
      <c r="D25" s="199"/>
      <c r="E25" s="200"/>
      <c r="F25" s="201"/>
      <c r="G25" s="200"/>
      <c r="H25" s="201"/>
      <c r="I25" s="202"/>
      <c r="J25" s="175"/>
      <c r="K25" s="166"/>
      <c r="L25" s="167"/>
      <c r="M25" s="166"/>
      <c r="N25" s="167"/>
      <c r="O25" s="170"/>
      <c r="P25" s="175"/>
      <c r="Q25" s="166"/>
      <c r="R25" s="167"/>
      <c r="S25" s="166"/>
      <c r="T25" s="167"/>
      <c r="U25" s="170"/>
    </row>
    <row r="26" spans="1:21" ht="16.5" customHeight="1" x14ac:dyDescent="0.35">
      <c r="A26" s="548" t="s">
        <v>292</v>
      </c>
      <c r="B26" s="109">
        <v>0.26390385323236598</v>
      </c>
      <c r="C26" s="125"/>
      <c r="D26" s="199"/>
      <c r="E26" s="200"/>
      <c r="F26" s="201"/>
      <c r="G26" s="200"/>
      <c r="H26" s="201"/>
      <c r="I26" s="202"/>
      <c r="J26" s="175">
        <v>0.242206079636691</v>
      </c>
      <c r="K26" s="166"/>
      <c r="L26" s="167">
        <v>0.27587203039636699</v>
      </c>
      <c r="M26" s="166"/>
      <c r="N26" s="167">
        <v>0.25903905515960901</v>
      </c>
      <c r="O26" s="170"/>
      <c r="P26" s="175">
        <v>0.27328912788659898</v>
      </c>
      <c r="Q26" s="166"/>
      <c r="R26" s="167">
        <v>0.26430078617943298</v>
      </c>
      <c r="S26" s="166"/>
      <c r="T26" s="167">
        <v>0.26878818865271398</v>
      </c>
      <c r="U26" s="170"/>
    </row>
    <row r="27" spans="1:21" ht="16.5" customHeight="1" x14ac:dyDescent="0.35">
      <c r="A27" s="548"/>
      <c r="B27" s="109"/>
      <c r="C27" s="125"/>
      <c r="D27" s="199"/>
      <c r="E27" s="200"/>
      <c r="F27" s="201"/>
      <c r="G27" s="200"/>
      <c r="H27" s="201"/>
      <c r="I27" s="202"/>
      <c r="J27" s="175"/>
      <c r="K27" s="166"/>
      <c r="L27" s="167"/>
      <c r="M27" s="166"/>
      <c r="N27" s="167"/>
      <c r="O27" s="170"/>
      <c r="P27" s="175"/>
      <c r="Q27" s="166"/>
      <c r="R27" s="167"/>
      <c r="S27" s="166"/>
      <c r="T27" s="167"/>
      <c r="U27" s="170"/>
    </row>
    <row r="28" spans="1:21" ht="16.5" customHeight="1" x14ac:dyDescent="0.35">
      <c r="A28" s="548" t="s">
        <v>91</v>
      </c>
      <c r="B28" s="109">
        <v>1.2176385156158699E-3</v>
      </c>
      <c r="C28" s="125"/>
      <c r="D28" s="199"/>
      <c r="E28" s="200"/>
      <c r="F28" s="201"/>
      <c r="G28" s="200"/>
      <c r="H28" s="201"/>
      <c r="I28" s="202"/>
      <c r="J28" s="175">
        <v>6.0557149909164297E-4</v>
      </c>
      <c r="K28" s="166"/>
      <c r="L28" s="167">
        <v>1.1988809778207001E-3</v>
      </c>
      <c r="M28" s="166"/>
      <c r="N28" s="167">
        <v>9.0222624097773701E-4</v>
      </c>
      <c r="O28" s="170"/>
      <c r="P28" s="175">
        <v>1.5663001547669699E-3</v>
      </c>
      <c r="Q28" s="166"/>
      <c r="R28" s="167">
        <v>1.5024310475702999E-3</v>
      </c>
      <c r="S28" s="166"/>
      <c r="T28" s="167">
        <v>1.5343175066011301E-3</v>
      </c>
      <c r="U28" s="170"/>
    </row>
    <row r="29" spans="1:21" ht="16.5" customHeight="1" x14ac:dyDescent="0.35">
      <c r="A29" s="548"/>
      <c r="B29" s="109"/>
      <c r="C29" s="125"/>
      <c r="D29" s="199"/>
      <c r="E29" s="200"/>
      <c r="F29" s="201"/>
      <c r="G29" s="200"/>
      <c r="H29" s="201"/>
      <c r="I29" s="202"/>
      <c r="J29" s="175"/>
      <c r="K29" s="166"/>
      <c r="L29" s="167"/>
      <c r="M29" s="166"/>
      <c r="N29" s="167"/>
      <c r="O29" s="170"/>
      <c r="P29" s="175"/>
      <c r="Q29" s="166"/>
      <c r="R29" s="167"/>
      <c r="S29" s="166"/>
      <c r="T29" s="167"/>
      <c r="U29" s="170"/>
    </row>
    <row r="30" spans="1:21" ht="16.5" customHeight="1" x14ac:dyDescent="0.35">
      <c r="A30" s="548" t="s">
        <v>99</v>
      </c>
      <c r="B30" s="109">
        <v>1.35982029033235E-2</v>
      </c>
      <c r="C30" s="125"/>
      <c r="D30" s="199"/>
      <c r="E30" s="200"/>
      <c r="F30" s="201"/>
      <c r="G30" s="200"/>
      <c r="H30" s="201"/>
      <c r="I30" s="202"/>
      <c r="J30" s="175">
        <v>1.7512277473731599E-2</v>
      </c>
      <c r="K30" s="166"/>
      <c r="L30" s="167">
        <v>1.4571351730429999E-2</v>
      </c>
      <c r="M30" s="166"/>
      <c r="N30" s="167">
        <v>1.6041814589581899E-2</v>
      </c>
      <c r="O30" s="170"/>
      <c r="P30" s="175">
        <v>1.15823228043799E-2</v>
      </c>
      <c r="Q30" s="166"/>
      <c r="R30" s="167">
        <v>1.07085481562196E-2</v>
      </c>
      <c r="S30" s="166"/>
      <c r="T30" s="167">
        <v>1.11447775125333E-2</v>
      </c>
      <c r="U30" s="170"/>
    </row>
    <row r="31" spans="1:21" ht="16.5" customHeight="1" x14ac:dyDescent="0.35">
      <c r="A31" s="549"/>
      <c r="B31" s="110"/>
      <c r="C31" s="142"/>
      <c r="D31" s="384"/>
      <c r="E31" s="385"/>
      <c r="F31" s="386"/>
      <c r="G31" s="385"/>
      <c r="H31" s="386"/>
      <c r="I31" s="390"/>
      <c r="J31" s="229"/>
      <c r="K31" s="232"/>
      <c r="L31" s="234"/>
      <c r="M31" s="232"/>
      <c r="N31" s="234"/>
      <c r="O31" s="230"/>
      <c r="P31" s="229"/>
      <c r="Q31" s="232"/>
      <c r="R31" s="234"/>
      <c r="S31" s="232"/>
      <c r="T31" s="234"/>
      <c r="U31" s="230"/>
    </row>
    <row r="32" spans="1:21" ht="16.5" customHeight="1" x14ac:dyDescent="0.35">
      <c r="A32" s="551" t="s">
        <v>315</v>
      </c>
      <c r="B32" s="109">
        <v>0.38337484509605302</v>
      </c>
      <c r="C32" s="125"/>
      <c r="D32" s="199"/>
      <c r="E32" s="200"/>
      <c r="F32" s="201"/>
      <c r="G32" s="200"/>
      <c r="H32" s="201"/>
      <c r="I32" s="202"/>
      <c r="J32" s="175">
        <v>0.364981322952528</v>
      </c>
      <c r="K32" s="166"/>
      <c r="L32" s="167">
        <v>0.39578468767798303</v>
      </c>
      <c r="M32" s="166"/>
      <c r="N32" s="167">
        <v>0.38038300544616999</v>
      </c>
      <c r="O32" s="170"/>
      <c r="P32" s="175">
        <v>0.39450872245980101</v>
      </c>
      <c r="Q32" s="166"/>
      <c r="R32" s="167">
        <v>0.37827312925768197</v>
      </c>
      <c r="S32" s="166"/>
      <c r="T32" s="167">
        <v>0.38637870016986597</v>
      </c>
      <c r="U32" s="170"/>
    </row>
    <row r="33" spans="1:21" ht="16.5" customHeight="1" x14ac:dyDescent="0.35">
      <c r="A33" s="552"/>
      <c r="B33" s="109"/>
      <c r="C33" s="125"/>
      <c r="D33" s="199"/>
      <c r="E33" s="200"/>
      <c r="F33" s="201"/>
      <c r="G33" s="200"/>
      <c r="H33" s="201"/>
      <c r="I33" s="202"/>
      <c r="J33" s="175"/>
      <c r="K33" s="166"/>
      <c r="L33" s="167"/>
      <c r="M33" s="166"/>
      <c r="N33" s="167"/>
      <c r="O33" s="170"/>
      <c r="P33" s="175"/>
      <c r="Q33" s="166"/>
      <c r="R33" s="167"/>
      <c r="S33" s="166"/>
      <c r="T33" s="167"/>
      <c r="U33" s="170"/>
    </row>
    <row r="34" spans="1:21" ht="16.5" customHeight="1" x14ac:dyDescent="0.35">
      <c r="A34" s="552" t="s">
        <v>316</v>
      </c>
      <c r="B34" s="109">
        <v>0.35176554879979799</v>
      </c>
      <c r="C34" s="125"/>
      <c r="D34" s="199"/>
      <c r="E34" s="200"/>
      <c r="F34" s="201"/>
      <c r="G34" s="200"/>
      <c r="H34" s="201"/>
      <c r="I34" s="202"/>
      <c r="J34" s="175">
        <v>0.35598222396602702</v>
      </c>
      <c r="K34" s="166"/>
      <c r="L34" s="167">
        <v>0.348906115045237</v>
      </c>
      <c r="M34" s="166"/>
      <c r="N34" s="167">
        <v>0.35244416947555801</v>
      </c>
      <c r="O34" s="170"/>
      <c r="P34" s="175">
        <v>0.32939244376418397</v>
      </c>
      <c r="Q34" s="166"/>
      <c r="R34" s="167">
        <v>0.37271072285291801</v>
      </c>
      <c r="S34" s="166"/>
      <c r="T34" s="167">
        <v>0.35108420273896901</v>
      </c>
      <c r="U34" s="170"/>
    </row>
    <row r="35" spans="1:21" ht="16.5" customHeight="1" x14ac:dyDescent="0.35">
      <c r="A35" s="552"/>
      <c r="B35" s="109"/>
      <c r="C35" s="125"/>
      <c r="D35" s="199"/>
      <c r="E35" s="200"/>
      <c r="F35" s="201"/>
      <c r="G35" s="200"/>
      <c r="H35" s="201"/>
      <c r="I35" s="202"/>
      <c r="J35" s="175"/>
      <c r="K35" s="166"/>
      <c r="L35" s="167"/>
      <c r="M35" s="166"/>
      <c r="N35" s="167"/>
      <c r="O35" s="170"/>
      <c r="P35" s="175"/>
      <c r="Q35" s="166"/>
      <c r="R35" s="167"/>
      <c r="S35" s="166"/>
      <c r="T35" s="167"/>
      <c r="U35" s="170"/>
    </row>
    <row r="36" spans="1:21" ht="16.5" customHeight="1" x14ac:dyDescent="0.35">
      <c r="A36" s="552" t="s">
        <v>317</v>
      </c>
      <c r="B36" s="109">
        <v>0.16854664821630799</v>
      </c>
      <c r="C36" s="125"/>
      <c r="D36" s="199"/>
      <c r="E36" s="200"/>
      <c r="F36" s="201"/>
      <c r="G36" s="200"/>
      <c r="H36" s="201"/>
      <c r="I36" s="202"/>
      <c r="J36" s="175">
        <v>0.17005264074492099</v>
      </c>
      <c r="K36" s="166"/>
      <c r="L36" s="167">
        <v>0.159321296552556</v>
      </c>
      <c r="M36" s="166"/>
      <c r="N36" s="167">
        <v>0.16468696860313001</v>
      </c>
      <c r="O36" s="170"/>
      <c r="P36" s="175">
        <v>0.17937120909847001</v>
      </c>
      <c r="Q36" s="166"/>
      <c r="R36" s="167">
        <v>0.165493348561537</v>
      </c>
      <c r="S36" s="166"/>
      <c r="T36" s="167">
        <v>0.17242182855553101</v>
      </c>
      <c r="U36" s="170"/>
    </row>
    <row r="37" spans="1:21" ht="16.5" customHeight="1" x14ac:dyDescent="0.35">
      <c r="A37" s="552"/>
      <c r="B37" s="109"/>
      <c r="C37" s="125"/>
      <c r="D37" s="199"/>
      <c r="E37" s="200"/>
      <c r="F37" s="201"/>
      <c r="G37" s="200"/>
      <c r="H37" s="201"/>
      <c r="I37" s="202"/>
      <c r="J37" s="175"/>
      <c r="K37" s="166"/>
      <c r="L37" s="167"/>
      <c r="M37" s="166"/>
      <c r="N37" s="167"/>
      <c r="O37" s="170"/>
      <c r="P37" s="175"/>
      <c r="Q37" s="166"/>
      <c r="R37" s="167"/>
      <c r="S37" s="166"/>
      <c r="T37" s="167"/>
      <c r="U37" s="170"/>
    </row>
    <row r="38" spans="1:21" ht="16.5" customHeight="1" x14ac:dyDescent="0.35">
      <c r="A38" s="552" t="s">
        <v>318</v>
      </c>
      <c r="B38" s="109">
        <v>8.14971164689023E-2</v>
      </c>
      <c r="C38" s="125"/>
      <c r="D38" s="199"/>
      <c r="E38" s="200"/>
      <c r="F38" s="201"/>
      <c r="G38" s="200"/>
      <c r="H38" s="201"/>
      <c r="I38" s="202"/>
      <c r="J38" s="175">
        <v>9.0865963363701105E-2</v>
      </c>
      <c r="K38" s="166"/>
      <c r="L38" s="167">
        <v>8.0217668015973104E-2</v>
      </c>
      <c r="M38" s="166"/>
      <c r="N38" s="167">
        <v>8.5541815644581798E-2</v>
      </c>
      <c r="O38" s="170"/>
      <c r="P38" s="175">
        <v>8.3579001718398702E-2</v>
      </c>
      <c r="Q38" s="166"/>
      <c r="R38" s="167">
        <v>7.1311820124073805E-2</v>
      </c>
      <c r="S38" s="166"/>
      <c r="T38" s="167">
        <v>7.7436173516499507E-2</v>
      </c>
      <c r="U38" s="170"/>
    </row>
    <row r="39" spans="1:21" ht="16.5" customHeight="1" x14ac:dyDescent="0.35">
      <c r="A39" s="553"/>
      <c r="B39" s="110"/>
      <c r="C39" s="142"/>
      <c r="D39" s="384"/>
      <c r="E39" s="385"/>
      <c r="F39" s="386"/>
      <c r="G39" s="385"/>
      <c r="H39" s="386"/>
      <c r="I39" s="390"/>
      <c r="J39" s="229"/>
      <c r="K39" s="232"/>
      <c r="L39" s="234"/>
      <c r="M39" s="232"/>
      <c r="N39" s="234"/>
      <c r="O39" s="230"/>
      <c r="P39" s="229"/>
      <c r="Q39" s="232"/>
      <c r="R39" s="234"/>
      <c r="S39" s="232"/>
      <c r="T39" s="234"/>
      <c r="U39" s="230"/>
    </row>
    <row r="40" spans="1:21" ht="15.75" customHeight="1" x14ac:dyDescent="0.35"/>
    <row r="41" spans="1:21" ht="72.650000000000006" customHeight="1" x14ac:dyDescent="0.35">
      <c r="A41" s="498" t="s">
        <v>293</v>
      </c>
      <c r="B41" s="465" t="s">
        <v>159</v>
      </c>
      <c r="C41" s="466"/>
      <c r="D41" s="446">
        <v>2021</v>
      </c>
      <c r="E41" s="447"/>
      <c r="F41" s="447"/>
      <c r="G41" s="447"/>
      <c r="H41" s="447"/>
      <c r="I41" s="448"/>
      <c r="J41" s="446">
        <v>2022</v>
      </c>
      <c r="K41" s="447"/>
      <c r="L41" s="447"/>
      <c r="M41" s="447"/>
      <c r="N41" s="447"/>
      <c r="O41" s="448"/>
      <c r="P41" s="446">
        <v>2023</v>
      </c>
      <c r="Q41" s="447"/>
      <c r="R41" s="447"/>
      <c r="S41" s="447"/>
      <c r="T41" s="447"/>
      <c r="U41" s="448"/>
    </row>
    <row r="42" spans="1:21" ht="14.5" customHeight="1" x14ac:dyDescent="0.35">
      <c r="A42" s="496"/>
      <c r="B42" s="472"/>
      <c r="C42" s="474"/>
      <c r="D42" s="472" t="s">
        <v>108</v>
      </c>
      <c r="E42" s="473"/>
      <c r="F42" s="473" t="s">
        <v>109</v>
      </c>
      <c r="G42" s="473"/>
      <c r="H42" s="473" t="s">
        <v>60</v>
      </c>
      <c r="I42" s="474"/>
      <c r="J42" s="472" t="s">
        <v>61</v>
      </c>
      <c r="K42" s="473"/>
      <c r="L42" s="473" t="s">
        <v>62</v>
      </c>
      <c r="M42" s="473"/>
      <c r="N42" s="473" t="s">
        <v>60</v>
      </c>
      <c r="O42" s="474"/>
      <c r="P42" s="472" t="s">
        <v>63</v>
      </c>
      <c r="Q42" s="473"/>
      <c r="R42" s="473" t="s">
        <v>64</v>
      </c>
      <c r="S42" s="473"/>
      <c r="T42" s="473" t="s">
        <v>60</v>
      </c>
      <c r="U42" s="474"/>
    </row>
    <row r="43" spans="1:21" ht="15" customHeight="1" x14ac:dyDescent="0.35">
      <c r="A43" s="497"/>
      <c r="B43" s="452"/>
      <c r="C43" s="454"/>
      <c r="D43" s="115" t="s">
        <v>130</v>
      </c>
      <c r="E43" s="113"/>
      <c r="F43" s="113" t="s">
        <v>131</v>
      </c>
      <c r="G43" s="113"/>
      <c r="H43" s="113"/>
      <c r="I43" s="112"/>
      <c r="J43" s="115" t="s">
        <v>133</v>
      </c>
      <c r="K43" s="113"/>
      <c r="L43" s="113" t="s">
        <v>134</v>
      </c>
      <c r="M43" s="113"/>
      <c r="N43" s="113"/>
      <c r="O43" s="112"/>
      <c r="P43" s="115" t="s">
        <v>160</v>
      </c>
      <c r="Q43" s="113"/>
      <c r="R43" s="113" t="s">
        <v>161</v>
      </c>
      <c r="S43" s="113"/>
      <c r="T43" s="113"/>
      <c r="U43" s="112"/>
    </row>
    <row r="44" spans="1:21" x14ac:dyDescent="0.35">
      <c r="A44" s="245"/>
      <c r="B44" s="126" t="s">
        <v>135</v>
      </c>
      <c r="C44" s="127" t="s">
        <v>136</v>
      </c>
      <c r="D44" s="369" t="s">
        <v>135</v>
      </c>
      <c r="E44" s="374" t="s">
        <v>136</v>
      </c>
      <c r="F44" s="374" t="s">
        <v>135</v>
      </c>
      <c r="G44" s="374" t="s">
        <v>136</v>
      </c>
      <c r="H44" s="374" t="s">
        <v>135</v>
      </c>
      <c r="I44" s="389" t="s">
        <v>136</v>
      </c>
      <c r="J44" s="126" t="s">
        <v>135</v>
      </c>
      <c r="K44" s="117" t="s">
        <v>136</v>
      </c>
      <c r="L44" s="117" t="s">
        <v>135</v>
      </c>
      <c r="M44" s="117" t="s">
        <v>136</v>
      </c>
      <c r="N44" s="117" t="s">
        <v>135</v>
      </c>
      <c r="O44" s="127" t="s">
        <v>136</v>
      </c>
      <c r="P44" s="126" t="s">
        <v>135</v>
      </c>
      <c r="Q44" s="117" t="s">
        <v>136</v>
      </c>
      <c r="R44" s="117" t="s">
        <v>135</v>
      </c>
      <c r="S44" s="117" t="s">
        <v>136</v>
      </c>
      <c r="T44" s="117" t="s">
        <v>135</v>
      </c>
      <c r="U44" s="127" t="s">
        <v>136</v>
      </c>
    </row>
    <row r="45" spans="1:21" ht="15.75" customHeight="1" x14ac:dyDescent="0.35">
      <c r="A45" s="261" t="s">
        <v>65</v>
      </c>
      <c r="B45" s="123">
        <v>7984</v>
      </c>
      <c r="C45" s="260"/>
      <c r="D45" s="280"/>
      <c r="E45" s="401"/>
      <c r="F45" s="401"/>
      <c r="G45" s="401"/>
      <c r="H45" s="401"/>
      <c r="I45" s="281"/>
      <c r="J45" s="123">
        <v>2000</v>
      </c>
      <c r="K45" s="124"/>
      <c r="L45" s="124">
        <v>2000</v>
      </c>
      <c r="M45" s="124"/>
      <c r="N45" s="124">
        <v>4000</v>
      </c>
      <c r="O45" s="260"/>
      <c r="P45" s="123">
        <v>1989</v>
      </c>
      <c r="Q45" s="124"/>
      <c r="R45" s="124">
        <v>1995</v>
      </c>
      <c r="S45" s="124"/>
      <c r="T45" s="124">
        <v>3984</v>
      </c>
      <c r="U45" s="260"/>
    </row>
    <row r="46" spans="1:21" ht="16.5" customHeight="1" x14ac:dyDescent="0.35">
      <c r="A46" s="547" t="s">
        <v>291</v>
      </c>
      <c r="B46" s="126">
        <v>7.6013151841058798E-3</v>
      </c>
      <c r="C46" s="94"/>
      <c r="D46" s="282"/>
      <c r="E46" s="289"/>
      <c r="F46" s="290"/>
      <c r="G46" s="289"/>
      <c r="H46" s="290"/>
      <c r="I46" s="283"/>
      <c r="J46" s="203">
        <v>4.6876764929684898E-3</v>
      </c>
      <c r="K46" s="205"/>
      <c r="L46" s="206">
        <v>6.1558143861174296E-3</v>
      </c>
      <c r="M46" s="205"/>
      <c r="N46" s="206">
        <v>5.4217454457825397E-3</v>
      </c>
      <c r="O46" s="204"/>
      <c r="P46" s="203">
        <v>9.8949321515709697E-3</v>
      </c>
      <c r="Q46" s="205"/>
      <c r="R46" s="206">
        <v>9.6846609587035396E-3</v>
      </c>
      <c r="S46" s="205"/>
      <c r="T46" s="206">
        <v>9.7896382172095002E-3</v>
      </c>
      <c r="U46" s="204"/>
    </row>
    <row r="47" spans="1:21" ht="16.5" customHeight="1" x14ac:dyDescent="0.35">
      <c r="A47" s="548"/>
      <c r="B47" s="109"/>
      <c r="C47" s="125"/>
      <c r="D47" s="199"/>
      <c r="E47" s="200"/>
      <c r="F47" s="201"/>
      <c r="G47" s="200"/>
      <c r="H47" s="201"/>
      <c r="I47" s="202"/>
      <c r="J47" s="175"/>
      <c r="K47" s="166"/>
      <c r="L47" s="167"/>
      <c r="M47" s="166"/>
      <c r="N47" s="167"/>
      <c r="O47" s="170"/>
      <c r="P47" s="175"/>
      <c r="Q47" s="166"/>
      <c r="R47" s="167"/>
      <c r="S47" s="166"/>
      <c r="T47" s="167"/>
      <c r="U47" s="170"/>
    </row>
    <row r="48" spans="1:21" ht="16.5" customHeight="1" x14ac:dyDescent="0.35">
      <c r="A48" s="548">
        <v>1</v>
      </c>
      <c r="B48" s="109">
        <v>4.9205504297293E-3</v>
      </c>
      <c r="C48" s="125"/>
      <c r="D48" s="199"/>
      <c r="E48" s="200"/>
      <c r="F48" s="201"/>
      <c r="G48" s="200"/>
      <c r="H48" s="201"/>
      <c r="I48" s="202"/>
      <c r="J48" s="175">
        <v>6.72374798991438E-3</v>
      </c>
      <c r="K48" s="166"/>
      <c r="L48" s="167">
        <v>5.32439140149876E-3</v>
      </c>
      <c r="M48" s="166"/>
      <c r="N48" s="167">
        <v>6.0240696897593E-3</v>
      </c>
      <c r="O48" s="170"/>
      <c r="P48" s="175">
        <v>4.6796616507784397E-3</v>
      </c>
      <c r="Q48" s="166"/>
      <c r="R48" s="167">
        <v>2.9481448030447199E-3</v>
      </c>
      <c r="S48" s="166"/>
      <c r="T48" s="167">
        <v>3.8125993640961398E-3</v>
      </c>
      <c r="U48" s="170"/>
    </row>
    <row r="49" spans="1:21" ht="16.5" customHeight="1" x14ac:dyDescent="0.35">
      <c r="A49" s="548"/>
      <c r="B49" s="109"/>
      <c r="C49" s="125"/>
      <c r="D49" s="199"/>
      <c r="E49" s="200"/>
      <c r="F49" s="201"/>
      <c r="G49" s="200"/>
      <c r="H49" s="201"/>
      <c r="I49" s="202"/>
      <c r="J49" s="175"/>
      <c r="K49" s="166"/>
      <c r="L49" s="167"/>
      <c r="M49" s="166"/>
      <c r="N49" s="167"/>
      <c r="O49" s="170"/>
      <c r="P49" s="175"/>
      <c r="Q49" s="166"/>
      <c r="R49" s="167"/>
      <c r="S49" s="166"/>
      <c r="T49" s="167"/>
      <c r="U49" s="170"/>
    </row>
    <row r="50" spans="1:21" ht="16.5" customHeight="1" x14ac:dyDescent="0.35">
      <c r="A50" s="548">
        <v>2</v>
      </c>
      <c r="B50" s="109">
        <v>1.33517908314899E-2</v>
      </c>
      <c r="C50" s="125"/>
      <c r="D50" s="199"/>
      <c r="E50" s="200"/>
      <c r="F50" s="201"/>
      <c r="G50" s="200"/>
      <c r="H50" s="201"/>
      <c r="I50" s="202"/>
      <c r="J50" s="175">
        <v>1.4090014478864999E-2</v>
      </c>
      <c r="K50" s="166"/>
      <c r="L50" s="167">
        <v>1.52440817179845E-2</v>
      </c>
      <c r="M50" s="166"/>
      <c r="N50" s="167">
        <v>1.46670481033295E-2</v>
      </c>
      <c r="O50" s="170"/>
      <c r="P50" s="175">
        <v>1.40450508145929E-2</v>
      </c>
      <c r="Q50" s="166"/>
      <c r="R50" s="167">
        <v>1.00235085709572E-2</v>
      </c>
      <c r="S50" s="166"/>
      <c r="T50" s="167">
        <v>1.2031251400327901E-2</v>
      </c>
      <c r="U50" s="170"/>
    </row>
    <row r="51" spans="1:21" ht="16.5" customHeight="1" x14ac:dyDescent="0.35">
      <c r="A51" s="548"/>
      <c r="B51" s="109"/>
      <c r="C51" s="125"/>
      <c r="D51" s="199"/>
      <c r="E51" s="200"/>
      <c r="F51" s="201"/>
      <c r="G51" s="200"/>
      <c r="H51" s="201"/>
      <c r="I51" s="202"/>
      <c r="J51" s="175"/>
      <c r="K51" s="166"/>
      <c r="L51" s="167"/>
      <c r="M51" s="166"/>
      <c r="N51" s="167"/>
      <c r="O51" s="170"/>
      <c r="P51" s="175"/>
      <c r="Q51" s="166"/>
      <c r="R51" s="167"/>
      <c r="S51" s="166"/>
      <c r="T51" s="167"/>
      <c r="U51" s="170"/>
    </row>
    <row r="52" spans="1:21" ht="16.5" customHeight="1" x14ac:dyDescent="0.35">
      <c r="A52" s="548">
        <v>3</v>
      </c>
      <c r="B52" s="109">
        <v>2.17774818846053E-2</v>
      </c>
      <c r="C52" s="125"/>
      <c r="D52" s="199"/>
      <c r="E52" s="200"/>
      <c r="F52" s="201"/>
      <c r="G52" s="200"/>
      <c r="H52" s="201"/>
      <c r="I52" s="202"/>
      <c r="J52" s="175">
        <v>2.2824005965764001E-2</v>
      </c>
      <c r="K52" s="166"/>
      <c r="L52" s="167">
        <v>2.37798055600736E-2</v>
      </c>
      <c r="M52" s="166"/>
      <c r="N52" s="167">
        <v>2.33019057669809E-2</v>
      </c>
      <c r="O52" s="170"/>
      <c r="P52" s="175">
        <v>1.9655564151974801E-2</v>
      </c>
      <c r="Q52" s="166"/>
      <c r="R52" s="167">
        <v>2.0836528905533301E-2</v>
      </c>
      <c r="S52" s="166"/>
      <c r="T52" s="167">
        <v>2.0246935816103699E-2</v>
      </c>
      <c r="U52" s="170"/>
    </row>
    <row r="53" spans="1:21" ht="16.5" customHeight="1" x14ac:dyDescent="0.35">
      <c r="A53" s="548"/>
      <c r="B53" s="109"/>
      <c r="C53" s="125"/>
      <c r="D53" s="199"/>
      <c r="E53" s="200"/>
      <c r="F53" s="201"/>
      <c r="G53" s="200"/>
      <c r="H53" s="201"/>
      <c r="I53" s="202"/>
      <c r="J53" s="175"/>
      <c r="K53" s="166"/>
      <c r="L53" s="167"/>
      <c r="M53" s="166"/>
      <c r="N53" s="167"/>
      <c r="O53" s="170"/>
      <c r="P53" s="175"/>
      <c r="Q53" s="166"/>
      <c r="R53" s="167"/>
      <c r="S53" s="166"/>
      <c r="T53" s="167"/>
      <c r="U53" s="170"/>
    </row>
    <row r="54" spans="1:21" ht="16.5" customHeight="1" x14ac:dyDescent="0.35">
      <c r="A54" s="548">
        <v>4</v>
      </c>
      <c r="B54" s="109">
        <v>3.6510535478671099E-2</v>
      </c>
      <c r="C54" s="125"/>
      <c r="D54" s="199"/>
      <c r="E54" s="200"/>
      <c r="F54" s="201"/>
      <c r="G54" s="200"/>
      <c r="H54" s="201"/>
      <c r="I54" s="202"/>
      <c r="J54" s="175">
        <v>3.8121287442818098E-2</v>
      </c>
      <c r="K54" s="166"/>
      <c r="L54" s="167">
        <v>4.1931217724272503E-2</v>
      </c>
      <c r="M54" s="166"/>
      <c r="N54" s="167">
        <v>4.0026252599737501E-2</v>
      </c>
      <c r="O54" s="170"/>
      <c r="P54" s="175">
        <v>3.7242763291208597E-2</v>
      </c>
      <c r="Q54" s="166"/>
      <c r="R54" s="167">
        <v>2.8731453058015999E-2</v>
      </c>
      <c r="S54" s="166"/>
      <c r="T54" s="167">
        <v>3.2980699007448697E-2</v>
      </c>
      <c r="U54" s="170"/>
    </row>
    <row r="55" spans="1:21" ht="16.5" customHeight="1" x14ac:dyDescent="0.35">
      <c r="A55" s="548"/>
      <c r="B55" s="109"/>
      <c r="C55" s="125"/>
      <c r="D55" s="199"/>
      <c r="E55" s="200"/>
      <c r="F55" s="201"/>
      <c r="G55" s="200"/>
      <c r="H55" s="201"/>
      <c r="I55" s="202"/>
      <c r="J55" s="175"/>
      <c r="K55" s="166"/>
      <c r="L55" s="167"/>
      <c r="M55" s="166"/>
      <c r="N55" s="167"/>
      <c r="O55" s="170"/>
      <c r="P55" s="175"/>
      <c r="Q55" s="166"/>
      <c r="R55" s="167"/>
      <c r="S55" s="166"/>
      <c r="T55" s="167"/>
      <c r="U55" s="170"/>
    </row>
    <row r="56" spans="1:21" ht="16.5" customHeight="1" x14ac:dyDescent="0.35">
      <c r="A56" s="548">
        <v>5</v>
      </c>
      <c r="B56" s="109">
        <v>7.1990969013110903E-2</v>
      </c>
      <c r="C56" s="125"/>
      <c r="D56" s="199"/>
      <c r="E56" s="200"/>
      <c r="F56" s="201"/>
      <c r="G56" s="200"/>
      <c r="H56" s="201"/>
      <c r="I56" s="202"/>
      <c r="J56" s="175">
        <v>6.6335620400496606E-2</v>
      </c>
      <c r="K56" s="166"/>
      <c r="L56" s="167">
        <v>7.6996752075560101E-2</v>
      </c>
      <c r="M56" s="166"/>
      <c r="N56" s="167">
        <v>7.1666186283338096E-2</v>
      </c>
      <c r="O56" s="170"/>
      <c r="P56" s="175">
        <v>6.8402388306692805E-2</v>
      </c>
      <c r="Q56" s="166"/>
      <c r="R56" s="167">
        <v>7.6219950351479701E-2</v>
      </c>
      <c r="S56" s="166"/>
      <c r="T56" s="167">
        <v>7.23170560915921E-2</v>
      </c>
      <c r="U56" s="170"/>
    </row>
    <row r="57" spans="1:21" ht="16.5" customHeight="1" x14ac:dyDescent="0.35">
      <c r="A57" s="548"/>
      <c r="B57" s="109"/>
      <c r="C57" s="125"/>
      <c r="D57" s="199"/>
      <c r="E57" s="200"/>
      <c r="F57" s="201"/>
      <c r="G57" s="200"/>
      <c r="H57" s="201"/>
      <c r="I57" s="202"/>
      <c r="J57" s="175"/>
      <c r="K57" s="166"/>
      <c r="L57" s="167"/>
      <c r="M57" s="166"/>
      <c r="N57" s="167"/>
      <c r="O57" s="170"/>
      <c r="P57" s="175"/>
      <c r="Q57" s="166"/>
      <c r="R57" s="167"/>
      <c r="S57" s="166"/>
      <c r="T57" s="167"/>
      <c r="U57" s="170"/>
    </row>
    <row r="58" spans="1:21" ht="16.5" customHeight="1" x14ac:dyDescent="0.35">
      <c r="A58" s="548">
        <v>6</v>
      </c>
      <c r="B58" s="109">
        <v>0.10175576444994</v>
      </c>
      <c r="C58" s="125"/>
      <c r="D58" s="199"/>
      <c r="E58" s="200"/>
      <c r="F58" s="201"/>
      <c r="G58" s="200"/>
      <c r="H58" s="201"/>
      <c r="I58" s="202"/>
      <c r="J58" s="175">
        <v>0.10036525884945199</v>
      </c>
      <c r="K58" s="166"/>
      <c r="L58" s="167">
        <v>9.4642959249105194E-2</v>
      </c>
      <c r="M58" s="166"/>
      <c r="N58" s="167">
        <v>9.7504109024958902E-2</v>
      </c>
      <c r="O58" s="170"/>
      <c r="P58" s="175">
        <v>0.11056218378723499</v>
      </c>
      <c r="Q58" s="166"/>
      <c r="R58" s="167">
        <v>0.101500453102748</v>
      </c>
      <c r="S58" s="166"/>
      <c r="T58" s="167">
        <v>0.10602449480149199</v>
      </c>
      <c r="U58" s="170"/>
    </row>
    <row r="59" spans="1:21" ht="16.5" customHeight="1" x14ac:dyDescent="0.35">
      <c r="A59" s="548"/>
      <c r="B59" s="109"/>
      <c r="C59" s="125"/>
      <c r="D59" s="199"/>
      <c r="E59" s="200"/>
      <c r="F59" s="201"/>
      <c r="G59" s="200"/>
      <c r="H59" s="201"/>
      <c r="I59" s="202"/>
      <c r="J59" s="175"/>
      <c r="K59" s="166"/>
      <c r="L59" s="167"/>
      <c r="M59" s="166"/>
      <c r="N59" s="167"/>
      <c r="O59" s="170"/>
      <c r="P59" s="175"/>
      <c r="Q59" s="166"/>
      <c r="R59" s="167"/>
      <c r="S59" s="166"/>
      <c r="T59" s="167"/>
      <c r="U59" s="170"/>
    </row>
    <row r="60" spans="1:21" ht="16.5" customHeight="1" x14ac:dyDescent="0.35">
      <c r="A60" s="548">
        <v>7</v>
      </c>
      <c r="B60" s="109">
        <v>0.164016841144631</v>
      </c>
      <c r="C60" s="125"/>
      <c r="D60" s="199"/>
      <c r="E60" s="200"/>
      <c r="F60" s="201"/>
      <c r="G60" s="200"/>
      <c r="H60" s="201"/>
      <c r="I60" s="202"/>
      <c r="J60" s="175">
        <v>0.15804498026293301</v>
      </c>
      <c r="K60" s="166"/>
      <c r="L60" s="167">
        <v>0.15581951061733901</v>
      </c>
      <c r="M60" s="166"/>
      <c r="N60" s="167">
        <v>0.15693224543067799</v>
      </c>
      <c r="O60" s="170"/>
      <c r="P60" s="175">
        <v>0.166848157282172</v>
      </c>
      <c r="Q60" s="166"/>
      <c r="R60" s="167">
        <v>0.17539874335040101</v>
      </c>
      <c r="S60" s="166"/>
      <c r="T60" s="167">
        <v>0.17112988905884899</v>
      </c>
      <c r="U60" s="170"/>
    </row>
    <row r="61" spans="1:21" ht="16.5" customHeight="1" x14ac:dyDescent="0.35">
      <c r="A61" s="548"/>
      <c r="B61" s="109"/>
      <c r="C61" s="125"/>
      <c r="D61" s="199"/>
      <c r="E61" s="200"/>
      <c r="F61" s="201"/>
      <c r="G61" s="200"/>
      <c r="H61" s="201"/>
      <c r="I61" s="202"/>
      <c r="J61" s="175"/>
      <c r="K61" s="166"/>
      <c r="L61" s="167"/>
      <c r="M61" s="166"/>
      <c r="N61" s="167"/>
      <c r="O61" s="170"/>
      <c r="P61" s="175"/>
      <c r="Q61" s="166"/>
      <c r="R61" s="167"/>
      <c r="S61" s="166"/>
      <c r="T61" s="167"/>
      <c r="U61" s="170"/>
    </row>
    <row r="62" spans="1:21" ht="16.5" customHeight="1" x14ac:dyDescent="0.35">
      <c r="A62" s="548">
        <v>8</v>
      </c>
      <c r="B62" s="109">
        <v>0.19933600814752001</v>
      </c>
      <c r="C62" s="125"/>
      <c r="D62" s="199"/>
      <c r="E62" s="200"/>
      <c r="F62" s="201"/>
      <c r="G62" s="200"/>
      <c r="H62" s="201"/>
      <c r="I62" s="202"/>
      <c r="J62" s="175">
        <v>0.20650206069024701</v>
      </c>
      <c r="K62" s="166"/>
      <c r="L62" s="167">
        <v>0.203099518742659</v>
      </c>
      <c r="M62" s="166"/>
      <c r="N62" s="167">
        <v>0.204800789701992</v>
      </c>
      <c r="O62" s="170"/>
      <c r="P62" s="175">
        <v>0.198563319755061</v>
      </c>
      <c r="Q62" s="166"/>
      <c r="R62" s="167">
        <v>0.18914941726016199</v>
      </c>
      <c r="S62" s="166"/>
      <c r="T62" s="167">
        <v>0.19384927967250901</v>
      </c>
      <c r="U62" s="170"/>
    </row>
    <row r="63" spans="1:21" ht="16.5" customHeight="1" x14ac:dyDescent="0.35">
      <c r="A63" s="548"/>
      <c r="B63" s="109"/>
      <c r="C63" s="125"/>
      <c r="D63" s="199"/>
      <c r="E63" s="200"/>
      <c r="F63" s="201"/>
      <c r="G63" s="200"/>
      <c r="H63" s="201"/>
      <c r="I63" s="202"/>
      <c r="J63" s="175"/>
      <c r="K63" s="166"/>
      <c r="L63" s="167"/>
      <c r="M63" s="166"/>
      <c r="N63" s="167"/>
      <c r="O63" s="170"/>
      <c r="P63" s="175"/>
      <c r="Q63" s="166"/>
      <c r="R63" s="167"/>
      <c r="S63" s="166"/>
      <c r="T63" s="167"/>
      <c r="U63" s="170"/>
    </row>
    <row r="64" spans="1:21" ht="16.5" customHeight="1" x14ac:dyDescent="0.35">
      <c r="A64" s="548">
        <v>9</v>
      </c>
      <c r="B64" s="109">
        <v>0.13261869376923799</v>
      </c>
      <c r="C64" s="125"/>
      <c r="D64" s="199"/>
      <c r="E64" s="200"/>
      <c r="F64" s="201"/>
      <c r="G64" s="200"/>
      <c r="H64" s="201"/>
      <c r="I64" s="202"/>
      <c r="J64" s="175">
        <v>0.144472302283292</v>
      </c>
      <c r="K64" s="166"/>
      <c r="L64" s="167">
        <v>0.13032992208889599</v>
      </c>
      <c r="M64" s="166"/>
      <c r="N64" s="167">
        <v>0.13740111212598899</v>
      </c>
      <c r="O64" s="170"/>
      <c r="P64" s="175">
        <v>0.11555896660522599</v>
      </c>
      <c r="Q64" s="166"/>
      <c r="R64" s="167">
        <v>0.14003830446038501</v>
      </c>
      <c r="S64" s="166"/>
      <c r="T64" s="167">
        <v>0.12781706890722999</v>
      </c>
      <c r="U64" s="170"/>
    </row>
    <row r="65" spans="1:21" ht="16.5" customHeight="1" x14ac:dyDescent="0.35">
      <c r="A65" s="548"/>
      <c r="B65" s="109"/>
      <c r="C65" s="125"/>
      <c r="D65" s="199"/>
      <c r="E65" s="200"/>
      <c r="F65" s="201"/>
      <c r="G65" s="200"/>
      <c r="H65" s="201"/>
      <c r="I65" s="202"/>
      <c r="J65" s="175"/>
      <c r="K65" s="166"/>
      <c r="L65" s="167"/>
      <c r="M65" s="166"/>
      <c r="N65" s="167"/>
      <c r="O65" s="170"/>
      <c r="P65" s="175"/>
      <c r="Q65" s="166"/>
      <c r="R65" s="167"/>
      <c r="S65" s="166"/>
      <c r="T65" s="167"/>
      <c r="U65" s="170"/>
    </row>
    <row r="66" spans="1:21" ht="16.5" customHeight="1" x14ac:dyDescent="0.35">
      <c r="A66" s="548" t="s">
        <v>292</v>
      </c>
      <c r="B66" s="109">
        <v>0.23889825051135199</v>
      </c>
      <c r="C66" s="125"/>
      <c r="D66" s="199"/>
      <c r="E66" s="200"/>
      <c r="F66" s="201"/>
      <c r="G66" s="200"/>
      <c r="H66" s="201"/>
      <c r="I66" s="202"/>
      <c r="J66" s="175">
        <v>0.22918420765622399</v>
      </c>
      <c r="K66" s="166"/>
      <c r="L66" s="167">
        <v>0.239226854074303</v>
      </c>
      <c r="M66" s="166"/>
      <c r="N66" s="167">
        <v>0.23420553090794499</v>
      </c>
      <c r="O66" s="170"/>
      <c r="P66" s="175">
        <v>0.24689213335065899</v>
      </c>
      <c r="Q66" s="166"/>
      <c r="R66" s="167">
        <v>0.24033737112105499</v>
      </c>
      <c r="S66" s="166"/>
      <c r="T66" s="167">
        <v>0.24360981638394999</v>
      </c>
      <c r="U66" s="170"/>
    </row>
    <row r="67" spans="1:21" ht="16.5" customHeight="1" x14ac:dyDescent="0.35">
      <c r="A67" s="548"/>
      <c r="B67" s="109"/>
      <c r="C67" s="125"/>
      <c r="D67" s="199"/>
      <c r="E67" s="200"/>
      <c r="F67" s="201"/>
      <c r="G67" s="200"/>
      <c r="H67" s="201"/>
      <c r="I67" s="202"/>
      <c r="J67" s="175"/>
      <c r="K67" s="166"/>
      <c r="L67" s="167"/>
      <c r="M67" s="166"/>
      <c r="N67" s="167"/>
      <c r="O67" s="170"/>
      <c r="P67" s="175"/>
      <c r="Q67" s="166"/>
      <c r="R67" s="167"/>
      <c r="S67" s="166"/>
      <c r="T67" s="167"/>
      <c r="U67" s="170"/>
    </row>
    <row r="68" spans="1:21" ht="16.5" customHeight="1" x14ac:dyDescent="0.35">
      <c r="A68" s="548" t="s">
        <v>91</v>
      </c>
      <c r="B68" s="109">
        <v>7.3154383080338298E-4</v>
      </c>
      <c r="C68" s="125"/>
      <c r="D68" s="199"/>
      <c r="E68" s="200"/>
      <c r="F68" s="201"/>
      <c r="G68" s="200"/>
      <c r="H68" s="201"/>
      <c r="I68" s="202"/>
      <c r="J68" s="175">
        <v>5.9964549910053195E-4</v>
      </c>
      <c r="K68" s="166"/>
      <c r="L68" s="167">
        <v>6.6034948778353401E-4</v>
      </c>
      <c r="M68" s="166"/>
      <c r="N68" s="167">
        <v>6.2999749370002496E-4</v>
      </c>
      <c r="O68" s="170"/>
      <c r="P68" s="175">
        <v>1.6695103108836399E-3</v>
      </c>
      <c r="Q68" s="166"/>
      <c r="R68" s="167"/>
      <c r="S68" s="166"/>
      <c r="T68" s="167">
        <v>8.3349798464547496E-4</v>
      </c>
      <c r="U68" s="170"/>
    </row>
    <row r="69" spans="1:21" ht="16.5" customHeight="1" x14ac:dyDescent="0.35">
      <c r="A69" s="548"/>
      <c r="B69" s="109"/>
      <c r="C69" s="125"/>
      <c r="D69" s="199"/>
      <c r="E69" s="200"/>
      <c r="F69" s="201"/>
      <c r="G69" s="200"/>
      <c r="H69" s="201"/>
      <c r="I69" s="202"/>
      <c r="J69" s="175"/>
      <c r="K69" s="166"/>
      <c r="L69" s="167"/>
      <c r="M69" s="166"/>
      <c r="N69" s="167"/>
      <c r="O69" s="170"/>
      <c r="P69" s="175"/>
      <c r="Q69" s="166"/>
      <c r="R69" s="167"/>
      <c r="S69" s="166"/>
      <c r="T69" s="167"/>
      <c r="U69" s="170"/>
    </row>
    <row r="70" spans="1:21" ht="16.5" customHeight="1" x14ac:dyDescent="0.35">
      <c r="A70" s="548" t="s">
        <v>99</v>
      </c>
      <c r="B70" s="109">
        <v>6.4902553248034596E-3</v>
      </c>
      <c r="C70" s="125"/>
      <c r="D70" s="199"/>
      <c r="E70" s="200"/>
      <c r="F70" s="201"/>
      <c r="G70" s="200"/>
      <c r="H70" s="201"/>
      <c r="I70" s="202"/>
      <c r="J70" s="175">
        <v>8.0491919879262103E-3</v>
      </c>
      <c r="K70" s="166"/>
      <c r="L70" s="167">
        <v>6.7888228744067804E-3</v>
      </c>
      <c r="M70" s="166"/>
      <c r="N70" s="167">
        <v>7.4190074258099299E-3</v>
      </c>
      <c r="O70" s="170"/>
      <c r="P70" s="175">
        <v>5.9853685419441098E-3</v>
      </c>
      <c r="Q70" s="166"/>
      <c r="R70" s="167">
        <v>5.1314640575145102E-3</v>
      </c>
      <c r="S70" s="166"/>
      <c r="T70" s="167">
        <v>5.5577732945476703E-3</v>
      </c>
      <c r="U70" s="170"/>
    </row>
    <row r="71" spans="1:21" ht="16.5" customHeight="1" x14ac:dyDescent="0.35">
      <c r="A71" s="549"/>
      <c r="B71" s="110"/>
      <c r="C71" s="142"/>
      <c r="D71" s="384"/>
      <c r="E71" s="385"/>
      <c r="F71" s="386"/>
      <c r="G71" s="385"/>
      <c r="H71" s="386"/>
      <c r="I71" s="390"/>
      <c r="J71" s="229"/>
      <c r="K71" s="232"/>
      <c r="L71" s="234"/>
      <c r="M71" s="232"/>
      <c r="N71" s="234"/>
      <c r="O71" s="230"/>
      <c r="P71" s="229"/>
      <c r="Q71" s="232"/>
      <c r="R71" s="234"/>
      <c r="S71" s="232"/>
      <c r="T71" s="234"/>
      <c r="U71" s="230"/>
    </row>
    <row r="72" spans="1:21" ht="16.5" customHeight="1" x14ac:dyDescent="0.35">
      <c r="A72" s="551" t="s">
        <v>315</v>
      </c>
      <c r="B72" s="109">
        <v>0.37151694428059001</v>
      </c>
      <c r="C72" s="125"/>
      <c r="D72" s="199"/>
      <c r="E72" s="200"/>
      <c r="F72" s="201"/>
      <c r="G72" s="200"/>
      <c r="H72" s="201"/>
      <c r="I72" s="202"/>
      <c r="J72" s="175">
        <v>0.37365650993951499</v>
      </c>
      <c r="K72" s="166"/>
      <c r="L72" s="167">
        <v>0.36955677616319998</v>
      </c>
      <c r="M72" s="166"/>
      <c r="N72" s="167">
        <v>0.37160664303393398</v>
      </c>
      <c r="O72" s="170"/>
      <c r="P72" s="175">
        <v>0.36245109995588498</v>
      </c>
      <c r="Q72" s="166"/>
      <c r="R72" s="167">
        <v>0.38037567558143998</v>
      </c>
      <c r="S72" s="166"/>
      <c r="T72" s="167">
        <v>0.37142688529117901</v>
      </c>
      <c r="U72" s="170"/>
    </row>
    <row r="73" spans="1:21" ht="16.5" customHeight="1" x14ac:dyDescent="0.35">
      <c r="A73" s="552"/>
      <c r="B73" s="109"/>
      <c r="C73" s="125"/>
      <c r="D73" s="199"/>
      <c r="E73" s="200"/>
      <c r="F73" s="201"/>
      <c r="G73" s="200"/>
      <c r="H73" s="201"/>
      <c r="I73" s="202"/>
      <c r="J73" s="175"/>
      <c r="K73" s="166"/>
      <c r="L73" s="167"/>
      <c r="M73" s="166"/>
      <c r="N73" s="167"/>
      <c r="O73" s="170"/>
      <c r="P73" s="175"/>
      <c r="Q73" s="166"/>
      <c r="R73" s="167"/>
      <c r="S73" s="166"/>
      <c r="T73" s="167"/>
      <c r="U73" s="170"/>
    </row>
    <row r="74" spans="1:21" ht="16.5" customHeight="1" x14ac:dyDescent="0.35">
      <c r="A74" s="552" t="s">
        <v>316</v>
      </c>
      <c r="B74" s="109">
        <v>0.363352849292151</v>
      </c>
      <c r="C74" s="125"/>
      <c r="D74" s="199"/>
      <c r="E74" s="200"/>
      <c r="F74" s="201"/>
      <c r="G74" s="200"/>
      <c r="H74" s="201"/>
      <c r="I74" s="202"/>
      <c r="J74" s="175">
        <v>0.36454704095318002</v>
      </c>
      <c r="K74" s="166"/>
      <c r="L74" s="167">
        <v>0.35891902935999798</v>
      </c>
      <c r="M74" s="166"/>
      <c r="N74" s="167">
        <v>0.36173303513267002</v>
      </c>
      <c r="O74" s="170"/>
      <c r="P74" s="175">
        <v>0.36541147703723298</v>
      </c>
      <c r="Q74" s="166"/>
      <c r="R74" s="167">
        <v>0.364548160610563</v>
      </c>
      <c r="S74" s="166"/>
      <c r="T74" s="167">
        <v>0.36497916873135799</v>
      </c>
      <c r="U74" s="170"/>
    </row>
    <row r="75" spans="1:21" ht="16.5" customHeight="1" x14ac:dyDescent="0.35">
      <c r="A75" s="552"/>
      <c r="B75" s="109"/>
      <c r="C75" s="125"/>
      <c r="D75" s="199"/>
      <c r="E75" s="200"/>
      <c r="F75" s="201"/>
      <c r="G75" s="200"/>
      <c r="H75" s="201"/>
      <c r="I75" s="202"/>
      <c r="J75" s="175"/>
      <c r="K75" s="166"/>
      <c r="L75" s="167"/>
      <c r="M75" s="166"/>
      <c r="N75" s="167"/>
      <c r="O75" s="170"/>
      <c r="P75" s="175"/>
      <c r="Q75" s="166"/>
      <c r="R75" s="167"/>
      <c r="S75" s="166"/>
      <c r="T75" s="167"/>
      <c r="U75" s="170"/>
    </row>
    <row r="76" spans="1:21" ht="16.5" customHeight="1" x14ac:dyDescent="0.35">
      <c r="A76" s="552" t="s">
        <v>317</v>
      </c>
      <c r="B76" s="109">
        <v>0.17374673346305</v>
      </c>
      <c r="C76" s="125"/>
      <c r="D76" s="199"/>
      <c r="E76" s="200"/>
      <c r="F76" s="201"/>
      <c r="G76" s="200"/>
      <c r="H76" s="201"/>
      <c r="I76" s="202"/>
      <c r="J76" s="175">
        <v>0.166700879249949</v>
      </c>
      <c r="K76" s="166"/>
      <c r="L76" s="167">
        <v>0.17163971132466499</v>
      </c>
      <c r="M76" s="166"/>
      <c r="N76" s="167">
        <v>0.169170295308297</v>
      </c>
      <c r="O76" s="170"/>
      <c r="P76" s="175">
        <v>0.17896457209392799</v>
      </c>
      <c r="Q76" s="166"/>
      <c r="R76" s="167">
        <v>0.17772040345422799</v>
      </c>
      <c r="S76" s="166"/>
      <c r="T76" s="167">
        <v>0.17834155089308401</v>
      </c>
      <c r="U76" s="170"/>
    </row>
    <row r="77" spans="1:21" ht="16.5" customHeight="1" x14ac:dyDescent="0.35">
      <c r="A77" s="552"/>
      <c r="B77" s="109"/>
      <c r="C77" s="125"/>
      <c r="D77" s="199"/>
      <c r="E77" s="200"/>
      <c r="F77" s="201"/>
      <c r="G77" s="200"/>
      <c r="H77" s="201"/>
      <c r="I77" s="202"/>
      <c r="J77" s="175"/>
      <c r="K77" s="166"/>
      <c r="L77" s="167"/>
      <c r="M77" s="166"/>
      <c r="N77" s="167"/>
      <c r="O77" s="170"/>
      <c r="P77" s="175"/>
      <c r="Q77" s="166"/>
      <c r="R77" s="167"/>
      <c r="S77" s="166"/>
      <c r="T77" s="167"/>
      <c r="U77" s="170"/>
    </row>
    <row r="78" spans="1:21" ht="16.5" customHeight="1" x14ac:dyDescent="0.35">
      <c r="A78" s="552" t="s">
        <v>318</v>
      </c>
      <c r="B78" s="109">
        <v>8.4161673808601498E-2</v>
      </c>
      <c r="C78" s="125"/>
      <c r="D78" s="199"/>
      <c r="E78" s="200"/>
      <c r="F78" s="201"/>
      <c r="G78" s="200"/>
      <c r="H78" s="201"/>
      <c r="I78" s="202"/>
      <c r="J78" s="175">
        <v>8.6446732370329904E-2</v>
      </c>
      <c r="K78" s="166"/>
      <c r="L78" s="167">
        <v>9.2435310789946795E-2</v>
      </c>
      <c r="M78" s="166"/>
      <c r="N78" s="167">
        <v>8.9441021605589796E-2</v>
      </c>
      <c r="O78" s="170"/>
      <c r="P78" s="175">
        <v>8.5517972060125597E-2</v>
      </c>
      <c r="Q78" s="166"/>
      <c r="R78" s="167">
        <v>7.2224296296254695E-2</v>
      </c>
      <c r="S78" s="166"/>
      <c r="T78" s="167">
        <v>7.8861123805185895E-2</v>
      </c>
      <c r="U78" s="170"/>
    </row>
    <row r="79" spans="1:21" ht="16.5" customHeight="1" x14ac:dyDescent="0.35">
      <c r="A79" s="553"/>
      <c r="B79" s="110"/>
      <c r="C79" s="142"/>
      <c r="D79" s="384"/>
      <c r="E79" s="385"/>
      <c r="F79" s="386"/>
      <c r="G79" s="385"/>
      <c r="H79" s="386"/>
      <c r="I79" s="390"/>
      <c r="J79" s="229"/>
      <c r="K79" s="232"/>
      <c r="L79" s="234"/>
      <c r="M79" s="232"/>
      <c r="N79" s="234"/>
      <c r="O79" s="230"/>
      <c r="P79" s="229"/>
      <c r="Q79" s="232"/>
      <c r="R79" s="234"/>
      <c r="S79" s="232"/>
      <c r="T79" s="234"/>
      <c r="U79" s="230"/>
    </row>
    <row r="80" spans="1:21" ht="15.75" customHeight="1" x14ac:dyDescent="0.35"/>
    <row r="81" spans="1:21" ht="72.650000000000006" customHeight="1" x14ac:dyDescent="0.35">
      <c r="A81" s="498" t="s">
        <v>294</v>
      </c>
      <c r="B81" s="465" t="s">
        <v>159</v>
      </c>
      <c r="C81" s="466"/>
      <c r="D81" s="446">
        <v>2021</v>
      </c>
      <c r="E81" s="447"/>
      <c r="F81" s="447"/>
      <c r="G81" s="447"/>
      <c r="H81" s="447"/>
      <c r="I81" s="448"/>
      <c r="J81" s="446">
        <v>2022</v>
      </c>
      <c r="K81" s="447"/>
      <c r="L81" s="447"/>
      <c r="M81" s="447"/>
      <c r="N81" s="447"/>
      <c r="O81" s="448"/>
      <c r="P81" s="446">
        <v>2023</v>
      </c>
      <c r="Q81" s="447"/>
      <c r="R81" s="447"/>
      <c r="S81" s="447"/>
      <c r="T81" s="447"/>
      <c r="U81" s="448"/>
    </row>
    <row r="82" spans="1:21" ht="14.5" customHeight="1" x14ac:dyDescent="0.35">
      <c r="A82" s="496"/>
      <c r="B82" s="472"/>
      <c r="C82" s="474"/>
      <c r="D82" s="472" t="s">
        <v>108</v>
      </c>
      <c r="E82" s="473"/>
      <c r="F82" s="473" t="s">
        <v>109</v>
      </c>
      <c r="G82" s="473"/>
      <c r="H82" s="473" t="s">
        <v>60</v>
      </c>
      <c r="I82" s="474"/>
      <c r="J82" s="472" t="s">
        <v>61</v>
      </c>
      <c r="K82" s="473"/>
      <c r="L82" s="473" t="s">
        <v>62</v>
      </c>
      <c r="M82" s="473"/>
      <c r="N82" s="473" t="s">
        <v>60</v>
      </c>
      <c r="O82" s="474"/>
      <c r="P82" s="472" t="s">
        <v>63</v>
      </c>
      <c r="Q82" s="473"/>
      <c r="R82" s="473" t="s">
        <v>64</v>
      </c>
      <c r="S82" s="473"/>
      <c r="T82" s="473" t="s">
        <v>60</v>
      </c>
      <c r="U82" s="474"/>
    </row>
    <row r="83" spans="1:21" ht="15.75" customHeight="1" x14ac:dyDescent="0.35">
      <c r="A83" s="497"/>
      <c r="B83" s="452"/>
      <c r="C83" s="454"/>
      <c r="D83" s="115" t="s">
        <v>130</v>
      </c>
      <c r="E83" s="113"/>
      <c r="F83" s="113" t="s">
        <v>131</v>
      </c>
      <c r="G83" s="113"/>
      <c r="H83" s="113"/>
      <c r="I83" s="112"/>
      <c r="J83" s="115" t="s">
        <v>133</v>
      </c>
      <c r="K83" s="113"/>
      <c r="L83" s="113" t="s">
        <v>134</v>
      </c>
      <c r="M83" s="113"/>
      <c r="N83" s="113"/>
      <c r="O83" s="112"/>
      <c r="P83" s="115" t="s">
        <v>160</v>
      </c>
      <c r="Q83" s="113"/>
      <c r="R83" s="113" t="s">
        <v>161</v>
      </c>
      <c r="S83" s="113"/>
      <c r="T83" s="113"/>
      <c r="U83" s="112"/>
    </row>
    <row r="84" spans="1:21" x14ac:dyDescent="0.35">
      <c r="A84" s="245"/>
      <c r="B84" s="126" t="s">
        <v>135</v>
      </c>
      <c r="C84" s="127" t="s">
        <v>136</v>
      </c>
      <c r="D84" s="369" t="s">
        <v>135</v>
      </c>
      <c r="E84" s="374" t="s">
        <v>136</v>
      </c>
      <c r="F84" s="374" t="s">
        <v>135</v>
      </c>
      <c r="G84" s="374" t="s">
        <v>136</v>
      </c>
      <c r="H84" s="374" t="s">
        <v>135</v>
      </c>
      <c r="I84" s="389" t="s">
        <v>136</v>
      </c>
      <c r="J84" s="126" t="s">
        <v>135</v>
      </c>
      <c r="K84" s="117" t="s">
        <v>136</v>
      </c>
      <c r="L84" s="117" t="s">
        <v>135</v>
      </c>
      <c r="M84" s="117" t="s">
        <v>136</v>
      </c>
      <c r="N84" s="117" t="s">
        <v>135</v>
      </c>
      <c r="O84" s="127" t="s">
        <v>136</v>
      </c>
      <c r="P84" s="126" t="s">
        <v>135</v>
      </c>
      <c r="Q84" s="117" t="s">
        <v>136</v>
      </c>
      <c r="R84" s="117" t="s">
        <v>135</v>
      </c>
      <c r="S84" s="117" t="s">
        <v>136</v>
      </c>
      <c r="T84" s="117" t="s">
        <v>135</v>
      </c>
      <c r="U84" s="127" t="s">
        <v>136</v>
      </c>
    </row>
    <row r="85" spans="1:21" ht="15.75" customHeight="1" x14ac:dyDescent="0.35">
      <c r="A85" s="261" t="s">
        <v>65</v>
      </c>
      <c r="B85" s="123">
        <v>7984</v>
      </c>
      <c r="C85" s="260"/>
      <c r="D85" s="280"/>
      <c r="E85" s="401"/>
      <c r="F85" s="401"/>
      <c r="G85" s="401"/>
      <c r="H85" s="401"/>
      <c r="I85" s="281"/>
      <c r="J85" s="123">
        <v>2000</v>
      </c>
      <c r="K85" s="124"/>
      <c r="L85" s="124">
        <v>2000</v>
      </c>
      <c r="M85" s="124"/>
      <c r="N85" s="124">
        <v>4000</v>
      </c>
      <c r="O85" s="260"/>
      <c r="P85" s="123">
        <v>1989</v>
      </c>
      <c r="Q85" s="124"/>
      <c r="R85" s="124">
        <v>1995</v>
      </c>
      <c r="S85" s="124"/>
      <c r="T85" s="124">
        <v>3984</v>
      </c>
      <c r="U85" s="260"/>
    </row>
    <row r="86" spans="1:21" ht="16.5" customHeight="1" x14ac:dyDescent="0.35">
      <c r="A86" s="547" t="s">
        <v>291</v>
      </c>
      <c r="B86" s="126">
        <v>1.8224708245634599E-2</v>
      </c>
      <c r="C86" s="94"/>
      <c r="D86" s="282"/>
      <c r="E86" s="289"/>
      <c r="F86" s="290"/>
      <c r="G86" s="289"/>
      <c r="H86" s="290"/>
      <c r="I86" s="283"/>
      <c r="J86" s="203">
        <v>1.46431754780352E-2</v>
      </c>
      <c r="K86" s="205"/>
      <c r="L86" s="206">
        <v>1.49549912233327E-2</v>
      </c>
      <c r="M86" s="205"/>
      <c r="N86" s="206">
        <v>1.4799083352009201E-2</v>
      </c>
      <c r="O86" s="204"/>
      <c r="P86" s="203">
        <v>2.4959463109500899E-2</v>
      </c>
      <c r="Q86" s="205"/>
      <c r="R86" s="206">
        <v>1.8378629205441002E-2</v>
      </c>
      <c r="S86" s="205"/>
      <c r="T86" s="206">
        <v>2.16640906731317E-2</v>
      </c>
      <c r="U86" s="204"/>
    </row>
    <row r="87" spans="1:21" ht="16.5" customHeight="1" x14ac:dyDescent="0.35">
      <c r="A87" s="548"/>
      <c r="B87" s="109"/>
      <c r="C87" s="125"/>
      <c r="D87" s="199"/>
      <c r="E87" s="200"/>
      <c r="F87" s="201"/>
      <c r="G87" s="200"/>
      <c r="H87" s="201"/>
      <c r="I87" s="202"/>
      <c r="J87" s="175"/>
      <c r="K87" s="166"/>
      <c r="L87" s="167"/>
      <c r="M87" s="166"/>
      <c r="N87" s="167"/>
      <c r="O87" s="170"/>
      <c r="P87" s="175"/>
      <c r="Q87" s="166"/>
      <c r="R87" s="167"/>
      <c r="S87" s="166"/>
      <c r="T87" s="167"/>
      <c r="U87" s="170"/>
    </row>
    <row r="88" spans="1:21" ht="16.5" customHeight="1" x14ac:dyDescent="0.35">
      <c r="A88" s="548">
        <v>1</v>
      </c>
      <c r="B88" s="109">
        <v>1.31817716697604E-2</v>
      </c>
      <c r="C88" s="125"/>
      <c r="D88" s="199"/>
      <c r="E88" s="200"/>
      <c r="F88" s="201"/>
      <c r="G88" s="200"/>
      <c r="H88" s="201"/>
      <c r="I88" s="202"/>
      <c r="J88" s="175">
        <v>1.9499215470751199E-2</v>
      </c>
      <c r="K88" s="166"/>
      <c r="L88" s="167">
        <v>1.5000648222488E-2</v>
      </c>
      <c r="M88" s="166"/>
      <c r="N88" s="167">
        <v>1.72499318275007E-2</v>
      </c>
      <c r="O88" s="170"/>
      <c r="P88" s="175">
        <v>8.7034786543576607E-3</v>
      </c>
      <c r="Q88" s="166"/>
      <c r="R88" s="167">
        <v>9.4898840202529491E-3</v>
      </c>
      <c r="S88" s="166"/>
      <c r="T88" s="167">
        <v>9.0972735144566799E-3</v>
      </c>
      <c r="U88" s="170"/>
    </row>
    <row r="89" spans="1:21" ht="16.5" customHeight="1" x14ac:dyDescent="0.35">
      <c r="A89" s="548"/>
      <c r="B89" s="109"/>
      <c r="C89" s="125"/>
      <c r="D89" s="199"/>
      <c r="E89" s="200"/>
      <c r="F89" s="201"/>
      <c r="G89" s="200"/>
      <c r="H89" s="201"/>
      <c r="I89" s="202"/>
      <c r="J89" s="175"/>
      <c r="K89" s="166"/>
      <c r="L89" s="167"/>
      <c r="M89" s="166"/>
      <c r="N89" s="167"/>
      <c r="O89" s="170"/>
      <c r="P89" s="175"/>
      <c r="Q89" s="166"/>
      <c r="R89" s="167"/>
      <c r="S89" s="166"/>
      <c r="T89" s="167"/>
      <c r="U89" s="170"/>
    </row>
    <row r="90" spans="1:21" ht="16.5" customHeight="1" x14ac:dyDescent="0.35">
      <c r="A90" s="548">
        <v>2</v>
      </c>
      <c r="B90" s="109">
        <v>2.7422489597108399E-2</v>
      </c>
      <c r="C90" s="125"/>
      <c r="D90" s="199"/>
      <c r="E90" s="200"/>
      <c r="F90" s="201"/>
      <c r="G90" s="200"/>
      <c r="H90" s="201"/>
      <c r="I90" s="202"/>
      <c r="J90" s="175">
        <v>3.17771614523343E-2</v>
      </c>
      <c r="K90" s="166"/>
      <c r="L90" s="167">
        <v>3.3650382877467903E-2</v>
      </c>
      <c r="M90" s="166"/>
      <c r="N90" s="167">
        <v>3.2713772172862303E-2</v>
      </c>
      <c r="O90" s="170"/>
      <c r="P90" s="175">
        <v>2.32164505359891E-2</v>
      </c>
      <c r="Q90" s="166"/>
      <c r="R90" s="167">
        <v>2.1006791057507999E-2</v>
      </c>
      <c r="S90" s="166"/>
      <c r="T90" s="167">
        <v>2.2109956884074199E-2</v>
      </c>
      <c r="U90" s="170"/>
    </row>
    <row r="91" spans="1:21" ht="16.5" customHeight="1" x14ac:dyDescent="0.35">
      <c r="A91" s="548"/>
      <c r="B91" s="109"/>
      <c r="C91" s="125"/>
      <c r="D91" s="199"/>
      <c r="E91" s="200"/>
      <c r="F91" s="201"/>
      <c r="G91" s="200"/>
      <c r="H91" s="201"/>
      <c r="I91" s="202"/>
      <c r="J91" s="175"/>
      <c r="K91" s="166"/>
      <c r="L91" s="167"/>
      <c r="M91" s="166"/>
      <c r="N91" s="167"/>
      <c r="O91" s="170"/>
      <c r="P91" s="175"/>
      <c r="Q91" s="166"/>
      <c r="R91" s="167"/>
      <c r="S91" s="166"/>
      <c r="T91" s="167"/>
      <c r="U91" s="170"/>
    </row>
    <row r="92" spans="1:21" ht="16.5" customHeight="1" x14ac:dyDescent="0.35">
      <c r="A92" s="548">
        <v>3</v>
      </c>
      <c r="B92" s="109">
        <v>4.8860249290516203E-2</v>
      </c>
      <c r="C92" s="125"/>
      <c r="D92" s="199"/>
      <c r="E92" s="200"/>
      <c r="F92" s="201"/>
      <c r="G92" s="200"/>
      <c r="H92" s="201"/>
      <c r="I92" s="202"/>
      <c r="J92" s="175">
        <v>4.7958502428062197E-2</v>
      </c>
      <c r="K92" s="166"/>
      <c r="L92" s="167">
        <v>5.8441259918836697E-2</v>
      </c>
      <c r="M92" s="166"/>
      <c r="N92" s="167">
        <v>5.3199881218001198E-2</v>
      </c>
      <c r="O92" s="170"/>
      <c r="P92" s="175">
        <v>4.2112807044024203E-2</v>
      </c>
      <c r="Q92" s="166"/>
      <c r="R92" s="167">
        <v>4.6886382017315702E-2</v>
      </c>
      <c r="S92" s="166"/>
      <c r="T92" s="167">
        <v>4.4503189117065398E-2</v>
      </c>
      <c r="U92" s="170"/>
    </row>
    <row r="93" spans="1:21" ht="16.5" customHeight="1" x14ac:dyDescent="0.35">
      <c r="A93" s="548"/>
      <c r="B93" s="109"/>
      <c r="C93" s="125"/>
      <c r="D93" s="199"/>
      <c r="E93" s="200"/>
      <c r="F93" s="201"/>
      <c r="G93" s="200"/>
      <c r="H93" s="201"/>
      <c r="I93" s="202"/>
      <c r="J93" s="175"/>
      <c r="K93" s="166"/>
      <c r="L93" s="167"/>
      <c r="M93" s="166"/>
      <c r="N93" s="167"/>
      <c r="O93" s="170"/>
      <c r="P93" s="175"/>
      <c r="Q93" s="166"/>
      <c r="R93" s="167"/>
      <c r="S93" s="166"/>
      <c r="T93" s="167"/>
      <c r="U93" s="170"/>
    </row>
    <row r="94" spans="1:21" ht="16.5" customHeight="1" x14ac:dyDescent="0.35">
      <c r="A94" s="548">
        <v>4</v>
      </c>
      <c r="B94" s="109">
        <v>6.2603376541175704E-2</v>
      </c>
      <c r="C94" s="125"/>
      <c r="D94" s="199"/>
      <c r="E94" s="200"/>
      <c r="F94" s="201"/>
      <c r="G94" s="200"/>
      <c r="H94" s="201"/>
      <c r="I94" s="202"/>
      <c r="J94" s="175">
        <v>6.9388342895917499E-2</v>
      </c>
      <c r="K94" s="166"/>
      <c r="L94" s="167">
        <v>6.6544357268929405E-2</v>
      </c>
      <c r="M94" s="166"/>
      <c r="N94" s="167">
        <v>6.7966350070336495E-2</v>
      </c>
      <c r="O94" s="170"/>
      <c r="P94" s="175">
        <v>5.7321971486480598E-2</v>
      </c>
      <c r="Q94" s="166"/>
      <c r="R94" s="167">
        <v>5.7116068529001099E-2</v>
      </c>
      <c r="S94" s="166"/>
      <c r="T94" s="167">
        <v>5.7218864959171598E-2</v>
      </c>
      <c r="U94" s="170"/>
    </row>
    <row r="95" spans="1:21" ht="16.5" customHeight="1" x14ac:dyDescent="0.35">
      <c r="A95" s="548"/>
      <c r="B95" s="109"/>
      <c r="C95" s="125"/>
      <c r="D95" s="199"/>
      <c r="E95" s="200"/>
      <c r="F95" s="201"/>
      <c r="G95" s="200"/>
      <c r="H95" s="201"/>
      <c r="I95" s="202"/>
      <c r="J95" s="175"/>
      <c r="K95" s="166"/>
      <c r="L95" s="167"/>
      <c r="M95" s="166"/>
      <c r="N95" s="167"/>
      <c r="O95" s="170"/>
      <c r="P95" s="175"/>
      <c r="Q95" s="166"/>
      <c r="R95" s="167"/>
      <c r="S95" s="166"/>
      <c r="T95" s="167"/>
      <c r="U95" s="170"/>
    </row>
    <row r="96" spans="1:21" ht="16.5" customHeight="1" x14ac:dyDescent="0.35">
      <c r="A96" s="548">
        <v>5</v>
      </c>
      <c r="B96" s="109">
        <v>0.109410609818913</v>
      </c>
      <c r="C96" s="125"/>
      <c r="D96" s="199"/>
      <c r="E96" s="200"/>
      <c r="F96" s="201"/>
      <c r="G96" s="200"/>
      <c r="H96" s="201"/>
      <c r="I96" s="202"/>
      <c r="J96" s="175">
        <v>0.11403156132895299</v>
      </c>
      <c r="K96" s="166"/>
      <c r="L96" s="167">
        <v>0.112649930415976</v>
      </c>
      <c r="M96" s="166"/>
      <c r="N96" s="167">
        <v>0.113340745866593</v>
      </c>
      <c r="O96" s="170"/>
      <c r="P96" s="175">
        <v>0.103018802672244</v>
      </c>
      <c r="Q96" s="166"/>
      <c r="R96" s="167">
        <v>0.10790322139542401</v>
      </c>
      <c r="S96" s="166"/>
      <c r="T96" s="167">
        <v>0.10546469008753399</v>
      </c>
      <c r="U96" s="170"/>
    </row>
    <row r="97" spans="1:21" ht="16.5" customHeight="1" x14ac:dyDescent="0.35">
      <c r="A97" s="548"/>
      <c r="B97" s="109"/>
      <c r="C97" s="125"/>
      <c r="D97" s="199"/>
      <c r="E97" s="200"/>
      <c r="F97" s="201"/>
      <c r="G97" s="200"/>
      <c r="H97" s="201"/>
      <c r="I97" s="202"/>
      <c r="J97" s="175"/>
      <c r="K97" s="166"/>
      <c r="L97" s="167"/>
      <c r="M97" s="166"/>
      <c r="N97" s="167"/>
      <c r="O97" s="170"/>
      <c r="P97" s="175"/>
      <c r="Q97" s="166"/>
      <c r="R97" s="167"/>
      <c r="S97" s="166"/>
      <c r="T97" s="167"/>
      <c r="U97" s="170"/>
    </row>
    <row r="98" spans="1:21" ht="16.5" customHeight="1" x14ac:dyDescent="0.35">
      <c r="A98" s="548">
        <v>6</v>
      </c>
      <c r="B98" s="109">
        <v>0.13750589900890001</v>
      </c>
      <c r="C98" s="125"/>
      <c r="D98" s="199"/>
      <c r="E98" s="200"/>
      <c r="F98" s="201"/>
      <c r="G98" s="200"/>
      <c r="H98" s="201"/>
      <c r="I98" s="202"/>
      <c r="J98" s="175">
        <v>0.14624129678063799</v>
      </c>
      <c r="K98" s="166"/>
      <c r="L98" s="167">
        <v>0.13093296107774</v>
      </c>
      <c r="M98" s="166"/>
      <c r="N98" s="167">
        <v>0.13858712886412899</v>
      </c>
      <c r="O98" s="170"/>
      <c r="P98" s="175">
        <v>0.14523378266775699</v>
      </c>
      <c r="Q98" s="166"/>
      <c r="R98" s="167">
        <v>0.127633377892063</v>
      </c>
      <c r="S98" s="166"/>
      <c r="T98" s="167">
        <v>0.136420326863777</v>
      </c>
      <c r="U98" s="170"/>
    </row>
    <row r="99" spans="1:21" ht="16.5" customHeight="1" x14ac:dyDescent="0.35">
      <c r="A99" s="548"/>
      <c r="B99" s="109"/>
      <c r="C99" s="125"/>
      <c r="D99" s="199"/>
      <c r="E99" s="200"/>
      <c r="F99" s="201"/>
      <c r="G99" s="200"/>
      <c r="H99" s="201"/>
      <c r="I99" s="202"/>
      <c r="J99" s="175"/>
      <c r="K99" s="166"/>
      <c r="L99" s="167"/>
      <c r="M99" s="166"/>
      <c r="N99" s="167"/>
      <c r="O99" s="170"/>
      <c r="P99" s="175"/>
      <c r="Q99" s="166"/>
      <c r="R99" s="167"/>
      <c r="S99" s="166"/>
      <c r="T99" s="167"/>
      <c r="U99" s="170"/>
    </row>
    <row r="100" spans="1:21" ht="16.5" customHeight="1" x14ac:dyDescent="0.35">
      <c r="A100" s="548">
        <v>7</v>
      </c>
      <c r="B100" s="109">
        <v>0.174908335406046</v>
      </c>
      <c r="C100" s="125"/>
      <c r="D100" s="199"/>
      <c r="E100" s="200"/>
      <c r="F100" s="201"/>
      <c r="G100" s="200"/>
      <c r="H100" s="201"/>
      <c r="I100" s="202"/>
      <c r="J100" s="175">
        <v>0.18353086272470401</v>
      </c>
      <c r="K100" s="166"/>
      <c r="L100" s="167">
        <v>0.17376119778541799</v>
      </c>
      <c r="M100" s="166"/>
      <c r="N100" s="167">
        <v>0.17864603021354</v>
      </c>
      <c r="O100" s="170"/>
      <c r="P100" s="175">
        <v>0.16523345541788201</v>
      </c>
      <c r="Q100" s="166"/>
      <c r="R100" s="167">
        <v>0.17705999294115299</v>
      </c>
      <c r="S100" s="166"/>
      <c r="T100" s="167">
        <v>0.171155629771474</v>
      </c>
      <c r="U100" s="170"/>
    </row>
    <row r="101" spans="1:21" ht="16.5" customHeight="1" x14ac:dyDescent="0.35">
      <c r="A101" s="548"/>
      <c r="B101" s="109"/>
      <c r="C101" s="125"/>
      <c r="D101" s="199"/>
      <c r="E101" s="200"/>
      <c r="F101" s="201"/>
      <c r="G101" s="200"/>
      <c r="H101" s="201"/>
      <c r="I101" s="202"/>
      <c r="J101" s="175"/>
      <c r="K101" s="166"/>
      <c r="L101" s="167"/>
      <c r="M101" s="166"/>
      <c r="N101" s="167"/>
      <c r="O101" s="170"/>
      <c r="P101" s="175"/>
      <c r="Q101" s="166"/>
      <c r="R101" s="167"/>
      <c r="S101" s="166"/>
      <c r="T101" s="167"/>
      <c r="U101" s="170"/>
    </row>
    <row r="102" spans="1:21" ht="16.5" customHeight="1" x14ac:dyDescent="0.35">
      <c r="A102" s="548">
        <v>8</v>
      </c>
      <c r="B102" s="109">
        <v>0.178894716881625</v>
      </c>
      <c r="C102" s="125"/>
      <c r="D102" s="199"/>
      <c r="E102" s="200"/>
      <c r="F102" s="201"/>
      <c r="G102" s="200"/>
      <c r="H102" s="201"/>
      <c r="I102" s="202"/>
      <c r="J102" s="175">
        <v>0.17294279324058601</v>
      </c>
      <c r="K102" s="166"/>
      <c r="L102" s="167">
        <v>0.174787781266426</v>
      </c>
      <c r="M102" s="166"/>
      <c r="N102" s="167">
        <v>0.17386528726134701</v>
      </c>
      <c r="O102" s="170"/>
      <c r="P102" s="175">
        <v>0.182250233741202</v>
      </c>
      <c r="Q102" s="166"/>
      <c r="R102" s="167">
        <v>0.18563336119030899</v>
      </c>
      <c r="S102" s="166"/>
      <c r="T102" s="167">
        <v>0.183944345020569</v>
      </c>
      <c r="U102" s="170"/>
    </row>
    <row r="103" spans="1:21" ht="16.5" customHeight="1" x14ac:dyDescent="0.35">
      <c r="A103" s="548"/>
      <c r="B103" s="109"/>
      <c r="C103" s="125"/>
      <c r="D103" s="199"/>
      <c r="E103" s="200"/>
      <c r="F103" s="201"/>
      <c r="G103" s="200"/>
      <c r="H103" s="201"/>
      <c r="I103" s="202"/>
      <c r="J103" s="175"/>
      <c r="K103" s="166"/>
      <c r="L103" s="167"/>
      <c r="M103" s="166"/>
      <c r="N103" s="167"/>
      <c r="O103" s="170"/>
      <c r="P103" s="175"/>
      <c r="Q103" s="166"/>
      <c r="R103" s="167"/>
      <c r="S103" s="166"/>
      <c r="T103" s="167"/>
      <c r="U103" s="170"/>
    </row>
    <row r="104" spans="1:21" ht="16.5" customHeight="1" x14ac:dyDescent="0.35">
      <c r="A104" s="548">
        <v>9</v>
      </c>
      <c r="B104" s="109">
        <v>0.100999112402939</v>
      </c>
      <c r="C104" s="125"/>
      <c r="D104" s="199"/>
      <c r="E104" s="200"/>
      <c r="F104" s="201"/>
      <c r="G104" s="200"/>
      <c r="H104" s="201"/>
      <c r="I104" s="202"/>
      <c r="J104" s="175">
        <v>9.1652571362521196E-2</v>
      </c>
      <c r="K104" s="166"/>
      <c r="L104" s="167">
        <v>0.101347647125069</v>
      </c>
      <c r="M104" s="166"/>
      <c r="N104" s="167">
        <v>9.65001092849989E-2</v>
      </c>
      <c r="O104" s="170"/>
      <c r="P104" s="175">
        <v>0.10666849096699001</v>
      </c>
      <c r="Q104" s="166"/>
      <c r="R104" s="167">
        <v>0.104367342268324</v>
      </c>
      <c r="S104" s="166"/>
      <c r="T104" s="167">
        <v>0.105516183811981</v>
      </c>
      <c r="U104" s="170"/>
    </row>
    <row r="105" spans="1:21" ht="16.5" customHeight="1" x14ac:dyDescent="0.35">
      <c r="A105" s="548"/>
      <c r="B105" s="109"/>
      <c r="C105" s="125"/>
      <c r="D105" s="199"/>
      <c r="E105" s="200"/>
      <c r="F105" s="201"/>
      <c r="G105" s="200"/>
      <c r="H105" s="201"/>
      <c r="I105" s="202"/>
      <c r="J105" s="175"/>
      <c r="K105" s="166"/>
      <c r="L105" s="167"/>
      <c r="M105" s="166"/>
      <c r="N105" s="167"/>
      <c r="O105" s="170"/>
      <c r="P105" s="175"/>
      <c r="Q105" s="166"/>
      <c r="R105" s="167"/>
      <c r="S105" s="166"/>
      <c r="T105" s="167"/>
      <c r="U105" s="170"/>
    </row>
    <row r="106" spans="1:21" ht="16.5" customHeight="1" x14ac:dyDescent="0.35">
      <c r="A106" s="548" t="s">
        <v>292</v>
      </c>
      <c r="B106" s="109">
        <v>0.119085111732041</v>
      </c>
      <c r="C106" s="125"/>
      <c r="D106" s="199"/>
      <c r="E106" s="200"/>
      <c r="F106" s="201"/>
      <c r="G106" s="200"/>
      <c r="H106" s="201"/>
      <c r="I106" s="202"/>
      <c r="J106" s="175">
        <v>9.5366821356949794E-2</v>
      </c>
      <c r="K106" s="166"/>
      <c r="L106" s="167">
        <v>0.110813394949952</v>
      </c>
      <c r="M106" s="166"/>
      <c r="N106" s="167">
        <v>0.103090108219099</v>
      </c>
      <c r="O106" s="170"/>
      <c r="P106" s="175">
        <v>0.13296906167161701</v>
      </c>
      <c r="Q106" s="166"/>
      <c r="R106" s="167">
        <v>0.13731310050500101</v>
      </c>
      <c r="S106" s="166"/>
      <c r="T106" s="167">
        <v>0.13514435222639201</v>
      </c>
      <c r="U106" s="170"/>
    </row>
    <row r="107" spans="1:21" ht="16.5" customHeight="1" x14ac:dyDescent="0.35">
      <c r="A107" s="548"/>
      <c r="B107" s="109"/>
      <c r="C107" s="125"/>
      <c r="D107" s="199"/>
      <c r="E107" s="200"/>
      <c r="F107" s="201"/>
      <c r="G107" s="200"/>
      <c r="H107" s="201"/>
      <c r="I107" s="202"/>
      <c r="J107" s="175"/>
      <c r="K107" s="166"/>
      <c r="L107" s="167"/>
      <c r="M107" s="166"/>
      <c r="N107" s="167"/>
      <c r="O107" s="170"/>
      <c r="P107" s="175"/>
      <c r="Q107" s="166"/>
      <c r="R107" s="167"/>
      <c r="S107" s="166"/>
      <c r="T107" s="167"/>
      <c r="U107" s="170"/>
    </row>
    <row r="108" spans="1:21" ht="16.5" customHeight="1" x14ac:dyDescent="0.35">
      <c r="A108" s="548" t="s">
        <v>91</v>
      </c>
      <c r="B108" s="109">
        <v>1.2301456547769399E-3</v>
      </c>
      <c r="C108" s="125"/>
      <c r="D108" s="199"/>
      <c r="E108" s="200"/>
      <c r="F108" s="201"/>
      <c r="G108" s="200"/>
      <c r="H108" s="201"/>
      <c r="I108" s="202"/>
      <c r="J108" s="175">
        <v>8.4796949872804602E-4</v>
      </c>
      <c r="K108" s="166"/>
      <c r="L108" s="167">
        <v>1.2368974771174001E-3</v>
      </c>
      <c r="M108" s="166"/>
      <c r="N108" s="167">
        <v>1.0424334895756701E-3</v>
      </c>
      <c r="O108" s="170"/>
      <c r="P108" s="175">
        <v>2.8415027723516901E-3</v>
      </c>
      <c r="Q108" s="166"/>
      <c r="R108" s="167"/>
      <c r="S108" s="166"/>
      <c r="T108" s="167">
        <v>1.4186116843244499E-3</v>
      </c>
      <c r="U108" s="170"/>
    </row>
    <row r="109" spans="1:21" ht="16.5" customHeight="1" x14ac:dyDescent="0.35">
      <c r="A109" s="548"/>
      <c r="B109" s="109"/>
      <c r="C109" s="125"/>
      <c r="D109" s="199"/>
      <c r="E109" s="200"/>
      <c r="F109" s="201"/>
      <c r="G109" s="200"/>
      <c r="H109" s="201"/>
      <c r="I109" s="202"/>
      <c r="J109" s="175"/>
      <c r="K109" s="166"/>
      <c r="L109" s="167"/>
      <c r="M109" s="166"/>
      <c r="N109" s="167"/>
      <c r="O109" s="170"/>
      <c r="P109" s="175"/>
      <c r="Q109" s="166"/>
      <c r="R109" s="167"/>
      <c r="S109" s="166"/>
      <c r="T109" s="167"/>
      <c r="U109" s="170"/>
    </row>
    <row r="110" spans="1:21" ht="16.5" customHeight="1" x14ac:dyDescent="0.35">
      <c r="A110" s="548" t="s">
        <v>99</v>
      </c>
      <c r="B110" s="109">
        <v>7.6734737505623103E-3</v>
      </c>
      <c r="C110" s="125"/>
      <c r="D110" s="199"/>
      <c r="E110" s="200"/>
      <c r="F110" s="201"/>
      <c r="G110" s="200"/>
      <c r="H110" s="201"/>
      <c r="I110" s="202"/>
      <c r="J110" s="175">
        <v>1.2119725981820401E-2</v>
      </c>
      <c r="K110" s="166"/>
      <c r="L110" s="167">
        <v>5.8785503912468203E-3</v>
      </c>
      <c r="M110" s="166"/>
      <c r="N110" s="167">
        <v>8.9991381600086195E-3</v>
      </c>
      <c r="O110" s="170"/>
      <c r="P110" s="175">
        <v>5.4704992596040702E-3</v>
      </c>
      <c r="Q110" s="166"/>
      <c r="R110" s="167">
        <v>7.2118489782085401E-3</v>
      </c>
      <c r="S110" s="166"/>
      <c r="T110" s="167">
        <v>6.3424853860474398E-3</v>
      </c>
      <c r="U110" s="170"/>
    </row>
    <row r="111" spans="1:21" ht="16.5" customHeight="1" x14ac:dyDescent="0.35">
      <c r="A111" s="549"/>
      <c r="B111" s="110"/>
      <c r="C111" s="142"/>
      <c r="D111" s="384"/>
      <c r="E111" s="385"/>
      <c r="F111" s="386"/>
      <c r="G111" s="385"/>
      <c r="H111" s="386"/>
      <c r="I111" s="390"/>
      <c r="J111" s="229"/>
      <c r="K111" s="232"/>
      <c r="L111" s="234"/>
      <c r="M111" s="232"/>
      <c r="N111" s="234"/>
      <c r="O111" s="230"/>
      <c r="P111" s="229"/>
      <c r="Q111" s="232"/>
      <c r="R111" s="234"/>
      <c r="S111" s="232"/>
      <c r="T111" s="234"/>
      <c r="U111" s="230"/>
    </row>
    <row r="112" spans="1:21" ht="16.5" customHeight="1" x14ac:dyDescent="0.35">
      <c r="A112" s="551" t="s">
        <v>315</v>
      </c>
      <c r="B112" s="109">
        <v>0.22008422413497999</v>
      </c>
      <c r="C112" s="125"/>
      <c r="D112" s="199"/>
      <c r="E112" s="200"/>
      <c r="F112" s="201"/>
      <c r="G112" s="200"/>
      <c r="H112" s="201"/>
      <c r="I112" s="202"/>
      <c r="J112" s="175">
        <v>0.18701939271947099</v>
      </c>
      <c r="K112" s="166"/>
      <c r="L112" s="167">
        <v>0.21216104207502101</v>
      </c>
      <c r="M112" s="166"/>
      <c r="N112" s="167">
        <v>0.199590217504098</v>
      </c>
      <c r="O112" s="170"/>
      <c r="P112" s="175">
        <v>0.23963755263860601</v>
      </c>
      <c r="Q112" s="166"/>
      <c r="R112" s="167">
        <v>0.24168044277332401</v>
      </c>
      <c r="S112" s="166"/>
      <c r="T112" s="167">
        <v>0.24066053603837401</v>
      </c>
      <c r="U112" s="170"/>
    </row>
    <row r="113" spans="1:21" ht="16.5" customHeight="1" x14ac:dyDescent="0.35">
      <c r="A113" s="552"/>
      <c r="B113" s="109"/>
      <c r="C113" s="125"/>
      <c r="D113" s="199"/>
      <c r="E113" s="200"/>
      <c r="F113" s="201"/>
      <c r="G113" s="200"/>
      <c r="H113" s="201"/>
      <c r="I113" s="202"/>
      <c r="J113" s="175"/>
      <c r="K113" s="166"/>
      <c r="L113" s="167"/>
      <c r="M113" s="166"/>
      <c r="N113" s="167"/>
      <c r="O113" s="170"/>
      <c r="P113" s="175"/>
      <c r="Q113" s="166"/>
      <c r="R113" s="167"/>
      <c r="S113" s="166"/>
      <c r="T113" s="167"/>
      <c r="U113" s="170"/>
    </row>
    <row r="114" spans="1:21" ht="16.5" customHeight="1" x14ac:dyDescent="0.35">
      <c r="A114" s="552" t="s">
        <v>316</v>
      </c>
      <c r="B114" s="109">
        <v>0.353803052287672</v>
      </c>
      <c r="C114" s="125"/>
      <c r="D114" s="199"/>
      <c r="E114" s="200"/>
      <c r="F114" s="201"/>
      <c r="G114" s="200"/>
      <c r="H114" s="201"/>
      <c r="I114" s="202"/>
      <c r="J114" s="175">
        <v>0.35647365596529001</v>
      </c>
      <c r="K114" s="166"/>
      <c r="L114" s="167">
        <v>0.34854897905184401</v>
      </c>
      <c r="M114" s="166"/>
      <c r="N114" s="167">
        <v>0.35251131747488701</v>
      </c>
      <c r="O114" s="170"/>
      <c r="P114" s="175">
        <v>0.34748368915908401</v>
      </c>
      <c r="Q114" s="166"/>
      <c r="R114" s="167">
        <v>0.36269335413146198</v>
      </c>
      <c r="S114" s="166"/>
      <c r="T114" s="167">
        <v>0.35509997479204303</v>
      </c>
      <c r="U114" s="170"/>
    </row>
    <row r="115" spans="1:21" ht="16.5" customHeight="1" x14ac:dyDescent="0.35">
      <c r="A115" s="552"/>
      <c r="B115" s="109"/>
      <c r="C115" s="125"/>
      <c r="D115" s="199"/>
      <c r="E115" s="200"/>
      <c r="F115" s="201"/>
      <c r="G115" s="200"/>
      <c r="H115" s="201"/>
      <c r="I115" s="202"/>
      <c r="J115" s="175"/>
      <c r="K115" s="166"/>
      <c r="L115" s="167"/>
      <c r="M115" s="166"/>
      <c r="N115" s="167"/>
      <c r="O115" s="170"/>
      <c r="P115" s="175"/>
      <c r="Q115" s="166"/>
      <c r="R115" s="167"/>
      <c r="S115" s="166"/>
      <c r="T115" s="167"/>
      <c r="U115" s="170"/>
    </row>
    <row r="116" spans="1:21" ht="16.5" customHeight="1" x14ac:dyDescent="0.35">
      <c r="A116" s="552" t="s">
        <v>317</v>
      </c>
      <c r="B116" s="109">
        <v>0.24691650882781299</v>
      </c>
      <c r="C116" s="125"/>
      <c r="D116" s="199"/>
      <c r="E116" s="200"/>
      <c r="F116" s="201"/>
      <c r="G116" s="200"/>
      <c r="H116" s="201"/>
      <c r="I116" s="202"/>
      <c r="J116" s="175">
        <v>0.260272858109591</v>
      </c>
      <c r="K116" s="166"/>
      <c r="L116" s="167">
        <v>0.24358289149371701</v>
      </c>
      <c r="M116" s="166"/>
      <c r="N116" s="167">
        <v>0.25192787473072098</v>
      </c>
      <c r="O116" s="170"/>
      <c r="P116" s="175">
        <v>0.248252585340001</v>
      </c>
      <c r="Q116" s="166"/>
      <c r="R116" s="167">
        <v>0.23553659928748699</v>
      </c>
      <c r="S116" s="166"/>
      <c r="T116" s="167">
        <v>0.24188501695131101</v>
      </c>
      <c r="U116" s="170"/>
    </row>
    <row r="117" spans="1:21" ht="16.5" customHeight="1" x14ac:dyDescent="0.35">
      <c r="A117" s="552"/>
      <c r="B117" s="109"/>
      <c r="C117" s="125"/>
      <c r="D117" s="199"/>
      <c r="E117" s="200"/>
      <c r="F117" s="201"/>
      <c r="G117" s="200"/>
      <c r="H117" s="201"/>
      <c r="I117" s="202"/>
      <c r="J117" s="175"/>
      <c r="K117" s="166"/>
      <c r="L117" s="167"/>
      <c r="M117" s="166"/>
      <c r="N117" s="167"/>
      <c r="O117" s="170"/>
      <c r="P117" s="175"/>
      <c r="Q117" s="166"/>
      <c r="R117" s="167"/>
      <c r="S117" s="166"/>
      <c r="T117" s="167"/>
      <c r="U117" s="170"/>
    </row>
    <row r="118" spans="1:21" ht="16.5" customHeight="1" x14ac:dyDescent="0.35">
      <c r="A118" s="552" t="s">
        <v>318</v>
      </c>
      <c r="B118" s="109">
        <v>0.170292595344195</v>
      </c>
      <c r="C118" s="125"/>
      <c r="D118" s="199"/>
      <c r="E118" s="200"/>
      <c r="F118" s="201"/>
      <c r="G118" s="200"/>
      <c r="H118" s="201"/>
      <c r="I118" s="202"/>
      <c r="J118" s="175">
        <v>0.18326639772510001</v>
      </c>
      <c r="K118" s="166"/>
      <c r="L118" s="167">
        <v>0.18859163951105501</v>
      </c>
      <c r="M118" s="166"/>
      <c r="N118" s="167">
        <v>0.18592901864070999</v>
      </c>
      <c r="O118" s="170"/>
      <c r="P118" s="175">
        <v>0.15631417083035201</v>
      </c>
      <c r="Q118" s="166"/>
      <c r="R118" s="167">
        <v>0.15287775482951901</v>
      </c>
      <c r="S118" s="166"/>
      <c r="T118" s="167">
        <v>0.1545933751479</v>
      </c>
      <c r="U118" s="170"/>
    </row>
    <row r="119" spans="1:21" ht="16.5" customHeight="1" x14ac:dyDescent="0.35">
      <c r="A119" s="553"/>
      <c r="B119" s="110"/>
      <c r="C119" s="142"/>
      <c r="D119" s="384"/>
      <c r="E119" s="385"/>
      <c r="F119" s="386"/>
      <c r="G119" s="385"/>
      <c r="H119" s="386"/>
      <c r="I119" s="390"/>
      <c r="J119" s="229"/>
      <c r="K119" s="232"/>
      <c r="L119" s="234"/>
      <c r="M119" s="232"/>
      <c r="N119" s="234"/>
      <c r="O119" s="230"/>
      <c r="P119" s="229"/>
      <c r="Q119" s="232"/>
      <c r="R119" s="234"/>
      <c r="S119" s="232"/>
      <c r="T119" s="234"/>
      <c r="U119" s="230"/>
    </row>
    <row r="120" spans="1:21" ht="15.75" customHeight="1" x14ac:dyDescent="0.35"/>
    <row r="121" spans="1:21" ht="58" customHeight="1" x14ac:dyDescent="0.35">
      <c r="A121" s="498" t="s">
        <v>295</v>
      </c>
      <c r="B121" s="465" t="s">
        <v>159</v>
      </c>
      <c r="C121" s="466"/>
      <c r="D121" s="446">
        <v>2021</v>
      </c>
      <c r="E121" s="447"/>
      <c r="F121" s="447"/>
      <c r="G121" s="447"/>
      <c r="H121" s="447"/>
      <c r="I121" s="448"/>
      <c r="J121" s="446">
        <v>2022</v>
      </c>
      <c r="K121" s="447"/>
      <c r="L121" s="447"/>
      <c r="M121" s="447"/>
      <c r="N121" s="447"/>
      <c r="O121" s="448"/>
      <c r="P121" s="446">
        <v>2023</v>
      </c>
      <c r="Q121" s="447"/>
      <c r="R121" s="447"/>
      <c r="S121" s="447"/>
      <c r="T121" s="447"/>
      <c r="U121" s="448"/>
    </row>
    <row r="122" spans="1:21" ht="14.5" customHeight="1" x14ac:dyDescent="0.35">
      <c r="A122" s="496"/>
      <c r="B122" s="472"/>
      <c r="C122" s="474"/>
      <c r="D122" s="472" t="s">
        <v>108</v>
      </c>
      <c r="E122" s="473"/>
      <c r="F122" s="473" t="s">
        <v>109</v>
      </c>
      <c r="G122" s="473"/>
      <c r="H122" s="473" t="s">
        <v>60</v>
      </c>
      <c r="I122" s="474"/>
      <c r="J122" s="472" t="s">
        <v>61</v>
      </c>
      <c r="K122" s="473"/>
      <c r="L122" s="473" t="s">
        <v>62</v>
      </c>
      <c r="M122" s="473"/>
      <c r="N122" s="473" t="s">
        <v>60</v>
      </c>
      <c r="O122" s="474"/>
      <c r="P122" s="472" t="s">
        <v>63</v>
      </c>
      <c r="Q122" s="473"/>
      <c r="R122" s="473" t="s">
        <v>64</v>
      </c>
      <c r="S122" s="473"/>
      <c r="T122" s="473" t="s">
        <v>60</v>
      </c>
      <c r="U122" s="474"/>
    </row>
    <row r="123" spans="1:21" ht="15.75" customHeight="1" x14ac:dyDescent="0.35">
      <c r="A123" s="497"/>
      <c r="B123" s="452"/>
      <c r="C123" s="454"/>
      <c r="D123" s="115" t="s">
        <v>130</v>
      </c>
      <c r="E123" s="113"/>
      <c r="F123" s="113" t="s">
        <v>131</v>
      </c>
      <c r="G123" s="113"/>
      <c r="H123" s="113"/>
      <c r="I123" s="112"/>
      <c r="J123" s="115" t="s">
        <v>133</v>
      </c>
      <c r="K123" s="113"/>
      <c r="L123" s="113" t="s">
        <v>134</v>
      </c>
      <c r="M123" s="113"/>
      <c r="N123" s="113"/>
      <c r="O123" s="112"/>
      <c r="P123" s="115" t="s">
        <v>160</v>
      </c>
      <c r="Q123" s="113"/>
      <c r="R123" s="113" t="s">
        <v>161</v>
      </c>
      <c r="S123" s="113"/>
      <c r="T123" s="113"/>
      <c r="U123" s="112"/>
    </row>
    <row r="124" spans="1:21" x14ac:dyDescent="0.35">
      <c r="A124" s="245"/>
      <c r="B124" s="126" t="s">
        <v>135</v>
      </c>
      <c r="C124" s="127" t="s">
        <v>136</v>
      </c>
      <c r="D124" s="369" t="s">
        <v>135</v>
      </c>
      <c r="E124" s="374" t="s">
        <v>136</v>
      </c>
      <c r="F124" s="374" t="s">
        <v>135</v>
      </c>
      <c r="G124" s="374" t="s">
        <v>136</v>
      </c>
      <c r="H124" s="374" t="s">
        <v>135</v>
      </c>
      <c r="I124" s="389" t="s">
        <v>136</v>
      </c>
      <c r="J124" s="126" t="s">
        <v>135</v>
      </c>
      <c r="K124" s="117" t="s">
        <v>136</v>
      </c>
      <c r="L124" s="117" t="s">
        <v>135</v>
      </c>
      <c r="M124" s="117" t="s">
        <v>136</v>
      </c>
      <c r="N124" s="117" t="s">
        <v>135</v>
      </c>
      <c r="O124" s="127" t="s">
        <v>136</v>
      </c>
      <c r="P124" s="126" t="s">
        <v>135</v>
      </c>
      <c r="Q124" s="117" t="s">
        <v>136</v>
      </c>
      <c r="R124" s="117" t="s">
        <v>135</v>
      </c>
      <c r="S124" s="117" t="s">
        <v>136</v>
      </c>
      <c r="T124" s="117" t="s">
        <v>135</v>
      </c>
      <c r="U124" s="127" t="s">
        <v>136</v>
      </c>
    </row>
    <row r="125" spans="1:21" ht="15.75" customHeight="1" x14ac:dyDescent="0.35">
      <c r="A125" s="261" t="s">
        <v>65</v>
      </c>
      <c r="B125" s="123">
        <v>7984</v>
      </c>
      <c r="C125" s="260"/>
      <c r="D125" s="280"/>
      <c r="E125" s="401"/>
      <c r="F125" s="401"/>
      <c r="G125" s="401"/>
      <c r="H125" s="401"/>
      <c r="I125" s="281"/>
      <c r="J125" s="123">
        <v>2000</v>
      </c>
      <c r="K125" s="124"/>
      <c r="L125" s="124">
        <v>2000</v>
      </c>
      <c r="M125" s="124"/>
      <c r="N125" s="124">
        <v>4000</v>
      </c>
      <c r="O125" s="260"/>
      <c r="P125" s="123">
        <v>1989</v>
      </c>
      <c r="Q125" s="124"/>
      <c r="R125" s="124">
        <v>1995</v>
      </c>
      <c r="S125" s="124"/>
      <c r="T125" s="124">
        <v>3984</v>
      </c>
      <c r="U125" s="260"/>
    </row>
    <row r="126" spans="1:21" ht="16.5" customHeight="1" x14ac:dyDescent="0.35">
      <c r="A126" s="547" t="s">
        <v>291</v>
      </c>
      <c r="B126" s="126">
        <v>4.4271386107170097E-3</v>
      </c>
      <c r="C126" s="94"/>
      <c r="D126" s="282"/>
      <c r="E126" s="289"/>
      <c r="F126" s="290"/>
      <c r="G126" s="289"/>
      <c r="H126" s="290"/>
      <c r="I126" s="283"/>
      <c r="J126" s="203">
        <v>2.4257094963614401E-3</v>
      </c>
      <c r="K126" s="205"/>
      <c r="L126" s="206">
        <v>1.50130847222579E-3</v>
      </c>
      <c r="M126" s="205"/>
      <c r="N126" s="206">
        <v>1.96350898036491E-3</v>
      </c>
      <c r="O126" s="204"/>
      <c r="P126" s="203">
        <v>7.8010472795400901E-3</v>
      </c>
      <c r="Q126" s="205"/>
      <c r="R126" s="206">
        <v>6.0029853432985404E-3</v>
      </c>
      <c r="S126" s="205"/>
      <c r="T126" s="206">
        <v>6.9006623389751102E-3</v>
      </c>
      <c r="U126" s="204"/>
    </row>
    <row r="127" spans="1:21" ht="16.5" customHeight="1" x14ac:dyDescent="0.35">
      <c r="A127" s="548"/>
      <c r="B127" s="109"/>
      <c r="C127" s="125"/>
      <c r="D127" s="199"/>
      <c r="E127" s="200"/>
      <c r="F127" s="201"/>
      <c r="G127" s="200"/>
      <c r="H127" s="201"/>
      <c r="I127" s="202"/>
      <c r="J127" s="175"/>
      <c r="K127" s="166"/>
      <c r="L127" s="167"/>
      <c r="M127" s="166"/>
      <c r="N127" s="167"/>
      <c r="O127" s="170"/>
      <c r="P127" s="175"/>
      <c r="Q127" s="166"/>
      <c r="R127" s="167"/>
      <c r="S127" s="166"/>
      <c r="T127" s="167"/>
      <c r="U127" s="170"/>
    </row>
    <row r="128" spans="1:21" ht="16.5" customHeight="1" x14ac:dyDescent="0.35">
      <c r="A128" s="548">
        <v>1</v>
      </c>
      <c r="B128" s="109">
        <v>2.8793719669397699E-3</v>
      </c>
      <c r="C128" s="125"/>
      <c r="D128" s="199"/>
      <c r="E128" s="200"/>
      <c r="F128" s="201"/>
      <c r="G128" s="200"/>
      <c r="H128" s="201"/>
      <c r="I128" s="202"/>
      <c r="J128" s="175">
        <v>2.5291509962062698E-3</v>
      </c>
      <c r="K128" s="166"/>
      <c r="L128" s="167">
        <v>6.4687953803272899E-3</v>
      </c>
      <c r="M128" s="166"/>
      <c r="N128" s="167">
        <v>4.4989732050102699E-3</v>
      </c>
      <c r="O128" s="170"/>
      <c r="P128" s="175">
        <v>2.0797913576666499E-3</v>
      </c>
      <c r="Q128" s="166"/>
      <c r="R128" s="167">
        <v>4.2922705906311699E-4</v>
      </c>
      <c r="S128" s="166"/>
      <c r="T128" s="167">
        <v>1.2532663042509201E-3</v>
      </c>
      <c r="U128" s="170"/>
    </row>
    <row r="129" spans="1:21" ht="16.5" customHeight="1" x14ac:dyDescent="0.35">
      <c r="A129" s="548"/>
      <c r="B129" s="109"/>
      <c r="C129" s="125"/>
      <c r="D129" s="199"/>
      <c r="E129" s="200"/>
      <c r="F129" s="201"/>
      <c r="G129" s="200"/>
      <c r="H129" s="201"/>
      <c r="I129" s="202"/>
      <c r="J129" s="175"/>
      <c r="K129" s="166"/>
      <c r="L129" s="167"/>
      <c r="M129" s="166"/>
      <c r="N129" s="167"/>
      <c r="O129" s="170"/>
      <c r="P129" s="175"/>
      <c r="Q129" s="166"/>
      <c r="R129" s="167"/>
      <c r="S129" s="166"/>
      <c r="T129" s="167"/>
      <c r="U129" s="170"/>
    </row>
    <row r="130" spans="1:21" ht="16.5" customHeight="1" x14ac:dyDescent="0.35">
      <c r="A130" s="548">
        <v>2</v>
      </c>
      <c r="B130" s="109">
        <v>7.3636434679016502E-3</v>
      </c>
      <c r="C130" s="125"/>
      <c r="D130" s="199"/>
      <c r="E130" s="200"/>
      <c r="F130" s="201"/>
      <c r="G130" s="200"/>
      <c r="H130" s="201"/>
      <c r="I130" s="202"/>
      <c r="J130" s="175">
        <v>7.8922209881616707E-3</v>
      </c>
      <c r="K130" s="166"/>
      <c r="L130" s="167">
        <v>5.93341539023182E-3</v>
      </c>
      <c r="M130" s="166"/>
      <c r="N130" s="167">
        <v>6.9128181808718204E-3</v>
      </c>
      <c r="O130" s="170"/>
      <c r="P130" s="175">
        <v>1.1470450506461701E-2</v>
      </c>
      <c r="Q130" s="166"/>
      <c r="R130" s="167">
        <v>4.1730981619428897E-3</v>
      </c>
      <c r="S130" s="166"/>
      <c r="T130" s="167">
        <v>7.8162792988027696E-3</v>
      </c>
      <c r="U130" s="170"/>
    </row>
    <row r="131" spans="1:21" ht="16.5" customHeight="1" x14ac:dyDescent="0.35">
      <c r="A131" s="548"/>
      <c r="B131" s="109"/>
      <c r="C131" s="125"/>
      <c r="D131" s="199"/>
      <c r="E131" s="200"/>
      <c r="F131" s="201"/>
      <c r="G131" s="200"/>
      <c r="H131" s="201"/>
      <c r="I131" s="202"/>
      <c r="J131" s="175"/>
      <c r="K131" s="166"/>
      <c r="L131" s="167"/>
      <c r="M131" s="166"/>
      <c r="N131" s="167"/>
      <c r="O131" s="170"/>
      <c r="P131" s="175"/>
      <c r="Q131" s="166"/>
      <c r="R131" s="167"/>
      <c r="S131" s="166"/>
      <c r="T131" s="167"/>
      <c r="U131" s="170"/>
    </row>
    <row r="132" spans="1:21" ht="16.5" customHeight="1" x14ac:dyDescent="0.35">
      <c r="A132" s="548">
        <v>3</v>
      </c>
      <c r="B132" s="109">
        <v>1.4820951013079699E-2</v>
      </c>
      <c r="C132" s="125"/>
      <c r="D132" s="199"/>
      <c r="E132" s="200"/>
      <c r="F132" s="201"/>
      <c r="G132" s="200"/>
      <c r="H132" s="201"/>
      <c r="I132" s="202"/>
      <c r="J132" s="175">
        <v>1.2317302481524E-2</v>
      </c>
      <c r="K132" s="166"/>
      <c r="L132" s="167">
        <v>1.7561568675111001E-2</v>
      </c>
      <c r="M132" s="166"/>
      <c r="N132" s="167">
        <v>1.4939435600605599E-2</v>
      </c>
      <c r="O132" s="170"/>
      <c r="P132" s="175">
        <v>1.26852121988065E-2</v>
      </c>
      <c r="Q132" s="166"/>
      <c r="R132" s="167">
        <v>1.67127034243067E-2</v>
      </c>
      <c r="S132" s="166"/>
      <c r="T132" s="167">
        <v>1.4701990583692299E-2</v>
      </c>
      <c r="U132" s="170"/>
    </row>
    <row r="133" spans="1:21" ht="16.5" customHeight="1" x14ac:dyDescent="0.35">
      <c r="A133" s="548"/>
      <c r="B133" s="109"/>
      <c r="C133" s="125"/>
      <c r="D133" s="199"/>
      <c r="E133" s="200"/>
      <c r="F133" s="201"/>
      <c r="G133" s="200"/>
      <c r="H133" s="201"/>
      <c r="I133" s="202"/>
      <c r="J133" s="175"/>
      <c r="K133" s="166"/>
      <c r="L133" s="167"/>
      <c r="M133" s="166"/>
      <c r="N133" s="167"/>
      <c r="O133" s="170"/>
      <c r="P133" s="175"/>
      <c r="Q133" s="166"/>
      <c r="R133" s="167"/>
      <c r="S133" s="166"/>
      <c r="T133" s="167"/>
      <c r="U133" s="170"/>
    </row>
    <row r="134" spans="1:21" ht="16.5" customHeight="1" x14ac:dyDescent="0.35">
      <c r="A134" s="548">
        <v>4</v>
      </c>
      <c r="B134" s="109">
        <v>2.51350705304196E-2</v>
      </c>
      <c r="C134" s="125"/>
      <c r="D134" s="199"/>
      <c r="E134" s="200"/>
      <c r="F134" s="201"/>
      <c r="G134" s="200"/>
      <c r="H134" s="201"/>
      <c r="I134" s="202"/>
      <c r="J134" s="175">
        <v>2.9047181456429198E-2</v>
      </c>
      <c r="K134" s="166"/>
      <c r="L134" s="167">
        <v>2.77325334869481E-2</v>
      </c>
      <c r="M134" s="166"/>
      <c r="N134" s="167">
        <v>2.8389857466101402E-2</v>
      </c>
      <c r="O134" s="170"/>
      <c r="P134" s="175">
        <v>2.12613871826581E-2</v>
      </c>
      <c r="Q134" s="166"/>
      <c r="R134" s="167">
        <v>2.2471215088296401E-2</v>
      </c>
      <c r="S134" s="166"/>
      <c r="T134" s="167">
        <v>2.1867212157291101E-2</v>
      </c>
      <c r="U134" s="170"/>
    </row>
    <row r="135" spans="1:21" ht="16.5" customHeight="1" x14ac:dyDescent="0.35">
      <c r="A135" s="548"/>
      <c r="B135" s="109"/>
      <c r="C135" s="125"/>
      <c r="D135" s="199"/>
      <c r="E135" s="200"/>
      <c r="F135" s="201"/>
      <c r="G135" s="200"/>
      <c r="H135" s="201"/>
      <c r="I135" s="202"/>
      <c r="J135" s="175"/>
      <c r="K135" s="166"/>
      <c r="L135" s="167"/>
      <c r="M135" s="166"/>
      <c r="N135" s="167"/>
      <c r="O135" s="170"/>
      <c r="P135" s="175"/>
      <c r="Q135" s="166"/>
      <c r="R135" s="167"/>
      <c r="S135" s="166"/>
      <c r="T135" s="167"/>
      <c r="U135" s="170"/>
    </row>
    <row r="136" spans="1:21" ht="16.5" customHeight="1" x14ac:dyDescent="0.35">
      <c r="A136" s="548">
        <v>5</v>
      </c>
      <c r="B136" s="109">
        <v>7.0068171561233406E-2</v>
      </c>
      <c r="C136" s="125"/>
      <c r="D136" s="199"/>
      <c r="E136" s="200"/>
      <c r="F136" s="201"/>
      <c r="G136" s="200"/>
      <c r="H136" s="201"/>
      <c r="I136" s="202"/>
      <c r="J136" s="175">
        <v>6.0771691908842497E-2</v>
      </c>
      <c r="K136" s="166"/>
      <c r="L136" s="167">
        <v>7.2517775658421102E-2</v>
      </c>
      <c r="M136" s="166"/>
      <c r="N136" s="167">
        <v>6.6644733833552697E-2</v>
      </c>
      <c r="O136" s="170"/>
      <c r="P136" s="175">
        <v>7.6642411454606402E-2</v>
      </c>
      <c r="Q136" s="166"/>
      <c r="R136" s="167">
        <v>7.0377739441047804E-2</v>
      </c>
      <c r="S136" s="166"/>
      <c r="T136" s="167">
        <v>7.35053580389841E-2</v>
      </c>
      <c r="U136" s="170"/>
    </row>
    <row r="137" spans="1:21" ht="16.5" customHeight="1" x14ac:dyDescent="0.35">
      <c r="A137" s="548"/>
      <c r="B137" s="109"/>
      <c r="C137" s="125"/>
      <c r="D137" s="199"/>
      <c r="E137" s="200"/>
      <c r="F137" s="201"/>
      <c r="G137" s="200"/>
      <c r="H137" s="201"/>
      <c r="I137" s="202"/>
      <c r="J137" s="175"/>
      <c r="K137" s="166"/>
      <c r="L137" s="167"/>
      <c r="M137" s="166"/>
      <c r="N137" s="167"/>
      <c r="O137" s="170"/>
      <c r="P137" s="175"/>
      <c r="Q137" s="166"/>
      <c r="R137" s="167"/>
      <c r="S137" s="166"/>
      <c r="T137" s="167"/>
      <c r="U137" s="170"/>
    </row>
    <row r="138" spans="1:21" ht="16.5" customHeight="1" x14ac:dyDescent="0.35">
      <c r="A138" s="548">
        <v>6</v>
      </c>
      <c r="B138" s="109">
        <v>8.6363980025388407E-2</v>
      </c>
      <c r="C138" s="125"/>
      <c r="D138" s="199"/>
      <c r="E138" s="200"/>
      <c r="F138" s="201"/>
      <c r="G138" s="200"/>
      <c r="H138" s="201"/>
      <c r="I138" s="202"/>
      <c r="J138" s="175">
        <v>7.6672734884990906E-2</v>
      </c>
      <c r="K138" s="166"/>
      <c r="L138" s="167">
        <v>8.5605574416296903E-2</v>
      </c>
      <c r="M138" s="166"/>
      <c r="N138" s="167">
        <v>8.1139154688608495E-2</v>
      </c>
      <c r="O138" s="170"/>
      <c r="P138" s="175">
        <v>8.8519997205932593E-2</v>
      </c>
      <c r="Q138" s="166"/>
      <c r="R138" s="167">
        <v>9.4690287324505504E-2</v>
      </c>
      <c r="S138" s="166"/>
      <c r="T138" s="167">
        <v>9.1609788602825606E-2</v>
      </c>
      <c r="U138" s="170"/>
    </row>
    <row r="139" spans="1:21" ht="16.5" customHeight="1" x14ac:dyDescent="0.35">
      <c r="A139" s="548"/>
      <c r="B139" s="109"/>
      <c r="C139" s="125"/>
      <c r="D139" s="199"/>
      <c r="E139" s="200"/>
      <c r="F139" s="201"/>
      <c r="G139" s="200"/>
      <c r="H139" s="201"/>
      <c r="I139" s="202"/>
      <c r="J139" s="175"/>
      <c r="K139" s="166"/>
      <c r="L139" s="167"/>
      <c r="M139" s="166"/>
      <c r="N139" s="167"/>
      <c r="O139" s="170"/>
      <c r="P139" s="175"/>
      <c r="Q139" s="166"/>
      <c r="R139" s="167"/>
      <c r="S139" s="166"/>
      <c r="T139" s="167"/>
      <c r="U139" s="170"/>
    </row>
    <row r="140" spans="1:21" ht="16.5" customHeight="1" x14ac:dyDescent="0.35">
      <c r="A140" s="548">
        <v>7</v>
      </c>
      <c r="B140" s="109">
        <v>0.159469706417807</v>
      </c>
      <c r="C140" s="125"/>
      <c r="D140" s="199"/>
      <c r="E140" s="200"/>
      <c r="F140" s="201"/>
      <c r="G140" s="200"/>
      <c r="H140" s="201"/>
      <c r="I140" s="202"/>
      <c r="J140" s="175">
        <v>0.16853681374719501</v>
      </c>
      <c r="K140" s="166"/>
      <c r="L140" s="167">
        <v>0.161653804509405</v>
      </c>
      <c r="M140" s="166"/>
      <c r="N140" s="167">
        <v>0.16509530909904699</v>
      </c>
      <c r="O140" s="170"/>
      <c r="P140" s="175">
        <v>0.157524969727313</v>
      </c>
      <c r="Q140" s="166"/>
      <c r="R140" s="167">
        <v>0.15012919047359999</v>
      </c>
      <c r="S140" s="166"/>
      <c r="T140" s="167">
        <v>0.15382151094785301</v>
      </c>
      <c r="U140" s="170"/>
    </row>
    <row r="141" spans="1:21" ht="16.5" customHeight="1" x14ac:dyDescent="0.35">
      <c r="A141" s="548"/>
      <c r="B141" s="109"/>
      <c r="C141" s="125"/>
      <c r="D141" s="199"/>
      <c r="E141" s="200"/>
      <c r="F141" s="201"/>
      <c r="G141" s="200"/>
      <c r="H141" s="201"/>
      <c r="I141" s="202"/>
      <c r="J141" s="175"/>
      <c r="K141" s="166"/>
      <c r="L141" s="167"/>
      <c r="M141" s="166"/>
      <c r="N141" s="167"/>
      <c r="O141" s="170"/>
      <c r="P141" s="175"/>
      <c r="Q141" s="166"/>
      <c r="R141" s="167"/>
      <c r="S141" s="166"/>
      <c r="T141" s="167"/>
      <c r="U141" s="170"/>
    </row>
    <row r="142" spans="1:21" ht="16.5" customHeight="1" x14ac:dyDescent="0.35">
      <c r="A142" s="548">
        <v>8</v>
      </c>
      <c r="B142" s="109">
        <v>0.210621466959342</v>
      </c>
      <c r="C142" s="125"/>
      <c r="D142" s="199"/>
      <c r="E142" s="200"/>
      <c r="F142" s="201"/>
      <c r="G142" s="200"/>
      <c r="H142" s="201"/>
      <c r="I142" s="202"/>
      <c r="J142" s="175">
        <v>0.20929355518605999</v>
      </c>
      <c r="K142" s="166"/>
      <c r="L142" s="167">
        <v>0.21287901406173801</v>
      </c>
      <c r="M142" s="166"/>
      <c r="N142" s="167">
        <v>0.21108628463913701</v>
      </c>
      <c r="O142" s="170"/>
      <c r="P142" s="175">
        <v>0.20743160484522799</v>
      </c>
      <c r="Q142" s="166"/>
      <c r="R142" s="167">
        <v>0.212869770168025</v>
      </c>
      <c r="S142" s="166"/>
      <c r="T142" s="167">
        <v>0.21015478254131101</v>
      </c>
      <c r="U142" s="170"/>
    </row>
    <row r="143" spans="1:21" ht="16.5" customHeight="1" x14ac:dyDescent="0.35">
      <c r="A143" s="548"/>
      <c r="B143" s="109"/>
      <c r="C143" s="125"/>
      <c r="D143" s="199"/>
      <c r="E143" s="200"/>
      <c r="F143" s="201"/>
      <c r="G143" s="200"/>
      <c r="H143" s="201"/>
      <c r="I143" s="202"/>
      <c r="J143" s="175"/>
      <c r="K143" s="166"/>
      <c r="L143" s="167"/>
      <c r="M143" s="166"/>
      <c r="N143" s="167"/>
      <c r="O143" s="170"/>
      <c r="P143" s="175"/>
      <c r="Q143" s="166"/>
      <c r="R143" s="167"/>
      <c r="S143" s="166"/>
      <c r="T143" s="167"/>
      <c r="U143" s="170"/>
    </row>
    <row r="144" spans="1:21" ht="16.5" customHeight="1" x14ac:dyDescent="0.35">
      <c r="A144" s="548">
        <v>9</v>
      </c>
      <c r="B144" s="109">
        <v>0.156435557648714</v>
      </c>
      <c r="C144" s="125"/>
      <c r="D144" s="199"/>
      <c r="E144" s="200"/>
      <c r="F144" s="201"/>
      <c r="G144" s="200"/>
      <c r="H144" s="201"/>
      <c r="I144" s="202"/>
      <c r="J144" s="175">
        <v>0.16604666275093</v>
      </c>
      <c r="K144" s="166"/>
      <c r="L144" s="167">
        <v>0.1632378299801</v>
      </c>
      <c r="M144" s="166"/>
      <c r="N144" s="167">
        <v>0.16464224635357799</v>
      </c>
      <c r="O144" s="170"/>
      <c r="P144" s="175">
        <v>0.14756594406125201</v>
      </c>
      <c r="Q144" s="166"/>
      <c r="R144" s="167">
        <v>0.148823981978467</v>
      </c>
      <c r="S144" s="166"/>
      <c r="T144" s="167">
        <v>0.14819591034466401</v>
      </c>
      <c r="U144" s="170"/>
    </row>
    <row r="145" spans="1:21" ht="16.5" customHeight="1" x14ac:dyDescent="0.35">
      <c r="A145" s="548"/>
      <c r="B145" s="109"/>
      <c r="C145" s="125"/>
      <c r="D145" s="199"/>
      <c r="E145" s="200"/>
      <c r="F145" s="201"/>
      <c r="G145" s="200"/>
      <c r="H145" s="201"/>
      <c r="I145" s="202"/>
      <c r="J145" s="175"/>
      <c r="K145" s="166"/>
      <c r="L145" s="167"/>
      <c r="M145" s="166"/>
      <c r="N145" s="167"/>
      <c r="O145" s="170"/>
      <c r="P145" s="175"/>
      <c r="Q145" s="166"/>
      <c r="R145" s="167"/>
      <c r="S145" s="166"/>
      <c r="T145" s="167"/>
      <c r="U145" s="170"/>
    </row>
    <row r="146" spans="1:21" ht="16.5" customHeight="1" x14ac:dyDescent="0.35">
      <c r="A146" s="548" t="s">
        <v>292</v>
      </c>
      <c r="B146" s="109">
        <v>0.249615497655165</v>
      </c>
      <c r="C146" s="125"/>
      <c r="D146" s="199"/>
      <c r="E146" s="200"/>
      <c r="F146" s="201"/>
      <c r="G146" s="200"/>
      <c r="H146" s="201"/>
      <c r="I146" s="202"/>
      <c r="J146" s="175">
        <v>0.246381616130428</v>
      </c>
      <c r="K146" s="166"/>
      <c r="L146" s="167">
        <v>0.231051859225541</v>
      </c>
      <c r="M146" s="166"/>
      <c r="N146" s="167">
        <v>0.23871673761283299</v>
      </c>
      <c r="O146" s="170"/>
      <c r="P146" s="175">
        <v>0.25653843101191198</v>
      </c>
      <c r="Q146" s="166"/>
      <c r="R146" s="167">
        <v>0.26456553554755802</v>
      </c>
      <c r="S146" s="166"/>
      <c r="T146" s="167">
        <v>0.260558027831443</v>
      </c>
      <c r="U146" s="170"/>
    </row>
    <row r="147" spans="1:21" ht="16.5" customHeight="1" x14ac:dyDescent="0.35">
      <c r="A147" s="548"/>
      <c r="B147" s="109"/>
      <c r="C147" s="125"/>
      <c r="D147" s="199"/>
      <c r="E147" s="200"/>
      <c r="F147" s="201"/>
      <c r="G147" s="200"/>
      <c r="H147" s="201"/>
      <c r="I147" s="202"/>
      <c r="J147" s="175"/>
      <c r="K147" s="166"/>
      <c r="L147" s="167"/>
      <c r="M147" s="166"/>
      <c r="N147" s="167"/>
      <c r="O147" s="170"/>
      <c r="P147" s="175"/>
      <c r="Q147" s="166"/>
      <c r="R147" s="167"/>
      <c r="S147" s="166"/>
      <c r="T147" s="167"/>
      <c r="U147" s="170"/>
    </row>
    <row r="148" spans="1:21" ht="16.5" customHeight="1" x14ac:dyDescent="0.35">
      <c r="A148" s="548" t="s">
        <v>91</v>
      </c>
      <c r="B148" s="109">
        <v>1.26067796911938E-3</v>
      </c>
      <c r="C148" s="125"/>
      <c r="D148" s="199"/>
      <c r="E148" s="200"/>
      <c r="F148" s="201"/>
      <c r="G148" s="200"/>
      <c r="H148" s="201"/>
      <c r="I148" s="202"/>
      <c r="J148" s="175">
        <v>1.2982694980525999E-3</v>
      </c>
      <c r="K148" s="166"/>
      <c r="L148" s="167">
        <v>1.1216529792494199E-3</v>
      </c>
      <c r="M148" s="166"/>
      <c r="N148" s="167">
        <v>1.20996123790039E-3</v>
      </c>
      <c r="O148" s="170"/>
      <c r="P148" s="175">
        <v>9.0813122400234105E-4</v>
      </c>
      <c r="Q148" s="166"/>
      <c r="R148" s="167">
        <v>1.7138520959628699E-3</v>
      </c>
      <c r="S148" s="166"/>
      <c r="T148" s="167">
        <v>1.3115983820517201E-3</v>
      </c>
      <c r="U148" s="170"/>
    </row>
    <row r="149" spans="1:21" ht="16.5" customHeight="1" x14ac:dyDescent="0.35">
      <c r="A149" s="548"/>
      <c r="B149" s="109"/>
      <c r="C149" s="125"/>
      <c r="D149" s="199"/>
      <c r="E149" s="200"/>
      <c r="F149" s="201"/>
      <c r="G149" s="200"/>
      <c r="H149" s="201"/>
      <c r="I149" s="202"/>
      <c r="J149" s="175"/>
      <c r="K149" s="166"/>
      <c r="L149" s="167"/>
      <c r="M149" s="166"/>
      <c r="N149" s="167"/>
      <c r="O149" s="170"/>
      <c r="P149" s="175"/>
      <c r="Q149" s="166"/>
      <c r="R149" s="167"/>
      <c r="S149" s="166"/>
      <c r="T149" s="167"/>
      <c r="U149" s="170"/>
    </row>
    <row r="150" spans="1:21" ht="16.5" customHeight="1" x14ac:dyDescent="0.35">
      <c r="A150" s="548" t="s">
        <v>99</v>
      </c>
      <c r="B150" s="109">
        <v>1.1538766174172399E-2</v>
      </c>
      <c r="C150" s="125"/>
      <c r="D150" s="199"/>
      <c r="E150" s="200"/>
      <c r="F150" s="201"/>
      <c r="G150" s="200"/>
      <c r="H150" s="201"/>
      <c r="I150" s="202"/>
      <c r="J150" s="175">
        <v>1.67870904748194E-2</v>
      </c>
      <c r="K150" s="166"/>
      <c r="L150" s="167">
        <v>1.2734867764404899E-2</v>
      </c>
      <c r="M150" s="166"/>
      <c r="N150" s="167">
        <v>1.4760979102390199E-2</v>
      </c>
      <c r="O150" s="170"/>
      <c r="P150" s="175">
        <v>9.5706219446219792E-3</v>
      </c>
      <c r="Q150" s="166"/>
      <c r="R150" s="167">
        <v>7.0404138939265401E-3</v>
      </c>
      <c r="S150" s="166"/>
      <c r="T150" s="167">
        <v>8.30361262785481E-3</v>
      </c>
      <c r="U150" s="170"/>
    </row>
    <row r="151" spans="1:21" ht="16.5" customHeight="1" x14ac:dyDescent="0.35">
      <c r="A151" s="549"/>
      <c r="B151" s="110"/>
      <c r="C151" s="142"/>
      <c r="D151" s="384"/>
      <c r="E151" s="385"/>
      <c r="F151" s="386"/>
      <c r="G151" s="385"/>
      <c r="H151" s="386"/>
      <c r="I151" s="390"/>
      <c r="J151" s="229"/>
      <c r="K151" s="232"/>
      <c r="L151" s="234"/>
      <c r="M151" s="232"/>
      <c r="N151" s="234"/>
      <c r="O151" s="230"/>
      <c r="P151" s="229"/>
      <c r="Q151" s="232"/>
      <c r="R151" s="234"/>
      <c r="S151" s="232"/>
      <c r="T151" s="234"/>
      <c r="U151" s="230"/>
    </row>
    <row r="152" spans="1:21" ht="16.5" customHeight="1" x14ac:dyDescent="0.35">
      <c r="A152" s="551" t="s">
        <v>315</v>
      </c>
      <c r="B152" s="109">
        <v>0.40605105530387903</v>
      </c>
      <c r="C152" s="125"/>
      <c r="D152" s="199"/>
      <c r="E152" s="200"/>
      <c r="F152" s="201"/>
      <c r="G152" s="200"/>
      <c r="H152" s="201"/>
      <c r="I152" s="202"/>
      <c r="J152" s="175">
        <v>0.41242827888135802</v>
      </c>
      <c r="K152" s="166"/>
      <c r="L152" s="167">
        <v>0.394289689205641</v>
      </c>
      <c r="M152" s="166"/>
      <c r="N152" s="167">
        <v>0.40335898396641001</v>
      </c>
      <c r="O152" s="170"/>
      <c r="P152" s="175">
        <v>0.40410437507316299</v>
      </c>
      <c r="Q152" s="166"/>
      <c r="R152" s="167">
        <v>0.41338951752602499</v>
      </c>
      <c r="S152" s="166"/>
      <c r="T152" s="167">
        <v>0.408753938176107</v>
      </c>
      <c r="U152" s="170"/>
    </row>
    <row r="153" spans="1:21" ht="16.5" customHeight="1" x14ac:dyDescent="0.35">
      <c r="A153" s="552"/>
      <c r="B153" s="109"/>
      <c r="C153" s="125"/>
      <c r="D153" s="199"/>
      <c r="E153" s="200"/>
      <c r="F153" s="201"/>
      <c r="G153" s="200"/>
      <c r="H153" s="201"/>
      <c r="I153" s="202"/>
      <c r="J153" s="175"/>
      <c r="K153" s="166"/>
      <c r="L153" s="167"/>
      <c r="M153" s="166"/>
      <c r="N153" s="167"/>
      <c r="O153" s="170"/>
      <c r="P153" s="175"/>
      <c r="Q153" s="166"/>
      <c r="R153" s="167"/>
      <c r="S153" s="166"/>
      <c r="T153" s="167"/>
      <c r="U153" s="170"/>
    </row>
    <row r="154" spans="1:21" ht="16.5" customHeight="1" x14ac:dyDescent="0.35">
      <c r="A154" s="552" t="s">
        <v>316</v>
      </c>
      <c r="B154" s="109">
        <v>0.37009117337714997</v>
      </c>
      <c r="C154" s="125"/>
      <c r="D154" s="199"/>
      <c r="E154" s="200"/>
      <c r="F154" s="201"/>
      <c r="G154" s="200"/>
      <c r="H154" s="201"/>
      <c r="I154" s="202"/>
      <c r="J154" s="175">
        <v>0.377830368933254</v>
      </c>
      <c r="K154" s="166"/>
      <c r="L154" s="167">
        <v>0.37453281857114301</v>
      </c>
      <c r="M154" s="166"/>
      <c r="N154" s="167">
        <v>0.37618159373818399</v>
      </c>
      <c r="O154" s="170"/>
      <c r="P154" s="175">
        <v>0.36495657457253999</v>
      </c>
      <c r="Q154" s="166"/>
      <c r="R154" s="167">
        <v>0.36299896064162501</v>
      </c>
      <c r="S154" s="166"/>
      <c r="T154" s="167">
        <v>0.36397629348916399</v>
      </c>
      <c r="U154" s="170"/>
    </row>
    <row r="155" spans="1:21" ht="16.5" customHeight="1" x14ac:dyDescent="0.35">
      <c r="A155" s="552"/>
      <c r="B155" s="109"/>
      <c r="C155" s="125"/>
      <c r="D155" s="199"/>
      <c r="E155" s="200"/>
      <c r="F155" s="201"/>
      <c r="G155" s="200"/>
      <c r="H155" s="201"/>
      <c r="I155" s="202"/>
      <c r="J155" s="175"/>
      <c r="K155" s="166"/>
      <c r="L155" s="167"/>
      <c r="M155" s="166"/>
      <c r="N155" s="167"/>
      <c r="O155" s="170"/>
      <c r="P155" s="175"/>
      <c r="Q155" s="166"/>
      <c r="R155" s="167"/>
      <c r="S155" s="166"/>
      <c r="T155" s="167"/>
      <c r="U155" s="170"/>
    </row>
    <row r="156" spans="1:21" ht="16.5" customHeight="1" x14ac:dyDescent="0.35">
      <c r="A156" s="552" t="s">
        <v>317</v>
      </c>
      <c r="B156" s="109">
        <v>0.15643215158662199</v>
      </c>
      <c r="C156" s="125"/>
      <c r="D156" s="199"/>
      <c r="E156" s="200"/>
      <c r="F156" s="201"/>
      <c r="G156" s="200"/>
      <c r="H156" s="201"/>
      <c r="I156" s="202"/>
      <c r="J156" s="175">
        <v>0.13744442679383301</v>
      </c>
      <c r="K156" s="166"/>
      <c r="L156" s="167">
        <v>0.15812335007471801</v>
      </c>
      <c r="M156" s="166"/>
      <c r="N156" s="167">
        <v>0.14778388852216101</v>
      </c>
      <c r="O156" s="170"/>
      <c r="P156" s="175">
        <v>0.165162408660539</v>
      </c>
      <c r="Q156" s="166"/>
      <c r="R156" s="167">
        <v>0.16506802676555299</v>
      </c>
      <c r="S156" s="166"/>
      <c r="T156" s="167">
        <v>0.16511514664181001</v>
      </c>
      <c r="U156" s="170"/>
    </row>
    <row r="157" spans="1:21" ht="16.5" customHeight="1" x14ac:dyDescent="0.35">
      <c r="A157" s="552"/>
      <c r="B157" s="109"/>
      <c r="C157" s="125"/>
      <c r="D157" s="199"/>
      <c r="E157" s="200"/>
      <c r="F157" s="201"/>
      <c r="G157" s="200"/>
      <c r="H157" s="201"/>
      <c r="I157" s="202"/>
      <c r="J157" s="175"/>
      <c r="K157" s="166"/>
      <c r="L157" s="167"/>
      <c r="M157" s="166"/>
      <c r="N157" s="167"/>
      <c r="O157" s="170"/>
      <c r="P157" s="175"/>
      <c r="Q157" s="166"/>
      <c r="R157" s="167"/>
      <c r="S157" s="166"/>
      <c r="T157" s="167"/>
      <c r="U157" s="170"/>
    </row>
    <row r="158" spans="1:21" ht="16.5" customHeight="1" x14ac:dyDescent="0.35">
      <c r="A158" s="552" t="s">
        <v>318</v>
      </c>
      <c r="B158" s="109">
        <v>5.4626175589057697E-2</v>
      </c>
      <c r="C158" s="125"/>
      <c r="D158" s="199"/>
      <c r="E158" s="200"/>
      <c r="F158" s="201"/>
      <c r="G158" s="200"/>
      <c r="H158" s="201"/>
      <c r="I158" s="202"/>
      <c r="J158" s="175">
        <v>5.4211565418682703E-2</v>
      </c>
      <c r="K158" s="166"/>
      <c r="L158" s="167">
        <v>5.9197621404843997E-2</v>
      </c>
      <c r="M158" s="166"/>
      <c r="N158" s="167">
        <v>5.6704593432954101E-2</v>
      </c>
      <c r="O158" s="170"/>
      <c r="P158" s="175">
        <v>5.5297888525133003E-2</v>
      </c>
      <c r="Q158" s="166"/>
      <c r="R158" s="167">
        <v>4.97892290769077E-2</v>
      </c>
      <c r="S158" s="166"/>
      <c r="T158" s="167">
        <v>5.2539410683012197E-2</v>
      </c>
      <c r="U158" s="170"/>
    </row>
    <row r="159" spans="1:21" ht="16.5" customHeight="1" x14ac:dyDescent="0.35">
      <c r="A159" s="553"/>
      <c r="B159" s="110"/>
      <c r="C159" s="142"/>
      <c r="D159" s="384"/>
      <c r="E159" s="385"/>
      <c r="F159" s="386"/>
      <c r="G159" s="385"/>
      <c r="H159" s="386"/>
      <c r="I159" s="390"/>
      <c r="J159" s="229"/>
      <c r="K159" s="232"/>
      <c r="L159" s="234"/>
      <c r="M159" s="232"/>
      <c r="N159" s="234"/>
      <c r="O159" s="230"/>
      <c r="P159" s="229"/>
      <c r="Q159" s="232"/>
      <c r="R159" s="234"/>
      <c r="S159" s="232"/>
      <c r="T159" s="234"/>
      <c r="U159" s="230"/>
    </row>
    <row r="160" spans="1:21" ht="15.75" customHeight="1" x14ac:dyDescent="0.35"/>
    <row r="161" spans="1:21" ht="72.650000000000006" customHeight="1" x14ac:dyDescent="0.35">
      <c r="A161" s="498" t="s">
        <v>296</v>
      </c>
      <c r="B161" s="465" t="s">
        <v>159</v>
      </c>
      <c r="C161" s="466"/>
      <c r="D161" s="446">
        <v>2021</v>
      </c>
      <c r="E161" s="447"/>
      <c r="F161" s="447"/>
      <c r="G161" s="447"/>
      <c r="H161" s="447"/>
      <c r="I161" s="448"/>
      <c r="J161" s="446">
        <v>2022</v>
      </c>
      <c r="K161" s="447"/>
      <c r="L161" s="447"/>
      <c r="M161" s="447"/>
      <c r="N161" s="447"/>
      <c r="O161" s="448"/>
      <c r="P161" s="446">
        <v>2023</v>
      </c>
      <c r="Q161" s="447"/>
      <c r="R161" s="447"/>
      <c r="S161" s="447"/>
      <c r="T161" s="447"/>
      <c r="U161" s="448"/>
    </row>
    <row r="162" spans="1:21" ht="14.5" customHeight="1" x14ac:dyDescent="0.35">
      <c r="A162" s="496"/>
      <c r="B162" s="472"/>
      <c r="C162" s="474"/>
      <c r="D162" s="472" t="s">
        <v>108</v>
      </c>
      <c r="E162" s="473"/>
      <c r="F162" s="473" t="s">
        <v>109</v>
      </c>
      <c r="G162" s="473"/>
      <c r="H162" s="473" t="s">
        <v>60</v>
      </c>
      <c r="I162" s="474"/>
      <c r="J162" s="472" t="s">
        <v>61</v>
      </c>
      <c r="K162" s="473"/>
      <c r="L162" s="473" t="s">
        <v>62</v>
      </c>
      <c r="M162" s="473"/>
      <c r="N162" s="473" t="s">
        <v>60</v>
      </c>
      <c r="O162" s="474"/>
      <c r="P162" s="472" t="s">
        <v>63</v>
      </c>
      <c r="Q162" s="473"/>
      <c r="R162" s="473" t="s">
        <v>64</v>
      </c>
      <c r="S162" s="473"/>
      <c r="T162" s="473" t="s">
        <v>60</v>
      </c>
      <c r="U162" s="474"/>
    </row>
    <row r="163" spans="1:21" ht="15.75" customHeight="1" x14ac:dyDescent="0.35">
      <c r="A163" s="497"/>
      <c r="B163" s="452"/>
      <c r="C163" s="454"/>
      <c r="D163" s="115" t="s">
        <v>130</v>
      </c>
      <c r="E163" s="113"/>
      <c r="F163" s="113" t="s">
        <v>131</v>
      </c>
      <c r="G163" s="113"/>
      <c r="H163" s="113"/>
      <c r="I163" s="112"/>
      <c r="J163" s="115" t="s">
        <v>133</v>
      </c>
      <c r="K163" s="113"/>
      <c r="L163" s="113" t="s">
        <v>134</v>
      </c>
      <c r="M163" s="113"/>
      <c r="N163" s="113"/>
      <c r="O163" s="112"/>
      <c r="P163" s="115" t="s">
        <v>160</v>
      </c>
      <c r="Q163" s="113"/>
      <c r="R163" s="113" t="s">
        <v>161</v>
      </c>
      <c r="S163" s="113"/>
      <c r="T163" s="113"/>
      <c r="U163" s="112"/>
    </row>
    <row r="164" spans="1:21" x14ac:dyDescent="0.35">
      <c r="A164" s="245"/>
      <c r="B164" s="126" t="s">
        <v>135</v>
      </c>
      <c r="C164" s="127" t="s">
        <v>136</v>
      </c>
      <c r="D164" s="369" t="s">
        <v>135</v>
      </c>
      <c r="E164" s="374" t="s">
        <v>136</v>
      </c>
      <c r="F164" s="374" t="s">
        <v>135</v>
      </c>
      <c r="G164" s="374" t="s">
        <v>136</v>
      </c>
      <c r="H164" s="374" t="s">
        <v>135</v>
      </c>
      <c r="I164" s="389" t="s">
        <v>136</v>
      </c>
      <c r="J164" s="126" t="s">
        <v>135</v>
      </c>
      <c r="K164" s="117" t="s">
        <v>136</v>
      </c>
      <c r="L164" s="117" t="s">
        <v>135</v>
      </c>
      <c r="M164" s="117" t="s">
        <v>136</v>
      </c>
      <c r="N164" s="117" t="s">
        <v>135</v>
      </c>
      <c r="O164" s="127" t="s">
        <v>136</v>
      </c>
      <c r="P164" s="126" t="s">
        <v>135</v>
      </c>
      <c r="Q164" s="117" t="s">
        <v>136</v>
      </c>
      <c r="R164" s="117" t="s">
        <v>135</v>
      </c>
      <c r="S164" s="117" t="s">
        <v>136</v>
      </c>
      <c r="T164" s="117" t="s">
        <v>135</v>
      </c>
      <c r="U164" s="127" t="s">
        <v>136</v>
      </c>
    </row>
    <row r="165" spans="1:21" ht="15.75" customHeight="1" x14ac:dyDescent="0.35">
      <c r="A165" s="261" t="s">
        <v>65</v>
      </c>
      <c r="B165" s="123">
        <v>7984</v>
      </c>
      <c r="C165" s="260"/>
      <c r="D165" s="280"/>
      <c r="E165" s="401"/>
      <c r="F165" s="401"/>
      <c r="G165" s="401"/>
      <c r="H165" s="401"/>
      <c r="I165" s="281"/>
      <c r="J165" s="123">
        <v>2000</v>
      </c>
      <c r="K165" s="124"/>
      <c r="L165" s="124">
        <v>2000</v>
      </c>
      <c r="M165" s="124"/>
      <c r="N165" s="124">
        <v>4000</v>
      </c>
      <c r="O165" s="260"/>
      <c r="P165" s="123">
        <v>1989</v>
      </c>
      <c r="Q165" s="124"/>
      <c r="R165" s="124">
        <v>1995</v>
      </c>
      <c r="S165" s="124"/>
      <c r="T165" s="124">
        <v>3984</v>
      </c>
      <c r="U165" s="260"/>
    </row>
    <row r="166" spans="1:21" ht="16.5" customHeight="1" x14ac:dyDescent="0.35">
      <c r="A166" s="547" t="s">
        <v>291</v>
      </c>
      <c r="B166" s="126">
        <v>5.7818471400753304E-3</v>
      </c>
      <c r="C166" s="94"/>
      <c r="D166" s="282"/>
      <c r="E166" s="289"/>
      <c r="F166" s="290"/>
      <c r="G166" s="289"/>
      <c r="H166" s="290"/>
      <c r="I166" s="283"/>
      <c r="J166" s="203">
        <v>7.1191724893212398E-3</v>
      </c>
      <c r="K166" s="205"/>
      <c r="L166" s="206">
        <v>2.3013659574247299E-3</v>
      </c>
      <c r="M166" s="205"/>
      <c r="N166" s="206">
        <v>4.7102692028973096E-3</v>
      </c>
      <c r="O166" s="204"/>
      <c r="P166" s="203">
        <v>8.6154117863635298E-3</v>
      </c>
      <c r="Q166" s="205"/>
      <c r="R166" s="206">
        <v>5.1053317272113903E-3</v>
      </c>
      <c r="S166" s="205"/>
      <c r="T166" s="206">
        <v>6.8577286044125196E-3</v>
      </c>
      <c r="U166" s="204"/>
    </row>
    <row r="167" spans="1:21" ht="16.5" customHeight="1" x14ac:dyDescent="0.35">
      <c r="A167" s="548"/>
      <c r="B167" s="109"/>
      <c r="C167" s="125"/>
      <c r="D167" s="199"/>
      <c r="E167" s="200"/>
      <c r="F167" s="201"/>
      <c r="G167" s="200"/>
      <c r="H167" s="201"/>
      <c r="I167" s="202"/>
      <c r="J167" s="175"/>
      <c r="K167" s="166"/>
      <c r="L167" s="167"/>
      <c r="M167" s="166"/>
      <c r="N167" s="167"/>
      <c r="O167" s="170"/>
      <c r="P167" s="175"/>
      <c r="Q167" s="166"/>
      <c r="R167" s="167"/>
      <c r="S167" s="166"/>
      <c r="T167" s="167"/>
      <c r="U167" s="170"/>
    </row>
    <row r="168" spans="1:21" ht="16.5" customHeight="1" x14ac:dyDescent="0.35">
      <c r="A168" s="548">
        <v>1</v>
      </c>
      <c r="B168" s="109">
        <v>2.4652460940764701E-3</v>
      </c>
      <c r="C168" s="125"/>
      <c r="D168" s="199"/>
      <c r="E168" s="200"/>
      <c r="F168" s="201"/>
      <c r="G168" s="200"/>
      <c r="H168" s="201"/>
      <c r="I168" s="202"/>
      <c r="J168" s="175">
        <v>5.6373279915440102E-3</v>
      </c>
      <c r="K168" s="166"/>
      <c r="L168" s="167">
        <v>1.8585934656160201E-3</v>
      </c>
      <c r="M168" s="166"/>
      <c r="N168" s="167">
        <v>3.7479607125203902E-3</v>
      </c>
      <c r="O168" s="170"/>
      <c r="P168" s="175">
        <v>9.0147109326664402E-4</v>
      </c>
      <c r="Q168" s="166"/>
      <c r="R168" s="167">
        <v>1.45245911874769E-3</v>
      </c>
      <c r="S168" s="166"/>
      <c r="T168" s="167">
        <v>1.17738000973687E-3</v>
      </c>
      <c r="U168" s="170"/>
    </row>
    <row r="169" spans="1:21" ht="16.5" customHeight="1" x14ac:dyDescent="0.35">
      <c r="A169" s="548"/>
      <c r="B169" s="109"/>
      <c r="C169" s="125"/>
      <c r="D169" s="199"/>
      <c r="E169" s="200"/>
      <c r="F169" s="201"/>
      <c r="G169" s="200"/>
      <c r="H169" s="201"/>
      <c r="I169" s="202"/>
      <c r="J169" s="175"/>
      <c r="K169" s="166"/>
      <c r="L169" s="167"/>
      <c r="M169" s="166"/>
      <c r="N169" s="167"/>
      <c r="O169" s="170"/>
      <c r="P169" s="175"/>
      <c r="Q169" s="166"/>
      <c r="R169" s="167"/>
      <c r="S169" s="166"/>
      <c r="T169" s="167"/>
      <c r="U169" s="170"/>
    </row>
    <row r="170" spans="1:21" ht="16.5" customHeight="1" x14ac:dyDescent="0.35">
      <c r="A170" s="548">
        <v>2</v>
      </c>
      <c r="B170" s="109">
        <v>5.7174834132250399E-3</v>
      </c>
      <c r="C170" s="125"/>
      <c r="D170" s="199"/>
      <c r="E170" s="200"/>
      <c r="F170" s="201"/>
      <c r="G170" s="200"/>
      <c r="H170" s="201"/>
      <c r="I170" s="202"/>
      <c r="J170" s="175">
        <v>8.0933879878599194E-3</v>
      </c>
      <c r="K170" s="166"/>
      <c r="L170" s="167">
        <v>5.1226274052313904E-3</v>
      </c>
      <c r="M170" s="166"/>
      <c r="N170" s="167">
        <v>6.6080076839199198E-3</v>
      </c>
      <c r="O170" s="170"/>
      <c r="P170" s="175">
        <v>5.4707979021387599E-3</v>
      </c>
      <c r="Q170" s="166"/>
      <c r="R170" s="167">
        <v>4.1779147031997099E-3</v>
      </c>
      <c r="S170" s="166"/>
      <c r="T170" s="167">
        <v>4.8233827387503996E-3</v>
      </c>
      <c r="U170" s="170"/>
    </row>
    <row r="171" spans="1:21" ht="16.5" customHeight="1" x14ac:dyDescent="0.35">
      <c r="A171" s="548"/>
      <c r="B171" s="109"/>
      <c r="C171" s="125"/>
      <c r="D171" s="199"/>
      <c r="E171" s="200"/>
      <c r="F171" s="201"/>
      <c r="G171" s="200"/>
      <c r="H171" s="201"/>
      <c r="I171" s="202"/>
      <c r="J171" s="175"/>
      <c r="K171" s="166"/>
      <c r="L171" s="167"/>
      <c r="M171" s="166"/>
      <c r="N171" s="167"/>
      <c r="O171" s="170"/>
      <c r="P171" s="175"/>
      <c r="Q171" s="166"/>
      <c r="R171" s="167"/>
      <c r="S171" s="166"/>
      <c r="T171" s="167"/>
      <c r="U171" s="170"/>
    </row>
    <row r="172" spans="1:21" ht="16.5" customHeight="1" x14ac:dyDescent="0.35">
      <c r="A172" s="548">
        <v>3</v>
      </c>
      <c r="B172" s="109">
        <v>1.0336903585262101E-2</v>
      </c>
      <c r="C172" s="125"/>
      <c r="D172" s="199"/>
      <c r="E172" s="200"/>
      <c r="F172" s="201"/>
      <c r="G172" s="200"/>
      <c r="H172" s="201"/>
      <c r="I172" s="202"/>
      <c r="J172" s="175">
        <v>1.0436257484345599E-2</v>
      </c>
      <c r="K172" s="166"/>
      <c r="L172" s="167">
        <v>1.12488717918959E-2</v>
      </c>
      <c r="M172" s="166"/>
      <c r="N172" s="167">
        <v>1.08425646415744E-2</v>
      </c>
      <c r="O172" s="170"/>
      <c r="P172" s="175">
        <v>7.8578144993911893E-3</v>
      </c>
      <c r="Q172" s="166"/>
      <c r="R172" s="167">
        <v>1.17946799640164E-2</v>
      </c>
      <c r="S172" s="166"/>
      <c r="T172" s="167">
        <v>9.8292117610385508E-3</v>
      </c>
      <c r="U172" s="170"/>
    </row>
    <row r="173" spans="1:21" ht="16.5" customHeight="1" x14ac:dyDescent="0.35">
      <c r="A173" s="548"/>
      <c r="B173" s="109"/>
      <c r="C173" s="125"/>
      <c r="D173" s="199"/>
      <c r="E173" s="200"/>
      <c r="F173" s="201"/>
      <c r="G173" s="200"/>
      <c r="H173" s="201"/>
      <c r="I173" s="202"/>
      <c r="J173" s="175"/>
      <c r="K173" s="166"/>
      <c r="L173" s="167"/>
      <c r="M173" s="166"/>
      <c r="N173" s="167"/>
      <c r="O173" s="170"/>
      <c r="P173" s="175"/>
      <c r="Q173" s="166"/>
      <c r="R173" s="167"/>
      <c r="S173" s="166"/>
      <c r="T173" s="167"/>
      <c r="U173" s="170"/>
    </row>
    <row r="174" spans="1:21" ht="16.5" customHeight="1" x14ac:dyDescent="0.35">
      <c r="A174" s="548">
        <v>4</v>
      </c>
      <c r="B174" s="109">
        <v>1.7998614059381801E-2</v>
      </c>
      <c r="C174" s="125"/>
      <c r="D174" s="199"/>
      <c r="E174" s="200"/>
      <c r="F174" s="201"/>
      <c r="G174" s="200"/>
      <c r="H174" s="201"/>
      <c r="I174" s="202"/>
      <c r="J174" s="175">
        <v>2.10123804684814E-2</v>
      </c>
      <c r="K174" s="166"/>
      <c r="L174" s="167">
        <v>1.40456607401553E-2</v>
      </c>
      <c r="M174" s="166"/>
      <c r="N174" s="167">
        <v>1.75290205747098E-2</v>
      </c>
      <c r="O174" s="170"/>
      <c r="P174" s="175">
        <v>1.8110942730294E-2</v>
      </c>
      <c r="Q174" s="166"/>
      <c r="R174" s="167">
        <v>1.88281640335205E-2</v>
      </c>
      <c r="S174" s="166"/>
      <c r="T174" s="167">
        <v>1.84700934622356E-2</v>
      </c>
      <c r="U174" s="170"/>
    </row>
    <row r="175" spans="1:21" ht="16.5" customHeight="1" x14ac:dyDescent="0.35">
      <c r="A175" s="548"/>
      <c r="B175" s="109"/>
      <c r="C175" s="125"/>
      <c r="D175" s="199"/>
      <c r="E175" s="200"/>
      <c r="F175" s="201"/>
      <c r="G175" s="200"/>
      <c r="H175" s="201"/>
      <c r="I175" s="202"/>
      <c r="J175" s="175"/>
      <c r="K175" s="166"/>
      <c r="L175" s="167"/>
      <c r="M175" s="166"/>
      <c r="N175" s="167"/>
      <c r="O175" s="170"/>
      <c r="P175" s="175"/>
      <c r="Q175" s="166"/>
      <c r="R175" s="167"/>
      <c r="S175" s="166"/>
      <c r="T175" s="167"/>
      <c r="U175" s="170"/>
    </row>
    <row r="176" spans="1:21" ht="16.5" customHeight="1" x14ac:dyDescent="0.35">
      <c r="A176" s="548">
        <v>5</v>
      </c>
      <c r="B176" s="109">
        <v>4.3790224162792199E-2</v>
      </c>
      <c r="C176" s="125"/>
      <c r="D176" s="199"/>
      <c r="E176" s="200"/>
      <c r="F176" s="201"/>
      <c r="G176" s="200"/>
      <c r="H176" s="201"/>
      <c r="I176" s="202"/>
      <c r="J176" s="175">
        <v>4.1359806937960299E-2</v>
      </c>
      <c r="K176" s="166"/>
      <c r="L176" s="167">
        <v>4.5689352654747002E-2</v>
      </c>
      <c r="M176" s="166"/>
      <c r="N176" s="167">
        <v>4.3524579814754202E-2</v>
      </c>
      <c r="O176" s="170"/>
      <c r="P176" s="175">
        <v>4.6329402831396201E-2</v>
      </c>
      <c r="Q176" s="166"/>
      <c r="R176" s="167">
        <v>4.1791302420224503E-2</v>
      </c>
      <c r="S176" s="166"/>
      <c r="T176" s="167">
        <v>4.4056935355925503E-2</v>
      </c>
      <c r="U176" s="170"/>
    </row>
    <row r="177" spans="1:21" ht="16.5" customHeight="1" x14ac:dyDescent="0.35">
      <c r="A177" s="548"/>
      <c r="B177" s="109"/>
      <c r="C177" s="125"/>
      <c r="D177" s="199"/>
      <c r="E177" s="200"/>
      <c r="F177" s="201"/>
      <c r="G177" s="200"/>
      <c r="H177" s="201"/>
      <c r="I177" s="202"/>
      <c r="J177" s="175"/>
      <c r="K177" s="166"/>
      <c r="L177" s="167"/>
      <c r="M177" s="166"/>
      <c r="N177" s="167"/>
      <c r="O177" s="170"/>
      <c r="P177" s="175"/>
      <c r="Q177" s="166"/>
      <c r="R177" s="167"/>
      <c r="S177" s="166"/>
      <c r="T177" s="167"/>
      <c r="U177" s="170"/>
    </row>
    <row r="178" spans="1:21" ht="16.5" customHeight="1" x14ac:dyDescent="0.35">
      <c r="A178" s="548">
        <v>6</v>
      </c>
      <c r="B178" s="109">
        <v>7.1101819722866194E-2</v>
      </c>
      <c r="C178" s="125"/>
      <c r="D178" s="199"/>
      <c r="E178" s="200"/>
      <c r="F178" s="201"/>
      <c r="G178" s="200"/>
      <c r="H178" s="201"/>
      <c r="I178" s="202"/>
      <c r="J178" s="175">
        <v>6.7267287899099096E-2</v>
      </c>
      <c r="K178" s="166"/>
      <c r="L178" s="167">
        <v>7.3419841641732903E-2</v>
      </c>
      <c r="M178" s="166"/>
      <c r="N178" s="167">
        <v>7.0343564796564395E-2</v>
      </c>
      <c r="O178" s="170"/>
      <c r="P178" s="175">
        <v>6.9504168601066299E-2</v>
      </c>
      <c r="Q178" s="166"/>
      <c r="R178" s="167">
        <v>7.4214976456842593E-2</v>
      </c>
      <c r="S178" s="166"/>
      <c r="T178" s="167">
        <v>7.1863119850600093E-2</v>
      </c>
      <c r="U178" s="170"/>
    </row>
    <row r="179" spans="1:21" ht="16.5" customHeight="1" x14ac:dyDescent="0.35">
      <c r="A179" s="548"/>
      <c r="B179" s="109"/>
      <c r="C179" s="125"/>
      <c r="D179" s="199"/>
      <c r="E179" s="200"/>
      <c r="F179" s="201"/>
      <c r="G179" s="200"/>
      <c r="H179" s="201"/>
      <c r="I179" s="202"/>
      <c r="J179" s="175"/>
      <c r="K179" s="166"/>
      <c r="L179" s="167"/>
      <c r="M179" s="166"/>
      <c r="N179" s="167"/>
      <c r="O179" s="170"/>
      <c r="P179" s="175"/>
      <c r="Q179" s="166"/>
      <c r="R179" s="167"/>
      <c r="S179" s="166"/>
      <c r="T179" s="167"/>
      <c r="U179" s="170"/>
    </row>
    <row r="180" spans="1:21" ht="16.5" customHeight="1" x14ac:dyDescent="0.35">
      <c r="A180" s="548">
        <v>7</v>
      </c>
      <c r="B180" s="109">
        <v>0.13125405412774899</v>
      </c>
      <c r="C180" s="125"/>
      <c r="D180" s="199"/>
      <c r="E180" s="200"/>
      <c r="F180" s="201"/>
      <c r="G180" s="200"/>
      <c r="H180" s="201"/>
      <c r="I180" s="202"/>
      <c r="J180" s="175">
        <v>0.134194407798708</v>
      </c>
      <c r="K180" s="166"/>
      <c r="L180" s="167">
        <v>0.128637372620209</v>
      </c>
      <c r="M180" s="166"/>
      <c r="N180" s="167">
        <v>0.13141589018584099</v>
      </c>
      <c r="O180" s="170"/>
      <c r="P180" s="175">
        <v>0.12886130047476399</v>
      </c>
      <c r="Q180" s="166"/>
      <c r="R180" s="167">
        <v>0.133315128154083</v>
      </c>
      <c r="S180" s="166"/>
      <c r="T180" s="167">
        <v>0.131091568125451</v>
      </c>
      <c r="U180" s="170"/>
    </row>
    <row r="181" spans="1:21" ht="16.5" customHeight="1" x14ac:dyDescent="0.35">
      <c r="A181" s="548"/>
      <c r="B181" s="109"/>
      <c r="C181" s="125"/>
      <c r="D181" s="199"/>
      <c r="E181" s="200"/>
      <c r="F181" s="201"/>
      <c r="G181" s="200"/>
      <c r="H181" s="201"/>
      <c r="I181" s="202"/>
      <c r="J181" s="175"/>
      <c r="K181" s="166"/>
      <c r="L181" s="167"/>
      <c r="M181" s="166"/>
      <c r="N181" s="167"/>
      <c r="O181" s="170"/>
      <c r="P181" s="175"/>
      <c r="Q181" s="166"/>
      <c r="R181" s="167"/>
      <c r="S181" s="166"/>
      <c r="T181" s="167"/>
      <c r="U181" s="170"/>
    </row>
    <row r="182" spans="1:21" ht="16.5" customHeight="1" x14ac:dyDescent="0.35">
      <c r="A182" s="548">
        <v>8</v>
      </c>
      <c r="B182" s="109">
        <v>0.20098662311197399</v>
      </c>
      <c r="C182" s="125"/>
      <c r="D182" s="199"/>
      <c r="E182" s="200"/>
      <c r="F182" s="201"/>
      <c r="G182" s="200"/>
      <c r="H182" s="201"/>
      <c r="I182" s="202"/>
      <c r="J182" s="175">
        <v>0.198652036702022</v>
      </c>
      <c r="K182" s="166"/>
      <c r="L182" s="167">
        <v>0.19847078982829</v>
      </c>
      <c r="M182" s="166"/>
      <c r="N182" s="167">
        <v>0.19856141326438601</v>
      </c>
      <c r="O182" s="170"/>
      <c r="P182" s="175">
        <v>0.21480220365711999</v>
      </c>
      <c r="Q182" s="166"/>
      <c r="R182" s="167">
        <v>0.19207516958245299</v>
      </c>
      <c r="S182" s="166"/>
      <c r="T182" s="167">
        <v>0.20342157276110601</v>
      </c>
      <c r="U182" s="170"/>
    </row>
    <row r="183" spans="1:21" ht="16.5" customHeight="1" x14ac:dyDescent="0.35">
      <c r="A183" s="548"/>
      <c r="B183" s="109"/>
      <c r="C183" s="125"/>
      <c r="D183" s="199"/>
      <c r="E183" s="200"/>
      <c r="F183" s="201"/>
      <c r="G183" s="200"/>
      <c r="H183" s="201"/>
      <c r="I183" s="202"/>
      <c r="J183" s="175"/>
      <c r="K183" s="166"/>
      <c r="L183" s="167"/>
      <c r="M183" s="166"/>
      <c r="N183" s="167"/>
      <c r="O183" s="170"/>
      <c r="P183" s="175"/>
      <c r="Q183" s="166"/>
      <c r="R183" s="167"/>
      <c r="S183" s="166"/>
      <c r="T183" s="167"/>
      <c r="U183" s="170"/>
    </row>
    <row r="184" spans="1:21" ht="16.5" customHeight="1" x14ac:dyDescent="0.35">
      <c r="A184" s="548">
        <v>9</v>
      </c>
      <c r="B184" s="109">
        <v>0.16101173383318099</v>
      </c>
      <c r="C184" s="125"/>
      <c r="D184" s="199"/>
      <c r="E184" s="200"/>
      <c r="F184" s="201"/>
      <c r="G184" s="200"/>
      <c r="H184" s="201"/>
      <c r="I184" s="202"/>
      <c r="J184" s="175">
        <v>0.16062323525906499</v>
      </c>
      <c r="K184" s="166"/>
      <c r="L184" s="167">
        <v>0.15902933655795701</v>
      </c>
      <c r="M184" s="166"/>
      <c r="N184" s="167">
        <v>0.159826285901737</v>
      </c>
      <c r="O184" s="170"/>
      <c r="P184" s="175">
        <v>0.155851185912145</v>
      </c>
      <c r="Q184" s="166"/>
      <c r="R184" s="167">
        <v>0.16853359912714599</v>
      </c>
      <c r="S184" s="166"/>
      <c r="T184" s="167">
        <v>0.16220194260113799</v>
      </c>
      <c r="U184" s="170"/>
    </row>
    <row r="185" spans="1:21" ht="16.5" customHeight="1" x14ac:dyDescent="0.35">
      <c r="A185" s="548"/>
      <c r="B185" s="109"/>
      <c r="C185" s="125"/>
      <c r="D185" s="199"/>
      <c r="E185" s="200"/>
      <c r="F185" s="201"/>
      <c r="G185" s="200"/>
      <c r="H185" s="201"/>
      <c r="I185" s="202"/>
      <c r="J185" s="175"/>
      <c r="K185" s="166"/>
      <c r="L185" s="167"/>
      <c r="M185" s="166"/>
      <c r="N185" s="167"/>
      <c r="O185" s="170"/>
      <c r="P185" s="175"/>
      <c r="Q185" s="166"/>
      <c r="R185" s="167"/>
      <c r="S185" s="166"/>
      <c r="T185" s="167"/>
      <c r="U185" s="170"/>
    </row>
    <row r="186" spans="1:21" ht="16.5" customHeight="1" x14ac:dyDescent="0.35">
      <c r="A186" s="548" t="s">
        <v>292</v>
      </c>
      <c r="B186" s="109">
        <v>0.34529586975235599</v>
      </c>
      <c r="C186" s="125"/>
      <c r="D186" s="199"/>
      <c r="E186" s="200"/>
      <c r="F186" s="201"/>
      <c r="G186" s="200"/>
      <c r="H186" s="201"/>
      <c r="I186" s="202"/>
      <c r="J186" s="175">
        <v>0.34088130498867802</v>
      </c>
      <c r="K186" s="166"/>
      <c r="L186" s="167">
        <v>0.35656082340362499</v>
      </c>
      <c r="M186" s="166"/>
      <c r="N186" s="167">
        <v>0.34872106426278898</v>
      </c>
      <c r="O186" s="170"/>
      <c r="P186" s="175">
        <v>0.337280653437106</v>
      </c>
      <c r="Q186" s="166"/>
      <c r="R186" s="167">
        <v>0.346419422126929</v>
      </c>
      <c r="S186" s="166"/>
      <c r="T186" s="167">
        <v>0.34185691943649799</v>
      </c>
      <c r="U186" s="170"/>
    </row>
    <row r="187" spans="1:21" ht="16.5" customHeight="1" x14ac:dyDescent="0.35">
      <c r="A187" s="548"/>
      <c r="B187" s="109"/>
      <c r="C187" s="125"/>
      <c r="D187" s="199"/>
      <c r="E187" s="200"/>
      <c r="F187" s="201"/>
      <c r="G187" s="200"/>
      <c r="H187" s="201"/>
      <c r="I187" s="202"/>
      <c r="J187" s="175"/>
      <c r="K187" s="166"/>
      <c r="L187" s="167"/>
      <c r="M187" s="166"/>
      <c r="N187" s="167"/>
      <c r="O187" s="170"/>
      <c r="P187" s="175"/>
      <c r="Q187" s="166"/>
      <c r="R187" s="167"/>
      <c r="S187" s="166"/>
      <c r="T187" s="167"/>
      <c r="U187" s="170"/>
    </row>
    <row r="188" spans="1:21" ht="16.5" customHeight="1" x14ac:dyDescent="0.35">
      <c r="A188" s="548" t="s">
        <v>91</v>
      </c>
      <c r="B188" s="109">
        <v>7.3493974760514998E-4</v>
      </c>
      <c r="C188" s="125"/>
      <c r="D188" s="199"/>
      <c r="E188" s="200"/>
      <c r="F188" s="201"/>
      <c r="G188" s="200"/>
      <c r="H188" s="201"/>
      <c r="I188" s="202"/>
      <c r="J188" s="175">
        <v>5.9964549910053195E-4</v>
      </c>
      <c r="K188" s="166"/>
      <c r="L188" s="167">
        <v>1.73776496785135E-4</v>
      </c>
      <c r="M188" s="166"/>
      <c r="N188" s="167">
        <v>3.8671099613289E-4</v>
      </c>
      <c r="O188" s="170"/>
      <c r="P188" s="175">
        <v>2.1724057369844302E-3</v>
      </c>
      <c r="Q188" s="166"/>
      <c r="R188" s="167"/>
      <c r="S188" s="166"/>
      <c r="T188" s="167">
        <v>1.0845670085442201E-3</v>
      </c>
      <c r="U188" s="170"/>
    </row>
    <row r="189" spans="1:21" ht="16.5" customHeight="1" x14ac:dyDescent="0.35">
      <c r="A189" s="548"/>
      <c r="B189" s="109"/>
      <c r="C189" s="125"/>
      <c r="D189" s="199"/>
      <c r="E189" s="200"/>
      <c r="F189" s="201"/>
      <c r="G189" s="200"/>
      <c r="H189" s="201"/>
      <c r="I189" s="202"/>
      <c r="J189" s="175"/>
      <c r="K189" s="166"/>
      <c r="L189" s="167"/>
      <c r="M189" s="166"/>
      <c r="N189" s="167"/>
      <c r="O189" s="170"/>
      <c r="P189" s="175"/>
      <c r="Q189" s="166"/>
      <c r="R189" s="167"/>
      <c r="S189" s="166"/>
      <c r="T189" s="167"/>
      <c r="U189" s="170"/>
    </row>
    <row r="190" spans="1:21" ht="16.5" customHeight="1" x14ac:dyDescent="0.35">
      <c r="A190" s="548" t="s">
        <v>99</v>
      </c>
      <c r="B190" s="109">
        <v>3.5246412494554001E-3</v>
      </c>
      <c r="C190" s="125"/>
      <c r="D190" s="199"/>
      <c r="E190" s="200"/>
      <c r="F190" s="201"/>
      <c r="G190" s="200"/>
      <c r="H190" s="201"/>
      <c r="I190" s="202"/>
      <c r="J190" s="175">
        <v>4.12374849381438E-3</v>
      </c>
      <c r="K190" s="166"/>
      <c r="L190" s="167">
        <v>3.4415874363306299E-3</v>
      </c>
      <c r="M190" s="166"/>
      <c r="N190" s="167">
        <v>3.7826679621733202E-3</v>
      </c>
      <c r="O190" s="170"/>
      <c r="P190" s="175">
        <v>4.2422413379644098E-3</v>
      </c>
      <c r="Q190" s="166"/>
      <c r="R190" s="167">
        <v>2.29185258562702E-3</v>
      </c>
      <c r="S190" s="166"/>
      <c r="T190" s="167">
        <v>3.26557828456445E-3</v>
      </c>
      <c r="U190" s="170"/>
    </row>
    <row r="191" spans="1:21" ht="16.5" customHeight="1" x14ac:dyDescent="0.35">
      <c r="A191" s="549"/>
      <c r="B191" s="110"/>
      <c r="C191" s="142"/>
      <c r="D191" s="384"/>
      <c r="E191" s="385"/>
      <c r="F191" s="386"/>
      <c r="G191" s="385"/>
      <c r="H191" s="386"/>
      <c r="I191" s="390"/>
      <c r="J191" s="229"/>
      <c r="K191" s="232"/>
      <c r="L191" s="234"/>
      <c r="M191" s="232"/>
      <c r="N191" s="234"/>
      <c r="O191" s="230"/>
      <c r="P191" s="229"/>
      <c r="Q191" s="232"/>
      <c r="R191" s="234"/>
      <c r="S191" s="232"/>
      <c r="T191" s="234"/>
      <c r="U191" s="230"/>
    </row>
    <row r="192" spans="1:21" ht="16.5" customHeight="1" x14ac:dyDescent="0.35">
      <c r="A192" s="551" t="s">
        <v>315</v>
      </c>
      <c r="B192" s="109">
        <v>0.50630760358553695</v>
      </c>
      <c r="C192" s="125"/>
      <c r="D192" s="199"/>
      <c r="E192" s="200"/>
      <c r="F192" s="201"/>
      <c r="G192" s="200"/>
      <c r="H192" s="201"/>
      <c r="I192" s="202"/>
      <c r="J192" s="175">
        <v>0.50150454024774305</v>
      </c>
      <c r="K192" s="166"/>
      <c r="L192" s="167">
        <v>0.51559015996158197</v>
      </c>
      <c r="M192" s="166"/>
      <c r="N192" s="167">
        <v>0.50854735016452601</v>
      </c>
      <c r="O192" s="170"/>
      <c r="P192" s="175">
        <v>0.49313183934924998</v>
      </c>
      <c r="Q192" s="166"/>
      <c r="R192" s="167">
        <v>0.51495302125407505</v>
      </c>
      <c r="S192" s="166"/>
      <c r="T192" s="167">
        <v>0.50405886203763595</v>
      </c>
      <c r="U192" s="170"/>
    </row>
    <row r="193" spans="1:21" ht="16.5" customHeight="1" x14ac:dyDescent="0.35">
      <c r="A193" s="552"/>
      <c r="B193" s="109"/>
      <c r="C193" s="125"/>
      <c r="D193" s="199"/>
      <c r="E193" s="200"/>
      <c r="F193" s="201"/>
      <c r="G193" s="200"/>
      <c r="H193" s="201"/>
      <c r="I193" s="202"/>
      <c r="J193" s="175"/>
      <c r="K193" s="166"/>
      <c r="L193" s="167"/>
      <c r="M193" s="166"/>
      <c r="N193" s="167"/>
      <c r="O193" s="170"/>
      <c r="P193" s="175"/>
      <c r="Q193" s="166"/>
      <c r="R193" s="167"/>
      <c r="S193" s="166"/>
      <c r="T193" s="167"/>
      <c r="U193" s="170"/>
    </row>
    <row r="194" spans="1:21" ht="16.5" customHeight="1" x14ac:dyDescent="0.35">
      <c r="A194" s="552" t="s">
        <v>316</v>
      </c>
      <c r="B194" s="109">
        <v>0.332240677239723</v>
      </c>
      <c r="C194" s="125"/>
      <c r="D194" s="199"/>
      <c r="E194" s="200"/>
      <c r="F194" s="201"/>
      <c r="G194" s="200"/>
      <c r="H194" s="201"/>
      <c r="I194" s="202"/>
      <c r="J194" s="175">
        <v>0.33284644450072998</v>
      </c>
      <c r="K194" s="166"/>
      <c r="L194" s="167">
        <v>0.327108162448499</v>
      </c>
      <c r="M194" s="166"/>
      <c r="N194" s="167">
        <v>0.32997730345022702</v>
      </c>
      <c r="O194" s="170"/>
      <c r="P194" s="175">
        <v>0.34366350413188401</v>
      </c>
      <c r="Q194" s="166"/>
      <c r="R194" s="167">
        <v>0.32539029773653499</v>
      </c>
      <c r="S194" s="166"/>
      <c r="T194" s="167">
        <v>0.33451314088655598</v>
      </c>
      <c r="U194" s="170"/>
    </row>
    <row r="195" spans="1:21" ht="16.5" customHeight="1" x14ac:dyDescent="0.35">
      <c r="A195" s="552"/>
      <c r="B195" s="109"/>
      <c r="C195" s="125"/>
      <c r="D195" s="199"/>
      <c r="E195" s="200"/>
      <c r="F195" s="201"/>
      <c r="G195" s="200"/>
      <c r="H195" s="201"/>
      <c r="I195" s="202"/>
      <c r="J195" s="175"/>
      <c r="K195" s="166"/>
      <c r="L195" s="167"/>
      <c r="M195" s="166"/>
      <c r="N195" s="167"/>
      <c r="O195" s="170"/>
      <c r="P195" s="175"/>
      <c r="Q195" s="166"/>
      <c r="R195" s="167"/>
      <c r="S195" s="166"/>
      <c r="T195" s="167"/>
      <c r="U195" s="170"/>
    </row>
    <row r="196" spans="1:21" ht="16.5" customHeight="1" x14ac:dyDescent="0.35">
      <c r="A196" s="552" t="s">
        <v>317</v>
      </c>
      <c r="B196" s="109">
        <v>0.114892043885658</v>
      </c>
      <c r="C196" s="125"/>
      <c r="D196" s="199"/>
      <c r="E196" s="200"/>
      <c r="F196" s="201"/>
      <c r="G196" s="200"/>
      <c r="H196" s="201"/>
      <c r="I196" s="202"/>
      <c r="J196" s="175">
        <v>0.108627094837059</v>
      </c>
      <c r="K196" s="166"/>
      <c r="L196" s="167">
        <v>0.11910919429647999</v>
      </c>
      <c r="M196" s="166"/>
      <c r="N196" s="167">
        <v>0.113868144611319</v>
      </c>
      <c r="O196" s="170"/>
      <c r="P196" s="175">
        <v>0.11583357143246201</v>
      </c>
      <c r="Q196" s="166"/>
      <c r="R196" s="167">
        <v>0.11600627887706701</v>
      </c>
      <c r="S196" s="166"/>
      <c r="T196" s="167">
        <v>0.115920055206526</v>
      </c>
      <c r="U196" s="170"/>
    </row>
    <row r="197" spans="1:21" ht="16.5" customHeight="1" x14ac:dyDescent="0.35">
      <c r="A197" s="552"/>
      <c r="B197" s="109"/>
      <c r="C197" s="125"/>
      <c r="D197" s="199"/>
      <c r="E197" s="200"/>
      <c r="F197" s="201"/>
      <c r="G197" s="200"/>
      <c r="H197" s="201"/>
      <c r="I197" s="202"/>
      <c r="J197" s="175"/>
      <c r="K197" s="166"/>
      <c r="L197" s="167"/>
      <c r="M197" s="166"/>
      <c r="N197" s="167"/>
      <c r="O197" s="170"/>
      <c r="P197" s="175"/>
      <c r="Q197" s="166"/>
      <c r="R197" s="167"/>
      <c r="S197" s="166"/>
      <c r="T197" s="167"/>
      <c r="U197" s="170"/>
    </row>
    <row r="198" spans="1:21" ht="16.5" customHeight="1" x14ac:dyDescent="0.35">
      <c r="A198" s="552" t="s">
        <v>318</v>
      </c>
      <c r="B198" s="109">
        <v>4.2300094292020703E-2</v>
      </c>
      <c r="C198" s="125"/>
      <c r="D198" s="199"/>
      <c r="E198" s="200"/>
      <c r="F198" s="201"/>
      <c r="G198" s="200"/>
      <c r="H198" s="201"/>
      <c r="I198" s="202"/>
      <c r="J198" s="175">
        <v>5.2298526421552201E-2</v>
      </c>
      <c r="K198" s="166"/>
      <c r="L198" s="167">
        <v>3.4577119360323302E-2</v>
      </c>
      <c r="M198" s="166"/>
      <c r="N198" s="167">
        <v>4.34378228156218E-2</v>
      </c>
      <c r="O198" s="170"/>
      <c r="P198" s="175">
        <v>4.0956438011454099E-2</v>
      </c>
      <c r="Q198" s="166"/>
      <c r="R198" s="167">
        <v>4.1358549546695801E-2</v>
      </c>
      <c r="S198" s="166"/>
      <c r="T198" s="167">
        <v>4.1157796576174001E-2</v>
      </c>
      <c r="U198" s="170"/>
    </row>
    <row r="199" spans="1:21" ht="16.5" customHeight="1" x14ac:dyDescent="0.35">
      <c r="A199" s="553"/>
      <c r="B199" s="110"/>
      <c r="C199" s="142"/>
      <c r="D199" s="384"/>
      <c r="E199" s="385"/>
      <c r="F199" s="386"/>
      <c r="G199" s="385"/>
      <c r="H199" s="386"/>
      <c r="I199" s="390"/>
      <c r="J199" s="229"/>
      <c r="K199" s="232"/>
      <c r="L199" s="234"/>
      <c r="M199" s="232"/>
      <c r="N199" s="234"/>
      <c r="O199" s="230"/>
      <c r="P199" s="229"/>
      <c r="Q199" s="232"/>
      <c r="R199" s="234"/>
      <c r="S199" s="232"/>
      <c r="T199" s="234"/>
      <c r="U199" s="230"/>
    </row>
    <row r="201" spans="1:21" x14ac:dyDescent="0.35">
      <c r="A201" t="s">
        <v>157</v>
      </c>
    </row>
    <row r="202" spans="1:21" x14ac:dyDescent="0.35">
      <c r="A202" t="s">
        <v>158</v>
      </c>
    </row>
  </sheetData>
  <mergeCells count="155">
    <mergeCell ref="A192:A193"/>
    <mergeCell ref="A194:A195"/>
    <mergeCell ref="A196:A197"/>
    <mergeCell ref="A198:A199"/>
    <mergeCell ref="A182:A183"/>
    <mergeCell ref="A184:A185"/>
    <mergeCell ref="A186:A187"/>
    <mergeCell ref="A188:A189"/>
    <mergeCell ref="A190:A191"/>
    <mergeCell ref="A172:A173"/>
    <mergeCell ref="A174:A175"/>
    <mergeCell ref="A176:A177"/>
    <mergeCell ref="A178:A179"/>
    <mergeCell ref="A180:A181"/>
    <mergeCell ref="A156:A157"/>
    <mergeCell ref="A158:A159"/>
    <mergeCell ref="A166:A167"/>
    <mergeCell ref="A168:A169"/>
    <mergeCell ref="A170:A171"/>
    <mergeCell ref="A161:A163"/>
    <mergeCell ref="A146:A147"/>
    <mergeCell ref="A148:A149"/>
    <mergeCell ref="A150:A151"/>
    <mergeCell ref="A152:A153"/>
    <mergeCell ref="A154:A155"/>
    <mergeCell ref="A136:A137"/>
    <mergeCell ref="A138:A139"/>
    <mergeCell ref="A140:A141"/>
    <mergeCell ref="A142:A143"/>
    <mergeCell ref="A144:A145"/>
    <mergeCell ref="A126:A127"/>
    <mergeCell ref="A128:A129"/>
    <mergeCell ref="A130:A131"/>
    <mergeCell ref="A132:A133"/>
    <mergeCell ref="A134:A135"/>
    <mergeCell ref="A110:A111"/>
    <mergeCell ref="A112:A113"/>
    <mergeCell ref="A114:A115"/>
    <mergeCell ref="A116:A117"/>
    <mergeCell ref="A118:A119"/>
    <mergeCell ref="A34:A35"/>
    <mergeCell ref="A36:A37"/>
    <mergeCell ref="A38:A39"/>
    <mergeCell ref="A74:A75"/>
    <mergeCell ref="A76:A77"/>
    <mergeCell ref="A78:A79"/>
    <mergeCell ref="A86:A87"/>
    <mergeCell ref="A88:A89"/>
    <mergeCell ref="A64:A65"/>
    <mergeCell ref="A66:A67"/>
    <mergeCell ref="A68:A69"/>
    <mergeCell ref="A70:A71"/>
    <mergeCell ref="A72:A73"/>
    <mergeCell ref="A60:A61"/>
    <mergeCell ref="A62:A63"/>
    <mergeCell ref="B161:C163"/>
    <mergeCell ref="D161:I161"/>
    <mergeCell ref="J161:O161"/>
    <mergeCell ref="B1:C3"/>
    <mergeCell ref="D1:I1"/>
    <mergeCell ref="J1:O1"/>
    <mergeCell ref="B121:C123"/>
    <mergeCell ref="D121:I121"/>
    <mergeCell ref="J121:O121"/>
    <mergeCell ref="B81:C83"/>
    <mergeCell ref="D81:I81"/>
    <mergeCell ref="J81:O81"/>
    <mergeCell ref="B41:C43"/>
    <mergeCell ref="D41:I41"/>
    <mergeCell ref="J41:O41"/>
    <mergeCell ref="H122:I122"/>
    <mergeCell ref="J122:K122"/>
    <mergeCell ref="L122:M122"/>
    <mergeCell ref="N122:O122"/>
    <mergeCell ref="D162:E162"/>
    <mergeCell ref="F162:G162"/>
    <mergeCell ref="H162:I162"/>
    <mergeCell ref="J162:K162"/>
    <mergeCell ref="L162:M162"/>
    <mergeCell ref="A20:A21"/>
    <mergeCell ref="A22:A23"/>
    <mergeCell ref="A24:A25"/>
    <mergeCell ref="A26:A27"/>
    <mergeCell ref="A28:A29"/>
    <mergeCell ref="A1:A3"/>
    <mergeCell ref="A6:A7"/>
    <mergeCell ref="A8:A9"/>
    <mergeCell ref="A10:A11"/>
    <mergeCell ref="A12:A13"/>
    <mergeCell ref="A14:A15"/>
    <mergeCell ref="A16:A17"/>
    <mergeCell ref="A18:A19"/>
    <mergeCell ref="D2:E2"/>
    <mergeCell ref="F2:G2"/>
    <mergeCell ref="H2:I2"/>
    <mergeCell ref="J2:K2"/>
    <mergeCell ref="L2:M2"/>
    <mergeCell ref="N2:O2"/>
    <mergeCell ref="P1:U1"/>
    <mergeCell ref="P2:Q2"/>
    <mergeCell ref="R2:S2"/>
    <mergeCell ref="T2:U2"/>
    <mergeCell ref="H82:I82"/>
    <mergeCell ref="J82:K82"/>
    <mergeCell ref="L82:M82"/>
    <mergeCell ref="N82:O82"/>
    <mergeCell ref="P81:U81"/>
    <mergeCell ref="P82:Q82"/>
    <mergeCell ref="R82:S82"/>
    <mergeCell ref="T82:U82"/>
    <mergeCell ref="A30:A31"/>
    <mergeCell ref="A46:A47"/>
    <mergeCell ref="A48:A49"/>
    <mergeCell ref="A50:A51"/>
    <mergeCell ref="A52:A53"/>
    <mergeCell ref="D42:E42"/>
    <mergeCell ref="F42:G42"/>
    <mergeCell ref="H42:I42"/>
    <mergeCell ref="J42:K42"/>
    <mergeCell ref="L42:M42"/>
    <mergeCell ref="N42:O42"/>
    <mergeCell ref="P41:U41"/>
    <mergeCell ref="P42:Q42"/>
    <mergeCell ref="R42:S42"/>
    <mergeCell ref="T42:U42"/>
    <mergeCell ref="A32:A33"/>
    <mergeCell ref="N162:O162"/>
    <mergeCell ref="P161:U161"/>
    <mergeCell ref="P162:Q162"/>
    <mergeCell ref="R162:S162"/>
    <mergeCell ref="T162:U162"/>
    <mergeCell ref="P121:U121"/>
    <mergeCell ref="P122:Q122"/>
    <mergeCell ref="R122:S122"/>
    <mergeCell ref="T122:U122"/>
    <mergeCell ref="D122:E122"/>
    <mergeCell ref="F122:G122"/>
    <mergeCell ref="D82:E82"/>
    <mergeCell ref="F82:G82"/>
    <mergeCell ref="A41:A43"/>
    <mergeCell ref="A81:A83"/>
    <mergeCell ref="A121:A123"/>
    <mergeCell ref="A54:A55"/>
    <mergeCell ref="A56:A57"/>
    <mergeCell ref="A58:A59"/>
    <mergeCell ref="A100:A101"/>
    <mergeCell ref="A102:A103"/>
    <mergeCell ref="A104:A105"/>
    <mergeCell ref="A106:A107"/>
    <mergeCell ref="A108:A109"/>
    <mergeCell ref="A90:A91"/>
    <mergeCell ref="A92:A93"/>
    <mergeCell ref="A94:A95"/>
    <mergeCell ref="A96:A97"/>
    <mergeCell ref="A98:A99"/>
  </mergeCells>
  <pageMargins left="0.7" right="0.7" top="0.75" bottom="0.75" header="0.3" footer="0.3"/>
  <pageSetup paperSize="9" orientation="portrait"/>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dimension ref="A1:AM199"/>
  <sheetViews>
    <sheetView zoomScaleNormal="100" workbookViewId="0"/>
  </sheetViews>
  <sheetFormatPr defaultColWidth="10.90625" defaultRowHeight="14.5" x14ac:dyDescent="0.35"/>
  <cols>
    <col min="1" max="1" width="35" customWidth="1"/>
  </cols>
  <sheetData>
    <row r="1" spans="1:39" ht="83.15" customHeight="1" x14ac:dyDescent="0.35">
      <c r="A1" s="216" t="s">
        <v>359</v>
      </c>
      <c r="B1" s="465" t="s">
        <v>114</v>
      </c>
      <c r="C1" s="466"/>
      <c r="D1" s="465" t="s">
        <v>93</v>
      </c>
      <c r="E1" s="463"/>
      <c r="F1" s="463" t="s">
        <v>115</v>
      </c>
      <c r="G1" s="466"/>
      <c r="H1" s="467" t="s">
        <v>116</v>
      </c>
      <c r="I1" s="468"/>
      <c r="J1" s="468" t="s">
        <v>117</v>
      </c>
      <c r="K1" s="469"/>
      <c r="L1" s="465" t="s">
        <v>118</v>
      </c>
      <c r="M1" s="463"/>
      <c r="N1" s="463" t="s">
        <v>119</v>
      </c>
      <c r="O1" s="463"/>
      <c r="P1" s="463" t="s">
        <v>120</v>
      </c>
      <c r="Q1" s="463"/>
      <c r="R1" s="463" t="s">
        <v>121</v>
      </c>
      <c r="S1" s="466"/>
      <c r="T1" s="465" t="s">
        <v>122</v>
      </c>
      <c r="U1" s="463"/>
      <c r="V1" s="463" t="s">
        <v>123</v>
      </c>
      <c r="W1" s="466"/>
      <c r="X1" s="465" t="s">
        <v>124</v>
      </c>
      <c r="Y1" s="463"/>
      <c r="Z1" s="463" t="s">
        <v>125</v>
      </c>
      <c r="AA1" s="463"/>
      <c r="AB1" s="463" t="s">
        <v>126</v>
      </c>
      <c r="AC1" s="466"/>
      <c r="AD1" s="465" t="s">
        <v>127</v>
      </c>
      <c r="AE1" s="463"/>
      <c r="AF1" s="463" t="s">
        <v>128</v>
      </c>
      <c r="AG1" s="463"/>
      <c r="AH1" s="463" t="s">
        <v>129</v>
      </c>
      <c r="AI1" s="464"/>
      <c r="AJ1" s="467" t="s">
        <v>298</v>
      </c>
      <c r="AK1" s="468"/>
      <c r="AL1" s="468" t="s">
        <v>299</v>
      </c>
      <c r="AM1" s="469"/>
    </row>
    <row r="2" spans="1:39" ht="15.75" customHeight="1" x14ac:dyDescent="0.35">
      <c r="A2" s="244"/>
      <c r="B2" s="327"/>
      <c r="C2" s="112"/>
      <c r="D2" s="327" t="s">
        <v>130</v>
      </c>
      <c r="E2" s="113"/>
      <c r="F2" s="329" t="s">
        <v>131</v>
      </c>
      <c r="G2" s="112"/>
      <c r="H2" s="327" t="s">
        <v>130</v>
      </c>
      <c r="I2" s="113"/>
      <c r="J2" s="329" t="s">
        <v>131</v>
      </c>
      <c r="K2" s="122"/>
      <c r="L2" s="327" t="s">
        <v>132</v>
      </c>
      <c r="M2" s="113"/>
      <c r="N2" s="329" t="s">
        <v>131</v>
      </c>
      <c r="O2" s="113"/>
      <c r="P2" s="329" t="s">
        <v>133</v>
      </c>
      <c r="Q2" s="113"/>
      <c r="R2" s="329" t="s">
        <v>134</v>
      </c>
      <c r="S2" s="112"/>
      <c r="T2" s="327" t="s">
        <v>132</v>
      </c>
      <c r="U2" s="113"/>
      <c r="V2" s="329" t="s">
        <v>131</v>
      </c>
      <c r="W2" s="112"/>
      <c r="X2" s="327" t="s">
        <v>132</v>
      </c>
      <c r="Y2" s="113"/>
      <c r="Z2" s="329" t="s">
        <v>131</v>
      </c>
      <c r="AA2" s="113"/>
      <c r="AB2" s="329" t="s">
        <v>133</v>
      </c>
      <c r="AC2" s="112"/>
      <c r="AD2" s="327" t="s">
        <v>132</v>
      </c>
      <c r="AE2" s="113"/>
      <c r="AF2" s="329" t="s">
        <v>131</v>
      </c>
      <c r="AG2" s="113"/>
      <c r="AH2" s="329" t="s">
        <v>133</v>
      </c>
      <c r="AI2" s="118"/>
      <c r="AJ2" s="329" t="s">
        <v>132</v>
      </c>
      <c r="AK2" s="121"/>
      <c r="AL2" s="329" t="s">
        <v>131</v>
      </c>
      <c r="AM2" s="122"/>
    </row>
    <row r="3" spans="1:39" x14ac:dyDescent="0.35">
      <c r="A3" s="246"/>
      <c r="B3" s="126" t="s">
        <v>135</v>
      </c>
      <c r="C3" s="127" t="s">
        <v>136</v>
      </c>
      <c r="D3" s="126" t="s">
        <v>135</v>
      </c>
      <c r="E3" s="117" t="s">
        <v>136</v>
      </c>
      <c r="F3" s="117" t="s">
        <v>135</v>
      </c>
      <c r="G3" s="127" t="s">
        <v>136</v>
      </c>
      <c r="H3" s="126" t="s">
        <v>135</v>
      </c>
      <c r="I3" s="117" t="s">
        <v>136</v>
      </c>
      <c r="J3" s="117" t="s">
        <v>135</v>
      </c>
      <c r="K3" s="127" t="s">
        <v>136</v>
      </c>
      <c r="L3" s="126" t="s">
        <v>135</v>
      </c>
      <c r="M3" s="117" t="s">
        <v>136</v>
      </c>
      <c r="N3" s="117" t="s">
        <v>135</v>
      </c>
      <c r="O3" s="117" t="s">
        <v>136</v>
      </c>
      <c r="P3" s="117" t="s">
        <v>135</v>
      </c>
      <c r="Q3" s="117" t="s">
        <v>136</v>
      </c>
      <c r="R3" s="117" t="s">
        <v>135</v>
      </c>
      <c r="S3" s="127" t="s">
        <v>136</v>
      </c>
      <c r="T3" s="126" t="s">
        <v>135</v>
      </c>
      <c r="U3" s="117" t="s">
        <v>136</v>
      </c>
      <c r="V3" s="117" t="s">
        <v>135</v>
      </c>
      <c r="W3" s="127" t="s">
        <v>136</v>
      </c>
      <c r="X3" s="126" t="s">
        <v>135</v>
      </c>
      <c r="Y3" s="117" t="s">
        <v>136</v>
      </c>
      <c r="Z3" s="117" t="s">
        <v>135</v>
      </c>
      <c r="AA3" s="117" t="s">
        <v>136</v>
      </c>
      <c r="AB3" s="117" t="s">
        <v>135</v>
      </c>
      <c r="AC3" s="127" t="s">
        <v>136</v>
      </c>
      <c r="AD3" s="126" t="s">
        <v>135</v>
      </c>
      <c r="AE3" s="117" t="s">
        <v>136</v>
      </c>
      <c r="AF3" s="117" t="s">
        <v>135</v>
      </c>
      <c r="AG3" s="117" t="s">
        <v>136</v>
      </c>
      <c r="AH3" s="117" t="s">
        <v>135</v>
      </c>
      <c r="AI3" s="127" t="s">
        <v>136</v>
      </c>
      <c r="AJ3" s="117" t="s">
        <v>135</v>
      </c>
      <c r="AK3" s="117" t="s">
        <v>136</v>
      </c>
      <c r="AL3" s="117" t="s">
        <v>135</v>
      </c>
      <c r="AM3" s="127" t="s">
        <v>136</v>
      </c>
    </row>
    <row r="4" spans="1:39" ht="15.75" customHeight="1" x14ac:dyDescent="0.35">
      <c r="A4" s="108" t="s">
        <v>65</v>
      </c>
      <c r="B4" s="151">
        <v>3984</v>
      </c>
      <c r="C4" s="152"/>
      <c r="D4" s="151">
        <v>1944</v>
      </c>
      <c r="E4" s="153"/>
      <c r="F4" s="153">
        <v>2040</v>
      </c>
      <c r="G4" s="152"/>
      <c r="H4" s="151">
        <v>2081</v>
      </c>
      <c r="I4" s="153"/>
      <c r="J4" s="153">
        <v>1895</v>
      </c>
      <c r="K4" s="152"/>
      <c r="L4" s="151">
        <v>2350</v>
      </c>
      <c r="M4" s="153"/>
      <c r="N4" s="153">
        <v>431</v>
      </c>
      <c r="O4" s="153"/>
      <c r="P4" s="153">
        <v>634</v>
      </c>
      <c r="Q4" s="153"/>
      <c r="R4" s="153">
        <v>492</v>
      </c>
      <c r="S4" s="152"/>
      <c r="T4" s="151">
        <v>615</v>
      </c>
      <c r="U4" s="153"/>
      <c r="V4" s="153">
        <v>3281</v>
      </c>
      <c r="W4" s="152"/>
      <c r="X4" s="151">
        <v>1069</v>
      </c>
      <c r="Y4" s="153"/>
      <c r="Z4" s="153">
        <v>1258</v>
      </c>
      <c r="AA4" s="153"/>
      <c r="AB4" s="153">
        <v>1657</v>
      </c>
      <c r="AC4" s="152"/>
      <c r="AD4" s="151">
        <v>290</v>
      </c>
      <c r="AE4" s="153"/>
      <c r="AF4" s="153">
        <v>1918</v>
      </c>
      <c r="AG4" s="153"/>
      <c r="AH4" s="153">
        <v>1596</v>
      </c>
      <c r="AI4" s="152"/>
      <c r="AJ4" s="123">
        <v>3442</v>
      </c>
      <c r="AK4" s="153"/>
      <c r="AL4" s="124">
        <v>327</v>
      </c>
      <c r="AM4" s="152"/>
    </row>
    <row r="5" spans="1:39" x14ac:dyDescent="0.35">
      <c r="A5" s="547" t="s">
        <v>380</v>
      </c>
      <c r="B5" s="150">
        <v>0.12280127778663499</v>
      </c>
      <c r="C5" s="135"/>
      <c r="D5" s="150">
        <v>0.11889250637002299</v>
      </c>
      <c r="E5" s="136"/>
      <c r="F5" s="149">
        <v>0.12683863678946999</v>
      </c>
      <c r="G5" s="135"/>
      <c r="H5" s="150">
        <v>0.10970758563118101</v>
      </c>
      <c r="I5" s="136"/>
      <c r="J5" s="149">
        <v>0.13593551294304601</v>
      </c>
      <c r="K5" s="135"/>
      <c r="L5" s="150">
        <v>0.133793569485018</v>
      </c>
      <c r="M5" s="136"/>
      <c r="N5" s="149">
        <v>0.112340507476043</v>
      </c>
      <c r="O5" s="136"/>
      <c r="P5" s="149">
        <v>9.1951228466307405E-2</v>
      </c>
      <c r="Q5" s="136"/>
      <c r="R5" s="149">
        <v>6.35190649995582E-2</v>
      </c>
      <c r="S5" s="135"/>
      <c r="T5" s="150">
        <v>0.173057390757302</v>
      </c>
      <c r="U5" s="136"/>
      <c r="V5" s="149">
        <v>0.111167013619675</v>
      </c>
      <c r="W5" s="135"/>
      <c r="X5" s="150">
        <v>0.12171472101228301</v>
      </c>
      <c r="Y5" s="136"/>
      <c r="Z5" s="149">
        <v>0.13265853153912699</v>
      </c>
      <c r="AA5" s="136"/>
      <c r="AB5" s="149">
        <v>0.116237561809639</v>
      </c>
      <c r="AC5" s="135"/>
      <c r="AD5" s="150">
        <v>0.17528948962708199</v>
      </c>
      <c r="AE5" s="136"/>
      <c r="AF5" s="149">
        <v>0.12831768824283399</v>
      </c>
      <c r="AG5" s="136"/>
      <c r="AH5" s="149">
        <v>0.10344478602132701</v>
      </c>
      <c r="AI5" s="135"/>
      <c r="AJ5" s="149">
        <v>0.123939883447928</v>
      </c>
      <c r="AK5" s="144"/>
      <c r="AL5" s="149">
        <v>0.102483877291406</v>
      </c>
      <c r="AM5" s="137"/>
    </row>
    <row r="6" spans="1:39" x14ac:dyDescent="0.35">
      <c r="A6" s="548"/>
      <c r="B6" s="178"/>
      <c r="C6" s="177"/>
      <c r="D6" s="178"/>
      <c r="E6" s="169"/>
      <c r="F6" s="179"/>
      <c r="G6" s="177"/>
      <c r="H6" s="178"/>
      <c r="I6" s="169"/>
      <c r="J6" s="179"/>
      <c r="K6" s="177"/>
      <c r="L6" s="178"/>
      <c r="M6" s="169"/>
      <c r="N6" s="179"/>
      <c r="O6" s="169"/>
      <c r="P6" s="179"/>
      <c r="Q6" s="169"/>
      <c r="R6" s="179"/>
      <c r="S6" s="177"/>
      <c r="T6" s="178"/>
      <c r="U6" s="169"/>
      <c r="V6" s="179"/>
      <c r="W6" s="177"/>
      <c r="X6" s="178"/>
      <c r="Y6" s="169"/>
      <c r="Z6" s="179"/>
      <c r="AA6" s="169"/>
      <c r="AB6" s="179"/>
      <c r="AC6" s="177"/>
      <c r="AD6" s="178"/>
      <c r="AE6" s="169"/>
      <c r="AF6" s="179"/>
      <c r="AG6" s="169"/>
      <c r="AH6" s="179"/>
      <c r="AI6" s="177"/>
      <c r="AJ6" s="179"/>
      <c r="AK6" s="44"/>
      <c r="AL6" s="179"/>
      <c r="AM6" s="51"/>
    </row>
    <row r="7" spans="1:39" x14ac:dyDescent="0.35">
      <c r="A7" s="548">
        <v>2</v>
      </c>
      <c r="B7" s="178">
        <v>5.8969842353427601E-2</v>
      </c>
      <c r="C7" s="177"/>
      <c r="D7" s="178">
        <v>6.13382438689603E-2</v>
      </c>
      <c r="E7" s="169"/>
      <c r="F7" s="179">
        <v>5.6523527089141899E-2</v>
      </c>
      <c r="G7" s="177"/>
      <c r="H7" s="178">
        <v>5.4717906593715802E-2</v>
      </c>
      <c r="I7" s="169"/>
      <c r="J7" s="179">
        <v>6.3070594200615407E-2</v>
      </c>
      <c r="K7" s="177"/>
      <c r="L7" s="178">
        <v>5.5346075661228698E-2</v>
      </c>
      <c r="M7" s="169"/>
      <c r="N7" s="179">
        <v>6.7667254082752995E-2</v>
      </c>
      <c r="O7" s="169"/>
      <c r="P7" s="179">
        <v>7.4161513624242503E-2</v>
      </c>
      <c r="Q7" s="169"/>
      <c r="R7" s="179">
        <v>5.7647720845091899E-2</v>
      </c>
      <c r="S7" s="177"/>
      <c r="T7" s="178">
        <v>8.1536942786371094E-2</v>
      </c>
      <c r="U7" s="169"/>
      <c r="V7" s="179">
        <v>5.5350749200875897E-2</v>
      </c>
      <c r="W7" s="177"/>
      <c r="X7" s="178">
        <v>6.15523633254033E-2</v>
      </c>
      <c r="Y7" s="169"/>
      <c r="Z7" s="179">
        <v>6.1957797576162502E-2</v>
      </c>
      <c r="AA7" s="169"/>
      <c r="AB7" s="179">
        <v>5.50552556819007E-2</v>
      </c>
      <c r="AC7" s="177"/>
      <c r="AD7" s="178">
        <v>6.3104664331128005E-2</v>
      </c>
      <c r="AE7" s="169"/>
      <c r="AF7" s="179">
        <v>5.8589271365714998E-2</v>
      </c>
      <c r="AG7" s="169"/>
      <c r="AH7" s="179">
        <v>5.47170678119887E-2</v>
      </c>
      <c r="AI7" s="177"/>
      <c r="AJ7" s="179">
        <v>5.8593975828407599E-2</v>
      </c>
      <c r="AK7" s="44"/>
      <c r="AL7" s="179">
        <v>5.7999416670257702E-2</v>
      </c>
      <c r="AM7" s="51"/>
    </row>
    <row r="8" spans="1:39" x14ac:dyDescent="0.35">
      <c r="A8" s="548"/>
      <c r="B8" s="178"/>
      <c r="C8" s="177"/>
      <c r="D8" s="178"/>
      <c r="E8" s="169"/>
      <c r="F8" s="179"/>
      <c r="G8" s="177"/>
      <c r="H8" s="178"/>
      <c r="I8" s="169"/>
      <c r="J8" s="179"/>
      <c r="K8" s="177"/>
      <c r="L8" s="178"/>
      <c r="M8" s="169"/>
      <c r="N8" s="179"/>
      <c r="O8" s="169"/>
      <c r="P8" s="179"/>
      <c r="Q8" s="169"/>
      <c r="R8" s="179"/>
      <c r="S8" s="177"/>
      <c r="T8" s="178"/>
      <c r="U8" s="169"/>
      <c r="V8" s="179"/>
      <c r="W8" s="177"/>
      <c r="X8" s="178"/>
      <c r="Y8" s="169"/>
      <c r="Z8" s="179"/>
      <c r="AA8" s="169"/>
      <c r="AB8" s="179"/>
      <c r="AC8" s="177"/>
      <c r="AD8" s="178"/>
      <c r="AE8" s="169"/>
      <c r="AF8" s="179"/>
      <c r="AG8" s="169"/>
      <c r="AH8" s="179"/>
      <c r="AI8" s="177"/>
      <c r="AJ8" s="179"/>
      <c r="AK8" s="44"/>
      <c r="AL8" s="179"/>
      <c r="AM8" s="51"/>
    </row>
    <row r="9" spans="1:39" x14ac:dyDescent="0.35">
      <c r="A9" s="548">
        <v>3</v>
      </c>
      <c r="B9" s="178">
        <v>7.4391142418752498E-2</v>
      </c>
      <c r="C9" s="177"/>
      <c r="D9" s="178">
        <v>7.1755028944534005E-2</v>
      </c>
      <c r="E9" s="169"/>
      <c r="F9" s="179">
        <v>7.7113976612227297E-2</v>
      </c>
      <c r="G9" s="177"/>
      <c r="H9" s="178">
        <v>5.7826402341766101E-2</v>
      </c>
      <c r="I9" s="169"/>
      <c r="J9" s="179">
        <v>9.1724638411833204E-2</v>
      </c>
      <c r="K9" s="177"/>
      <c r="L9" s="178">
        <v>7.8891280161632799E-2</v>
      </c>
      <c r="M9" s="169"/>
      <c r="N9" s="179">
        <v>6.8593490743692698E-2</v>
      </c>
      <c r="O9" s="169"/>
      <c r="P9" s="179">
        <v>5.2559955993860097E-2</v>
      </c>
      <c r="Q9" s="169"/>
      <c r="R9" s="179">
        <v>6.3258073793736699E-2</v>
      </c>
      <c r="S9" s="177"/>
      <c r="T9" s="178">
        <v>0.106964303523073</v>
      </c>
      <c r="U9" s="169"/>
      <c r="V9" s="179">
        <v>6.7353417941483806E-2</v>
      </c>
      <c r="W9" s="177"/>
      <c r="X9" s="178">
        <v>7.7745374510665793E-2</v>
      </c>
      <c r="Y9" s="169"/>
      <c r="Z9" s="179">
        <v>8.5327808410739198E-2</v>
      </c>
      <c r="AA9" s="169"/>
      <c r="AB9" s="179">
        <v>6.4094311774860704E-2</v>
      </c>
      <c r="AC9" s="177"/>
      <c r="AD9" s="178">
        <v>7.5604006243023103E-2</v>
      </c>
      <c r="AE9" s="169"/>
      <c r="AF9" s="179">
        <v>7.9873858430835804E-2</v>
      </c>
      <c r="AG9" s="169"/>
      <c r="AH9" s="179">
        <v>6.8262625424304696E-2</v>
      </c>
      <c r="AI9" s="177"/>
      <c r="AJ9" s="179">
        <v>7.4449705313679101E-2</v>
      </c>
      <c r="AK9" s="44"/>
      <c r="AL9" s="179">
        <v>6.8910832002099798E-2</v>
      </c>
      <c r="AM9" s="51"/>
    </row>
    <row r="10" spans="1:39" x14ac:dyDescent="0.35">
      <c r="A10" s="548"/>
      <c r="B10" s="178"/>
      <c r="C10" s="177"/>
      <c r="D10" s="178"/>
      <c r="E10" s="169"/>
      <c r="F10" s="179"/>
      <c r="G10" s="177"/>
      <c r="H10" s="178"/>
      <c r="I10" s="169"/>
      <c r="J10" s="179"/>
      <c r="K10" s="177"/>
      <c r="L10" s="178"/>
      <c r="M10" s="169"/>
      <c r="N10" s="179"/>
      <c r="O10" s="169"/>
      <c r="P10" s="179"/>
      <c r="Q10" s="169"/>
      <c r="R10" s="179"/>
      <c r="S10" s="177"/>
      <c r="T10" s="178"/>
      <c r="U10" s="169"/>
      <c r="V10" s="179"/>
      <c r="W10" s="177"/>
      <c r="X10" s="178"/>
      <c r="Y10" s="169"/>
      <c r="Z10" s="179"/>
      <c r="AA10" s="169"/>
      <c r="AB10" s="179"/>
      <c r="AC10" s="177"/>
      <c r="AD10" s="178"/>
      <c r="AE10" s="169"/>
      <c r="AF10" s="179"/>
      <c r="AG10" s="169"/>
      <c r="AH10" s="179"/>
      <c r="AI10" s="177"/>
      <c r="AJ10" s="179"/>
      <c r="AK10" s="44"/>
      <c r="AL10" s="179"/>
      <c r="AM10" s="51"/>
    </row>
    <row r="11" spans="1:39" x14ac:dyDescent="0.35">
      <c r="A11" s="548">
        <v>4</v>
      </c>
      <c r="B11" s="178">
        <v>0.12258018792913999</v>
      </c>
      <c r="C11" s="177"/>
      <c r="D11" s="178">
        <v>0.12525788218730799</v>
      </c>
      <c r="E11" s="169"/>
      <c r="F11" s="179">
        <v>0.119814405060869</v>
      </c>
      <c r="G11" s="177"/>
      <c r="H11" s="178">
        <v>0.11431663985516601</v>
      </c>
      <c r="I11" s="169"/>
      <c r="J11" s="179">
        <v>0.13166611098755099</v>
      </c>
      <c r="K11" s="177"/>
      <c r="L11" s="178">
        <v>0.12524533685091199</v>
      </c>
      <c r="M11" s="169"/>
      <c r="N11" s="179">
        <v>0.118586033283376</v>
      </c>
      <c r="O11" s="169"/>
      <c r="P11" s="179">
        <v>0.124863230202652</v>
      </c>
      <c r="Q11" s="169"/>
      <c r="R11" s="179">
        <v>7.81116395278042E-2</v>
      </c>
      <c r="S11" s="177"/>
      <c r="T11" s="178">
        <v>0.15463711623218099</v>
      </c>
      <c r="U11" s="169"/>
      <c r="V11" s="179">
        <v>0.11689959201559701</v>
      </c>
      <c r="W11" s="177"/>
      <c r="X11" s="178">
        <v>0.11406023050089099</v>
      </c>
      <c r="Y11" s="169"/>
      <c r="Z11" s="179">
        <v>0.14457351312161501</v>
      </c>
      <c r="AA11" s="169"/>
      <c r="AB11" s="179">
        <v>0.11196503818173301</v>
      </c>
      <c r="AC11" s="177"/>
      <c r="AD11" s="178">
        <v>0.13729565851543599</v>
      </c>
      <c r="AE11" s="169"/>
      <c r="AF11" s="179">
        <v>0.12880656820081901</v>
      </c>
      <c r="AG11" s="169"/>
      <c r="AH11" s="179">
        <v>0.11145314568931999</v>
      </c>
      <c r="AI11" s="177"/>
      <c r="AJ11" s="179">
        <v>0.12507031652404599</v>
      </c>
      <c r="AK11" s="44"/>
      <c r="AL11" s="179">
        <v>0.11325282005026201</v>
      </c>
      <c r="AM11" s="51"/>
    </row>
    <row r="12" spans="1:39" x14ac:dyDescent="0.35">
      <c r="A12" s="548"/>
      <c r="B12" s="178"/>
      <c r="C12" s="177"/>
      <c r="D12" s="178"/>
      <c r="E12" s="169"/>
      <c r="F12" s="179"/>
      <c r="G12" s="177"/>
      <c r="H12" s="178"/>
      <c r="I12" s="169"/>
      <c r="J12" s="179"/>
      <c r="K12" s="177"/>
      <c r="L12" s="178"/>
      <c r="M12" s="169"/>
      <c r="N12" s="179"/>
      <c r="O12" s="169"/>
      <c r="P12" s="179"/>
      <c r="Q12" s="169"/>
      <c r="R12" s="179"/>
      <c r="S12" s="177"/>
      <c r="T12" s="178"/>
      <c r="U12" s="169"/>
      <c r="V12" s="179"/>
      <c r="W12" s="177"/>
      <c r="X12" s="178"/>
      <c r="Y12" s="169"/>
      <c r="Z12" s="179"/>
      <c r="AA12" s="169"/>
      <c r="AB12" s="179"/>
      <c r="AC12" s="177"/>
      <c r="AD12" s="178"/>
      <c r="AE12" s="169"/>
      <c r="AF12" s="179"/>
      <c r="AG12" s="169"/>
      <c r="AH12" s="179"/>
      <c r="AI12" s="177"/>
      <c r="AJ12" s="179"/>
      <c r="AK12" s="44"/>
      <c r="AL12" s="179"/>
      <c r="AM12" s="51"/>
    </row>
    <row r="13" spans="1:39" x14ac:dyDescent="0.35">
      <c r="A13" s="548">
        <v>5</v>
      </c>
      <c r="B13" s="178">
        <v>0.142170737706833</v>
      </c>
      <c r="C13" s="177"/>
      <c r="D13" s="178">
        <v>0.137585339815643</v>
      </c>
      <c r="E13" s="169"/>
      <c r="F13" s="179">
        <v>0.14690698229225399</v>
      </c>
      <c r="G13" s="177"/>
      <c r="H13" s="178">
        <v>0.14744151376373199</v>
      </c>
      <c r="I13" s="169"/>
      <c r="J13" s="179">
        <v>0.13581451727841901</v>
      </c>
      <c r="K13" s="177"/>
      <c r="L13" s="178">
        <v>0.15108064985751701</v>
      </c>
      <c r="M13" s="169"/>
      <c r="N13" s="179">
        <v>0.12742800845176699</v>
      </c>
      <c r="O13" s="169"/>
      <c r="P13" s="179">
        <v>0.114211651995346</v>
      </c>
      <c r="Q13" s="169"/>
      <c r="R13" s="179">
        <v>0.116789338238129</v>
      </c>
      <c r="S13" s="177"/>
      <c r="T13" s="178">
        <v>0.13068864684065901</v>
      </c>
      <c r="U13" s="169"/>
      <c r="V13" s="179">
        <v>0.14429035760010001</v>
      </c>
      <c r="W13" s="177"/>
      <c r="X13" s="178">
        <v>0.13513620134837401</v>
      </c>
      <c r="Y13" s="169"/>
      <c r="Z13" s="179">
        <v>0.13273316320579201</v>
      </c>
      <c r="AA13" s="169"/>
      <c r="AB13" s="179">
        <v>0.15379308323704999</v>
      </c>
      <c r="AC13" s="177"/>
      <c r="AD13" s="178">
        <v>0.13531698609165299</v>
      </c>
      <c r="AE13" s="169"/>
      <c r="AF13" s="179">
        <v>0.14149368586257599</v>
      </c>
      <c r="AG13" s="169"/>
      <c r="AH13" s="179">
        <v>0.14256543552064199</v>
      </c>
      <c r="AI13" s="177"/>
      <c r="AJ13" s="179">
        <v>0.140237625761093</v>
      </c>
      <c r="AK13" s="44"/>
      <c r="AL13" s="179">
        <v>0.180014460752567</v>
      </c>
      <c r="AM13" s="51"/>
    </row>
    <row r="14" spans="1:39" x14ac:dyDescent="0.35">
      <c r="A14" s="548"/>
      <c r="B14" s="178"/>
      <c r="C14" s="177"/>
      <c r="D14" s="178"/>
      <c r="E14" s="169"/>
      <c r="F14" s="179"/>
      <c r="G14" s="177"/>
      <c r="H14" s="178"/>
      <c r="I14" s="169"/>
      <c r="J14" s="179"/>
      <c r="K14" s="177"/>
      <c r="L14" s="178"/>
      <c r="M14" s="169"/>
      <c r="N14" s="179"/>
      <c r="O14" s="169"/>
      <c r="P14" s="179"/>
      <c r="Q14" s="169"/>
      <c r="R14" s="179"/>
      <c r="S14" s="177"/>
      <c r="T14" s="178"/>
      <c r="U14" s="169"/>
      <c r="V14" s="179"/>
      <c r="W14" s="177"/>
      <c r="X14" s="178"/>
      <c r="Y14" s="169"/>
      <c r="Z14" s="179"/>
      <c r="AA14" s="169"/>
      <c r="AB14" s="179"/>
      <c r="AC14" s="177"/>
      <c r="AD14" s="178"/>
      <c r="AE14" s="169"/>
      <c r="AF14" s="179"/>
      <c r="AG14" s="169"/>
      <c r="AH14" s="179"/>
      <c r="AI14" s="177"/>
      <c r="AJ14" s="179"/>
      <c r="AK14" s="44"/>
      <c r="AL14" s="179"/>
      <c r="AM14" s="51"/>
    </row>
    <row r="15" spans="1:39" x14ac:dyDescent="0.35">
      <c r="A15" s="548">
        <v>6</v>
      </c>
      <c r="B15" s="178">
        <v>0.155753615850558</v>
      </c>
      <c r="C15" s="177"/>
      <c r="D15" s="178">
        <v>0.14949148379428301</v>
      </c>
      <c r="E15" s="169"/>
      <c r="F15" s="179">
        <v>0.16222175443929401</v>
      </c>
      <c r="G15" s="177"/>
      <c r="H15" s="178">
        <v>0.17098172706769499</v>
      </c>
      <c r="I15" s="169"/>
      <c r="J15" s="179">
        <v>0.140271374619405</v>
      </c>
      <c r="K15" s="177"/>
      <c r="L15" s="178">
        <v>0.15360090179352201</v>
      </c>
      <c r="M15" s="169"/>
      <c r="N15" s="179">
        <v>0.183457128578702</v>
      </c>
      <c r="O15" s="169"/>
      <c r="P15" s="179">
        <v>0.14374726194824899</v>
      </c>
      <c r="Q15" s="169"/>
      <c r="R15" s="179">
        <v>0.17175804331589101</v>
      </c>
      <c r="S15" s="177"/>
      <c r="T15" s="178">
        <v>0.117165025006548</v>
      </c>
      <c r="U15" s="169"/>
      <c r="V15" s="179">
        <v>0.16309134409451201</v>
      </c>
      <c r="W15" s="177"/>
      <c r="X15" s="178">
        <v>0.16369970297362901</v>
      </c>
      <c r="Y15" s="169"/>
      <c r="Z15" s="179">
        <v>0.14558498995434799</v>
      </c>
      <c r="AA15" s="169"/>
      <c r="AB15" s="179">
        <v>0.15801268063818699</v>
      </c>
      <c r="AC15" s="177"/>
      <c r="AD15" s="178">
        <v>0.17892350132339399</v>
      </c>
      <c r="AE15" s="169"/>
      <c r="AF15" s="179">
        <v>0.153507572727036</v>
      </c>
      <c r="AG15" s="169"/>
      <c r="AH15" s="179">
        <v>0.15682722511628999</v>
      </c>
      <c r="AI15" s="177"/>
      <c r="AJ15" s="179">
        <v>0.159175991495838</v>
      </c>
      <c r="AK15" s="44"/>
      <c r="AL15" s="179">
        <v>0.12566784828553901</v>
      </c>
      <c r="AM15" s="51"/>
    </row>
    <row r="16" spans="1:39" x14ac:dyDescent="0.35">
      <c r="A16" s="548"/>
      <c r="B16" s="178"/>
      <c r="C16" s="177"/>
      <c r="D16" s="178"/>
      <c r="E16" s="169"/>
      <c r="F16" s="179"/>
      <c r="G16" s="177"/>
      <c r="H16" s="178"/>
      <c r="I16" s="169"/>
      <c r="J16" s="179"/>
      <c r="K16" s="177"/>
      <c r="L16" s="178"/>
      <c r="M16" s="169"/>
      <c r="N16" s="179"/>
      <c r="O16" s="169"/>
      <c r="P16" s="179"/>
      <c r="Q16" s="169"/>
      <c r="R16" s="179"/>
      <c r="S16" s="177"/>
      <c r="T16" s="178"/>
      <c r="U16" s="169"/>
      <c r="V16" s="179"/>
      <c r="W16" s="177"/>
      <c r="X16" s="178"/>
      <c r="Y16" s="169"/>
      <c r="Z16" s="179"/>
      <c r="AA16" s="169"/>
      <c r="AB16" s="179"/>
      <c r="AC16" s="177"/>
      <c r="AD16" s="178"/>
      <c r="AE16" s="169"/>
      <c r="AF16" s="179"/>
      <c r="AG16" s="169"/>
      <c r="AH16" s="179"/>
      <c r="AI16" s="177"/>
      <c r="AJ16" s="179"/>
      <c r="AK16" s="44"/>
      <c r="AL16" s="179"/>
      <c r="AM16" s="51"/>
    </row>
    <row r="17" spans="1:39" x14ac:dyDescent="0.35">
      <c r="A17" s="548" t="s">
        <v>381</v>
      </c>
      <c r="B17" s="178">
        <v>0.32333319595465299</v>
      </c>
      <c r="C17" s="177"/>
      <c r="D17" s="178">
        <v>0.33567951501924898</v>
      </c>
      <c r="E17" s="169"/>
      <c r="F17" s="179">
        <v>0.310580717716744</v>
      </c>
      <c r="G17" s="177"/>
      <c r="H17" s="178">
        <v>0.34500822474674497</v>
      </c>
      <c r="I17" s="169"/>
      <c r="J17" s="179">
        <v>0.30151725155913001</v>
      </c>
      <c r="K17" s="177"/>
      <c r="L17" s="178">
        <v>0.30204218619016898</v>
      </c>
      <c r="M17" s="169"/>
      <c r="N17" s="179">
        <v>0.32192757738366601</v>
      </c>
      <c r="O17" s="169"/>
      <c r="P17" s="179">
        <v>0.39850515776934398</v>
      </c>
      <c r="Q17" s="169"/>
      <c r="R17" s="179">
        <v>0.44891611927978903</v>
      </c>
      <c r="S17" s="177"/>
      <c r="T17" s="178">
        <v>0.235950574853866</v>
      </c>
      <c r="U17" s="169"/>
      <c r="V17" s="179">
        <v>0.34184752552775599</v>
      </c>
      <c r="W17" s="177"/>
      <c r="X17" s="178">
        <v>0.326091406328754</v>
      </c>
      <c r="Y17" s="169"/>
      <c r="Z17" s="179">
        <v>0.29716419619221501</v>
      </c>
      <c r="AA17" s="169"/>
      <c r="AB17" s="179">
        <v>0.34084206867662897</v>
      </c>
      <c r="AC17" s="177"/>
      <c r="AD17" s="178">
        <v>0.234465693868283</v>
      </c>
      <c r="AE17" s="169"/>
      <c r="AF17" s="179">
        <v>0.30941135517018398</v>
      </c>
      <c r="AG17" s="169"/>
      <c r="AH17" s="179">
        <v>0.362729714416128</v>
      </c>
      <c r="AI17" s="177"/>
      <c r="AJ17" s="179">
        <v>0.31853250162900798</v>
      </c>
      <c r="AK17" s="44"/>
      <c r="AL17" s="179">
        <v>0.35167074494786799</v>
      </c>
      <c r="AM17" s="51"/>
    </row>
    <row r="18" spans="1:39" ht="15.75" customHeight="1" x14ac:dyDescent="0.35">
      <c r="A18" s="549"/>
      <c r="B18" s="138"/>
      <c r="C18" s="141"/>
      <c r="D18" s="138"/>
      <c r="E18" s="139"/>
      <c r="F18" s="140"/>
      <c r="G18" s="141"/>
      <c r="H18" s="138"/>
      <c r="I18" s="139"/>
      <c r="J18" s="140"/>
      <c r="K18" s="141"/>
      <c r="L18" s="138"/>
      <c r="M18" s="139"/>
      <c r="N18" s="140"/>
      <c r="O18" s="139"/>
      <c r="P18" s="140"/>
      <c r="Q18" s="139"/>
      <c r="R18" s="140"/>
      <c r="S18" s="141"/>
      <c r="T18" s="138"/>
      <c r="U18" s="139"/>
      <c r="V18" s="140"/>
      <c r="W18" s="141"/>
      <c r="X18" s="138"/>
      <c r="Y18" s="139"/>
      <c r="Z18" s="140"/>
      <c r="AA18" s="139"/>
      <c r="AB18" s="140"/>
      <c r="AC18" s="141"/>
      <c r="AD18" s="138"/>
      <c r="AE18" s="139"/>
      <c r="AF18" s="140"/>
      <c r="AG18" s="139"/>
      <c r="AH18" s="140"/>
      <c r="AI18" s="141"/>
      <c r="AJ18" s="140"/>
      <c r="AK18" s="41"/>
      <c r="AL18" s="140"/>
      <c r="AM18" s="52"/>
    </row>
    <row r="19" spans="1:39" ht="15.75" customHeight="1" x14ac:dyDescent="0.35">
      <c r="B19" s="179"/>
      <c r="C19" s="169"/>
      <c r="D19" s="179"/>
      <c r="E19" s="169"/>
      <c r="F19" s="179"/>
      <c r="G19" s="169"/>
      <c r="H19" s="179"/>
      <c r="I19" s="169"/>
      <c r="J19" s="179"/>
      <c r="K19" s="169"/>
      <c r="L19" s="179"/>
      <c r="M19" s="169"/>
      <c r="N19" s="179"/>
      <c r="O19" s="169"/>
      <c r="P19" s="179"/>
      <c r="Q19" s="169"/>
      <c r="R19" s="179"/>
      <c r="S19" s="169"/>
      <c r="T19" s="179"/>
      <c r="U19" s="169"/>
      <c r="V19" s="179"/>
      <c r="W19" s="169"/>
      <c r="X19" s="179"/>
      <c r="Y19" s="169"/>
      <c r="Z19" s="179"/>
      <c r="AA19" s="169"/>
      <c r="AB19" s="179"/>
      <c r="AC19" s="169"/>
      <c r="AD19" s="179"/>
      <c r="AE19" s="169"/>
      <c r="AF19" s="179"/>
      <c r="AG19" s="169"/>
      <c r="AH19" s="179"/>
      <c r="AI19" s="169"/>
      <c r="AJ19" s="179"/>
      <c r="AK19" s="44"/>
      <c r="AL19" s="179"/>
      <c r="AM19" s="44"/>
    </row>
    <row r="20" spans="1:39" ht="83.15" customHeight="1" x14ac:dyDescent="0.35">
      <c r="A20" s="216" t="s">
        <v>360</v>
      </c>
      <c r="B20" s="465" t="s">
        <v>114</v>
      </c>
      <c r="C20" s="466"/>
      <c r="D20" s="465" t="s">
        <v>93</v>
      </c>
      <c r="E20" s="463"/>
      <c r="F20" s="463" t="s">
        <v>115</v>
      </c>
      <c r="G20" s="466"/>
      <c r="H20" s="467" t="s">
        <v>116</v>
      </c>
      <c r="I20" s="468"/>
      <c r="J20" s="468" t="s">
        <v>117</v>
      </c>
      <c r="K20" s="469"/>
      <c r="L20" s="465" t="s">
        <v>118</v>
      </c>
      <c r="M20" s="463"/>
      <c r="N20" s="463" t="s">
        <v>119</v>
      </c>
      <c r="O20" s="463"/>
      <c r="P20" s="463" t="s">
        <v>120</v>
      </c>
      <c r="Q20" s="463"/>
      <c r="R20" s="463" t="s">
        <v>121</v>
      </c>
      <c r="S20" s="466"/>
      <c r="T20" s="465" t="s">
        <v>122</v>
      </c>
      <c r="U20" s="463"/>
      <c r="V20" s="463" t="s">
        <v>123</v>
      </c>
      <c r="W20" s="466"/>
      <c r="X20" s="465" t="s">
        <v>124</v>
      </c>
      <c r="Y20" s="463"/>
      <c r="Z20" s="463" t="s">
        <v>125</v>
      </c>
      <c r="AA20" s="463"/>
      <c r="AB20" s="463" t="s">
        <v>126</v>
      </c>
      <c r="AC20" s="466"/>
      <c r="AD20" s="465" t="s">
        <v>127</v>
      </c>
      <c r="AE20" s="463"/>
      <c r="AF20" s="463" t="s">
        <v>128</v>
      </c>
      <c r="AG20" s="463"/>
      <c r="AH20" s="463" t="s">
        <v>129</v>
      </c>
      <c r="AI20" s="464"/>
      <c r="AJ20" s="467" t="s">
        <v>298</v>
      </c>
      <c r="AK20" s="468"/>
      <c r="AL20" s="468" t="s">
        <v>299</v>
      </c>
      <c r="AM20" s="469"/>
    </row>
    <row r="21" spans="1:39" ht="15.75" customHeight="1" x14ac:dyDescent="0.35">
      <c r="A21" s="244"/>
      <c r="B21" s="327"/>
      <c r="C21" s="112"/>
      <c r="D21" s="327" t="s">
        <v>130</v>
      </c>
      <c r="E21" s="113"/>
      <c r="F21" s="329" t="s">
        <v>131</v>
      </c>
      <c r="G21" s="112"/>
      <c r="H21" s="327" t="s">
        <v>130</v>
      </c>
      <c r="I21" s="113"/>
      <c r="J21" s="329" t="s">
        <v>131</v>
      </c>
      <c r="K21" s="122"/>
      <c r="L21" s="327" t="s">
        <v>132</v>
      </c>
      <c r="M21" s="113"/>
      <c r="N21" s="329" t="s">
        <v>131</v>
      </c>
      <c r="O21" s="113"/>
      <c r="P21" s="329" t="s">
        <v>133</v>
      </c>
      <c r="Q21" s="113"/>
      <c r="R21" s="329" t="s">
        <v>134</v>
      </c>
      <c r="S21" s="112"/>
      <c r="T21" s="327" t="s">
        <v>132</v>
      </c>
      <c r="U21" s="113"/>
      <c r="V21" s="329" t="s">
        <v>131</v>
      </c>
      <c r="W21" s="112"/>
      <c r="X21" s="327" t="s">
        <v>132</v>
      </c>
      <c r="Y21" s="113"/>
      <c r="Z21" s="329" t="s">
        <v>131</v>
      </c>
      <c r="AA21" s="113"/>
      <c r="AB21" s="329" t="s">
        <v>133</v>
      </c>
      <c r="AC21" s="112"/>
      <c r="AD21" s="327" t="s">
        <v>132</v>
      </c>
      <c r="AE21" s="113"/>
      <c r="AF21" s="329" t="s">
        <v>131</v>
      </c>
      <c r="AG21" s="113"/>
      <c r="AH21" s="329" t="s">
        <v>133</v>
      </c>
      <c r="AI21" s="118"/>
      <c r="AJ21" s="329" t="s">
        <v>132</v>
      </c>
      <c r="AK21" s="121"/>
      <c r="AL21" s="329" t="s">
        <v>131</v>
      </c>
      <c r="AM21" s="122"/>
    </row>
    <row r="22" spans="1:39" x14ac:dyDescent="0.35">
      <c r="A22" s="246"/>
      <c r="B22" s="126" t="s">
        <v>135</v>
      </c>
      <c r="C22" s="127" t="s">
        <v>136</v>
      </c>
      <c r="D22" s="126" t="s">
        <v>135</v>
      </c>
      <c r="E22" s="117" t="s">
        <v>136</v>
      </c>
      <c r="F22" s="117" t="s">
        <v>135</v>
      </c>
      <c r="G22" s="127" t="s">
        <v>136</v>
      </c>
      <c r="H22" s="126" t="s">
        <v>135</v>
      </c>
      <c r="I22" s="117" t="s">
        <v>136</v>
      </c>
      <c r="J22" s="117" t="s">
        <v>135</v>
      </c>
      <c r="K22" s="127" t="s">
        <v>136</v>
      </c>
      <c r="L22" s="126" t="s">
        <v>135</v>
      </c>
      <c r="M22" s="117" t="s">
        <v>136</v>
      </c>
      <c r="N22" s="117" t="s">
        <v>135</v>
      </c>
      <c r="O22" s="117" t="s">
        <v>136</v>
      </c>
      <c r="P22" s="117" t="s">
        <v>135</v>
      </c>
      <c r="Q22" s="117" t="s">
        <v>136</v>
      </c>
      <c r="R22" s="117" t="s">
        <v>135</v>
      </c>
      <c r="S22" s="127" t="s">
        <v>136</v>
      </c>
      <c r="T22" s="126" t="s">
        <v>135</v>
      </c>
      <c r="U22" s="117" t="s">
        <v>136</v>
      </c>
      <c r="V22" s="117" t="s">
        <v>135</v>
      </c>
      <c r="W22" s="127" t="s">
        <v>136</v>
      </c>
      <c r="X22" s="126" t="s">
        <v>135</v>
      </c>
      <c r="Y22" s="117" t="s">
        <v>136</v>
      </c>
      <c r="Z22" s="117" t="s">
        <v>135</v>
      </c>
      <c r="AA22" s="117" t="s">
        <v>136</v>
      </c>
      <c r="AB22" s="117" t="s">
        <v>135</v>
      </c>
      <c r="AC22" s="127" t="s">
        <v>136</v>
      </c>
      <c r="AD22" s="126" t="s">
        <v>135</v>
      </c>
      <c r="AE22" s="117" t="s">
        <v>136</v>
      </c>
      <c r="AF22" s="117" t="s">
        <v>135</v>
      </c>
      <c r="AG22" s="117" t="s">
        <v>136</v>
      </c>
      <c r="AH22" s="117" t="s">
        <v>135</v>
      </c>
      <c r="AI22" s="127" t="s">
        <v>136</v>
      </c>
      <c r="AJ22" s="117" t="s">
        <v>135</v>
      </c>
      <c r="AK22" s="117" t="s">
        <v>136</v>
      </c>
      <c r="AL22" s="117" t="s">
        <v>135</v>
      </c>
      <c r="AM22" s="127" t="s">
        <v>136</v>
      </c>
    </row>
    <row r="23" spans="1:39" ht="15.75" customHeight="1" x14ac:dyDescent="0.35">
      <c r="A23" s="108" t="s">
        <v>65</v>
      </c>
      <c r="B23" s="151">
        <v>3984</v>
      </c>
      <c r="C23" s="152"/>
      <c r="D23" s="151">
        <v>1944</v>
      </c>
      <c r="E23" s="153"/>
      <c r="F23" s="153">
        <v>2040</v>
      </c>
      <c r="G23" s="152"/>
      <c r="H23" s="151">
        <v>2081</v>
      </c>
      <c r="I23" s="153"/>
      <c r="J23" s="153">
        <v>1895</v>
      </c>
      <c r="K23" s="152"/>
      <c r="L23" s="151">
        <v>2350</v>
      </c>
      <c r="M23" s="153"/>
      <c r="N23" s="153">
        <v>431</v>
      </c>
      <c r="O23" s="153"/>
      <c r="P23" s="153">
        <v>634</v>
      </c>
      <c r="Q23" s="153"/>
      <c r="R23" s="153">
        <v>492</v>
      </c>
      <c r="S23" s="152"/>
      <c r="T23" s="151">
        <v>615</v>
      </c>
      <c r="U23" s="153"/>
      <c r="V23" s="153">
        <v>3281</v>
      </c>
      <c r="W23" s="152"/>
      <c r="X23" s="151">
        <v>1069</v>
      </c>
      <c r="Y23" s="153"/>
      <c r="Z23" s="153">
        <v>1258</v>
      </c>
      <c r="AA23" s="153"/>
      <c r="AB23" s="153">
        <v>1657</v>
      </c>
      <c r="AC23" s="152"/>
      <c r="AD23" s="151">
        <v>290</v>
      </c>
      <c r="AE23" s="153"/>
      <c r="AF23" s="153">
        <v>1918</v>
      </c>
      <c r="AG23" s="153"/>
      <c r="AH23" s="153">
        <v>1596</v>
      </c>
      <c r="AI23" s="152"/>
      <c r="AJ23" s="123">
        <v>3442</v>
      </c>
      <c r="AK23" s="153"/>
      <c r="AL23" s="124">
        <v>327</v>
      </c>
      <c r="AM23" s="152"/>
    </row>
    <row r="24" spans="1:39" x14ac:dyDescent="0.35">
      <c r="A24" s="547" t="s">
        <v>380</v>
      </c>
      <c r="B24" s="150">
        <v>0.30145111783363698</v>
      </c>
      <c r="C24" s="135"/>
      <c r="D24" s="150">
        <v>0.40212787999917299</v>
      </c>
      <c r="E24" s="136"/>
      <c r="F24" s="149">
        <v>0.197462373345346</v>
      </c>
      <c r="G24" s="135"/>
      <c r="H24" s="150">
        <v>0.29420163078639699</v>
      </c>
      <c r="I24" s="136"/>
      <c r="J24" s="149">
        <v>0.30974945304363699</v>
      </c>
      <c r="K24" s="135"/>
      <c r="L24" s="150">
        <v>0.30108021701700199</v>
      </c>
      <c r="M24" s="136"/>
      <c r="N24" s="149">
        <v>0.26359032225463302</v>
      </c>
      <c r="O24" s="136"/>
      <c r="P24" s="149">
        <v>0.33416912725893799</v>
      </c>
      <c r="Q24" s="136"/>
      <c r="R24" s="149">
        <v>0.30401534625785698</v>
      </c>
      <c r="S24" s="135"/>
      <c r="T24" s="150">
        <v>0.30543719980586997</v>
      </c>
      <c r="U24" s="136"/>
      <c r="V24" s="149">
        <v>0.30208157319036999</v>
      </c>
      <c r="W24" s="135"/>
      <c r="X24" s="150">
        <v>0.29505251910668101</v>
      </c>
      <c r="Y24" s="136"/>
      <c r="Z24" s="149">
        <v>0.290134032460658</v>
      </c>
      <c r="AA24" s="136"/>
      <c r="AB24" s="149">
        <v>0.314041542163075</v>
      </c>
      <c r="AC24" s="135"/>
      <c r="AD24" s="150">
        <v>0.30739001318343001</v>
      </c>
      <c r="AE24" s="136"/>
      <c r="AF24" s="149">
        <v>0.30200535246935301</v>
      </c>
      <c r="AG24" s="136"/>
      <c r="AH24" s="149">
        <v>0.30903537892301902</v>
      </c>
      <c r="AI24" s="135"/>
      <c r="AJ24" s="149">
        <v>0.30277596980202498</v>
      </c>
      <c r="AK24" s="144"/>
      <c r="AL24" s="149">
        <v>0.27612458272546597</v>
      </c>
      <c r="AM24" s="137"/>
    </row>
    <row r="25" spans="1:39" x14ac:dyDescent="0.35">
      <c r="A25" s="548"/>
      <c r="B25" s="178"/>
      <c r="C25" s="177"/>
      <c r="D25" s="178"/>
      <c r="E25" s="169"/>
      <c r="F25" s="179"/>
      <c r="G25" s="177"/>
      <c r="H25" s="178"/>
      <c r="I25" s="169"/>
      <c r="J25" s="179"/>
      <c r="K25" s="177"/>
      <c r="L25" s="178"/>
      <c r="M25" s="169"/>
      <c r="N25" s="179"/>
      <c r="O25" s="169"/>
      <c r="P25" s="179"/>
      <c r="Q25" s="169"/>
      <c r="R25" s="179"/>
      <c r="S25" s="177"/>
      <c r="T25" s="178"/>
      <c r="U25" s="169"/>
      <c r="V25" s="179"/>
      <c r="W25" s="177"/>
      <c r="X25" s="178"/>
      <c r="Y25" s="169"/>
      <c r="Z25" s="179"/>
      <c r="AA25" s="169"/>
      <c r="AB25" s="179"/>
      <c r="AC25" s="177"/>
      <c r="AD25" s="178"/>
      <c r="AE25" s="169"/>
      <c r="AF25" s="179"/>
      <c r="AG25" s="169"/>
      <c r="AH25" s="179"/>
      <c r="AI25" s="177"/>
      <c r="AJ25" s="179"/>
      <c r="AK25" s="44"/>
      <c r="AL25" s="179"/>
      <c r="AM25" s="51"/>
    </row>
    <row r="26" spans="1:39" x14ac:dyDescent="0.35">
      <c r="A26" s="548">
        <v>2</v>
      </c>
      <c r="B26" s="178">
        <v>0.18304825391398399</v>
      </c>
      <c r="C26" s="177"/>
      <c r="D26" s="178">
        <v>0.22287348212008101</v>
      </c>
      <c r="E26" s="169"/>
      <c r="F26" s="179">
        <v>0.141912887708003</v>
      </c>
      <c r="G26" s="177"/>
      <c r="H26" s="178">
        <v>0.173801572586229</v>
      </c>
      <c r="I26" s="169"/>
      <c r="J26" s="179">
        <v>0.19248755863277001</v>
      </c>
      <c r="K26" s="177"/>
      <c r="L26" s="178">
        <v>0.19093616961231299</v>
      </c>
      <c r="M26" s="169"/>
      <c r="N26" s="179">
        <v>0.17524247195870199</v>
      </c>
      <c r="O26" s="169"/>
      <c r="P26" s="179">
        <v>0.15819820889931399</v>
      </c>
      <c r="Q26" s="169"/>
      <c r="R26" s="179">
        <v>0.15189410177782101</v>
      </c>
      <c r="S26" s="177"/>
      <c r="T26" s="178">
        <v>0.182717364026527</v>
      </c>
      <c r="U26" s="169"/>
      <c r="V26" s="179">
        <v>0.18078932023941899</v>
      </c>
      <c r="W26" s="177"/>
      <c r="X26" s="178">
        <v>0.175145555241186</v>
      </c>
      <c r="Y26" s="169"/>
      <c r="Z26" s="179">
        <v>0.18990581598473499</v>
      </c>
      <c r="AA26" s="169"/>
      <c r="AB26" s="179">
        <v>0.18320654342415099</v>
      </c>
      <c r="AC26" s="177"/>
      <c r="AD26" s="178">
        <v>0.22083878199978099</v>
      </c>
      <c r="AE26" s="169"/>
      <c r="AF26" s="179">
        <v>0.19207854487345899</v>
      </c>
      <c r="AG26" s="169"/>
      <c r="AH26" s="179">
        <v>0.164230454173558</v>
      </c>
      <c r="AI26" s="177"/>
      <c r="AJ26" s="179">
        <v>0.18282219632827601</v>
      </c>
      <c r="AK26" s="44"/>
      <c r="AL26" s="179">
        <v>0.21745397350644699</v>
      </c>
      <c r="AM26" s="51"/>
    </row>
    <row r="27" spans="1:39" x14ac:dyDescent="0.35">
      <c r="A27" s="548"/>
      <c r="B27" s="178"/>
      <c r="C27" s="177"/>
      <c r="D27" s="178"/>
      <c r="E27" s="169"/>
      <c r="F27" s="179"/>
      <c r="G27" s="177"/>
      <c r="H27" s="178"/>
      <c r="I27" s="169"/>
      <c r="J27" s="179"/>
      <c r="K27" s="177"/>
      <c r="L27" s="178"/>
      <c r="M27" s="169"/>
      <c r="N27" s="179"/>
      <c r="O27" s="169"/>
      <c r="P27" s="179"/>
      <c r="Q27" s="169"/>
      <c r="R27" s="179"/>
      <c r="S27" s="177"/>
      <c r="T27" s="178"/>
      <c r="U27" s="169"/>
      <c r="V27" s="179"/>
      <c r="W27" s="177"/>
      <c r="X27" s="178"/>
      <c r="Y27" s="169"/>
      <c r="Z27" s="179"/>
      <c r="AA27" s="169"/>
      <c r="AB27" s="179"/>
      <c r="AC27" s="177"/>
      <c r="AD27" s="178"/>
      <c r="AE27" s="169"/>
      <c r="AF27" s="179"/>
      <c r="AG27" s="169"/>
      <c r="AH27" s="179"/>
      <c r="AI27" s="177"/>
      <c r="AJ27" s="179"/>
      <c r="AK27" s="44"/>
      <c r="AL27" s="179"/>
      <c r="AM27" s="51"/>
    </row>
    <row r="28" spans="1:39" x14ac:dyDescent="0.35">
      <c r="A28" s="548">
        <v>3</v>
      </c>
      <c r="B28" s="178">
        <v>0.121055890000764</v>
      </c>
      <c r="C28" s="177"/>
      <c r="D28" s="178">
        <v>0.12648921329253099</v>
      </c>
      <c r="E28" s="169"/>
      <c r="F28" s="179">
        <v>0.115443825653871</v>
      </c>
      <c r="G28" s="177"/>
      <c r="H28" s="178">
        <v>0.126591160086647</v>
      </c>
      <c r="I28" s="169"/>
      <c r="J28" s="179">
        <v>0.115080455113756</v>
      </c>
      <c r="K28" s="177"/>
      <c r="L28" s="178">
        <v>0.118152467956954</v>
      </c>
      <c r="M28" s="169"/>
      <c r="N28" s="179">
        <v>0.117522802444569</v>
      </c>
      <c r="O28" s="169"/>
      <c r="P28" s="179">
        <v>0.114933357514739</v>
      </c>
      <c r="Q28" s="169"/>
      <c r="R28" s="179">
        <v>0.143746409231648</v>
      </c>
      <c r="S28" s="177"/>
      <c r="T28" s="178">
        <v>0.12797326131036499</v>
      </c>
      <c r="U28" s="169"/>
      <c r="V28" s="179">
        <v>0.119383075221279</v>
      </c>
      <c r="W28" s="177"/>
      <c r="X28" s="178">
        <v>0.13139538501985401</v>
      </c>
      <c r="Y28" s="169"/>
      <c r="Z28" s="179">
        <v>0.121753466136354</v>
      </c>
      <c r="AA28" s="169"/>
      <c r="AB28" s="179">
        <v>0.113705357739091</v>
      </c>
      <c r="AC28" s="177"/>
      <c r="AD28" s="178">
        <v>0.116602457214738</v>
      </c>
      <c r="AE28" s="169"/>
      <c r="AF28" s="179">
        <v>0.12897647952577901</v>
      </c>
      <c r="AG28" s="169"/>
      <c r="AH28" s="179">
        <v>0.10835770651229699</v>
      </c>
      <c r="AI28" s="177"/>
      <c r="AJ28" s="179">
        <v>0.121724841603362</v>
      </c>
      <c r="AK28" s="44"/>
      <c r="AL28" s="179">
        <v>0.12533910733078099</v>
      </c>
      <c r="AM28" s="51"/>
    </row>
    <row r="29" spans="1:39" x14ac:dyDescent="0.35">
      <c r="A29" s="548"/>
      <c r="B29" s="178"/>
      <c r="C29" s="177"/>
      <c r="D29" s="178"/>
      <c r="E29" s="169"/>
      <c r="F29" s="179"/>
      <c r="G29" s="177"/>
      <c r="H29" s="178"/>
      <c r="I29" s="169"/>
      <c r="J29" s="179"/>
      <c r="K29" s="177"/>
      <c r="L29" s="178"/>
      <c r="M29" s="169"/>
      <c r="N29" s="179"/>
      <c r="O29" s="169"/>
      <c r="P29" s="179"/>
      <c r="Q29" s="169"/>
      <c r="R29" s="179"/>
      <c r="S29" s="177"/>
      <c r="T29" s="178"/>
      <c r="U29" s="169"/>
      <c r="V29" s="179"/>
      <c r="W29" s="177"/>
      <c r="X29" s="178"/>
      <c r="Y29" s="169"/>
      <c r="Z29" s="179"/>
      <c r="AA29" s="169"/>
      <c r="AB29" s="179"/>
      <c r="AC29" s="177"/>
      <c r="AD29" s="178"/>
      <c r="AE29" s="169"/>
      <c r="AF29" s="179"/>
      <c r="AG29" s="169"/>
      <c r="AH29" s="179"/>
      <c r="AI29" s="177"/>
      <c r="AJ29" s="179"/>
      <c r="AK29" s="44"/>
      <c r="AL29" s="179"/>
      <c r="AM29" s="51"/>
    </row>
    <row r="30" spans="1:39" x14ac:dyDescent="0.35">
      <c r="A30" s="548">
        <v>4</v>
      </c>
      <c r="B30" s="178">
        <v>0.12609749387213501</v>
      </c>
      <c r="C30" s="177"/>
      <c r="D30" s="178">
        <v>0.10045743099076999</v>
      </c>
      <c r="E30" s="169"/>
      <c r="F30" s="179">
        <v>0.15258104270985101</v>
      </c>
      <c r="G30" s="177"/>
      <c r="H30" s="178">
        <v>0.122683019061729</v>
      </c>
      <c r="I30" s="169"/>
      <c r="J30" s="179">
        <v>0.129506478850788</v>
      </c>
      <c r="K30" s="177"/>
      <c r="L30" s="178">
        <v>0.125562682914243</v>
      </c>
      <c r="M30" s="169"/>
      <c r="N30" s="179">
        <v>0.12203162134908099</v>
      </c>
      <c r="O30" s="169"/>
      <c r="P30" s="179">
        <v>0.127193669541177</v>
      </c>
      <c r="Q30" s="169"/>
      <c r="R30" s="179">
        <v>0.15444317502236399</v>
      </c>
      <c r="S30" s="177"/>
      <c r="T30" s="178">
        <v>0.13021079125386301</v>
      </c>
      <c r="U30" s="169"/>
      <c r="V30" s="179">
        <v>0.124665528667666</v>
      </c>
      <c r="W30" s="177"/>
      <c r="X30" s="178">
        <v>0.120395756155889</v>
      </c>
      <c r="Y30" s="169"/>
      <c r="Z30" s="179">
        <v>0.12605985167431399</v>
      </c>
      <c r="AA30" s="169"/>
      <c r="AB30" s="179">
        <v>0.12989458840559401</v>
      </c>
      <c r="AC30" s="177"/>
      <c r="AD30" s="178">
        <v>0.12592057612236199</v>
      </c>
      <c r="AE30" s="169"/>
      <c r="AF30" s="179">
        <v>0.123671981528897</v>
      </c>
      <c r="AG30" s="169"/>
      <c r="AH30" s="179">
        <v>0.12872425379079</v>
      </c>
      <c r="AI30" s="177"/>
      <c r="AJ30" s="179">
        <v>0.12572597670713201</v>
      </c>
      <c r="AK30" s="44"/>
      <c r="AL30" s="179">
        <v>0.12390958419713401</v>
      </c>
      <c r="AM30" s="51"/>
    </row>
    <row r="31" spans="1:39" x14ac:dyDescent="0.35">
      <c r="A31" s="548"/>
      <c r="B31" s="178"/>
      <c r="C31" s="177"/>
      <c r="D31" s="178"/>
      <c r="E31" s="169"/>
      <c r="F31" s="179"/>
      <c r="G31" s="177"/>
      <c r="H31" s="178"/>
      <c r="I31" s="169"/>
      <c r="J31" s="179"/>
      <c r="K31" s="177"/>
      <c r="L31" s="178"/>
      <c r="M31" s="169"/>
      <c r="N31" s="179"/>
      <c r="O31" s="169"/>
      <c r="P31" s="179"/>
      <c r="Q31" s="169"/>
      <c r="R31" s="179"/>
      <c r="S31" s="177"/>
      <c r="T31" s="178"/>
      <c r="U31" s="169"/>
      <c r="V31" s="179"/>
      <c r="W31" s="177"/>
      <c r="X31" s="178"/>
      <c r="Y31" s="169"/>
      <c r="Z31" s="179"/>
      <c r="AA31" s="169"/>
      <c r="AB31" s="179"/>
      <c r="AC31" s="177"/>
      <c r="AD31" s="178"/>
      <c r="AE31" s="169"/>
      <c r="AF31" s="179"/>
      <c r="AG31" s="169"/>
      <c r="AH31" s="179"/>
      <c r="AI31" s="177"/>
      <c r="AJ31" s="179"/>
      <c r="AK31" s="44"/>
      <c r="AL31" s="179"/>
      <c r="AM31" s="51"/>
    </row>
    <row r="32" spans="1:39" x14ac:dyDescent="0.35">
      <c r="A32" s="548">
        <v>5</v>
      </c>
      <c r="B32" s="178">
        <v>0.116197745214126</v>
      </c>
      <c r="C32" s="177"/>
      <c r="D32" s="178">
        <v>6.9799492538266505E-2</v>
      </c>
      <c r="E32" s="169"/>
      <c r="F32" s="179">
        <v>0.16412236990835199</v>
      </c>
      <c r="G32" s="177"/>
      <c r="H32" s="178">
        <v>0.116632603503584</v>
      </c>
      <c r="I32" s="169"/>
      <c r="J32" s="179">
        <v>0.11557510627927201</v>
      </c>
      <c r="K32" s="177"/>
      <c r="L32" s="178">
        <v>0.10887998441628299</v>
      </c>
      <c r="M32" s="169"/>
      <c r="N32" s="179">
        <v>0.144087477419027</v>
      </c>
      <c r="O32" s="169"/>
      <c r="P32" s="179">
        <v>0.126491164044816</v>
      </c>
      <c r="Q32" s="169"/>
      <c r="R32" s="179">
        <v>0.114327714266068</v>
      </c>
      <c r="S32" s="177"/>
      <c r="T32" s="178">
        <v>9.8327503033021194E-2</v>
      </c>
      <c r="U32" s="169"/>
      <c r="V32" s="179">
        <v>0.12039590785349</v>
      </c>
      <c r="W32" s="177"/>
      <c r="X32" s="178">
        <v>0.13376691248305</v>
      </c>
      <c r="Y32" s="169"/>
      <c r="Z32" s="179">
        <v>0.123422294259885</v>
      </c>
      <c r="AA32" s="169"/>
      <c r="AB32" s="179">
        <v>9.9246064863599201E-2</v>
      </c>
      <c r="AC32" s="177"/>
      <c r="AD32" s="178">
        <v>0.112433792392639</v>
      </c>
      <c r="AE32" s="169"/>
      <c r="AF32" s="179">
        <v>0.117004583833026</v>
      </c>
      <c r="AG32" s="169"/>
      <c r="AH32" s="179">
        <v>0.11474424766246499</v>
      </c>
      <c r="AI32" s="177"/>
      <c r="AJ32" s="179">
        <v>0.11628606689085599</v>
      </c>
      <c r="AK32" s="44"/>
      <c r="AL32" s="179">
        <v>0.106459530690362</v>
      </c>
      <c r="AM32" s="51"/>
    </row>
    <row r="33" spans="1:39" x14ac:dyDescent="0.35">
      <c r="A33" s="548"/>
      <c r="B33" s="178"/>
      <c r="C33" s="177"/>
      <c r="D33" s="178"/>
      <c r="E33" s="169"/>
      <c r="F33" s="179"/>
      <c r="G33" s="177"/>
      <c r="H33" s="178"/>
      <c r="I33" s="169"/>
      <c r="J33" s="179"/>
      <c r="K33" s="177"/>
      <c r="L33" s="178"/>
      <c r="M33" s="169"/>
      <c r="N33" s="179"/>
      <c r="O33" s="169"/>
      <c r="P33" s="179"/>
      <c r="Q33" s="169"/>
      <c r="R33" s="179"/>
      <c r="S33" s="177"/>
      <c r="T33" s="178"/>
      <c r="U33" s="169"/>
      <c r="V33" s="179"/>
      <c r="W33" s="177"/>
      <c r="X33" s="178"/>
      <c r="Y33" s="169"/>
      <c r="Z33" s="179"/>
      <c r="AA33" s="169"/>
      <c r="AB33" s="179"/>
      <c r="AC33" s="177"/>
      <c r="AD33" s="178"/>
      <c r="AE33" s="169"/>
      <c r="AF33" s="179"/>
      <c r="AG33" s="169"/>
      <c r="AH33" s="179"/>
      <c r="AI33" s="177"/>
      <c r="AJ33" s="179"/>
      <c r="AK33" s="44"/>
      <c r="AL33" s="179"/>
      <c r="AM33" s="51"/>
    </row>
    <row r="34" spans="1:39" x14ac:dyDescent="0.35">
      <c r="A34" s="548">
        <v>6</v>
      </c>
      <c r="B34" s="178">
        <v>0.10078392205636599</v>
      </c>
      <c r="C34" s="177"/>
      <c r="D34" s="178">
        <v>6.03581503433748E-2</v>
      </c>
      <c r="E34" s="169"/>
      <c r="F34" s="179">
        <v>0.14253958796159399</v>
      </c>
      <c r="G34" s="177"/>
      <c r="H34" s="178">
        <v>0.109656382041941</v>
      </c>
      <c r="I34" s="169"/>
      <c r="J34" s="179">
        <v>9.1389558108372598E-2</v>
      </c>
      <c r="K34" s="177"/>
      <c r="L34" s="178">
        <v>0.103674253479463</v>
      </c>
      <c r="M34" s="169"/>
      <c r="N34" s="179">
        <v>0.105369159190872</v>
      </c>
      <c r="O34" s="169"/>
      <c r="P34" s="179">
        <v>8.7815243749377506E-2</v>
      </c>
      <c r="Q34" s="169"/>
      <c r="R34" s="179">
        <v>9.3318951135179004E-2</v>
      </c>
      <c r="S34" s="177"/>
      <c r="T34" s="178">
        <v>0.11163514573166</v>
      </c>
      <c r="U34" s="169"/>
      <c r="V34" s="179">
        <v>9.9797488657421302E-2</v>
      </c>
      <c r="W34" s="177"/>
      <c r="X34" s="178">
        <v>9.2820976563867896E-2</v>
      </c>
      <c r="Y34" s="169"/>
      <c r="Z34" s="179">
        <v>0.101082571263842</v>
      </c>
      <c r="AA34" s="169"/>
      <c r="AB34" s="179">
        <v>0.105827414417375</v>
      </c>
      <c r="AC34" s="177"/>
      <c r="AD34" s="178">
        <v>8.1399233288036499E-2</v>
      </c>
      <c r="AE34" s="169"/>
      <c r="AF34" s="179">
        <v>8.8827043612961301E-2</v>
      </c>
      <c r="AG34" s="169"/>
      <c r="AH34" s="179">
        <v>0.116583737542458</v>
      </c>
      <c r="AI34" s="177"/>
      <c r="AJ34" s="179">
        <v>9.9451082915005706E-2</v>
      </c>
      <c r="AK34" s="44"/>
      <c r="AL34" s="179">
        <v>9.9313993337123693E-2</v>
      </c>
      <c r="AM34" s="51"/>
    </row>
    <row r="35" spans="1:39" x14ac:dyDescent="0.35">
      <c r="A35" s="548"/>
      <c r="B35" s="178"/>
      <c r="C35" s="177"/>
      <c r="D35" s="178"/>
      <c r="E35" s="169"/>
      <c r="F35" s="179"/>
      <c r="G35" s="177"/>
      <c r="H35" s="178"/>
      <c r="I35" s="169"/>
      <c r="J35" s="179"/>
      <c r="K35" s="177"/>
      <c r="L35" s="178"/>
      <c r="M35" s="169"/>
      <c r="N35" s="179"/>
      <c r="O35" s="169"/>
      <c r="P35" s="179"/>
      <c r="Q35" s="169"/>
      <c r="R35" s="179"/>
      <c r="S35" s="177"/>
      <c r="T35" s="178"/>
      <c r="U35" s="169"/>
      <c r="V35" s="179"/>
      <c r="W35" s="177"/>
      <c r="X35" s="178"/>
      <c r="Y35" s="169"/>
      <c r="Z35" s="179"/>
      <c r="AA35" s="169"/>
      <c r="AB35" s="179"/>
      <c r="AC35" s="177"/>
      <c r="AD35" s="178"/>
      <c r="AE35" s="169"/>
      <c r="AF35" s="179"/>
      <c r="AG35" s="169"/>
      <c r="AH35" s="179"/>
      <c r="AI35" s="177"/>
      <c r="AJ35" s="179"/>
      <c r="AK35" s="44"/>
      <c r="AL35" s="179"/>
      <c r="AM35" s="51"/>
    </row>
    <row r="36" spans="1:39" x14ac:dyDescent="0.35">
      <c r="A36" s="548" t="s">
        <v>381</v>
      </c>
      <c r="B36" s="178">
        <v>5.13655771089871E-2</v>
      </c>
      <c r="C36" s="177"/>
      <c r="D36" s="178">
        <v>1.7894350715802899E-2</v>
      </c>
      <c r="E36" s="169"/>
      <c r="F36" s="179">
        <v>8.59379127129829E-2</v>
      </c>
      <c r="G36" s="177"/>
      <c r="H36" s="178">
        <v>5.64336319334722E-2</v>
      </c>
      <c r="I36" s="169"/>
      <c r="J36" s="179">
        <v>4.6211389971404102E-2</v>
      </c>
      <c r="K36" s="177"/>
      <c r="L36" s="178">
        <v>5.1714224603741199E-2</v>
      </c>
      <c r="M36" s="169"/>
      <c r="N36" s="179">
        <v>7.2156145383116002E-2</v>
      </c>
      <c r="O36" s="169"/>
      <c r="P36" s="179">
        <v>5.1199228991637799E-2</v>
      </c>
      <c r="Q36" s="169"/>
      <c r="R36" s="179">
        <v>3.82543023090628E-2</v>
      </c>
      <c r="S36" s="177"/>
      <c r="T36" s="178">
        <v>4.36987348386947E-2</v>
      </c>
      <c r="U36" s="169"/>
      <c r="V36" s="179">
        <v>5.2887106170353797E-2</v>
      </c>
      <c r="W36" s="177"/>
      <c r="X36" s="178">
        <v>5.1422895429472197E-2</v>
      </c>
      <c r="Y36" s="169"/>
      <c r="Z36" s="179">
        <v>4.76419682202106E-2</v>
      </c>
      <c r="AA36" s="169"/>
      <c r="AB36" s="179">
        <v>5.4078488987115002E-2</v>
      </c>
      <c r="AC36" s="177"/>
      <c r="AD36" s="178">
        <v>3.5415145799013698E-2</v>
      </c>
      <c r="AE36" s="169"/>
      <c r="AF36" s="179">
        <v>4.7436014156524001E-2</v>
      </c>
      <c r="AG36" s="169"/>
      <c r="AH36" s="179">
        <v>5.8324221395413101E-2</v>
      </c>
      <c r="AI36" s="177"/>
      <c r="AJ36" s="179">
        <v>5.1213865753344003E-2</v>
      </c>
      <c r="AK36" s="44"/>
      <c r="AL36" s="179">
        <v>5.1399228212685499E-2</v>
      </c>
      <c r="AM36" s="51"/>
    </row>
    <row r="37" spans="1:39" ht="15.75" customHeight="1" x14ac:dyDescent="0.35">
      <c r="A37" s="549"/>
      <c r="B37" s="138"/>
      <c r="C37" s="141"/>
      <c r="D37" s="138"/>
      <c r="E37" s="139"/>
      <c r="F37" s="140"/>
      <c r="G37" s="141"/>
      <c r="H37" s="138"/>
      <c r="I37" s="139"/>
      <c r="J37" s="140"/>
      <c r="K37" s="141"/>
      <c r="L37" s="138"/>
      <c r="M37" s="139"/>
      <c r="N37" s="140"/>
      <c r="O37" s="139"/>
      <c r="P37" s="140"/>
      <c r="Q37" s="139"/>
      <c r="R37" s="140"/>
      <c r="S37" s="141"/>
      <c r="T37" s="138"/>
      <c r="U37" s="139"/>
      <c r="V37" s="140"/>
      <c r="W37" s="141"/>
      <c r="X37" s="138"/>
      <c r="Y37" s="139"/>
      <c r="Z37" s="140"/>
      <c r="AA37" s="139"/>
      <c r="AB37" s="140"/>
      <c r="AC37" s="141"/>
      <c r="AD37" s="138"/>
      <c r="AE37" s="139"/>
      <c r="AF37" s="140"/>
      <c r="AG37" s="139"/>
      <c r="AH37" s="140"/>
      <c r="AI37" s="141"/>
      <c r="AJ37" s="140"/>
      <c r="AK37" s="41"/>
      <c r="AL37" s="140"/>
      <c r="AM37" s="52"/>
    </row>
    <row r="38" spans="1:39" ht="15.75" customHeight="1" x14ac:dyDescent="0.35">
      <c r="B38" s="179"/>
      <c r="C38" s="169"/>
      <c r="D38" s="179"/>
      <c r="E38" s="169"/>
      <c r="F38" s="179"/>
      <c r="G38" s="169"/>
      <c r="H38" s="179"/>
      <c r="I38" s="169"/>
      <c r="J38" s="179"/>
      <c r="K38" s="169"/>
      <c r="L38" s="179"/>
      <c r="M38" s="169"/>
      <c r="N38" s="179"/>
      <c r="O38" s="169"/>
      <c r="P38" s="179"/>
      <c r="Q38" s="169"/>
      <c r="R38" s="179"/>
      <c r="S38" s="169"/>
      <c r="T38" s="179"/>
      <c r="U38" s="169"/>
      <c r="V38" s="179"/>
      <c r="W38" s="169"/>
      <c r="X38" s="179"/>
      <c r="Y38" s="169"/>
      <c r="Z38" s="179"/>
      <c r="AA38" s="169"/>
      <c r="AB38" s="179"/>
      <c r="AC38" s="169"/>
      <c r="AD38" s="179"/>
      <c r="AE38" s="169"/>
      <c r="AF38" s="179"/>
      <c r="AG38" s="169"/>
      <c r="AH38" s="179"/>
      <c r="AI38" s="169"/>
      <c r="AJ38" s="179"/>
      <c r="AK38" s="44"/>
      <c r="AL38" s="179"/>
      <c r="AM38" s="44"/>
    </row>
    <row r="39" spans="1:39" ht="83.15" customHeight="1" x14ac:dyDescent="0.35">
      <c r="A39" s="216" t="s">
        <v>361</v>
      </c>
      <c r="B39" s="465" t="s">
        <v>114</v>
      </c>
      <c r="C39" s="466"/>
      <c r="D39" s="465" t="s">
        <v>93</v>
      </c>
      <c r="E39" s="463"/>
      <c r="F39" s="463" t="s">
        <v>115</v>
      </c>
      <c r="G39" s="466"/>
      <c r="H39" s="467" t="s">
        <v>116</v>
      </c>
      <c r="I39" s="468"/>
      <c r="J39" s="468" t="s">
        <v>117</v>
      </c>
      <c r="K39" s="469"/>
      <c r="L39" s="465" t="s">
        <v>118</v>
      </c>
      <c r="M39" s="463"/>
      <c r="N39" s="463" t="s">
        <v>119</v>
      </c>
      <c r="O39" s="463"/>
      <c r="P39" s="463" t="s">
        <v>120</v>
      </c>
      <c r="Q39" s="463"/>
      <c r="R39" s="463" t="s">
        <v>121</v>
      </c>
      <c r="S39" s="466"/>
      <c r="T39" s="465" t="s">
        <v>122</v>
      </c>
      <c r="U39" s="463"/>
      <c r="V39" s="463" t="s">
        <v>123</v>
      </c>
      <c r="W39" s="466"/>
      <c r="X39" s="465" t="s">
        <v>124</v>
      </c>
      <c r="Y39" s="463"/>
      <c r="Z39" s="463" t="s">
        <v>125</v>
      </c>
      <c r="AA39" s="463"/>
      <c r="AB39" s="463" t="s">
        <v>126</v>
      </c>
      <c r="AC39" s="466"/>
      <c r="AD39" s="465" t="s">
        <v>127</v>
      </c>
      <c r="AE39" s="463"/>
      <c r="AF39" s="463" t="s">
        <v>128</v>
      </c>
      <c r="AG39" s="463"/>
      <c r="AH39" s="463" t="s">
        <v>129</v>
      </c>
      <c r="AI39" s="464"/>
      <c r="AJ39" s="467" t="s">
        <v>298</v>
      </c>
      <c r="AK39" s="468"/>
      <c r="AL39" s="468" t="s">
        <v>299</v>
      </c>
      <c r="AM39" s="469"/>
    </row>
    <row r="40" spans="1:39" ht="15.75" customHeight="1" x14ac:dyDescent="0.35">
      <c r="A40" s="244"/>
      <c r="B40" s="327"/>
      <c r="C40" s="112"/>
      <c r="D40" s="327" t="s">
        <v>130</v>
      </c>
      <c r="E40" s="113"/>
      <c r="F40" s="329" t="s">
        <v>131</v>
      </c>
      <c r="G40" s="112"/>
      <c r="H40" s="327" t="s">
        <v>130</v>
      </c>
      <c r="I40" s="113"/>
      <c r="J40" s="329" t="s">
        <v>131</v>
      </c>
      <c r="K40" s="122"/>
      <c r="L40" s="327" t="s">
        <v>132</v>
      </c>
      <c r="M40" s="113"/>
      <c r="N40" s="329" t="s">
        <v>131</v>
      </c>
      <c r="O40" s="113"/>
      <c r="P40" s="329" t="s">
        <v>133</v>
      </c>
      <c r="Q40" s="113"/>
      <c r="R40" s="329" t="s">
        <v>134</v>
      </c>
      <c r="S40" s="112"/>
      <c r="T40" s="327" t="s">
        <v>132</v>
      </c>
      <c r="U40" s="113"/>
      <c r="V40" s="329" t="s">
        <v>131</v>
      </c>
      <c r="W40" s="112"/>
      <c r="X40" s="327" t="s">
        <v>132</v>
      </c>
      <c r="Y40" s="113"/>
      <c r="Z40" s="329" t="s">
        <v>131</v>
      </c>
      <c r="AA40" s="113"/>
      <c r="AB40" s="329" t="s">
        <v>133</v>
      </c>
      <c r="AC40" s="112"/>
      <c r="AD40" s="327" t="s">
        <v>132</v>
      </c>
      <c r="AE40" s="113"/>
      <c r="AF40" s="329" t="s">
        <v>131</v>
      </c>
      <c r="AG40" s="113"/>
      <c r="AH40" s="329" t="s">
        <v>133</v>
      </c>
      <c r="AI40" s="118"/>
      <c r="AJ40" s="329" t="s">
        <v>132</v>
      </c>
      <c r="AK40" s="121"/>
      <c r="AL40" s="329" t="s">
        <v>131</v>
      </c>
      <c r="AM40" s="122"/>
    </row>
    <row r="41" spans="1:39" x14ac:dyDescent="0.35">
      <c r="A41" s="246"/>
      <c r="B41" s="126" t="s">
        <v>135</v>
      </c>
      <c r="C41" s="127" t="s">
        <v>136</v>
      </c>
      <c r="D41" s="126" t="s">
        <v>135</v>
      </c>
      <c r="E41" s="117" t="s">
        <v>136</v>
      </c>
      <c r="F41" s="117" t="s">
        <v>135</v>
      </c>
      <c r="G41" s="127" t="s">
        <v>136</v>
      </c>
      <c r="H41" s="126" t="s">
        <v>135</v>
      </c>
      <c r="I41" s="117" t="s">
        <v>136</v>
      </c>
      <c r="J41" s="117" t="s">
        <v>135</v>
      </c>
      <c r="K41" s="127" t="s">
        <v>136</v>
      </c>
      <c r="L41" s="126" t="s">
        <v>135</v>
      </c>
      <c r="M41" s="117" t="s">
        <v>136</v>
      </c>
      <c r="N41" s="117" t="s">
        <v>135</v>
      </c>
      <c r="O41" s="117" t="s">
        <v>136</v>
      </c>
      <c r="P41" s="117" t="s">
        <v>135</v>
      </c>
      <c r="Q41" s="117" t="s">
        <v>136</v>
      </c>
      <c r="R41" s="117" t="s">
        <v>135</v>
      </c>
      <c r="S41" s="127" t="s">
        <v>136</v>
      </c>
      <c r="T41" s="126" t="s">
        <v>135</v>
      </c>
      <c r="U41" s="117" t="s">
        <v>136</v>
      </c>
      <c r="V41" s="117" t="s">
        <v>135</v>
      </c>
      <c r="W41" s="127" t="s">
        <v>136</v>
      </c>
      <c r="X41" s="126" t="s">
        <v>135</v>
      </c>
      <c r="Y41" s="117" t="s">
        <v>136</v>
      </c>
      <c r="Z41" s="117" t="s">
        <v>135</v>
      </c>
      <c r="AA41" s="117" t="s">
        <v>136</v>
      </c>
      <c r="AB41" s="117" t="s">
        <v>135</v>
      </c>
      <c r="AC41" s="127" t="s">
        <v>136</v>
      </c>
      <c r="AD41" s="126" t="s">
        <v>135</v>
      </c>
      <c r="AE41" s="117" t="s">
        <v>136</v>
      </c>
      <c r="AF41" s="117" t="s">
        <v>135</v>
      </c>
      <c r="AG41" s="117" t="s">
        <v>136</v>
      </c>
      <c r="AH41" s="117" t="s">
        <v>135</v>
      </c>
      <c r="AI41" s="127" t="s">
        <v>136</v>
      </c>
      <c r="AJ41" s="117" t="s">
        <v>135</v>
      </c>
      <c r="AK41" s="117" t="s">
        <v>136</v>
      </c>
      <c r="AL41" s="117" t="s">
        <v>135</v>
      </c>
      <c r="AM41" s="127" t="s">
        <v>136</v>
      </c>
    </row>
    <row r="42" spans="1:39" ht="15.75" customHeight="1" x14ac:dyDescent="0.35">
      <c r="A42" s="108" t="s">
        <v>65</v>
      </c>
      <c r="B42" s="151">
        <v>3984</v>
      </c>
      <c r="C42" s="152"/>
      <c r="D42" s="151">
        <v>1944</v>
      </c>
      <c r="E42" s="153"/>
      <c r="F42" s="153">
        <v>2040</v>
      </c>
      <c r="G42" s="152"/>
      <c r="H42" s="151">
        <v>2081</v>
      </c>
      <c r="I42" s="153"/>
      <c r="J42" s="153">
        <v>1895</v>
      </c>
      <c r="K42" s="152"/>
      <c r="L42" s="151">
        <v>2350</v>
      </c>
      <c r="M42" s="153"/>
      <c r="N42" s="153">
        <v>431</v>
      </c>
      <c r="O42" s="153"/>
      <c r="P42" s="153">
        <v>634</v>
      </c>
      <c r="Q42" s="153"/>
      <c r="R42" s="153">
        <v>492</v>
      </c>
      <c r="S42" s="152"/>
      <c r="T42" s="151">
        <v>615</v>
      </c>
      <c r="U42" s="153"/>
      <c r="V42" s="153">
        <v>3281</v>
      </c>
      <c r="W42" s="152"/>
      <c r="X42" s="151">
        <v>1069</v>
      </c>
      <c r="Y42" s="153"/>
      <c r="Z42" s="153">
        <v>1258</v>
      </c>
      <c r="AA42" s="153"/>
      <c r="AB42" s="153">
        <v>1657</v>
      </c>
      <c r="AC42" s="152"/>
      <c r="AD42" s="151">
        <v>290</v>
      </c>
      <c r="AE42" s="153"/>
      <c r="AF42" s="153">
        <v>1918</v>
      </c>
      <c r="AG42" s="153"/>
      <c r="AH42" s="153">
        <v>1596</v>
      </c>
      <c r="AI42" s="152"/>
      <c r="AJ42" s="123">
        <v>3442</v>
      </c>
      <c r="AK42" s="153"/>
      <c r="AL42" s="124">
        <v>327</v>
      </c>
      <c r="AM42" s="152"/>
    </row>
    <row r="43" spans="1:39" x14ac:dyDescent="0.35">
      <c r="A43" s="547" t="s">
        <v>380</v>
      </c>
      <c r="B43" s="150">
        <v>0.14337644853961501</v>
      </c>
      <c r="C43" s="135"/>
      <c r="D43" s="150">
        <v>0.118136999373378</v>
      </c>
      <c r="E43" s="136"/>
      <c r="F43" s="149">
        <v>0.16944620459769499</v>
      </c>
      <c r="G43" s="135"/>
      <c r="H43" s="150">
        <v>0.19954302937426999</v>
      </c>
      <c r="I43" s="136"/>
      <c r="J43" s="149">
        <v>8.42869899030389E-2</v>
      </c>
      <c r="K43" s="135"/>
      <c r="L43" s="150">
        <v>0.137919134078681</v>
      </c>
      <c r="M43" s="136"/>
      <c r="N43" s="149">
        <v>0.15678122355035801</v>
      </c>
      <c r="O43" s="136"/>
      <c r="P43" s="149">
        <v>0.14955108345034099</v>
      </c>
      <c r="Q43" s="136"/>
      <c r="R43" s="149">
        <v>0.159352138889614</v>
      </c>
      <c r="S43" s="135"/>
      <c r="T43" s="150">
        <v>0.14270269278035</v>
      </c>
      <c r="U43" s="136"/>
      <c r="V43" s="149">
        <v>0.14310115360623901</v>
      </c>
      <c r="W43" s="135"/>
      <c r="X43" s="150">
        <v>0.15491739756179401</v>
      </c>
      <c r="Y43" s="136"/>
      <c r="Z43" s="149">
        <v>0.13895077465634001</v>
      </c>
      <c r="AA43" s="136"/>
      <c r="AB43" s="149">
        <v>0.13901644684063</v>
      </c>
      <c r="AC43" s="135"/>
      <c r="AD43" s="150">
        <v>9.9286548703846497E-2</v>
      </c>
      <c r="AE43" s="136"/>
      <c r="AF43" s="149">
        <v>0.13881502035605001</v>
      </c>
      <c r="AG43" s="136"/>
      <c r="AH43" s="149">
        <v>0.16335752967345299</v>
      </c>
      <c r="AI43" s="135"/>
      <c r="AJ43" s="149">
        <v>0.144800715064549</v>
      </c>
      <c r="AK43" s="144"/>
      <c r="AL43" s="149">
        <v>0.12746499558365301</v>
      </c>
      <c r="AM43" s="137"/>
    </row>
    <row r="44" spans="1:39" x14ac:dyDescent="0.35">
      <c r="A44" s="548"/>
      <c r="B44" s="178"/>
      <c r="C44" s="177"/>
      <c r="D44" s="178"/>
      <c r="E44" s="169"/>
      <c r="F44" s="179"/>
      <c r="G44" s="177"/>
      <c r="H44" s="178"/>
      <c r="I44" s="169"/>
      <c r="J44" s="179"/>
      <c r="K44" s="177"/>
      <c r="L44" s="178"/>
      <c r="M44" s="169"/>
      <c r="N44" s="179"/>
      <c r="O44" s="169"/>
      <c r="P44" s="179"/>
      <c r="Q44" s="169"/>
      <c r="R44" s="179"/>
      <c r="S44" s="177"/>
      <c r="T44" s="178"/>
      <c r="U44" s="169"/>
      <c r="V44" s="179"/>
      <c r="W44" s="177"/>
      <c r="X44" s="178"/>
      <c r="Y44" s="169"/>
      <c r="Z44" s="179"/>
      <c r="AA44" s="169"/>
      <c r="AB44" s="179"/>
      <c r="AC44" s="177"/>
      <c r="AD44" s="178"/>
      <c r="AE44" s="169"/>
      <c r="AF44" s="179"/>
      <c r="AG44" s="169"/>
      <c r="AH44" s="179"/>
      <c r="AI44" s="177"/>
      <c r="AJ44" s="179"/>
      <c r="AK44" s="44"/>
      <c r="AL44" s="179"/>
      <c r="AM44" s="51"/>
    </row>
    <row r="45" spans="1:39" x14ac:dyDescent="0.35">
      <c r="A45" s="548">
        <v>2</v>
      </c>
      <c r="B45" s="178">
        <v>0.16356774755901801</v>
      </c>
      <c r="C45" s="177"/>
      <c r="D45" s="178">
        <v>0.15733265635672899</v>
      </c>
      <c r="E45" s="169"/>
      <c r="F45" s="179">
        <v>0.170007955725724</v>
      </c>
      <c r="G45" s="177"/>
      <c r="H45" s="178">
        <v>0.194969631822103</v>
      </c>
      <c r="I45" s="169"/>
      <c r="J45" s="179">
        <v>0.13068617240434399</v>
      </c>
      <c r="K45" s="177"/>
      <c r="L45" s="178">
        <v>0.158567767060666</v>
      </c>
      <c r="M45" s="169"/>
      <c r="N45" s="179">
        <v>0.13956934681493499</v>
      </c>
      <c r="O45" s="169"/>
      <c r="P45" s="179">
        <v>0.16800955037062401</v>
      </c>
      <c r="Q45" s="169"/>
      <c r="R45" s="179">
        <v>0.220031940982435</v>
      </c>
      <c r="S45" s="177"/>
      <c r="T45" s="178">
        <v>0.167933373487787</v>
      </c>
      <c r="U45" s="169"/>
      <c r="V45" s="179">
        <v>0.164799355982338</v>
      </c>
      <c r="W45" s="177"/>
      <c r="X45" s="178">
        <v>0.165389595202944</v>
      </c>
      <c r="Y45" s="169"/>
      <c r="Z45" s="179">
        <v>0.14757136367433199</v>
      </c>
      <c r="AA45" s="169"/>
      <c r="AB45" s="179">
        <v>0.17418064178512199</v>
      </c>
      <c r="AC45" s="177"/>
      <c r="AD45" s="178">
        <v>0.13869863155277001</v>
      </c>
      <c r="AE45" s="169"/>
      <c r="AF45" s="179">
        <v>0.15778581941304201</v>
      </c>
      <c r="AG45" s="169"/>
      <c r="AH45" s="179">
        <v>0.17601475903618599</v>
      </c>
      <c r="AI45" s="177"/>
      <c r="AJ45" s="179">
        <v>0.162808644803078</v>
      </c>
      <c r="AK45" s="44"/>
      <c r="AL45" s="179">
        <v>0.14044091447895099</v>
      </c>
      <c r="AM45" s="51"/>
    </row>
    <row r="46" spans="1:39" x14ac:dyDescent="0.35">
      <c r="A46" s="548"/>
      <c r="B46" s="178"/>
      <c r="C46" s="177"/>
      <c r="D46" s="178"/>
      <c r="E46" s="169"/>
      <c r="F46" s="179"/>
      <c r="G46" s="177"/>
      <c r="H46" s="178"/>
      <c r="I46" s="169"/>
      <c r="J46" s="179"/>
      <c r="K46" s="177"/>
      <c r="L46" s="178"/>
      <c r="M46" s="169"/>
      <c r="N46" s="179"/>
      <c r="O46" s="169"/>
      <c r="P46" s="179"/>
      <c r="Q46" s="169"/>
      <c r="R46" s="179"/>
      <c r="S46" s="177"/>
      <c r="T46" s="178"/>
      <c r="U46" s="169"/>
      <c r="V46" s="179"/>
      <c r="W46" s="177"/>
      <c r="X46" s="178"/>
      <c r="Y46" s="169"/>
      <c r="Z46" s="179"/>
      <c r="AA46" s="169"/>
      <c r="AB46" s="179"/>
      <c r="AC46" s="177"/>
      <c r="AD46" s="178"/>
      <c r="AE46" s="169"/>
      <c r="AF46" s="179"/>
      <c r="AG46" s="169"/>
      <c r="AH46" s="179"/>
      <c r="AI46" s="177"/>
      <c r="AJ46" s="179"/>
      <c r="AK46" s="44"/>
      <c r="AL46" s="179"/>
      <c r="AM46" s="51"/>
    </row>
    <row r="47" spans="1:39" x14ac:dyDescent="0.35">
      <c r="A47" s="548">
        <v>3</v>
      </c>
      <c r="B47" s="178">
        <v>0.14715577581565001</v>
      </c>
      <c r="C47" s="177"/>
      <c r="D47" s="178">
        <v>0.140722106928483</v>
      </c>
      <c r="E47" s="169"/>
      <c r="F47" s="179">
        <v>0.15380109431456801</v>
      </c>
      <c r="G47" s="177"/>
      <c r="H47" s="178">
        <v>0.166239998715771</v>
      </c>
      <c r="I47" s="169"/>
      <c r="J47" s="179">
        <v>0.126699831534866</v>
      </c>
      <c r="K47" s="177"/>
      <c r="L47" s="178">
        <v>0.143246525863789</v>
      </c>
      <c r="M47" s="169"/>
      <c r="N47" s="179">
        <v>0.162529924213863</v>
      </c>
      <c r="O47" s="169"/>
      <c r="P47" s="179">
        <v>0.16635587993314399</v>
      </c>
      <c r="Q47" s="169"/>
      <c r="R47" s="179">
        <v>0.145574971432159</v>
      </c>
      <c r="S47" s="177"/>
      <c r="T47" s="178">
        <v>0.15212087057888399</v>
      </c>
      <c r="U47" s="169"/>
      <c r="V47" s="179">
        <v>0.145957679728944</v>
      </c>
      <c r="W47" s="177"/>
      <c r="X47" s="178">
        <v>0.13601467781923299</v>
      </c>
      <c r="Y47" s="169"/>
      <c r="Z47" s="179">
        <v>0.15557280315413899</v>
      </c>
      <c r="AA47" s="169"/>
      <c r="AB47" s="179">
        <v>0.14830284618265799</v>
      </c>
      <c r="AC47" s="177"/>
      <c r="AD47" s="178">
        <v>0.18326633001974801</v>
      </c>
      <c r="AE47" s="169"/>
      <c r="AF47" s="179">
        <v>0.13388544112306699</v>
      </c>
      <c r="AG47" s="169"/>
      <c r="AH47" s="179">
        <v>0.15804603684378599</v>
      </c>
      <c r="AI47" s="177"/>
      <c r="AJ47" s="179">
        <v>0.14547847267299599</v>
      </c>
      <c r="AK47" s="44"/>
      <c r="AL47" s="179">
        <v>0.15515914051527999</v>
      </c>
      <c r="AM47" s="51"/>
    </row>
    <row r="48" spans="1:39" x14ac:dyDescent="0.35">
      <c r="A48" s="548"/>
      <c r="B48" s="178"/>
      <c r="C48" s="177"/>
      <c r="D48" s="178"/>
      <c r="E48" s="169"/>
      <c r="F48" s="179"/>
      <c r="G48" s="177"/>
      <c r="H48" s="178"/>
      <c r="I48" s="169"/>
      <c r="J48" s="179"/>
      <c r="K48" s="177"/>
      <c r="L48" s="178"/>
      <c r="M48" s="169"/>
      <c r="N48" s="179"/>
      <c r="O48" s="169"/>
      <c r="P48" s="179"/>
      <c r="Q48" s="169"/>
      <c r="R48" s="179"/>
      <c r="S48" s="177"/>
      <c r="T48" s="178"/>
      <c r="U48" s="169"/>
      <c r="V48" s="179"/>
      <c r="W48" s="177"/>
      <c r="X48" s="178"/>
      <c r="Y48" s="169"/>
      <c r="Z48" s="179"/>
      <c r="AA48" s="169"/>
      <c r="AB48" s="179"/>
      <c r="AC48" s="177"/>
      <c r="AD48" s="178"/>
      <c r="AE48" s="169"/>
      <c r="AF48" s="179"/>
      <c r="AG48" s="169"/>
      <c r="AH48" s="179"/>
      <c r="AI48" s="177"/>
      <c r="AJ48" s="179"/>
      <c r="AK48" s="44"/>
      <c r="AL48" s="179"/>
      <c r="AM48" s="51"/>
    </row>
    <row r="49" spans="1:39" x14ac:dyDescent="0.35">
      <c r="A49" s="548">
        <v>4</v>
      </c>
      <c r="B49" s="178">
        <v>0.13099131160022701</v>
      </c>
      <c r="C49" s="177"/>
      <c r="D49" s="178">
        <v>0.12675481036817601</v>
      </c>
      <c r="E49" s="169"/>
      <c r="F49" s="179">
        <v>0.135367181807691</v>
      </c>
      <c r="G49" s="177"/>
      <c r="H49" s="178">
        <v>0.115434880880786</v>
      </c>
      <c r="I49" s="169"/>
      <c r="J49" s="179">
        <v>0.14745265161035001</v>
      </c>
      <c r="K49" s="177"/>
      <c r="L49" s="178">
        <v>0.12850263253914501</v>
      </c>
      <c r="M49" s="169"/>
      <c r="N49" s="179">
        <v>0.128631315766562</v>
      </c>
      <c r="O49" s="169"/>
      <c r="P49" s="179">
        <v>0.15991301018430501</v>
      </c>
      <c r="Q49" s="169"/>
      <c r="R49" s="179">
        <v>0.12663368024452801</v>
      </c>
      <c r="S49" s="177"/>
      <c r="T49" s="178">
        <v>9.2147580438911206E-2</v>
      </c>
      <c r="U49" s="169"/>
      <c r="V49" s="179">
        <v>0.138093568443415</v>
      </c>
      <c r="W49" s="177"/>
      <c r="X49" s="178">
        <v>0.13101247278953099</v>
      </c>
      <c r="Y49" s="169"/>
      <c r="Z49" s="179">
        <v>0.14216074681881499</v>
      </c>
      <c r="AA49" s="169"/>
      <c r="AB49" s="179">
        <v>0.122725939287585</v>
      </c>
      <c r="AC49" s="177"/>
      <c r="AD49" s="178">
        <v>0.14859177825563699</v>
      </c>
      <c r="AE49" s="169"/>
      <c r="AF49" s="179">
        <v>0.132869810861028</v>
      </c>
      <c r="AG49" s="169"/>
      <c r="AH49" s="179">
        <v>0.12148709135237901</v>
      </c>
      <c r="AI49" s="177"/>
      <c r="AJ49" s="179">
        <v>0.13080557467987899</v>
      </c>
      <c r="AK49" s="44"/>
      <c r="AL49" s="179">
        <v>0.13552042212315099</v>
      </c>
      <c r="AM49" s="51"/>
    </row>
    <row r="50" spans="1:39" x14ac:dyDescent="0.35">
      <c r="A50" s="548"/>
      <c r="B50" s="178"/>
      <c r="C50" s="177"/>
      <c r="D50" s="178"/>
      <c r="E50" s="169"/>
      <c r="F50" s="179"/>
      <c r="G50" s="177"/>
      <c r="H50" s="178"/>
      <c r="I50" s="169"/>
      <c r="J50" s="179"/>
      <c r="K50" s="177"/>
      <c r="L50" s="178"/>
      <c r="M50" s="169"/>
      <c r="N50" s="179"/>
      <c r="O50" s="169"/>
      <c r="P50" s="179"/>
      <c r="Q50" s="169"/>
      <c r="R50" s="179"/>
      <c r="S50" s="177"/>
      <c r="T50" s="178"/>
      <c r="U50" s="169"/>
      <c r="V50" s="179"/>
      <c r="W50" s="177"/>
      <c r="X50" s="178"/>
      <c r="Y50" s="169"/>
      <c r="Z50" s="179"/>
      <c r="AA50" s="169"/>
      <c r="AB50" s="179"/>
      <c r="AC50" s="177"/>
      <c r="AD50" s="178"/>
      <c r="AE50" s="169"/>
      <c r="AF50" s="179"/>
      <c r="AG50" s="169"/>
      <c r="AH50" s="179"/>
      <c r="AI50" s="177"/>
      <c r="AJ50" s="179"/>
      <c r="AK50" s="44"/>
      <c r="AL50" s="179"/>
      <c r="AM50" s="51"/>
    </row>
    <row r="51" spans="1:39" x14ac:dyDescent="0.35">
      <c r="A51" s="548">
        <v>5</v>
      </c>
      <c r="B51" s="178">
        <v>0.15082389250029199</v>
      </c>
      <c r="C51" s="177"/>
      <c r="D51" s="178">
        <v>0.15419398630314399</v>
      </c>
      <c r="E51" s="169"/>
      <c r="F51" s="179">
        <v>0.14734293208968499</v>
      </c>
      <c r="G51" s="177"/>
      <c r="H51" s="178">
        <v>0.13517533697753401</v>
      </c>
      <c r="I51" s="169"/>
      <c r="J51" s="179">
        <v>0.16776105400650901</v>
      </c>
      <c r="K51" s="177"/>
      <c r="L51" s="178">
        <v>0.15072686088221801</v>
      </c>
      <c r="M51" s="169"/>
      <c r="N51" s="179">
        <v>0.17020083266278799</v>
      </c>
      <c r="O51" s="169"/>
      <c r="P51" s="179">
        <v>0.14986083462611299</v>
      </c>
      <c r="Q51" s="169"/>
      <c r="R51" s="179">
        <v>0.15051549217291699</v>
      </c>
      <c r="S51" s="177"/>
      <c r="T51" s="178">
        <v>0.14489247529361299</v>
      </c>
      <c r="U51" s="169"/>
      <c r="V51" s="179">
        <v>0.153671296079537</v>
      </c>
      <c r="W51" s="177"/>
      <c r="X51" s="178">
        <v>0.14509486156323401</v>
      </c>
      <c r="Y51" s="169"/>
      <c r="Z51" s="179">
        <v>0.161925407829108</v>
      </c>
      <c r="AA51" s="169"/>
      <c r="AB51" s="179">
        <v>0.14641001435145001</v>
      </c>
      <c r="AC51" s="177"/>
      <c r="AD51" s="178">
        <v>0.168502857742546</v>
      </c>
      <c r="AE51" s="169"/>
      <c r="AF51" s="179">
        <v>0.15620559187924399</v>
      </c>
      <c r="AG51" s="169"/>
      <c r="AH51" s="179">
        <v>0.13851424876612201</v>
      </c>
      <c r="AI51" s="177"/>
      <c r="AJ51" s="179">
        <v>0.15016876294818801</v>
      </c>
      <c r="AK51" s="44"/>
      <c r="AL51" s="179">
        <v>0.173074762980654</v>
      </c>
      <c r="AM51" s="51"/>
    </row>
    <row r="52" spans="1:39" x14ac:dyDescent="0.35">
      <c r="A52" s="548"/>
      <c r="B52" s="178"/>
      <c r="C52" s="177"/>
      <c r="D52" s="178"/>
      <c r="E52" s="169"/>
      <c r="F52" s="179"/>
      <c r="G52" s="177"/>
      <c r="H52" s="178"/>
      <c r="I52" s="169"/>
      <c r="J52" s="179"/>
      <c r="K52" s="177"/>
      <c r="L52" s="178"/>
      <c r="M52" s="169"/>
      <c r="N52" s="179"/>
      <c r="O52" s="169"/>
      <c r="P52" s="179"/>
      <c r="Q52" s="169"/>
      <c r="R52" s="179"/>
      <c r="S52" s="177"/>
      <c r="T52" s="178"/>
      <c r="U52" s="169"/>
      <c r="V52" s="179"/>
      <c r="W52" s="177"/>
      <c r="X52" s="178"/>
      <c r="Y52" s="169"/>
      <c r="Z52" s="179"/>
      <c r="AA52" s="169"/>
      <c r="AB52" s="179"/>
      <c r="AC52" s="177"/>
      <c r="AD52" s="178"/>
      <c r="AE52" s="169"/>
      <c r="AF52" s="179"/>
      <c r="AG52" s="169"/>
      <c r="AH52" s="179"/>
      <c r="AI52" s="177"/>
      <c r="AJ52" s="179"/>
      <c r="AK52" s="44"/>
      <c r="AL52" s="179"/>
      <c r="AM52" s="51"/>
    </row>
    <row r="53" spans="1:39" x14ac:dyDescent="0.35">
      <c r="A53" s="548">
        <v>6</v>
      </c>
      <c r="B53" s="178">
        <v>0.16519237379976601</v>
      </c>
      <c r="C53" s="177"/>
      <c r="D53" s="178">
        <v>0.180951625887738</v>
      </c>
      <c r="E53" s="169"/>
      <c r="F53" s="179">
        <v>0.148914686640854</v>
      </c>
      <c r="G53" s="177"/>
      <c r="H53" s="178">
        <v>0.1121011121101</v>
      </c>
      <c r="I53" s="169"/>
      <c r="J53" s="179">
        <v>0.22081575173989601</v>
      </c>
      <c r="K53" s="177"/>
      <c r="L53" s="178">
        <v>0.17310965474116399</v>
      </c>
      <c r="M53" s="169"/>
      <c r="N53" s="179">
        <v>0.16423626582231499</v>
      </c>
      <c r="O53" s="169"/>
      <c r="P53" s="179">
        <v>0.134550002105703</v>
      </c>
      <c r="Q53" s="169"/>
      <c r="R53" s="179">
        <v>0.137236760523473</v>
      </c>
      <c r="S53" s="177"/>
      <c r="T53" s="178">
        <v>0.17410155348634801</v>
      </c>
      <c r="U53" s="169"/>
      <c r="V53" s="179">
        <v>0.161533418542299</v>
      </c>
      <c r="W53" s="177"/>
      <c r="X53" s="178">
        <v>0.179385049340062</v>
      </c>
      <c r="Y53" s="169"/>
      <c r="Z53" s="179">
        <v>0.15485672515892801</v>
      </c>
      <c r="AA53" s="169"/>
      <c r="AB53" s="179">
        <v>0.163445351445723</v>
      </c>
      <c r="AC53" s="177"/>
      <c r="AD53" s="178">
        <v>0.12622249438420699</v>
      </c>
      <c r="AE53" s="169"/>
      <c r="AF53" s="179">
        <v>0.17661764762563401</v>
      </c>
      <c r="AG53" s="169"/>
      <c r="AH53" s="179">
        <v>0.156774183091971</v>
      </c>
      <c r="AI53" s="177"/>
      <c r="AJ53" s="179">
        <v>0.167254000779926</v>
      </c>
      <c r="AK53" s="44"/>
      <c r="AL53" s="179">
        <v>0.17164741655798099</v>
      </c>
      <c r="AM53" s="51"/>
    </row>
    <row r="54" spans="1:39" x14ac:dyDescent="0.35">
      <c r="A54" s="548"/>
      <c r="B54" s="178"/>
      <c r="C54" s="177"/>
      <c r="D54" s="178"/>
      <c r="E54" s="169"/>
      <c r="F54" s="179"/>
      <c r="G54" s="177"/>
      <c r="H54" s="178"/>
      <c r="I54" s="169"/>
      <c r="J54" s="179"/>
      <c r="K54" s="177"/>
      <c r="L54" s="178"/>
      <c r="M54" s="169"/>
      <c r="N54" s="179"/>
      <c r="O54" s="169"/>
      <c r="P54" s="179"/>
      <c r="Q54" s="169"/>
      <c r="R54" s="179"/>
      <c r="S54" s="177"/>
      <c r="T54" s="178"/>
      <c r="U54" s="169"/>
      <c r="V54" s="179"/>
      <c r="W54" s="177"/>
      <c r="X54" s="178"/>
      <c r="Y54" s="169"/>
      <c r="Z54" s="179"/>
      <c r="AA54" s="169"/>
      <c r="AB54" s="179"/>
      <c r="AC54" s="177"/>
      <c r="AD54" s="178"/>
      <c r="AE54" s="169"/>
      <c r="AF54" s="179"/>
      <c r="AG54" s="169"/>
      <c r="AH54" s="179"/>
      <c r="AI54" s="177"/>
      <c r="AJ54" s="179"/>
      <c r="AK54" s="44"/>
      <c r="AL54" s="179"/>
      <c r="AM54" s="51"/>
    </row>
    <row r="55" spans="1:39" x14ac:dyDescent="0.35">
      <c r="A55" s="548" t="s">
        <v>381</v>
      </c>
      <c r="B55" s="178">
        <v>9.8892450185432801E-2</v>
      </c>
      <c r="C55" s="177"/>
      <c r="D55" s="178">
        <v>0.12190781478235101</v>
      </c>
      <c r="E55" s="169"/>
      <c r="F55" s="179">
        <v>7.5119944823782606E-2</v>
      </c>
      <c r="G55" s="177"/>
      <c r="H55" s="178">
        <v>7.6536010119436101E-2</v>
      </c>
      <c r="I55" s="169"/>
      <c r="J55" s="179">
        <v>0.122297548800995</v>
      </c>
      <c r="K55" s="177"/>
      <c r="L55" s="178">
        <v>0.107927424834338</v>
      </c>
      <c r="M55" s="169"/>
      <c r="N55" s="179">
        <v>7.80510911691778E-2</v>
      </c>
      <c r="O55" s="169"/>
      <c r="P55" s="179">
        <v>7.1759639329770197E-2</v>
      </c>
      <c r="Q55" s="169"/>
      <c r="R55" s="179">
        <v>6.06550157548734E-2</v>
      </c>
      <c r="S55" s="177"/>
      <c r="T55" s="178">
        <v>0.12610145393410699</v>
      </c>
      <c r="U55" s="169"/>
      <c r="V55" s="179">
        <v>9.2843527617227098E-2</v>
      </c>
      <c r="W55" s="177"/>
      <c r="X55" s="178">
        <v>8.8185945723202305E-2</v>
      </c>
      <c r="Y55" s="169"/>
      <c r="Z55" s="179">
        <v>9.8962178708336901E-2</v>
      </c>
      <c r="AA55" s="169"/>
      <c r="AB55" s="179">
        <v>0.105918760106832</v>
      </c>
      <c r="AC55" s="177"/>
      <c r="AD55" s="178">
        <v>0.135431359341246</v>
      </c>
      <c r="AE55" s="169"/>
      <c r="AF55" s="179">
        <v>0.10382066874193401</v>
      </c>
      <c r="AG55" s="169"/>
      <c r="AH55" s="179">
        <v>8.5806151236102496E-2</v>
      </c>
      <c r="AI55" s="177"/>
      <c r="AJ55" s="179">
        <v>9.8683829051383704E-2</v>
      </c>
      <c r="AK55" s="44"/>
      <c r="AL55" s="179">
        <v>9.6692347760330505E-2</v>
      </c>
      <c r="AM55" s="51"/>
    </row>
    <row r="56" spans="1:39" ht="15.75" customHeight="1" x14ac:dyDescent="0.35">
      <c r="A56" s="549"/>
      <c r="B56" s="138"/>
      <c r="C56" s="141"/>
      <c r="D56" s="138"/>
      <c r="E56" s="139"/>
      <c r="F56" s="140"/>
      <c r="G56" s="141"/>
      <c r="H56" s="138"/>
      <c r="I56" s="139"/>
      <c r="J56" s="140"/>
      <c r="K56" s="141"/>
      <c r="L56" s="138"/>
      <c r="M56" s="139"/>
      <c r="N56" s="140"/>
      <c r="O56" s="139"/>
      <c r="P56" s="140"/>
      <c r="Q56" s="139"/>
      <c r="R56" s="140"/>
      <c r="S56" s="141"/>
      <c r="T56" s="138"/>
      <c r="U56" s="139"/>
      <c r="V56" s="140"/>
      <c r="W56" s="141"/>
      <c r="X56" s="138"/>
      <c r="Y56" s="139"/>
      <c r="Z56" s="140"/>
      <c r="AA56" s="139"/>
      <c r="AB56" s="140"/>
      <c r="AC56" s="141"/>
      <c r="AD56" s="138"/>
      <c r="AE56" s="139"/>
      <c r="AF56" s="140"/>
      <c r="AG56" s="139"/>
      <c r="AH56" s="140"/>
      <c r="AI56" s="141"/>
      <c r="AJ56" s="140"/>
      <c r="AK56" s="41"/>
      <c r="AL56" s="140"/>
      <c r="AM56" s="52"/>
    </row>
    <row r="57" spans="1:39" ht="15.75" customHeight="1" x14ac:dyDescent="0.35">
      <c r="B57" s="179"/>
      <c r="C57" s="169"/>
      <c r="D57" s="179"/>
      <c r="E57" s="169"/>
      <c r="F57" s="179"/>
      <c r="G57" s="169"/>
      <c r="H57" s="179"/>
      <c r="I57" s="169"/>
      <c r="J57" s="179"/>
      <c r="K57" s="169"/>
      <c r="L57" s="179"/>
      <c r="M57" s="169"/>
      <c r="N57" s="179"/>
      <c r="O57" s="169"/>
      <c r="P57" s="179"/>
      <c r="Q57" s="169"/>
      <c r="R57" s="179"/>
      <c r="S57" s="169"/>
      <c r="T57" s="179"/>
      <c r="U57" s="169"/>
      <c r="V57" s="179"/>
      <c r="W57" s="169"/>
      <c r="X57" s="179"/>
      <c r="Y57" s="169"/>
      <c r="Z57" s="179"/>
      <c r="AA57" s="169"/>
      <c r="AB57" s="179"/>
      <c r="AC57" s="169"/>
      <c r="AD57" s="179"/>
      <c r="AE57" s="169"/>
      <c r="AF57" s="179"/>
      <c r="AG57" s="169"/>
      <c r="AH57" s="179"/>
      <c r="AI57" s="169"/>
      <c r="AJ57" s="179"/>
      <c r="AK57" s="44"/>
      <c r="AL57" s="179"/>
      <c r="AM57" s="44"/>
    </row>
    <row r="58" spans="1:39" ht="83.15" customHeight="1" x14ac:dyDescent="0.35">
      <c r="A58" s="216" t="s">
        <v>362</v>
      </c>
      <c r="B58" s="465" t="s">
        <v>114</v>
      </c>
      <c r="C58" s="466"/>
      <c r="D58" s="465" t="s">
        <v>93</v>
      </c>
      <c r="E58" s="463"/>
      <c r="F58" s="463" t="s">
        <v>115</v>
      </c>
      <c r="G58" s="466"/>
      <c r="H58" s="467" t="s">
        <v>116</v>
      </c>
      <c r="I58" s="468"/>
      <c r="J58" s="468" t="s">
        <v>117</v>
      </c>
      <c r="K58" s="469"/>
      <c r="L58" s="465" t="s">
        <v>118</v>
      </c>
      <c r="M58" s="463"/>
      <c r="N58" s="463" t="s">
        <v>119</v>
      </c>
      <c r="O58" s="463"/>
      <c r="P58" s="463" t="s">
        <v>120</v>
      </c>
      <c r="Q58" s="463"/>
      <c r="R58" s="463" t="s">
        <v>121</v>
      </c>
      <c r="S58" s="466"/>
      <c r="T58" s="465" t="s">
        <v>122</v>
      </c>
      <c r="U58" s="463"/>
      <c r="V58" s="463" t="s">
        <v>123</v>
      </c>
      <c r="W58" s="466"/>
      <c r="X58" s="465" t="s">
        <v>124</v>
      </c>
      <c r="Y58" s="463"/>
      <c r="Z58" s="463" t="s">
        <v>125</v>
      </c>
      <c r="AA58" s="463"/>
      <c r="AB58" s="463" t="s">
        <v>126</v>
      </c>
      <c r="AC58" s="466"/>
      <c r="AD58" s="465" t="s">
        <v>127</v>
      </c>
      <c r="AE58" s="463"/>
      <c r="AF58" s="463" t="s">
        <v>128</v>
      </c>
      <c r="AG58" s="463"/>
      <c r="AH58" s="463" t="s">
        <v>129</v>
      </c>
      <c r="AI58" s="464"/>
      <c r="AJ58" s="467" t="s">
        <v>298</v>
      </c>
      <c r="AK58" s="468"/>
      <c r="AL58" s="468" t="s">
        <v>299</v>
      </c>
      <c r="AM58" s="469"/>
    </row>
    <row r="59" spans="1:39" ht="15.75" customHeight="1" x14ac:dyDescent="0.35">
      <c r="A59" s="244"/>
      <c r="B59" s="327"/>
      <c r="C59" s="112"/>
      <c r="D59" s="327" t="s">
        <v>130</v>
      </c>
      <c r="E59" s="113"/>
      <c r="F59" s="329" t="s">
        <v>131</v>
      </c>
      <c r="G59" s="112"/>
      <c r="H59" s="327" t="s">
        <v>130</v>
      </c>
      <c r="I59" s="113"/>
      <c r="J59" s="329" t="s">
        <v>131</v>
      </c>
      <c r="K59" s="122"/>
      <c r="L59" s="327" t="s">
        <v>132</v>
      </c>
      <c r="M59" s="113"/>
      <c r="N59" s="329" t="s">
        <v>131</v>
      </c>
      <c r="O59" s="113"/>
      <c r="P59" s="329" t="s">
        <v>133</v>
      </c>
      <c r="Q59" s="113"/>
      <c r="R59" s="329" t="s">
        <v>134</v>
      </c>
      <c r="S59" s="112"/>
      <c r="T59" s="327" t="s">
        <v>132</v>
      </c>
      <c r="U59" s="113"/>
      <c r="V59" s="329" t="s">
        <v>131</v>
      </c>
      <c r="W59" s="112"/>
      <c r="X59" s="327" t="s">
        <v>132</v>
      </c>
      <c r="Y59" s="113"/>
      <c r="Z59" s="329" t="s">
        <v>131</v>
      </c>
      <c r="AA59" s="113"/>
      <c r="AB59" s="329" t="s">
        <v>133</v>
      </c>
      <c r="AC59" s="112"/>
      <c r="AD59" s="327" t="s">
        <v>132</v>
      </c>
      <c r="AE59" s="113"/>
      <c r="AF59" s="329" t="s">
        <v>131</v>
      </c>
      <c r="AG59" s="113"/>
      <c r="AH59" s="329" t="s">
        <v>133</v>
      </c>
      <c r="AI59" s="118"/>
      <c r="AJ59" s="329" t="s">
        <v>132</v>
      </c>
      <c r="AK59" s="121"/>
      <c r="AL59" s="329" t="s">
        <v>131</v>
      </c>
      <c r="AM59" s="122"/>
    </row>
    <row r="60" spans="1:39" x14ac:dyDescent="0.35">
      <c r="A60" s="246"/>
      <c r="B60" s="126" t="s">
        <v>135</v>
      </c>
      <c r="C60" s="127" t="s">
        <v>136</v>
      </c>
      <c r="D60" s="126" t="s">
        <v>135</v>
      </c>
      <c r="E60" s="117" t="s">
        <v>136</v>
      </c>
      <c r="F60" s="117" t="s">
        <v>135</v>
      </c>
      <c r="G60" s="127" t="s">
        <v>136</v>
      </c>
      <c r="H60" s="126" t="s">
        <v>135</v>
      </c>
      <c r="I60" s="117" t="s">
        <v>136</v>
      </c>
      <c r="J60" s="117" t="s">
        <v>135</v>
      </c>
      <c r="K60" s="127" t="s">
        <v>136</v>
      </c>
      <c r="L60" s="126" t="s">
        <v>135</v>
      </c>
      <c r="M60" s="117" t="s">
        <v>136</v>
      </c>
      <c r="N60" s="117" t="s">
        <v>135</v>
      </c>
      <c r="O60" s="117" t="s">
        <v>136</v>
      </c>
      <c r="P60" s="117" t="s">
        <v>135</v>
      </c>
      <c r="Q60" s="117" t="s">
        <v>136</v>
      </c>
      <c r="R60" s="117" t="s">
        <v>135</v>
      </c>
      <c r="S60" s="127" t="s">
        <v>136</v>
      </c>
      <c r="T60" s="126" t="s">
        <v>135</v>
      </c>
      <c r="U60" s="117" t="s">
        <v>136</v>
      </c>
      <c r="V60" s="117" t="s">
        <v>135</v>
      </c>
      <c r="W60" s="127" t="s">
        <v>136</v>
      </c>
      <c r="X60" s="126" t="s">
        <v>135</v>
      </c>
      <c r="Y60" s="117" t="s">
        <v>136</v>
      </c>
      <c r="Z60" s="117" t="s">
        <v>135</v>
      </c>
      <c r="AA60" s="117" t="s">
        <v>136</v>
      </c>
      <c r="AB60" s="117" t="s">
        <v>135</v>
      </c>
      <c r="AC60" s="127" t="s">
        <v>136</v>
      </c>
      <c r="AD60" s="126" t="s">
        <v>135</v>
      </c>
      <c r="AE60" s="117" t="s">
        <v>136</v>
      </c>
      <c r="AF60" s="117" t="s">
        <v>135</v>
      </c>
      <c r="AG60" s="117" t="s">
        <v>136</v>
      </c>
      <c r="AH60" s="117" t="s">
        <v>135</v>
      </c>
      <c r="AI60" s="127" t="s">
        <v>136</v>
      </c>
      <c r="AJ60" s="117" t="s">
        <v>135</v>
      </c>
      <c r="AK60" s="117" t="s">
        <v>136</v>
      </c>
      <c r="AL60" s="117" t="s">
        <v>135</v>
      </c>
      <c r="AM60" s="127" t="s">
        <v>136</v>
      </c>
    </row>
    <row r="61" spans="1:39" ht="15.75" customHeight="1" x14ac:dyDescent="0.35">
      <c r="A61" s="108" t="s">
        <v>65</v>
      </c>
      <c r="B61" s="151">
        <v>3984</v>
      </c>
      <c r="C61" s="152"/>
      <c r="D61" s="151">
        <v>1944</v>
      </c>
      <c r="E61" s="153"/>
      <c r="F61" s="153">
        <v>2040</v>
      </c>
      <c r="G61" s="152"/>
      <c r="H61" s="151">
        <v>2081</v>
      </c>
      <c r="I61" s="153"/>
      <c r="J61" s="153">
        <v>1895</v>
      </c>
      <c r="K61" s="152"/>
      <c r="L61" s="151">
        <v>2350</v>
      </c>
      <c r="M61" s="153"/>
      <c r="N61" s="153">
        <v>431</v>
      </c>
      <c r="O61" s="153"/>
      <c r="P61" s="153">
        <v>634</v>
      </c>
      <c r="Q61" s="153"/>
      <c r="R61" s="153">
        <v>492</v>
      </c>
      <c r="S61" s="152"/>
      <c r="T61" s="151">
        <v>615</v>
      </c>
      <c r="U61" s="153"/>
      <c r="V61" s="153">
        <v>3281</v>
      </c>
      <c r="W61" s="152"/>
      <c r="X61" s="151">
        <v>1069</v>
      </c>
      <c r="Y61" s="153"/>
      <c r="Z61" s="153">
        <v>1258</v>
      </c>
      <c r="AA61" s="153"/>
      <c r="AB61" s="153">
        <v>1657</v>
      </c>
      <c r="AC61" s="152"/>
      <c r="AD61" s="151">
        <v>290</v>
      </c>
      <c r="AE61" s="153"/>
      <c r="AF61" s="153">
        <v>1918</v>
      </c>
      <c r="AG61" s="153"/>
      <c r="AH61" s="153">
        <v>1596</v>
      </c>
      <c r="AI61" s="152"/>
      <c r="AJ61" s="123">
        <v>3442</v>
      </c>
      <c r="AK61" s="153"/>
      <c r="AL61" s="124">
        <v>327</v>
      </c>
      <c r="AM61" s="152"/>
    </row>
    <row r="62" spans="1:39" x14ac:dyDescent="0.35">
      <c r="A62" s="547" t="s">
        <v>380</v>
      </c>
      <c r="B62" s="150">
        <v>7.0999331705578206E-2</v>
      </c>
      <c r="C62" s="135"/>
      <c r="D62" s="150">
        <v>7.0052411740514006E-2</v>
      </c>
      <c r="E62" s="136"/>
      <c r="F62" s="149">
        <v>7.1977402674288996E-2</v>
      </c>
      <c r="G62" s="135"/>
      <c r="H62" s="150">
        <v>8.28913515632696E-2</v>
      </c>
      <c r="I62" s="136"/>
      <c r="J62" s="149">
        <v>5.8046972875988298E-2</v>
      </c>
      <c r="K62" s="135"/>
      <c r="L62" s="150">
        <v>7.2535467628727895E-2</v>
      </c>
      <c r="M62" s="136"/>
      <c r="N62" s="149">
        <v>6.7712565080233905E-2</v>
      </c>
      <c r="O62" s="136"/>
      <c r="P62" s="149">
        <v>6.5738097472147095E-2</v>
      </c>
      <c r="Q62" s="136"/>
      <c r="R62" s="149">
        <v>6.3895380716126396E-2</v>
      </c>
      <c r="S62" s="135"/>
      <c r="T62" s="150">
        <v>0.10060479595659599</v>
      </c>
      <c r="U62" s="136"/>
      <c r="V62" s="149">
        <v>6.6808250647223399E-2</v>
      </c>
      <c r="W62" s="135"/>
      <c r="X62" s="150">
        <v>5.5732674935522697E-2</v>
      </c>
      <c r="Y62" s="136"/>
      <c r="Z62" s="149">
        <v>7.0586317059799605E-2</v>
      </c>
      <c r="AA62" s="136"/>
      <c r="AB62" s="149">
        <v>8.1396877402255499E-2</v>
      </c>
      <c r="AC62" s="135"/>
      <c r="AD62" s="150">
        <v>5.7664604494125499E-2</v>
      </c>
      <c r="AE62" s="136"/>
      <c r="AF62" s="149">
        <v>6.6724621760353001E-2</v>
      </c>
      <c r="AG62" s="136"/>
      <c r="AH62" s="149">
        <v>8.2556942249065707E-2</v>
      </c>
      <c r="AI62" s="135"/>
      <c r="AJ62" s="149">
        <v>6.8581964446737795E-2</v>
      </c>
      <c r="AK62" s="144"/>
      <c r="AL62" s="149">
        <v>8.7853098878538302E-2</v>
      </c>
      <c r="AM62" s="137"/>
    </row>
    <row r="63" spans="1:39" x14ac:dyDescent="0.35">
      <c r="A63" s="548"/>
      <c r="B63" s="178"/>
      <c r="C63" s="177"/>
      <c r="D63" s="178"/>
      <c r="E63" s="169"/>
      <c r="F63" s="179"/>
      <c r="G63" s="177"/>
      <c r="H63" s="178"/>
      <c r="I63" s="169"/>
      <c r="J63" s="179"/>
      <c r="K63" s="177"/>
      <c r="L63" s="178"/>
      <c r="M63" s="169"/>
      <c r="N63" s="179"/>
      <c r="O63" s="169"/>
      <c r="P63" s="179"/>
      <c r="Q63" s="169"/>
      <c r="R63" s="179"/>
      <c r="S63" s="177"/>
      <c r="T63" s="178"/>
      <c r="U63" s="169"/>
      <c r="V63" s="179"/>
      <c r="W63" s="177"/>
      <c r="X63" s="178"/>
      <c r="Y63" s="169"/>
      <c r="Z63" s="179"/>
      <c r="AA63" s="169"/>
      <c r="AB63" s="179"/>
      <c r="AC63" s="177"/>
      <c r="AD63" s="178"/>
      <c r="AE63" s="169"/>
      <c r="AF63" s="179"/>
      <c r="AG63" s="169"/>
      <c r="AH63" s="179"/>
      <c r="AI63" s="177"/>
      <c r="AJ63" s="179"/>
      <c r="AK63" s="44"/>
      <c r="AL63" s="179"/>
      <c r="AM63" s="51"/>
    </row>
    <row r="64" spans="1:39" x14ac:dyDescent="0.35">
      <c r="A64" s="548">
        <v>2</v>
      </c>
      <c r="B64" s="178">
        <v>0.12569323659657</v>
      </c>
      <c r="C64" s="177"/>
      <c r="D64" s="178">
        <v>0.133418238972692</v>
      </c>
      <c r="E64" s="169"/>
      <c r="F64" s="179">
        <v>0.117714103368775</v>
      </c>
      <c r="G64" s="177"/>
      <c r="H64" s="178">
        <v>0.142390425751968</v>
      </c>
      <c r="I64" s="169"/>
      <c r="J64" s="179">
        <v>0.107566732597765</v>
      </c>
      <c r="K64" s="177"/>
      <c r="L64" s="178">
        <v>0.125094489980597</v>
      </c>
      <c r="M64" s="169"/>
      <c r="N64" s="179">
        <v>0.130807410139547</v>
      </c>
      <c r="O64" s="169"/>
      <c r="P64" s="179">
        <v>0.13290238443121999</v>
      </c>
      <c r="Q64" s="169"/>
      <c r="R64" s="179">
        <v>9.1205642415733895E-2</v>
      </c>
      <c r="S64" s="177"/>
      <c r="T64" s="178">
        <v>0.12940223656949301</v>
      </c>
      <c r="U64" s="169"/>
      <c r="V64" s="179">
        <v>0.12517051733468099</v>
      </c>
      <c r="W64" s="177"/>
      <c r="X64" s="178">
        <v>0.135439686221071</v>
      </c>
      <c r="Y64" s="169"/>
      <c r="Z64" s="179">
        <v>0.11851576506732101</v>
      </c>
      <c r="AA64" s="169"/>
      <c r="AB64" s="179">
        <v>0.12455241816896601</v>
      </c>
      <c r="AC64" s="177"/>
      <c r="AD64" s="178">
        <v>0.123654510180513</v>
      </c>
      <c r="AE64" s="169"/>
      <c r="AF64" s="179">
        <v>0.111058453750128</v>
      </c>
      <c r="AG64" s="169"/>
      <c r="AH64" s="179">
        <v>0.14995782109832201</v>
      </c>
      <c r="AI64" s="177"/>
      <c r="AJ64" s="179">
        <v>0.123373333596004</v>
      </c>
      <c r="AK64" s="44"/>
      <c r="AL64" s="179">
        <v>0.112677640374651</v>
      </c>
      <c r="AM64" s="51"/>
    </row>
    <row r="65" spans="1:39" x14ac:dyDescent="0.35">
      <c r="A65" s="548"/>
      <c r="B65" s="178"/>
      <c r="C65" s="177"/>
      <c r="D65" s="178"/>
      <c r="E65" s="169"/>
      <c r="F65" s="179"/>
      <c r="G65" s="177"/>
      <c r="H65" s="178"/>
      <c r="I65" s="169"/>
      <c r="J65" s="179"/>
      <c r="K65" s="177"/>
      <c r="L65" s="178"/>
      <c r="M65" s="169"/>
      <c r="N65" s="179"/>
      <c r="O65" s="169"/>
      <c r="P65" s="179"/>
      <c r="Q65" s="169"/>
      <c r="R65" s="179"/>
      <c r="S65" s="177"/>
      <c r="T65" s="178"/>
      <c r="U65" s="169"/>
      <c r="V65" s="179"/>
      <c r="W65" s="177"/>
      <c r="X65" s="178"/>
      <c r="Y65" s="169"/>
      <c r="Z65" s="179"/>
      <c r="AA65" s="169"/>
      <c r="AB65" s="179"/>
      <c r="AC65" s="177"/>
      <c r="AD65" s="178"/>
      <c r="AE65" s="169"/>
      <c r="AF65" s="179"/>
      <c r="AG65" s="169"/>
      <c r="AH65" s="179"/>
      <c r="AI65" s="177"/>
      <c r="AJ65" s="179"/>
      <c r="AK65" s="44"/>
      <c r="AL65" s="179"/>
      <c r="AM65" s="51"/>
    </row>
    <row r="66" spans="1:39" x14ac:dyDescent="0.35">
      <c r="A66" s="548">
        <v>3</v>
      </c>
      <c r="B66" s="178">
        <v>0.134319882856126</v>
      </c>
      <c r="C66" s="177"/>
      <c r="D66" s="178">
        <v>0.13796564637672901</v>
      </c>
      <c r="E66" s="169"/>
      <c r="F66" s="179">
        <v>0.13055418396937099</v>
      </c>
      <c r="G66" s="177"/>
      <c r="H66" s="178">
        <v>0.14594082082691001</v>
      </c>
      <c r="I66" s="169"/>
      <c r="J66" s="179">
        <v>0.122121371256905</v>
      </c>
      <c r="K66" s="177"/>
      <c r="L66" s="178">
        <v>0.13514900385711101</v>
      </c>
      <c r="M66" s="169"/>
      <c r="N66" s="179">
        <v>0.11291075693044</v>
      </c>
      <c r="O66" s="169"/>
      <c r="P66" s="179">
        <v>0.11718876112096401</v>
      </c>
      <c r="Q66" s="169"/>
      <c r="R66" s="179">
        <v>0.15661054367154301</v>
      </c>
      <c r="S66" s="177"/>
      <c r="T66" s="178">
        <v>0.129637546987073</v>
      </c>
      <c r="U66" s="169"/>
      <c r="V66" s="179">
        <v>0.13764836811042599</v>
      </c>
      <c r="W66" s="177"/>
      <c r="X66" s="178">
        <v>0.12843004719015999</v>
      </c>
      <c r="Y66" s="169"/>
      <c r="Z66" s="179">
        <v>0.13028878837937399</v>
      </c>
      <c r="AA66" s="169"/>
      <c r="AB66" s="179">
        <v>0.141191474176149</v>
      </c>
      <c r="AC66" s="177"/>
      <c r="AD66" s="178">
        <v>0.12309681387342999</v>
      </c>
      <c r="AE66" s="169"/>
      <c r="AF66" s="179">
        <v>0.129605423396389</v>
      </c>
      <c r="AG66" s="169"/>
      <c r="AH66" s="179">
        <v>0.145724828246139</v>
      </c>
      <c r="AI66" s="177"/>
      <c r="AJ66" s="179">
        <v>0.13000392831636401</v>
      </c>
      <c r="AK66" s="44"/>
      <c r="AL66" s="179">
        <v>0.157002677916075</v>
      </c>
      <c r="AM66" s="51"/>
    </row>
    <row r="67" spans="1:39" x14ac:dyDescent="0.35">
      <c r="A67" s="548"/>
      <c r="B67" s="178"/>
      <c r="C67" s="177"/>
      <c r="D67" s="178"/>
      <c r="E67" s="169"/>
      <c r="F67" s="179"/>
      <c r="G67" s="177"/>
      <c r="H67" s="178"/>
      <c r="I67" s="169"/>
      <c r="J67" s="179"/>
      <c r="K67" s="177"/>
      <c r="L67" s="178"/>
      <c r="M67" s="169"/>
      <c r="N67" s="179"/>
      <c r="O67" s="169"/>
      <c r="P67" s="179"/>
      <c r="Q67" s="169"/>
      <c r="R67" s="179"/>
      <c r="S67" s="177"/>
      <c r="T67" s="178"/>
      <c r="U67" s="169"/>
      <c r="V67" s="179"/>
      <c r="W67" s="177"/>
      <c r="X67" s="178"/>
      <c r="Y67" s="169"/>
      <c r="Z67" s="179"/>
      <c r="AA67" s="169"/>
      <c r="AB67" s="179"/>
      <c r="AC67" s="177"/>
      <c r="AD67" s="178"/>
      <c r="AE67" s="169"/>
      <c r="AF67" s="179"/>
      <c r="AG67" s="169"/>
      <c r="AH67" s="179"/>
      <c r="AI67" s="177"/>
      <c r="AJ67" s="179"/>
      <c r="AK67" s="44"/>
      <c r="AL67" s="179"/>
      <c r="AM67" s="51"/>
    </row>
    <row r="68" spans="1:39" x14ac:dyDescent="0.35">
      <c r="A68" s="548">
        <v>4</v>
      </c>
      <c r="B68" s="178">
        <v>0.13507521869286301</v>
      </c>
      <c r="C68" s="177"/>
      <c r="D68" s="178">
        <v>0.138841777684758</v>
      </c>
      <c r="E68" s="169"/>
      <c r="F68" s="179">
        <v>0.131184750503548</v>
      </c>
      <c r="G68" s="177"/>
      <c r="H68" s="178">
        <v>0.137489044234856</v>
      </c>
      <c r="I68" s="169"/>
      <c r="J68" s="179">
        <v>0.13287081921296001</v>
      </c>
      <c r="K68" s="177"/>
      <c r="L68" s="178">
        <v>0.13658357053319001</v>
      </c>
      <c r="M68" s="169"/>
      <c r="N68" s="179">
        <v>0.12492710223181699</v>
      </c>
      <c r="O68" s="169"/>
      <c r="P68" s="179">
        <v>0.12681878940029601</v>
      </c>
      <c r="Q68" s="169"/>
      <c r="R68" s="179">
        <v>0.11995444256058201</v>
      </c>
      <c r="S68" s="177"/>
      <c r="T68" s="178">
        <v>0.14126961992006301</v>
      </c>
      <c r="U68" s="169"/>
      <c r="V68" s="179">
        <v>0.133136137240494</v>
      </c>
      <c r="W68" s="177"/>
      <c r="X68" s="178">
        <v>0.132405378739854</v>
      </c>
      <c r="Y68" s="169"/>
      <c r="Z68" s="179">
        <v>0.117454861847998</v>
      </c>
      <c r="AA68" s="169"/>
      <c r="AB68" s="179">
        <v>0.14985716797784199</v>
      </c>
      <c r="AC68" s="177"/>
      <c r="AD68" s="178">
        <v>0.13559385907011401</v>
      </c>
      <c r="AE68" s="169"/>
      <c r="AF68" s="179">
        <v>0.137839728675405</v>
      </c>
      <c r="AG68" s="169"/>
      <c r="AH68" s="179">
        <v>0.134865265105718</v>
      </c>
      <c r="AI68" s="177"/>
      <c r="AJ68" s="179">
        <v>0.13518087681263499</v>
      </c>
      <c r="AK68" s="44"/>
      <c r="AL68" s="179">
        <v>0.145876015387671</v>
      </c>
      <c r="AM68" s="51"/>
    </row>
    <row r="69" spans="1:39" x14ac:dyDescent="0.35">
      <c r="A69" s="548"/>
      <c r="B69" s="178"/>
      <c r="C69" s="177"/>
      <c r="D69" s="178"/>
      <c r="E69" s="169"/>
      <c r="F69" s="179"/>
      <c r="G69" s="177"/>
      <c r="H69" s="178"/>
      <c r="I69" s="169"/>
      <c r="J69" s="179"/>
      <c r="K69" s="177"/>
      <c r="L69" s="178"/>
      <c r="M69" s="169"/>
      <c r="N69" s="179"/>
      <c r="O69" s="169"/>
      <c r="P69" s="179"/>
      <c r="Q69" s="169"/>
      <c r="R69" s="179"/>
      <c r="S69" s="177"/>
      <c r="T69" s="178"/>
      <c r="U69" s="169"/>
      <c r="V69" s="179"/>
      <c r="W69" s="177"/>
      <c r="X69" s="178"/>
      <c r="Y69" s="169"/>
      <c r="Z69" s="179"/>
      <c r="AA69" s="169"/>
      <c r="AB69" s="179"/>
      <c r="AC69" s="177"/>
      <c r="AD69" s="178"/>
      <c r="AE69" s="169"/>
      <c r="AF69" s="179"/>
      <c r="AG69" s="169"/>
      <c r="AH69" s="179"/>
      <c r="AI69" s="177"/>
      <c r="AJ69" s="179"/>
      <c r="AK69" s="44"/>
      <c r="AL69" s="179"/>
      <c r="AM69" s="51"/>
    </row>
    <row r="70" spans="1:39" x14ac:dyDescent="0.35">
      <c r="A70" s="548">
        <v>5</v>
      </c>
      <c r="B70" s="178">
        <v>0.16748446589810301</v>
      </c>
      <c r="C70" s="177"/>
      <c r="D70" s="178">
        <v>0.165843834989961</v>
      </c>
      <c r="E70" s="169"/>
      <c r="F70" s="179">
        <v>0.169179068948864</v>
      </c>
      <c r="G70" s="177"/>
      <c r="H70" s="178">
        <v>0.15500936460211301</v>
      </c>
      <c r="I70" s="169"/>
      <c r="J70" s="179">
        <v>0.180829504427477</v>
      </c>
      <c r="K70" s="177"/>
      <c r="L70" s="178">
        <v>0.16514361551665199</v>
      </c>
      <c r="M70" s="169"/>
      <c r="N70" s="179">
        <v>0.179615467229573</v>
      </c>
      <c r="O70" s="169"/>
      <c r="P70" s="179">
        <v>0.18496484654071799</v>
      </c>
      <c r="Q70" s="169"/>
      <c r="R70" s="179">
        <v>0.15956426703177601</v>
      </c>
      <c r="S70" s="177"/>
      <c r="T70" s="178">
        <v>0.14424931761748599</v>
      </c>
      <c r="U70" s="169"/>
      <c r="V70" s="179">
        <v>0.17063077562544399</v>
      </c>
      <c r="W70" s="177"/>
      <c r="X70" s="178">
        <v>0.160796258508481</v>
      </c>
      <c r="Y70" s="169"/>
      <c r="Z70" s="179">
        <v>0.16870440100995299</v>
      </c>
      <c r="AA70" s="169"/>
      <c r="AB70" s="179">
        <v>0.171004661582355</v>
      </c>
      <c r="AC70" s="177"/>
      <c r="AD70" s="178">
        <v>0.149673309367897</v>
      </c>
      <c r="AE70" s="169"/>
      <c r="AF70" s="179">
        <v>0.16133068278073801</v>
      </c>
      <c r="AG70" s="169"/>
      <c r="AH70" s="179">
        <v>0.17759143319304499</v>
      </c>
      <c r="AI70" s="177"/>
      <c r="AJ70" s="179">
        <v>0.16952853060759099</v>
      </c>
      <c r="AK70" s="44"/>
      <c r="AL70" s="179">
        <v>0.17305772607745001</v>
      </c>
      <c r="AM70" s="51"/>
    </row>
    <row r="71" spans="1:39" x14ac:dyDescent="0.35">
      <c r="A71" s="548"/>
      <c r="B71" s="178"/>
      <c r="C71" s="177"/>
      <c r="D71" s="178"/>
      <c r="E71" s="169"/>
      <c r="F71" s="179"/>
      <c r="G71" s="177"/>
      <c r="H71" s="178"/>
      <c r="I71" s="169"/>
      <c r="J71" s="179"/>
      <c r="K71" s="177"/>
      <c r="L71" s="178"/>
      <c r="M71" s="169"/>
      <c r="N71" s="179"/>
      <c r="O71" s="169"/>
      <c r="P71" s="179"/>
      <c r="Q71" s="169"/>
      <c r="R71" s="179"/>
      <c r="S71" s="177"/>
      <c r="T71" s="178"/>
      <c r="U71" s="169"/>
      <c r="V71" s="179"/>
      <c r="W71" s="177"/>
      <c r="X71" s="178"/>
      <c r="Y71" s="169"/>
      <c r="Z71" s="179"/>
      <c r="AA71" s="169"/>
      <c r="AB71" s="179"/>
      <c r="AC71" s="177"/>
      <c r="AD71" s="178"/>
      <c r="AE71" s="169"/>
      <c r="AF71" s="179"/>
      <c r="AG71" s="169"/>
      <c r="AH71" s="179"/>
      <c r="AI71" s="177"/>
      <c r="AJ71" s="179"/>
      <c r="AK71" s="44"/>
      <c r="AL71" s="179"/>
      <c r="AM71" s="51"/>
    </row>
    <row r="72" spans="1:39" x14ac:dyDescent="0.35">
      <c r="A72" s="548">
        <v>6</v>
      </c>
      <c r="B72" s="178">
        <v>0.195124730966525</v>
      </c>
      <c r="C72" s="177"/>
      <c r="D72" s="178">
        <v>0.19092334464125699</v>
      </c>
      <c r="E72" s="169"/>
      <c r="F72" s="179">
        <v>0.19946433108553199</v>
      </c>
      <c r="G72" s="177"/>
      <c r="H72" s="178">
        <v>0.189533212767654</v>
      </c>
      <c r="I72" s="169"/>
      <c r="J72" s="179">
        <v>0.20089799867567101</v>
      </c>
      <c r="K72" s="177"/>
      <c r="L72" s="178">
        <v>0.196090647038726</v>
      </c>
      <c r="M72" s="169"/>
      <c r="N72" s="179">
        <v>0.17083991740834301</v>
      </c>
      <c r="O72" s="169"/>
      <c r="P72" s="179">
        <v>0.21337172736780899</v>
      </c>
      <c r="Q72" s="169"/>
      <c r="R72" s="179">
        <v>0.208697605295384</v>
      </c>
      <c r="S72" s="177"/>
      <c r="T72" s="178">
        <v>0.19107907824856099</v>
      </c>
      <c r="U72" s="169"/>
      <c r="V72" s="179">
        <v>0.194978009124816</v>
      </c>
      <c r="W72" s="177"/>
      <c r="X72" s="178">
        <v>0.20597820505434</v>
      </c>
      <c r="Y72" s="169"/>
      <c r="Z72" s="179">
        <v>0.21297685087375201</v>
      </c>
      <c r="AA72" s="169"/>
      <c r="AB72" s="179">
        <v>0.17476155687929401</v>
      </c>
      <c r="AC72" s="177"/>
      <c r="AD72" s="178">
        <v>0.23834077829672201</v>
      </c>
      <c r="AE72" s="169"/>
      <c r="AF72" s="179">
        <v>0.20169058783697799</v>
      </c>
      <c r="AG72" s="169"/>
      <c r="AH72" s="179">
        <v>0.17753766129444801</v>
      </c>
      <c r="AI72" s="177"/>
      <c r="AJ72" s="179">
        <v>0.192464849359679</v>
      </c>
      <c r="AK72" s="44"/>
      <c r="AL72" s="179">
        <v>0.21371808710121201</v>
      </c>
      <c r="AM72" s="51"/>
    </row>
    <row r="73" spans="1:39" x14ac:dyDescent="0.35">
      <c r="A73" s="548"/>
      <c r="B73" s="178"/>
      <c r="C73" s="177"/>
      <c r="D73" s="178"/>
      <c r="E73" s="169"/>
      <c r="F73" s="179"/>
      <c r="G73" s="177"/>
      <c r="H73" s="178"/>
      <c r="I73" s="169"/>
      <c r="J73" s="179"/>
      <c r="K73" s="177"/>
      <c r="L73" s="178"/>
      <c r="M73" s="169"/>
      <c r="N73" s="179"/>
      <c r="O73" s="169"/>
      <c r="P73" s="179"/>
      <c r="Q73" s="169"/>
      <c r="R73" s="179"/>
      <c r="S73" s="177"/>
      <c r="T73" s="178"/>
      <c r="U73" s="169"/>
      <c r="V73" s="179"/>
      <c r="W73" s="177"/>
      <c r="X73" s="178"/>
      <c r="Y73" s="169"/>
      <c r="Z73" s="179"/>
      <c r="AA73" s="169"/>
      <c r="AB73" s="179"/>
      <c r="AC73" s="177"/>
      <c r="AD73" s="178"/>
      <c r="AE73" s="169"/>
      <c r="AF73" s="179"/>
      <c r="AG73" s="169"/>
      <c r="AH73" s="179"/>
      <c r="AI73" s="177"/>
      <c r="AJ73" s="179"/>
      <c r="AK73" s="44"/>
      <c r="AL73" s="179"/>
      <c r="AM73" s="51"/>
    </row>
    <row r="74" spans="1:39" x14ac:dyDescent="0.35">
      <c r="A74" s="548" t="s">
        <v>381</v>
      </c>
      <c r="B74" s="178">
        <v>0.17130313328423499</v>
      </c>
      <c r="C74" s="177"/>
      <c r="D74" s="178">
        <v>0.16295474559408801</v>
      </c>
      <c r="E74" s="169"/>
      <c r="F74" s="179">
        <v>0.17992615944962101</v>
      </c>
      <c r="G74" s="177"/>
      <c r="H74" s="178">
        <v>0.14674578025323001</v>
      </c>
      <c r="I74" s="169"/>
      <c r="J74" s="179">
        <v>0.19766660095323399</v>
      </c>
      <c r="K74" s="177"/>
      <c r="L74" s="178">
        <v>0.16940320544499701</v>
      </c>
      <c r="M74" s="169"/>
      <c r="N74" s="179">
        <v>0.21318678098004501</v>
      </c>
      <c r="O74" s="169"/>
      <c r="P74" s="179">
        <v>0.159015393666847</v>
      </c>
      <c r="Q74" s="169"/>
      <c r="R74" s="179">
        <v>0.20007211830885599</v>
      </c>
      <c r="S74" s="177"/>
      <c r="T74" s="178">
        <v>0.163757404700729</v>
      </c>
      <c r="U74" s="169"/>
      <c r="V74" s="179">
        <v>0.17162794191691499</v>
      </c>
      <c r="W74" s="177"/>
      <c r="X74" s="178">
        <v>0.181217749350571</v>
      </c>
      <c r="Y74" s="169"/>
      <c r="Z74" s="179">
        <v>0.181473015761802</v>
      </c>
      <c r="AA74" s="169"/>
      <c r="AB74" s="179">
        <v>0.15723584381313899</v>
      </c>
      <c r="AC74" s="177"/>
      <c r="AD74" s="178">
        <v>0.171976124717199</v>
      </c>
      <c r="AE74" s="169"/>
      <c r="AF74" s="179">
        <v>0.19175050180000899</v>
      </c>
      <c r="AG74" s="169"/>
      <c r="AH74" s="179">
        <v>0.13176604881326201</v>
      </c>
      <c r="AI74" s="177"/>
      <c r="AJ74" s="179">
        <v>0.18086651686099001</v>
      </c>
      <c r="AK74" s="44"/>
      <c r="AL74" s="179">
        <v>0.109814754264402</v>
      </c>
      <c r="AM74" s="51"/>
    </row>
    <row r="75" spans="1:39" ht="15.75" customHeight="1" x14ac:dyDescent="0.35">
      <c r="A75" s="549"/>
      <c r="B75" s="138"/>
      <c r="C75" s="141"/>
      <c r="D75" s="138"/>
      <c r="E75" s="139"/>
      <c r="F75" s="140"/>
      <c r="G75" s="141"/>
      <c r="H75" s="138"/>
      <c r="I75" s="139"/>
      <c r="J75" s="140"/>
      <c r="K75" s="141"/>
      <c r="L75" s="138"/>
      <c r="M75" s="139"/>
      <c r="N75" s="140"/>
      <c r="O75" s="139"/>
      <c r="P75" s="140"/>
      <c r="Q75" s="139"/>
      <c r="R75" s="140"/>
      <c r="S75" s="141"/>
      <c r="T75" s="138"/>
      <c r="U75" s="139"/>
      <c r="V75" s="140"/>
      <c r="W75" s="141"/>
      <c r="X75" s="138"/>
      <c r="Y75" s="139"/>
      <c r="Z75" s="140"/>
      <c r="AA75" s="139"/>
      <c r="AB75" s="140"/>
      <c r="AC75" s="141"/>
      <c r="AD75" s="138"/>
      <c r="AE75" s="139"/>
      <c r="AF75" s="140"/>
      <c r="AG75" s="139"/>
      <c r="AH75" s="140"/>
      <c r="AI75" s="141"/>
      <c r="AJ75" s="140"/>
      <c r="AK75" s="41"/>
      <c r="AL75" s="140"/>
      <c r="AM75" s="52"/>
    </row>
    <row r="76" spans="1:39" ht="15.75" customHeight="1" x14ac:dyDescent="0.35">
      <c r="A76" s="404"/>
      <c r="B76" s="179"/>
      <c r="C76" s="169"/>
      <c r="D76" s="179"/>
      <c r="E76" s="169"/>
      <c r="F76" s="179"/>
      <c r="G76" s="169"/>
      <c r="H76" s="179"/>
      <c r="I76" s="169"/>
      <c r="J76" s="179"/>
      <c r="K76" s="169"/>
      <c r="L76" s="179"/>
      <c r="M76" s="169"/>
      <c r="N76" s="179"/>
      <c r="O76" s="169"/>
      <c r="P76" s="179"/>
      <c r="Q76" s="169"/>
      <c r="R76" s="179"/>
      <c r="S76" s="169"/>
      <c r="T76" s="179"/>
      <c r="U76" s="169"/>
      <c r="V76" s="179"/>
      <c r="W76" s="169"/>
      <c r="X76" s="179"/>
      <c r="Y76" s="169"/>
      <c r="Z76" s="179"/>
      <c r="AA76" s="169"/>
      <c r="AB76" s="179"/>
      <c r="AC76" s="169"/>
      <c r="AD76" s="179"/>
      <c r="AE76" s="169"/>
      <c r="AF76" s="179"/>
      <c r="AG76" s="169"/>
      <c r="AH76" s="179"/>
      <c r="AI76" s="169"/>
      <c r="AJ76" s="179"/>
      <c r="AK76" s="44"/>
      <c r="AL76" s="179"/>
      <c r="AM76" s="44"/>
    </row>
    <row r="77" spans="1:39" ht="83.15" customHeight="1" x14ac:dyDescent="0.35">
      <c r="A77" s="216" t="s">
        <v>363</v>
      </c>
      <c r="B77" s="465" t="s">
        <v>114</v>
      </c>
      <c r="C77" s="466"/>
      <c r="D77" s="465" t="s">
        <v>93</v>
      </c>
      <c r="E77" s="463"/>
      <c r="F77" s="463" t="s">
        <v>115</v>
      </c>
      <c r="G77" s="466"/>
      <c r="H77" s="467" t="s">
        <v>116</v>
      </c>
      <c r="I77" s="468"/>
      <c r="J77" s="468" t="s">
        <v>117</v>
      </c>
      <c r="K77" s="469"/>
      <c r="L77" s="465" t="s">
        <v>118</v>
      </c>
      <c r="M77" s="463"/>
      <c r="N77" s="463" t="s">
        <v>119</v>
      </c>
      <c r="O77" s="463"/>
      <c r="P77" s="463" t="s">
        <v>120</v>
      </c>
      <c r="Q77" s="463"/>
      <c r="R77" s="463" t="s">
        <v>121</v>
      </c>
      <c r="S77" s="466"/>
      <c r="T77" s="465" t="s">
        <v>122</v>
      </c>
      <c r="U77" s="463"/>
      <c r="V77" s="463" t="s">
        <v>123</v>
      </c>
      <c r="W77" s="466"/>
      <c r="X77" s="465" t="s">
        <v>124</v>
      </c>
      <c r="Y77" s="463"/>
      <c r="Z77" s="463" t="s">
        <v>125</v>
      </c>
      <c r="AA77" s="463"/>
      <c r="AB77" s="463" t="s">
        <v>126</v>
      </c>
      <c r="AC77" s="466"/>
      <c r="AD77" s="465" t="s">
        <v>127</v>
      </c>
      <c r="AE77" s="463"/>
      <c r="AF77" s="463" t="s">
        <v>128</v>
      </c>
      <c r="AG77" s="463"/>
      <c r="AH77" s="463" t="s">
        <v>129</v>
      </c>
      <c r="AI77" s="464"/>
      <c r="AJ77" s="467" t="s">
        <v>298</v>
      </c>
      <c r="AK77" s="468"/>
      <c r="AL77" s="468" t="s">
        <v>299</v>
      </c>
      <c r="AM77" s="469"/>
    </row>
    <row r="78" spans="1:39" ht="15.75" customHeight="1" x14ac:dyDescent="0.35">
      <c r="A78" s="244"/>
      <c r="B78" s="327"/>
      <c r="C78" s="112"/>
      <c r="D78" s="327" t="s">
        <v>130</v>
      </c>
      <c r="E78" s="113"/>
      <c r="F78" s="329" t="s">
        <v>131</v>
      </c>
      <c r="G78" s="112"/>
      <c r="H78" s="327" t="s">
        <v>130</v>
      </c>
      <c r="I78" s="113"/>
      <c r="J78" s="329" t="s">
        <v>131</v>
      </c>
      <c r="K78" s="122"/>
      <c r="L78" s="327" t="s">
        <v>132</v>
      </c>
      <c r="M78" s="113"/>
      <c r="N78" s="329" t="s">
        <v>131</v>
      </c>
      <c r="O78" s="113"/>
      <c r="P78" s="329" t="s">
        <v>133</v>
      </c>
      <c r="Q78" s="113"/>
      <c r="R78" s="329" t="s">
        <v>134</v>
      </c>
      <c r="S78" s="112"/>
      <c r="T78" s="327" t="s">
        <v>132</v>
      </c>
      <c r="U78" s="113"/>
      <c r="V78" s="329" t="s">
        <v>131</v>
      </c>
      <c r="W78" s="112"/>
      <c r="X78" s="327" t="s">
        <v>132</v>
      </c>
      <c r="Y78" s="113"/>
      <c r="Z78" s="329" t="s">
        <v>131</v>
      </c>
      <c r="AA78" s="113"/>
      <c r="AB78" s="329" t="s">
        <v>133</v>
      </c>
      <c r="AC78" s="112"/>
      <c r="AD78" s="327" t="s">
        <v>132</v>
      </c>
      <c r="AE78" s="113"/>
      <c r="AF78" s="329" t="s">
        <v>131</v>
      </c>
      <c r="AG78" s="113"/>
      <c r="AH78" s="329" t="s">
        <v>133</v>
      </c>
      <c r="AI78" s="118"/>
      <c r="AJ78" s="329" t="s">
        <v>132</v>
      </c>
      <c r="AK78" s="121"/>
      <c r="AL78" s="329" t="s">
        <v>131</v>
      </c>
      <c r="AM78" s="122"/>
    </row>
    <row r="79" spans="1:39" x14ac:dyDescent="0.35">
      <c r="A79" s="246"/>
      <c r="B79" s="126" t="s">
        <v>135</v>
      </c>
      <c r="C79" s="127" t="s">
        <v>136</v>
      </c>
      <c r="D79" s="126" t="s">
        <v>135</v>
      </c>
      <c r="E79" s="117" t="s">
        <v>136</v>
      </c>
      <c r="F79" s="117" t="s">
        <v>135</v>
      </c>
      <c r="G79" s="127" t="s">
        <v>136</v>
      </c>
      <c r="H79" s="126" t="s">
        <v>135</v>
      </c>
      <c r="I79" s="117" t="s">
        <v>136</v>
      </c>
      <c r="J79" s="117" t="s">
        <v>135</v>
      </c>
      <c r="K79" s="127" t="s">
        <v>136</v>
      </c>
      <c r="L79" s="126" t="s">
        <v>135</v>
      </c>
      <c r="M79" s="117" t="s">
        <v>136</v>
      </c>
      <c r="N79" s="117" t="s">
        <v>135</v>
      </c>
      <c r="O79" s="117" t="s">
        <v>136</v>
      </c>
      <c r="P79" s="117" t="s">
        <v>135</v>
      </c>
      <c r="Q79" s="117" t="s">
        <v>136</v>
      </c>
      <c r="R79" s="117" t="s">
        <v>135</v>
      </c>
      <c r="S79" s="127" t="s">
        <v>136</v>
      </c>
      <c r="T79" s="126" t="s">
        <v>135</v>
      </c>
      <c r="U79" s="117" t="s">
        <v>136</v>
      </c>
      <c r="V79" s="117" t="s">
        <v>135</v>
      </c>
      <c r="W79" s="127" t="s">
        <v>136</v>
      </c>
      <c r="X79" s="126" t="s">
        <v>135</v>
      </c>
      <c r="Y79" s="117" t="s">
        <v>136</v>
      </c>
      <c r="Z79" s="117" t="s">
        <v>135</v>
      </c>
      <c r="AA79" s="117" t="s">
        <v>136</v>
      </c>
      <c r="AB79" s="117" t="s">
        <v>135</v>
      </c>
      <c r="AC79" s="127" t="s">
        <v>136</v>
      </c>
      <c r="AD79" s="126" t="s">
        <v>135</v>
      </c>
      <c r="AE79" s="117" t="s">
        <v>136</v>
      </c>
      <c r="AF79" s="117" t="s">
        <v>135</v>
      </c>
      <c r="AG79" s="117" t="s">
        <v>136</v>
      </c>
      <c r="AH79" s="117" t="s">
        <v>135</v>
      </c>
      <c r="AI79" s="127" t="s">
        <v>136</v>
      </c>
      <c r="AJ79" s="117" t="s">
        <v>135</v>
      </c>
      <c r="AK79" s="117" t="s">
        <v>136</v>
      </c>
      <c r="AL79" s="117" t="s">
        <v>135</v>
      </c>
      <c r="AM79" s="127" t="s">
        <v>136</v>
      </c>
    </row>
    <row r="80" spans="1:39" ht="15.75" customHeight="1" x14ac:dyDescent="0.35">
      <c r="A80" s="108" t="s">
        <v>65</v>
      </c>
      <c r="B80" s="151">
        <v>3984</v>
      </c>
      <c r="C80" s="152"/>
      <c r="D80" s="151">
        <v>1944</v>
      </c>
      <c r="E80" s="153"/>
      <c r="F80" s="153">
        <v>2040</v>
      </c>
      <c r="G80" s="152"/>
      <c r="H80" s="151">
        <v>2081</v>
      </c>
      <c r="I80" s="153"/>
      <c r="J80" s="153">
        <v>1895</v>
      </c>
      <c r="K80" s="152"/>
      <c r="L80" s="151">
        <v>2350</v>
      </c>
      <c r="M80" s="153"/>
      <c r="N80" s="153">
        <v>431</v>
      </c>
      <c r="O80" s="153"/>
      <c r="P80" s="153">
        <v>634</v>
      </c>
      <c r="Q80" s="153"/>
      <c r="R80" s="153">
        <v>492</v>
      </c>
      <c r="S80" s="152"/>
      <c r="T80" s="151">
        <v>615</v>
      </c>
      <c r="U80" s="153"/>
      <c r="V80" s="153">
        <v>3281</v>
      </c>
      <c r="W80" s="152"/>
      <c r="X80" s="151">
        <v>1069</v>
      </c>
      <c r="Y80" s="153"/>
      <c r="Z80" s="153">
        <v>1258</v>
      </c>
      <c r="AA80" s="153"/>
      <c r="AB80" s="153">
        <v>1657</v>
      </c>
      <c r="AC80" s="152"/>
      <c r="AD80" s="151">
        <v>290</v>
      </c>
      <c r="AE80" s="153"/>
      <c r="AF80" s="153">
        <v>1918</v>
      </c>
      <c r="AG80" s="153"/>
      <c r="AH80" s="153">
        <v>1596</v>
      </c>
      <c r="AI80" s="152"/>
      <c r="AJ80" s="123">
        <v>3442</v>
      </c>
      <c r="AK80" s="153"/>
      <c r="AL80" s="124">
        <v>327</v>
      </c>
      <c r="AM80" s="152"/>
    </row>
    <row r="81" spans="1:39" x14ac:dyDescent="0.35">
      <c r="A81" s="547" t="s">
        <v>380</v>
      </c>
      <c r="B81" s="150">
        <v>0.24813084897475399</v>
      </c>
      <c r="C81" s="135"/>
      <c r="D81" s="150">
        <v>0.213363907247961</v>
      </c>
      <c r="E81" s="136"/>
      <c r="F81" s="149">
        <v>0.28404152530264698</v>
      </c>
      <c r="G81" s="135"/>
      <c r="H81" s="150">
        <v>0.21070542753197499</v>
      </c>
      <c r="I81" s="136"/>
      <c r="J81" s="149">
        <v>0.28767138942973602</v>
      </c>
      <c r="K81" s="135"/>
      <c r="L81" s="150">
        <v>0.247201916269046</v>
      </c>
      <c r="M81" s="136"/>
      <c r="N81" s="149">
        <v>0.26083988759794402</v>
      </c>
      <c r="O81" s="136"/>
      <c r="P81" s="149">
        <v>0.24868010444285499</v>
      </c>
      <c r="Q81" s="136"/>
      <c r="R81" s="149">
        <v>0.255491064001309</v>
      </c>
      <c r="S81" s="135"/>
      <c r="T81" s="150">
        <v>0.174635171520646</v>
      </c>
      <c r="U81" s="136"/>
      <c r="V81" s="149">
        <v>0.26252290925725202</v>
      </c>
      <c r="W81" s="135"/>
      <c r="X81" s="150">
        <v>0.26228728119605399</v>
      </c>
      <c r="Y81" s="136"/>
      <c r="Z81" s="149">
        <v>0.26522071762379201</v>
      </c>
      <c r="AA81" s="136"/>
      <c r="AB81" s="149">
        <v>0.22614727650000299</v>
      </c>
      <c r="AC81" s="135"/>
      <c r="AD81" s="150">
        <v>0.27239134580095298</v>
      </c>
      <c r="AE81" s="136"/>
      <c r="AF81" s="149">
        <v>0.25646504331118403</v>
      </c>
      <c r="AG81" s="136"/>
      <c r="AH81" s="149">
        <v>0.22003069136100101</v>
      </c>
      <c r="AI81" s="135"/>
      <c r="AJ81" s="149">
        <v>0.248090069576266</v>
      </c>
      <c r="AK81" s="144"/>
      <c r="AL81" s="149">
        <v>0.28273762505732503</v>
      </c>
      <c r="AM81" s="137"/>
    </row>
    <row r="82" spans="1:39" x14ac:dyDescent="0.35">
      <c r="A82" s="548"/>
      <c r="B82" s="178"/>
      <c r="C82" s="177"/>
      <c r="D82" s="178"/>
      <c r="E82" s="169"/>
      <c r="F82" s="179"/>
      <c r="G82" s="177"/>
      <c r="H82" s="178"/>
      <c r="I82" s="169"/>
      <c r="J82" s="179"/>
      <c r="K82" s="177"/>
      <c r="L82" s="178"/>
      <c r="M82" s="169"/>
      <c r="N82" s="179"/>
      <c r="O82" s="169"/>
      <c r="P82" s="179"/>
      <c r="Q82" s="169"/>
      <c r="R82" s="179"/>
      <c r="S82" s="177"/>
      <c r="T82" s="178"/>
      <c r="U82" s="169"/>
      <c r="V82" s="179"/>
      <c r="W82" s="177"/>
      <c r="X82" s="178"/>
      <c r="Y82" s="169"/>
      <c r="Z82" s="179"/>
      <c r="AA82" s="169"/>
      <c r="AB82" s="179"/>
      <c r="AC82" s="177"/>
      <c r="AD82" s="178"/>
      <c r="AE82" s="169"/>
      <c r="AF82" s="179"/>
      <c r="AG82" s="169"/>
      <c r="AH82" s="179"/>
      <c r="AI82" s="177"/>
      <c r="AJ82" s="179"/>
      <c r="AK82" s="44"/>
      <c r="AL82" s="179"/>
      <c r="AM82" s="51"/>
    </row>
    <row r="83" spans="1:39" x14ac:dyDescent="0.35">
      <c r="A83" s="548">
        <v>2</v>
      </c>
      <c r="B83" s="178">
        <v>0.25773740411124302</v>
      </c>
      <c r="C83" s="177"/>
      <c r="D83" s="178">
        <v>0.25524065558403303</v>
      </c>
      <c r="E83" s="169"/>
      <c r="F83" s="179">
        <v>0.26031628864291501</v>
      </c>
      <c r="G83" s="177"/>
      <c r="H83" s="178">
        <v>0.24656502340269201</v>
      </c>
      <c r="I83" s="169"/>
      <c r="J83" s="179">
        <v>0.27021060925217499</v>
      </c>
      <c r="K83" s="177"/>
      <c r="L83" s="178">
        <v>0.261197107449265</v>
      </c>
      <c r="M83" s="169"/>
      <c r="N83" s="179">
        <v>0.25516965390093499</v>
      </c>
      <c r="O83" s="169"/>
      <c r="P83" s="179">
        <v>0.25582780403139699</v>
      </c>
      <c r="Q83" s="169"/>
      <c r="R83" s="179">
        <v>0.24416166220638499</v>
      </c>
      <c r="S83" s="177"/>
      <c r="T83" s="178">
        <v>0.23144342754829</v>
      </c>
      <c r="U83" s="169"/>
      <c r="V83" s="179">
        <v>0.26278426897177498</v>
      </c>
      <c r="W83" s="177"/>
      <c r="X83" s="178">
        <v>0.24320981470615899</v>
      </c>
      <c r="Y83" s="169"/>
      <c r="Z83" s="179">
        <v>0.27457145497579499</v>
      </c>
      <c r="AA83" s="169"/>
      <c r="AB83" s="179">
        <v>0.25490515720637402</v>
      </c>
      <c r="AC83" s="177"/>
      <c r="AD83" s="178">
        <v>0.25707844539142499</v>
      </c>
      <c r="AE83" s="169"/>
      <c r="AF83" s="179">
        <v>0.26207164427246299</v>
      </c>
      <c r="AG83" s="169"/>
      <c r="AH83" s="179">
        <v>0.251155478925219</v>
      </c>
      <c r="AI83" s="177"/>
      <c r="AJ83" s="179">
        <v>0.261022096802701</v>
      </c>
      <c r="AK83" s="44"/>
      <c r="AL83" s="179">
        <v>0.26638819533592101</v>
      </c>
      <c r="AM83" s="51"/>
    </row>
    <row r="84" spans="1:39" x14ac:dyDescent="0.35">
      <c r="A84" s="548"/>
      <c r="B84" s="178"/>
      <c r="C84" s="177"/>
      <c r="D84" s="178"/>
      <c r="E84" s="169"/>
      <c r="F84" s="179"/>
      <c r="G84" s="177"/>
      <c r="H84" s="178"/>
      <c r="I84" s="169"/>
      <c r="J84" s="179"/>
      <c r="K84" s="177"/>
      <c r="L84" s="178"/>
      <c r="M84" s="169"/>
      <c r="N84" s="179"/>
      <c r="O84" s="169"/>
      <c r="P84" s="179"/>
      <c r="Q84" s="169"/>
      <c r="R84" s="179"/>
      <c r="S84" s="177"/>
      <c r="T84" s="178"/>
      <c r="U84" s="169"/>
      <c r="V84" s="179"/>
      <c r="W84" s="177"/>
      <c r="X84" s="178"/>
      <c r="Y84" s="169"/>
      <c r="Z84" s="179"/>
      <c r="AA84" s="169"/>
      <c r="AB84" s="179"/>
      <c r="AC84" s="177"/>
      <c r="AD84" s="178"/>
      <c r="AE84" s="169"/>
      <c r="AF84" s="179"/>
      <c r="AG84" s="169"/>
      <c r="AH84" s="179"/>
      <c r="AI84" s="177"/>
      <c r="AJ84" s="179"/>
      <c r="AK84" s="44"/>
      <c r="AL84" s="179"/>
      <c r="AM84" s="51"/>
    </row>
    <row r="85" spans="1:39" x14ac:dyDescent="0.35">
      <c r="A85" s="548">
        <v>3</v>
      </c>
      <c r="B85" s="178">
        <v>0.21333425540494499</v>
      </c>
      <c r="C85" s="177"/>
      <c r="D85" s="178">
        <v>0.22981667117281299</v>
      </c>
      <c r="E85" s="169"/>
      <c r="F85" s="179">
        <v>0.19630961451496101</v>
      </c>
      <c r="G85" s="177"/>
      <c r="H85" s="178">
        <v>0.22105125649812701</v>
      </c>
      <c r="I85" s="169"/>
      <c r="J85" s="179">
        <v>0.20483113362062</v>
      </c>
      <c r="K85" s="177"/>
      <c r="L85" s="178">
        <v>0.214214731542401</v>
      </c>
      <c r="M85" s="169"/>
      <c r="N85" s="179">
        <v>0.19936032471690701</v>
      </c>
      <c r="O85" s="169"/>
      <c r="P85" s="179">
        <v>0.23009552182335599</v>
      </c>
      <c r="Q85" s="169"/>
      <c r="R85" s="179">
        <v>0.19481721012869299</v>
      </c>
      <c r="S85" s="177"/>
      <c r="T85" s="178">
        <v>0.20766017176236701</v>
      </c>
      <c r="U85" s="169"/>
      <c r="V85" s="179">
        <v>0.212790343803063</v>
      </c>
      <c r="W85" s="177"/>
      <c r="X85" s="178">
        <v>0.22537185382344699</v>
      </c>
      <c r="Y85" s="169"/>
      <c r="Z85" s="179">
        <v>0.20451617497438601</v>
      </c>
      <c r="AA85" s="169"/>
      <c r="AB85" s="179">
        <v>0.21189080605253099</v>
      </c>
      <c r="AC85" s="177"/>
      <c r="AD85" s="178">
        <v>0.19841919214553599</v>
      </c>
      <c r="AE85" s="169"/>
      <c r="AF85" s="179">
        <v>0.22338294961354299</v>
      </c>
      <c r="AG85" s="169"/>
      <c r="AH85" s="179">
        <v>0.20987946960178799</v>
      </c>
      <c r="AI85" s="177"/>
      <c r="AJ85" s="179">
        <v>0.21716860927032799</v>
      </c>
      <c r="AK85" s="44"/>
      <c r="AL85" s="179">
        <v>0.17698901489088201</v>
      </c>
      <c r="AM85" s="51"/>
    </row>
    <row r="86" spans="1:39" x14ac:dyDescent="0.35">
      <c r="A86" s="548"/>
      <c r="B86" s="178"/>
      <c r="C86" s="177"/>
      <c r="D86" s="178"/>
      <c r="E86" s="169"/>
      <c r="F86" s="179"/>
      <c r="G86" s="177"/>
      <c r="H86" s="178"/>
      <c r="I86" s="169"/>
      <c r="J86" s="179"/>
      <c r="K86" s="177"/>
      <c r="L86" s="178"/>
      <c r="M86" s="169"/>
      <c r="N86" s="179"/>
      <c r="O86" s="169"/>
      <c r="P86" s="179"/>
      <c r="Q86" s="169"/>
      <c r="R86" s="179"/>
      <c r="S86" s="177"/>
      <c r="T86" s="178"/>
      <c r="U86" s="169"/>
      <c r="V86" s="179"/>
      <c r="W86" s="177"/>
      <c r="X86" s="178"/>
      <c r="Y86" s="169"/>
      <c r="Z86" s="179"/>
      <c r="AA86" s="169"/>
      <c r="AB86" s="179"/>
      <c r="AC86" s="177"/>
      <c r="AD86" s="178"/>
      <c r="AE86" s="169"/>
      <c r="AF86" s="179"/>
      <c r="AG86" s="169"/>
      <c r="AH86" s="179"/>
      <c r="AI86" s="177"/>
      <c r="AJ86" s="179"/>
      <c r="AK86" s="44"/>
      <c r="AL86" s="179"/>
      <c r="AM86" s="51"/>
    </row>
    <row r="87" spans="1:39" x14ac:dyDescent="0.35">
      <c r="A87" s="548">
        <v>4</v>
      </c>
      <c r="B87" s="178">
        <v>0.13627661150359399</v>
      </c>
      <c r="C87" s="177"/>
      <c r="D87" s="178">
        <v>0.15299976550652</v>
      </c>
      <c r="E87" s="169"/>
      <c r="F87" s="179">
        <v>0.11900331276769199</v>
      </c>
      <c r="G87" s="177"/>
      <c r="H87" s="178">
        <v>0.15335549863155501</v>
      </c>
      <c r="I87" s="169"/>
      <c r="J87" s="179">
        <v>0.118601072220576</v>
      </c>
      <c r="K87" s="177"/>
      <c r="L87" s="178">
        <v>0.13671950388979201</v>
      </c>
      <c r="M87" s="169"/>
      <c r="N87" s="179">
        <v>0.13436934787126001</v>
      </c>
      <c r="O87" s="169"/>
      <c r="P87" s="179">
        <v>0.114343583699822</v>
      </c>
      <c r="Q87" s="169"/>
      <c r="R87" s="179">
        <v>0.17319285838399301</v>
      </c>
      <c r="S87" s="177"/>
      <c r="T87" s="178">
        <v>0.146997525785728</v>
      </c>
      <c r="U87" s="169"/>
      <c r="V87" s="179">
        <v>0.135058062044739</v>
      </c>
      <c r="W87" s="177"/>
      <c r="X87" s="178">
        <v>0.13338672106046701</v>
      </c>
      <c r="Y87" s="169"/>
      <c r="Z87" s="179">
        <v>0.127482753008654</v>
      </c>
      <c r="AA87" s="169"/>
      <c r="AB87" s="179">
        <v>0.14468348474343901</v>
      </c>
      <c r="AC87" s="177"/>
      <c r="AD87" s="178">
        <v>9.9277168602139199E-2</v>
      </c>
      <c r="AE87" s="169"/>
      <c r="AF87" s="179">
        <v>0.134314511962175</v>
      </c>
      <c r="AG87" s="169"/>
      <c r="AH87" s="179">
        <v>0.146233759244567</v>
      </c>
      <c r="AI87" s="177"/>
      <c r="AJ87" s="179">
        <v>0.128210525430032</v>
      </c>
      <c r="AK87" s="44"/>
      <c r="AL87" s="179">
        <v>0.156165918538864</v>
      </c>
      <c r="AM87" s="51"/>
    </row>
    <row r="88" spans="1:39" x14ac:dyDescent="0.35">
      <c r="A88" s="548"/>
      <c r="B88" s="178"/>
      <c r="C88" s="177"/>
      <c r="D88" s="178"/>
      <c r="E88" s="169"/>
      <c r="F88" s="179"/>
      <c r="G88" s="177"/>
      <c r="H88" s="178"/>
      <c r="I88" s="169"/>
      <c r="J88" s="179"/>
      <c r="K88" s="177"/>
      <c r="L88" s="178"/>
      <c r="M88" s="169"/>
      <c r="N88" s="179"/>
      <c r="O88" s="169"/>
      <c r="P88" s="179"/>
      <c r="Q88" s="169"/>
      <c r="R88" s="179"/>
      <c r="S88" s="177"/>
      <c r="T88" s="178"/>
      <c r="U88" s="169"/>
      <c r="V88" s="179"/>
      <c r="W88" s="177"/>
      <c r="X88" s="178"/>
      <c r="Y88" s="169"/>
      <c r="Z88" s="179"/>
      <c r="AA88" s="169"/>
      <c r="AB88" s="179"/>
      <c r="AC88" s="177"/>
      <c r="AD88" s="178"/>
      <c r="AE88" s="169"/>
      <c r="AF88" s="179"/>
      <c r="AG88" s="169"/>
      <c r="AH88" s="179"/>
      <c r="AI88" s="177"/>
      <c r="AJ88" s="179"/>
      <c r="AK88" s="44"/>
      <c r="AL88" s="179"/>
      <c r="AM88" s="51"/>
    </row>
    <row r="89" spans="1:39" x14ac:dyDescent="0.35">
      <c r="A89" s="548">
        <v>5</v>
      </c>
      <c r="B89" s="178">
        <v>7.97079591391118E-2</v>
      </c>
      <c r="C89" s="177"/>
      <c r="D89" s="178">
        <v>8.4895840596878394E-2</v>
      </c>
      <c r="E89" s="169"/>
      <c r="F89" s="179">
        <v>7.4349410972254795E-2</v>
      </c>
      <c r="G89" s="177"/>
      <c r="H89" s="178">
        <v>9.6402922754913301E-2</v>
      </c>
      <c r="I89" s="169"/>
      <c r="J89" s="179">
        <v>6.2433468075330997E-2</v>
      </c>
      <c r="K89" s="177"/>
      <c r="L89" s="178">
        <v>7.8953057269987401E-2</v>
      </c>
      <c r="M89" s="169"/>
      <c r="N89" s="179">
        <v>8.0425720373979201E-2</v>
      </c>
      <c r="O89" s="169"/>
      <c r="P89" s="179">
        <v>7.9204799279426405E-2</v>
      </c>
      <c r="Q89" s="169"/>
      <c r="R89" s="179">
        <v>6.7728267719365007E-2</v>
      </c>
      <c r="S89" s="177"/>
      <c r="T89" s="178">
        <v>0.12666024317678201</v>
      </c>
      <c r="U89" s="169"/>
      <c r="V89" s="179">
        <v>7.1277962702332207E-2</v>
      </c>
      <c r="W89" s="177"/>
      <c r="X89" s="178">
        <v>8.8129647053740198E-2</v>
      </c>
      <c r="Y89" s="169"/>
      <c r="Z89" s="179">
        <v>7.0943629138824002E-2</v>
      </c>
      <c r="AA89" s="169"/>
      <c r="AB89" s="179">
        <v>8.0615196355277294E-2</v>
      </c>
      <c r="AC89" s="177"/>
      <c r="AD89" s="178">
        <v>0.108909680895054</v>
      </c>
      <c r="AE89" s="169"/>
      <c r="AF89" s="179">
        <v>6.9461858371700005E-2</v>
      </c>
      <c r="AG89" s="169"/>
      <c r="AH89" s="179">
        <v>9.1381197366339401E-2</v>
      </c>
      <c r="AI89" s="177"/>
      <c r="AJ89" s="179">
        <v>7.8030194260649999E-2</v>
      </c>
      <c r="AK89" s="44"/>
      <c r="AL89" s="179">
        <v>7.4142906014458304E-2</v>
      </c>
      <c r="AM89" s="51"/>
    </row>
    <row r="90" spans="1:39" x14ac:dyDescent="0.35">
      <c r="A90" s="548"/>
      <c r="B90" s="178"/>
      <c r="C90" s="177"/>
      <c r="D90" s="178"/>
      <c r="E90" s="169"/>
      <c r="F90" s="179"/>
      <c r="G90" s="177"/>
      <c r="H90" s="178"/>
      <c r="I90" s="169"/>
      <c r="J90" s="179"/>
      <c r="K90" s="177"/>
      <c r="L90" s="178"/>
      <c r="M90" s="169"/>
      <c r="N90" s="179"/>
      <c r="O90" s="169"/>
      <c r="P90" s="179"/>
      <c r="Q90" s="169"/>
      <c r="R90" s="179"/>
      <c r="S90" s="177"/>
      <c r="T90" s="178"/>
      <c r="U90" s="169"/>
      <c r="V90" s="179"/>
      <c r="W90" s="177"/>
      <c r="X90" s="178"/>
      <c r="Y90" s="169"/>
      <c r="Z90" s="179"/>
      <c r="AA90" s="169"/>
      <c r="AB90" s="179"/>
      <c r="AC90" s="177"/>
      <c r="AD90" s="178"/>
      <c r="AE90" s="169"/>
      <c r="AF90" s="179"/>
      <c r="AG90" s="169"/>
      <c r="AH90" s="179"/>
      <c r="AI90" s="177"/>
      <c r="AJ90" s="179"/>
      <c r="AK90" s="44"/>
      <c r="AL90" s="179"/>
      <c r="AM90" s="51"/>
    </row>
    <row r="91" spans="1:39" x14ac:dyDescent="0.35">
      <c r="A91" s="548">
        <v>6</v>
      </c>
      <c r="B91" s="178">
        <v>4.5184163257669198E-2</v>
      </c>
      <c r="C91" s="177"/>
      <c r="D91" s="178">
        <v>4.7647294616264997E-2</v>
      </c>
      <c r="E91" s="169"/>
      <c r="F91" s="179">
        <v>4.26400018049106E-2</v>
      </c>
      <c r="G91" s="177"/>
      <c r="H91" s="178">
        <v>5.2008206624950301E-2</v>
      </c>
      <c r="I91" s="169"/>
      <c r="J91" s="179">
        <v>3.7416657882310599E-2</v>
      </c>
      <c r="K91" s="177"/>
      <c r="L91" s="178">
        <v>4.3028011212480101E-2</v>
      </c>
      <c r="M91" s="169"/>
      <c r="N91" s="179">
        <v>4.8592348875773697E-2</v>
      </c>
      <c r="O91" s="169"/>
      <c r="P91" s="179">
        <v>4.9694938274417101E-2</v>
      </c>
      <c r="Q91" s="169"/>
      <c r="R91" s="179">
        <v>3.6141456924665201E-2</v>
      </c>
      <c r="S91" s="177"/>
      <c r="T91" s="178">
        <v>7.4714642781765095E-2</v>
      </c>
      <c r="U91" s="169"/>
      <c r="V91" s="179">
        <v>3.9550395841672602E-2</v>
      </c>
      <c r="W91" s="177"/>
      <c r="X91" s="178">
        <v>3.40291059546955E-2</v>
      </c>
      <c r="Y91" s="169"/>
      <c r="Z91" s="179">
        <v>3.8515460177365297E-2</v>
      </c>
      <c r="AA91" s="169"/>
      <c r="AB91" s="179">
        <v>5.7484995001488202E-2</v>
      </c>
      <c r="AC91" s="177"/>
      <c r="AD91" s="178">
        <v>3.07227031936338E-2</v>
      </c>
      <c r="AE91" s="169"/>
      <c r="AF91" s="179">
        <v>3.7436987117122303E-2</v>
      </c>
      <c r="AG91" s="169"/>
      <c r="AH91" s="179">
        <v>5.9603863040572198E-2</v>
      </c>
      <c r="AI91" s="177"/>
      <c r="AJ91" s="179">
        <v>4.6921395242008501E-2</v>
      </c>
      <c r="AK91" s="44"/>
      <c r="AL91" s="179">
        <v>2.9784013057693098E-2</v>
      </c>
      <c r="AM91" s="51"/>
    </row>
    <row r="92" spans="1:39" x14ac:dyDescent="0.35">
      <c r="A92" s="548"/>
      <c r="B92" s="178"/>
      <c r="C92" s="177"/>
      <c r="D92" s="178"/>
      <c r="E92" s="169"/>
      <c r="F92" s="179"/>
      <c r="G92" s="177"/>
      <c r="H92" s="178"/>
      <c r="I92" s="169"/>
      <c r="J92" s="179"/>
      <c r="K92" s="177"/>
      <c r="L92" s="178"/>
      <c r="M92" s="169"/>
      <c r="N92" s="179"/>
      <c r="O92" s="169"/>
      <c r="P92" s="179"/>
      <c r="Q92" s="169"/>
      <c r="R92" s="179"/>
      <c r="S92" s="177"/>
      <c r="T92" s="178"/>
      <c r="U92" s="169"/>
      <c r="V92" s="179"/>
      <c r="W92" s="177"/>
      <c r="X92" s="178"/>
      <c r="Y92" s="169"/>
      <c r="Z92" s="179"/>
      <c r="AA92" s="169"/>
      <c r="AB92" s="179"/>
      <c r="AC92" s="177"/>
      <c r="AD92" s="178"/>
      <c r="AE92" s="169"/>
      <c r="AF92" s="179"/>
      <c r="AG92" s="169"/>
      <c r="AH92" s="179"/>
      <c r="AI92" s="177"/>
      <c r="AJ92" s="179"/>
      <c r="AK92" s="44"/>
      <c r="AL92" s="179"/>
      <c r="AM92" s="51"/>
    </row>
    <row r="93" spans="1:39" x14ac:dyDescent="0.35">
      <c r="A93" s="548" t="s">
        <v>381</v>
      </c>
      <c r="B93" s="178">
        <v>1.9628757608683101E-2</v>
      </c>
      <c r="C93" s="177"/>
      <c r="D93" s="178">
        <v>1.6035865275530001E-2</v>
      </c>
      <c r="E93" s="169"/>
      <c r="F93" s="179">
        <v>2.3339845994619399E-2</v>
      </c>
      <c r="G93" s="177"/>
      <c r="H93" s="178">
        <v>1.99116645557878E-2</v>
      </c>
      <c r="I93" s="169"/>
      <c r="J93" s="179">
        <v>1.8835669519251499E-2</v>
      </c>
      <c r="K93" s="177"/>
      <c r="L93" s="178">
        <v>1.86856723670282E-2</v>
      </c>
      <c r="M93" s="169"/>
      <c r="N93" s="179">
        <v>2.1242716663200101E-2</v>
      </c>
      <c r="O93" s="169"/>
      <c r="P93" s="179">
        <v>2.21532484487263E-2</v>
      </c>
      <c r="Q93" s="169"/>
      <c r="R93" s="179">
        <v>2.8467480635590001E-2</v>
      </c>
      <c r="S93" s="177"/>
      <c r="T93" s="178">
        <v>3.7888817424422301E-2</v>
      </c>
      <c r="U93" s="169"/>
      <c r="V93" s="179">
        <v>1.6016057379166299E-2</v>
      </c>
      <c r="W93" s="177"/>
      <c r="X93" s="178">
        <v>1.35855762054374E-2</v>
      </c>
      <c r="Y93" s="169"/>
      <c r="Z93" s="179">
        <v>1.8749810101184101E-2</v>
      </c>
      <c r="AA93" s="169"/>
      <c r="AB93" s="179">
        <v>2.4273084140887E-2</v>
      </c>
      <c r="AC93" s="177"/>
      <c r="AD93" s="178">
        <v>3.3201463971258997E-2</v>
      </c>
      <c r="AE93" s="169"/>
      <c r="AF93" s="179">
        <v>1.6867005351812198E-2</v>
      </c>
      <c r="AG93" s="169"/>
      <c r="AH93" s="179">
        <v>2.1715540460514399E-2</v>
      </c>
      <c r="AI93" s="177"/>
      <c r="AJ93" s="179">
        <v>2.0557109418013999E-2</v>
      </c>
      <c r="AK93" s="44"/>
      <c r="AL93" s="179">
        <v>1.37923271048553E-2</v>
      </c>
      <c r="AM93" s="51"/>
    </row>
    <row r="94" spans="1:39" ht="15.75" customHeight="1" x14ac:dyDescent="0.35">
      <c r="A94" s="549"/>
      <c r="B94" s="138"/>
      <c r="C94" s="141"/>
      <c r="D94" s="138"/>
      <c r="E94" s="139"/>
      <c r="F94" s="140"/>
      <c r="G94" s="141"/>
      <c r="H94" s="138"/>
      <c r="I94" s="139"/>
      <c r="J94" s="140"/>
      <c r="K94" s="141"/>
      <c r="L94" s="138"/>
      <c r="M94" s="139"/>
      <c r="N94" s="140"/>
      <c r="O94" s="139"/>
      <c r="P94" s="140"/>
      <c r="Q94" s="139"/>
      <c r="R94" s="140"/>
      <c r="S94" s="141"/>
      <c r="T94" s="138"/>
      <c r="U94" s="139"/>
      <c r="V94" s="140"/>
      <c r="W94" s="141"/>
      <c r="X94" s="138"/>
      <c r="Y94" s="139"/>
      <c r="Z94" s="140"/>
      <c r="AA94" s="139"/>
      <c r="AB94" s="140"/>
      <c r="AC94" s="141"/>
      <c r="AD94" s="138"/>
      <c r="AE94" s="139"/>
      <c r="AF94" s="140"/>
      <c r="AG94" s="139"/>
      <c r="AH94" s="140"/>
      <c r="AI94" s="141"/>
      <c r="AJ94" s="140"/>
      <c r="AK94" s="41"/>
      <c r="AL94" s="140"/>
      <c r="AM94" s="52"/>
    </row>
    <row r="95" spans="1:39" ht="15.75" customHeight="1" x14ac:dyDescent="0.35">
      <c r="A95" s="404"/>
      <c r="B95" s="179"/>
      <c r="C95" s="169"/>
      <c r="D95" s="179"/>
      <c r="E95" s="169"/>
      <c r="F95" s="179"/>
      <c r="G95" s="169"/>
      <c r="H95" s="179"/>
      <c r="I95" s="169"/>
      <c r="J95" s="179"/>
      <c r="K95" s="169"/>
      <c r="L95" s="179"/>
      <c r="M95" s="169"/>
      <c r="N95" s="179"/>
      <c r="O95" s="169"/>
      <c r="P95" s="179"/>
      <c r="Q95" s="169"/>
      <c r="R95" s="179"/>
      <c r="S95" s="169"/>
      <c r="T95" s="179"/>
      <c r="U95" s="169"/>
      <c r="V95" s="179"/>
      <c r="W95" s="169"/>
      <c r="X95" s="179"/>
      <c r="Y95" s="169"/>
      <c r="Z95" s="179"/>
      <c r="AA95" s="169"/>
      <c r="AB95" s="179"/>
      <c r="AC95" s="169"/>
      <c r="AD95" s="179"/>
      <c r="AE95" s="169"/>
      <c r="AF95" s="179"/>
      <c r="AG95" s="169"/>
      <c r="AH95" s="179"/>
      <c r="AI95" s="169"/>
      <c r="AJ95" s="179"/>
      <c r="AK95" s="44"/>
      <c r="AL95" s="179"/>
      <c r="AM95" s="44"/>
    </row>
    <row r="96" spans="1:39" ht="83.15" customHeight="1" x14ac:dyDescent="0.35">
      <c r="A96" s="216" t="s">
        <v>364</v>
      </c>
      <c r="B96" s="465" t="s">
        <v>114</v>
      </c>
      <c r="C96" s="466"/>
      <c r="D96" s="465" t="s">
        <v>93</v>
      </c>
      <c r="E96" s="463"/>
      <c r="F96" s="463" t="s">
        <v>115</v>
      </c>
      <c r="G96" s="466"/>
      <c r="H96" s="467" t="s">
        <v>116</v>
      </c>
      <c r="I96" s="468"/>
      <c r="J96" s="468" t="s">
        <v>117</v>
      </c>
      <c r="K96" s="469"/>
      <c r="L96" s="465" t="s">
        <v>118</v>
      </c>
      <c r="M96" s="463"/>
      <c r="N96" s="463" t="s">
        <v>119</v>
      </c>
      <c r="O96" s="463"/>
      <c r="P96" s="463" t="s">
        <v>120</v>
      </c>
      <c r="Q96" s="463"/>
      <c r="R96" s="463" t="s">
        <v>121</v>
      </c>
      <c r="S96" s="466"/>
      <c r="T96" s="465" t="s">
        <v>122</v>
      </c>
      <c r="U96" s="463"/>
      <c r="V96" s="463" t="s">
        <v>123</v>
      </c>
      <c r="W96" s="466"/>
      <c r="X96" s="465" t="s">
        <v>124</v>
      </c>
      <c r="Y96" s="463"/>
      <c r="Z96" s="463" t="s">
        <v>125</v>
      </c>
      <c r="AA96" s="463"/>
      <c r="AB96" s="463" t="s">
        <v>126</v>
      </c>
      <c r="AC96" s="466"/>
      <c r="AD96" s="465" t="s">
        <v>127</v>
      </c>
      <c r="AE96" s="463"/>
      <c r="AF96" s="463" t="s">
        <v>128</v>
      </c>
      <c r="AG96" s="463"/>
      <c r="AH96" s="463" t="s">
        <v>129</v>
      </c>
      <c r="AI96" s="464"/>
      <c r="AJ96" s="467" t="s">
        <v>298</v>
      </c>
      <c r="AK96" s="468"/>
      <c r="AL96" s="468" t="s">
        <v>299</v>
      </c>
      <c r="AM96" s="469"/>
    </row>
    <row r="97" spans="1:39" ht="15.75" customHeight="1" x14ac:dyDescent="0.35">
      <c r="A97" s="244"/>
      <c r="B97" s="327"/>
      <c r="C97" s="112"/>
      <c r="D97" s="327" t="s">
        <v>130</v>
      </c>
      <c r="E97" s="113"/>
      <c r="F97" s="329" t="s">
        <v>131</v>
      </c>
      <c r="G97" s="112"/>
      <c r="H97" s="327" t="s">
        <v>130</v>
      </c>
      <c r="I97" s="113"/>
      <c r="J97" s="329" t="s">
        <v>131</v>
      </c>
      <c r="K97" s="122"/>
      <c r="L97" s="327" t="s">
        <v>132</v>
      </c>
      <c r="M97" s="113"/>
      <c r="N97" s="329" t="s">
        <v>131</v>
      </c>
      <c r="O97" s="113"/>
      <c r="P97" s="329" t="s">
        <v>133</v>
      </c>
      <c r="Q97" s="113"/>
      <c r="R97" s="329" t="s">
        <v>134</v>
      </c>
      <c r="S97" s="112"/>
      <c r="T97" s="327" t="s">
        <v>132</v>
      </c>
      <c r="U97" s="113"/>
      <c r="V97" s="329" t="s">
        <v>131</v>
      </c>
      <c r="W97" s="112"/>
      <c r="X97" s="327" t="s">
        <v>132</v>
      </c>
      <c r="Y97" s="113"/>
      <c r="Z97" s="329" t="s">
        <v>131</v>
      </c>
      <c r="AA97" s="113"/>
      <c r="AB97" s="329" t="s">
        <v>133</v>
      </c>
      <c r="AC97" s="112"/>
      <c r="AD97" s="327" t="s">
        <v>132</v>
      </c>
      <c r="AE97" s="113"/>
      <c r="AF97" s="329" t="s">
        <v>131</v>
      </c>
      <c r="AG97" s="113"/>
      <c r="AH97" s="329" t="s">
        <v>133</v>
      </c>
      <c r="AI97" s="118"/>
      <c r="AJ97" s="329" t="s">
        <v>132</v>
      </c>
      <c r="AK97" s="121"/>
      <c r="AL97" s="329" t="s">
        <v>131</v>
      </c>
      <c r="AM97" s="122"/>
    </row>
    <row r="98" spans="1:39" x14ac:dyDescent="0.35">
      <c r="A98" s="246"/>
      <c r="B98" s="126" t="s">
        <v>135</v>
      </c>
      <c r="C98" s="127" t="s">
        <v>136</v>
      </c>
      <c r="D98" s="126" t="s">
        <v>135</v>
      </c>
      <c r="E98" s="117" t="s">
        <v>136</v>
      </c>
      <c r="F98" s="117" t="s">
        <v>135</v>
      </c>
      <c r="G98" s="127" t="s">
        <v>136</v>
      </c>
      <c r="H98" s="126" t="s">
        <v>135</v>
      </c>
      <c r="I98" s="117" t="s">
        <v>136</v>
      </c>
      <c r="J98" s="117" t="s">
        <v>135</v>
      </c>
      <c r="K98" s="127" t="s">
        <v>136</v>
      </c>
      <c r="L98" s="126" t="s">
        <v>135</v>
      </c>
      <c r="M98" s="117" t="s">
        <v>136</v>
      </c>
      <c r="N98" s="117" t="s">
        <v>135</v>
      </c>
      <c r="O98" s="117" t="s">
        <v>136</v>
      </c>
      <c r="P98" s="117" t="s">
        <v>135</v>
      </c>
      <c r="Q98" s="117" t="s">
        <v>136</v>
      </c>
      <c r="R98" s="117" t="s">
        <v>135</v>
      </c>
      <c r="S98" s="127" t="s">
        <v>136</v>
      </c>
      <c r="T98" s="126" t="s">
        <v>135</v>
      </c>
      <c r="U98" s="117" t="s">
        <v>136</v>
      </c>
      <c r="V98" s="117" t="s">
        <v>135</v>
      </c>
      <c r="W98" s="127" t="s">
        <v>136</v>
      </c>
      <c r="X98" s="126" t="s">
        <v>135</v>
      </c>
      <c r="Y98" s="117" t="s">
        <v>136</v>
      </c>
      <c r="Z98" s="117" t="s">
        <v>135</v>
      </c>
      <c r="AA98" s="117" t="s">
        <v>136</v>
      </c>
      <c r="AB98" s="117" t="s">
        <v>135</v>
      </c>
      <c r="AC98" s="127" t="s">
        <v>136</v>
      </c>
      <c r="AD98" s="126" t="s">
        <v>135</v>
      </c>
      <c r="AE98" s="117" t="s">
        <v>136</v>
      </c>
      <c r="AF98" s="117" t="s">
        <v>135</v>
      </c>
      <c r="AG98" s="117" t="s">
        <v>136</v>
      </c>
      <c r="AH98" s="117" t="s">
        <v>135</v>
      </c>
      <c r="AI98" s="127" t="s">
        <v>136</v>
      </c>
      <c r="AJ98" s="117" t="s">
        <v>135</v>
      </c>
      <c r="AK98" s="117" t="s">
        <v>136</v>
      </c>
      <c r="AL98" s="117" t="s">
        <v>135</v>
      </c>
      <c r="AM98" s="127" t="s">
        <v>136</v>
      </c>
    </row>
    <row r="99" spans="1:39" ht="15.75" customHeight="1" x14ac:dyDescent="0.35">
      <c r="A99" s="108" t="s">
        <v>65</v>
      </c>
      <c r="B99" s="151">
        <v>3984</v>
      </c>
      <c r="C99" s="152"/>
      <c r="D99" s="151">
        <v>1944</v>
      </c>
      <c r="E99" s="153"/>
      <c r="F99" s="153">
        <v>2040</v>
      </c>
      <c r="G99" s="152"/>
      <c r="H99" s="151">
        <v>2081</v>
      </c>
      <c r="I99" s="153"/>
      <c r="J99" s="153">
        <v>1895</v>
      </c>
      <c r="K99" s="152"/>
      <c r="L99" s="151">
        <v>2350</v>
      </c>
      <c r="M99" s="153"/>
      <c r="N99" s="153">
        <v>431</v>
      </c>
      <c r="O99" s="153"/>
      <c r="P99" s="153">
        <v>634</v>
      </c>
      <c r="Q99" s="153"/>
      <c r="R99" s="153">
        <v>492</v>
      </c>
      <c r="S99" s="152"/>
      <c r="T99" s="151">
        <v>615</v>
      </c>
      <c r="U99" s="153"/>
      <c r="V99" s="153">
        <v>3281</v>
      </c>
      <c r="W99" s="152"/>
      <c r="X99" s="151">
        <v>1069</v>
      </c>
      <c r="Y99" s="153"/>
      <c r="Z99" s="153">
        <v>1258</v>
      </c>
      <c r="AA99" s="153"/>
      <c r="AB99" s="153">
        <v>1657</v>
      </c>
      <c r="AC99" s="152"/>
      <c r="AD99" s="151">
        <v>290</v>
      </c>
      <c r="AE99" s="153"/>
      <c r="AF99" s="153">
        <v>1918</v>
      </c>
      <c r="AG99" s="153"/>
      <c r="AH99" s="153">
        <v>1596</v>
      </c>
      <c r="AI99" s="152"/>
      <c r="AJ99" s="123">
        <v>3442</v>
      </c>
      <c r="AK99" s="153"/>
      <c r="AL99" s="124">
        <v>327</v>
      </c>
      <c r="AM99" s="152"/>
    </row>
    <row r="100" spans="1:39" x14ac:dyDescent="0.35">
      <c r="A100" s="547" t="s">
        <v>380</v>
      </c>
      <c r="B100" s="150">
        <v>5.8423116705620198E-2</v>
      </c>
      <c r="C100" s="135"/>
      <c r="D100" s="150">
        <v>3.9939121408207399E-2</v>
      </c>
      <c r="E100" s="136"/>
      <c r="F100" s="149">
        <v>7.7515183462246798E-2</v>
      </c>
      <c r="G100" s="135"/>
      <c r="H100" s="150">
        <v>5.0417598122381099E-2</v>
      </c>
      <c r="I100" s="136"/>
      <c r="J100" s="149">
        <v>6.6910819053790996E-2</v>
      </c>
      <c r="K100" s="135"/>
      <c r="L100" s="150">
        <v>5.3148526153716E-2</v>
      </c>
      <c r="M100" s="136"/>
      <c r="N100" s="149">
        <v>6.3950310373244695E-2</v>
      </c>
      <c r="O100" s="136"/>
      <c r="P100" s="149">
        <v>6.4523476757134796E-2</v>
      </c>
      <c r="Q100" s="136"/>
      <c r="R100" s="149">
        <v>9.02319584230344E-2</v>
      </c>
      <c r="S100" s="135"/>
      <c r="T100" s="150">
        <v>5.4976401469286798E-2</v>
      </c>
      <c r="U100" s="136"/>
      <c r="V100" s="149">
        <v>5.9161329642561898E-2</v>
      </c>
      <c r="W100" s="135"/>
      <c r="X100" s="150">
        <v>5.6369617303083402E-2</v>
      </c>
      <c r="Y100" s="136"/>
      <c r="Z100" s="149">
        <v>4.2951151607043603E-2</v>
      </c>
      <c r="AA100" s="136"/>
      <c r="AB100" s="149">
        <v>7.1210500294495202E-2</v>
      </c>
      <c r="AC100" s="135"/>
      <c r="AD100" s="150">
        <v>4.1817624345642498E-2</v>
      </c>
      <c r="AE100" s="136"/>
      <c r="AF100" s="149">
        <v>4.9515112000936799E-2</v>
      </c>
      <c r="AG100" s="136"/>
      <c r="AH100" s="149">
        <v>7.14964210329158E-2</v>
      </c>
      <c r="AI100" s="135"/>
      <c r="AJ100" s="149">
        <v>5.8168655703001601E-2</v>
      </c>
      <c r="AK100" s="144"/>
      <c r="AL100" s="149">
        <v>7.0235520223411299E-2</v>
      </c>
      <c r="AM100" s="137"/>
    </row>
    <row r="101" spans="1:39" x14ac:dyDescent="0.35">
      <c r="A101" s="548"/>
      <c r="B101" s="178"/>
      <c r="C101" s="177"/>
      <c r="D101" s="178"/>
      <c r="E101" s="169"/>
      <c r="F101" s="179"/>
      <c r="G101" s="177"/>
      <c r="H101" s="178"/>
      <c r="I101" s="169"/>
      <c r="J101" s="179"/>
      <c r="K101" s="177"/>
      <c r="L101" s="178"/>
      <c r="M101" s="169"/>
      <c r="N101" s="179"/>
      <c r="O101" s="169"/>
      <c r="P101" s="179"/>
      <c r="Q101" s="169"/>
      <c r="R101" s="179"/>
      <c r="S101" s="177"/>
      <c r="T101" s="178"/>
      <c r="U101" s="169"/>
      <c r="V101" s="179"/>
      <c r="W101" s="177"/>
      <c r="X101" s="178"/>
      <c r="Y101" s="169"/>
      <c r="Z101" s="179"/>
      <c r="AA101" s="169"/>
      <c r="AB101" s="179"/>
      <c r="AC101" s="177"/>
      <c r="AD101" s="178"/>
      <c r="AE101" s="169"/>
      <c r="AF101" s="179"/>
      <c r="AG101" s="169"/>
      <c r="AH101" s="179"/>
      <c r="AI101" s="177"/>
      <c r="AJ101" s="179"/>
      <c r="AK101" s="44"/>
      <c r="AL101" s="179"/>
      <c r="AM101" s="51"/>
    </row>
    <row r="102" spans="1:39" x14ac:dyDescent="0.35">
      <c r="A102" s="548">
        <v>2</v>
      </c>
      <c r="B102" s="178">
        <v>0.11264634539592799</v>
      </c>
      <c r="C102" s="177"/>
      <c r="D102" s="178">
        <v>8.5814523774332394E-2</v>
      </c>
      <c r="E102" s="169"/>
      <c r="F102" s="179">
        <v>0.14036085848461699</v>
      </c>
      <c r="G102" s="177"/>
      <c r="H102" s="178">
        <v>0.101765298517126</v>
      </c>
      <c r="I102" s="169"/>
      <c r="J102" s="179">
        <v>0.124135600845049</v>
      </c>
      <c r="K102" s="177"/>
      <c r="L102" s="178">
        <v>0.103830678221324</v>
      </c>
      <c r="M102" s="169"/>
      <c r="N102" s="179">
        <v>0.12977541541521001</v>
      </c>
      <c r="O102" s="169"/>
      <c r="P102" s="179">
        <v>0.13901238309664701</v>
      </c>
      <c r="Q102" s="169"/>
      <c r="R102" s="179">
        <v>0.14295049562636999</v>
      </c>
      <c r="S102" s="177"/>
      <c r="T102" s="178">
        <v>0.13742542812330599</v>
      </c>
      <c r="U102" s="169"/>
      <c r="V102" s="179">
        <v>0.10659061949534</v>
      </c>
      <c r="W102" s="177"/>
      <c r="X102" s="178">
        <v>0.11253357489052</v>
      </c>
      <c r="Y102" s="169"/>
      <c r="Z102" s="179">
        <v>9.4780654381011006E-2</v>
      </c>
      <c r="AA102" s="169"/>
      <c r="AB102" s="179">
        <v>0.12591911521323701</v>
      </c>
      <c r="AC102" s="177"/>
      <c r="AD102" s="178">
        <v>0.123087332399465</v>
      </c>
      <c r="AE102" s="169"/>
      <c r="AF102" s="179">
        <v>0.113102646663596</v>
      </c>
      <c r="AG102" s="169"/>
      <c r="AH102" s="179">
        <v>0.102982541941375</v>
      </c>
      <c r="AI102" s="177"/>
      <c r="AJ102" s="179">
        <v>0.114151399975495</v>
      </c>
      <c r="AK102" s="44"/>
      <c r="AL102" s="179">
        <v>7.7664605979747101E-2</v>
      </c>
      <c r="AM102" s="51"/>
    </row>
    <row r="103" spans="1:39" x14ac:dyDescent="0.35">
      <c r="A103" s="548"/>
      <c r="B103" s="178"/>
      <c r="C103" s="177"/>
      <c r="D103" s="178"/>
      <c r="E103" s="169"/>
      <c r="F103" s="179"/>
      <c r="G103" s="177"/>
      <c r="H103" s="178"/>
      <c r="I103" s="169"/>
      <c r="J103" s="179"/>
      <c r="K103" s="177"/>
      <c r="L103" s="178"/>
      <c r="M103" s="169"/>
      <c r="N103" s="179"/>
      <c r="O103" s="169"/>
      <c r="P103" s="179"/>
      <c r="Q103" s="169"/>
      <c r="R103" s="179"/>
      <c r="S103" s="177"/>
      <c r="T103" s="178"/>
      <c r="U103" s="169"/>
      <c r="V103" s="179"/>
      <c r="W103" s="177"/>
      <c r="X103" s="178"/>
      <c r="Y103" s="169"/>
      <c r="Z103" s="179"/>
      <c r="AA103" s="169"/>
      <c r="AB103" s="179"/>
      <c r="AC103" s="177"/>
      <c r="AD103" s="178"/>
      <c r="AE103" s="169"/>
      <c r="AF103" s="179"/>
      <c r="AG103" s="169"/>
      <c r="AH103" s="179"/>
      <c r="AI103" s="177"/>
      <c r="AJ103" s="179"/>
      <c r="AK103" s="44"/>
      <c r="AL103" s="179"/>
      <c r="AM103" s="51"/>
    </row>
    <row r="104" spans="1:39" x14ac:dyDescent="0.35">
      <c r="A104" s="548">
        <v>3</v>
      </c>
      <c r="B104" s="178">
        <v>0.15957424759410199</v>
      </c>
      <c r="C104" s="177"/>
      <c r="D104" s="178">
        <v>0.142115239868423</v>
      </c>
      <c r="E104" s="169"/>
      <c r="F104" s="179">
        <v>0.177607607570653</v>
      </c>
      <c r="G104" s="177"/>
      <c r="H104" s="178">
        <v>0.14797902999429</v>
      </c>
      <c r="I104" s="169"/>
      <c r="J104" s="179">
        <v>0.172282329643485</v>
      </c>
      <c r="K104" s="177"/>
      <c r="L104" s="178">
        <v>0.156679884501296</v>
      </c>
      <c r="M104" s="169"/>
      <c r="N104" s="179">
        <v>0.18274183694858401</v>
      </c>
      <c r="O104" s="169"/>
      <c r="P104" s="179">
        <v>0.18252985086831899</v>
      </c>
      <c r="Q104" s="169"/>
      <c r="R104" s="179">
        <v>0.138867983735637</v>
      </c>
      <c r="S104" s="177"/>
      <c r="T104" s="178">
        <v>0.17382284742932</v>
      </c>
      <c r="U104" s="169"/>
      <c r="V104" s="179">
        <v>0.15629844954024599</v>
      </c>
      <c r="W104" s="177"/>
      <c r="X104" s="178">
        <v>0.156594155014294</v>
      </c>
      <c r="Y104" s="169"/>
      <c r="Z104" s="179">
        <v>0.153255397316855</v>
      </c>
      <c r="AA104" s="169"/>
      <c r="AB104" s="179">
        <v>0.16621234727909701</v>
      </c>
      <c r="AC104" s="177"/>
      <c r="AD104" s="178">
        <v>0.14179770818170301</v>
      </c>
      <c r="AE104" s="169"/>
      <c r="AF104" s="179">
        <v>0.166439097118561</v>
      </c>
      <c r="AG104" s="169"/>
      <c r="AH104" s="179">
        <v>0.15112221450382801</v>
      </c>
      <c r="AI104" s="177"/>
      <c r="AJ104" s="179">
        <v>0.16063775790659701</v>
      </c>
      <c r="AK104" s="44"/>
      <c r="AL104" s="179">
        <v>0.15640291844575799</v>
      </c>
      <c r="AM104" s="51"/>
    </row>
    <row r="105" spans="1:39" x14ac:dyDescent="0.35">
      <c r="A105" s="548"/>
      <c r="B105" s="178"/>
      <c r="C105" s="177"/>
      <c r="D105" s="178"/>
      <c r="E105" s="169"/>
      <c r="F105" s="179"/>
      <c r="G105" s="177"/>
      <c r="H105" s="178"/>
      <c r="I105" s="169"/>
      <c r="J105" s="179"/>
      <c r="K105" s="177"/>
      <c r="L105" s="178"/>
      <c r="M105" s="169"/>
      <c r="N105" s="179"/>
      <c r="O105" s="169"/>
      <c r="P105" s="179"/>
      <c r="Q105" s="169"/>
      <c r="R105" s="179"/>
      <c r="S105" s="177"/>
      <c r="T105" s="178"/>
      <c r="U105" s="169"/>
      <c r="V105" s="179"/>
      <c r="W105" s="177"/>
      <c r="X105" s="178"/>
      <c r="Y105" s="169"/>
      <c r="Z105" s="179"/>
      <c r="AA105" s="169"/>
      <c r="AB105" s="179"/>
      <c r="AC105" s="177"/>
      <c r="AD105" s="178"/>
      <c r="AE105" s="169"/>
      <c r="AF105" s="179"/>
      <c r="AG105" s="169"/>
      <c r="AH105" s="179"/>
      <c r="AI105" s="177"/>
      <c r="AJ105" s="179"/>
      <c r="AK105" s="44"/>
      <c r="AL105" s="179"/>
      <c r="AM105" s="51"/>
    </row>
    <row r="106" spans="1:39" x14ac:dyDescent="0.35">
      <c r="A106" s="548">
        <v>4</v>
      </c>
      <c r="B106" s="178">
        <v>0.18893892328994399</v>
      </c>
      <c r="C106" s="177"/>
      <c r="D106" s="178">
        <v>0.18417196233289801</v>
      </c>
      <c r="E106" s="169"/>
      <c r="F106" s="179">
        <v>0.19386270385544199</v>
      </c>
      <c r="G106" s="177"/>
      <c r="H106" s="178">
        <v>0.18779965909198801</v>
      </c>
      <c r="I106" s="169"/>
      <c r="J106" s="179">
        <v>0.18991841305791801</v>
      </c>
      <c r="K106" s="177"/>
      <c r="L106" s="178">
        <v>0.18618991516251299</v>
      </c>
      <c r="M106" s="169"/>
      <c r="N106" s="179">
        <v>0.18692576704993699</v>
      </c>
      <c r="O106" s="169"/>
      <c r="P106" s="179">
        <v>0.200393508239573</v>
      </c>
      <c r="Q106" s="169"/>
      <c r="R106" s="179">
        <v>0.196986369505217</v>
      </c>
      <c r="S106" s="177"/>
      <c r="T106" s="178">
        <v>0.16877484412022101</v>
      </c>
      <c r="U106" s="169"/>
      <c r="V106" s="179">
        <v>0.191426020022473</v>
      </c>
      <c r="W106" s="177"/>
      <c r="X106" s="178">
        <v>0.206072242402356</v>
      </c>
      <c r="Y106" s="169"/>
      <c r="Z106" s="179">
        <v>0.191020644087355</v>
      </c>
      <c r="AA106" s="169"/>
      <c r="AB106" s="179">
        <v>0.17607461931517501</v>
      </c>
      <c r="AC106" s="177"/>
      <c r="AD106" s="178">
        <v>0.18363656367953801</v>
      </c>
      <c r="AE106" s="169"/>
      <c r="AF106" s="179">
        <v>0.182045102290122</v>
      </c>
      <c r="AG106" s="169"/>
      <c r="AH106" s="179">
        <v>0.19925827813647901</v>
      </c>
      <c r="AI106" s="177"/>
      <c r="AJ106" s="179">
        <v>0.19323039247217599</v>
      </c>
      <c r="AK106" s="44"/>
      <c r="AL106" s="179">
        <v>0.175179356904446</v>
      </c>
      <c r="AM106" s="51"/>
    </row>
    <row r="107" spans="1:39" x14ac:dyDescent="0.35">
      <c r="A107" s="548"/>
      <c r="B107" s="178"/>
      <c r="C107" s="177"/>
      <c r="D107" s="178"/>
      <c r="E107" s="169"/>
      <c r="F107" s="179"/>
      <c r="G107" s="177"/>
      <c r="H107" s="178"/>
      <c r="I107" s="169"/>
      <c r="J107" s="179"/>
      <c r="K107" s="177"/>
      <c r="L107" s="178"/>
      <c r="M107" s="169"/>
      <c r="N107" s="179"/>
      <c r="O107" s="169"/>
      <c r="P107" s="179"/>
      <c r="Q107" s="169"/>
      <c r="R107" s="179"/>
      <c r="S107" s="177"/>
      <c r="T107" s="178"/>
      <c r="U107" s="169"/>
      <c r="V107" s="179"/>
      <c r="W107" s="177"/>
      <c r="X107" s="178"/>
      <c r="Y107" s="169"/>
      <c r="Z107" s="179"/>
      <c r="AA107" s="169"/>
      <c r="AB107" s="179"/>
      <c r="AC107" s="177"/>
      <c r="AD107" s="178"/>
      <c r="AE107" s="169"/>
      <c r="AF107" s="179"/>
      <c r="AG107" s="169"/>
      <c r="AH107" s="179"/>
      <c r="AI107" s="177"/>
      <c r="AJ107" s="179"/>
      <c r="AK107" s="44"/>
      <c r="AL107" s="179"/>
      <c r="AM107" s="51"/>
    </row>
    <row r="108" spans="1:39" x14ac:dyDescent="0.35">
      <c r="A108" s="548">
        <v>5</v>
      </c>
      <c r="B108" s="178">
        <v>0.17708485336396301</v>
      </c>
      <c r="C108" s="177"/>
      <c r="D108" s="178">
        <v>0.19793960572935099</v>
      </c>
      <c r="E108" s="169"/>
      <c r="F108" s="179">
        <v>0.15554403829955801</v>
      </c>
      <c r="G108" s="177"/>
      <c r="H108" s="178">
        <v>0.18624973285958701</v>
      </c>
      <c r="I108" s="169"/>
      <c r="J108" s="179">
        <v>0.16729701905897301</v>
      </c>
      <c r="K108" s="177"/>
      <c r="L108" s="178">
        <v>0.18063633945942201</v>
      </c>
      <c r="M108" s="169"/>
      <c r="N108" s="179">
        <v>0.15590996601517201</v>
      </c>
      <c r="O108" s="169"/>
      <c r="P108" s="179">
        <v>0.15959782181564999</v>
      </c>
      <c r="Q108" s="169"/>
      <c r="R108" s="179">
        <v>0.20294858159346299</v>
      </c>
      <c r="S108" s="177"/>
      <c r="T108" s="178">
        <v>0.18972659154440799</v>
      </c>
      <c r="U108" s="169"/>
      <c r="V108" s="179">
        <v>0.175022416745861</v>
      </c>
      <c r="W108" s="177"/>
      <c r="X108" s="178">
        <v>0.16707327495162699</v>
      </c>
      <c r="Y108" s="169"/>
      <c r="Z108" s="179">
        <v>0.179709928762215</v>
      </c>
      <c r="AA108" s="169"/>
      <c r="AB108" s="179">
        <v>0.181764009790403</v>
      </c>
      <c r="AC108" s="177"/>
      <c r="AD108" s="178">
        <v>0.16676496026988399</v>
      </c>
      <c r="AE108" s="169"/>
      <c r="AF108" s="179">
        <v>0.186563338234842</v>
      </c>
      <c r="AG108" s="169"/>
      <c r="AH108" s="179">
        <v>0.16943389864914199</v>
      </c>
      <c r="AI108" s="177"/>
      <c r="AJ108" s="179">
        <v>0.179564204961836</v>
      </c>
      <c r="AK108" s="44"/>
      <c r="AL108" s="179">
        <v>0.123204980214873</v>
      </c>
      <c r="AM108" s="51"/>
    </row>
    <row r="109" spans="1:39" x14ac:dyDescent="0.35">
      <c r="A109" s="548"/>
      <c r="B109" s="178"/>
      <c r="C109" s="177"/>
      <c r="D109" s="178"/>
      <c r="E109" s="169"/>
      <c r="F109" s="179"/>
      <c r="G109" s="177"/>
      <c r="H109" s="178"/>
      <c r="I109" s="169"/>
      <c r="J109" s="179"/>
      <c r="K109" s="177"/>
      <c r="L109" s="178"/>
      <c r="M109" s="169"/>
      <c r="N109" s="179"/>
      <c r="O109" s="169"/>
      <c r="P109" s="179"/>
      <c r="Q109" s="169"/>
      <c r="R109" s="179"/>
      <c r="S109" s="177"/>
      <c r="T109" s="178"/>
      <c r="U109" s="169"/>
      <c r="V109" s="179"/>
      <c r="W109" s="177"/>
      <c r="X109" s="178"/>
      <c r="Y109" s="169"/>
      <c r="Z109" s="179"/>
      <c r="AA109" s="169"/>
      <c r="AB109" s="179"/>
      <c r="AC109" s="177"/>
      <c r="AD109" s="178"/>
      <c r="AE109" s="169"/>
      <c r="AF109" s="179"/>
      <c r="AG109" s="169"/>
      <c r="AH109" s="179"/>
      <c r="AI109" s="177"/>
      <c r="AJ109" s="179"/>
      <c r="AK109" s="44"/>
      <c r="AL109" s="179"/>
      <c r="AM109" s="51"/>
    </row>
    <row r="110" spans="1:39" x14ac:dyDescent="0.35">
      <c r="A110" s="548">
        <v>6</v>
      </c>
      <c r="B110" s="178">
        <v>0.18020122783457801</v>
      </c>
      <c r="C110" s="177"/>
      <c r="D110" s="178">
        <v>0.207786215515183</v>
      </c>
      <c r="E110" s="169"/>
      <c r="F110" s="179">
        <v>0.15170877164181101</v>
      </c>
      <c r="G110" s="177"/>
      <c r="H110" s="178">
        <v>0.19597544637020001</v>
      </c>
      <c r="I110" s="169"/>
      <c r="J110" s="179">
        <v>0.16363145563106199</v>
      </c>
      <c r="K110" s="177"/>
      <c r="L110" s="178">
        <v>0.18068318703744801</v>
      </c>
      <c r="M110" s="169"/>
      <c r="N110" s="179">
        <v>0.19427718578032299</v>
      </c>
      <c r="O110" s="169"/>
      <c r="P110" s="179">
        <v>0.18264161081366401</v>
      </c>
      <c r="Q110" s="169"/>
      <c r="R110" s="179">
        <v>0.16029707523841999</v>
      </c>
      <c r="S110" s="177"/>
      <c r="T110" s="178">
        <v>0.17074300223595201</v>
      </c>
      <c r="U110" s="169"/>
      <c r="V110" s="179">
        <v>0.18396175791194699</v>
      </c>
      <c r="W110" s="177"/>
      <c r="X110" s="178">
        <v>0.17884139532387899</v>
      </c>
      <c r="Y110" s="169"/>
      <c r="Z110" s="179">
        <v>0.18951574976166999</v>
      </c>
      <c r="AA110" s="169"/>
      <c r="AB110" s="179">
        <v>0.174219109437036</v>
      </c>
      <c r="AC110" s="177"/>
      <c r="AD110" s="178">
        <v>0.207282577280927</v>
      </c>
      <c r="AE110" s="169"/>
      <c r="AF110" s="179">
        <v>0.18001062282559299</v>
      </c>
      <c r="AG110" s="169"/>
      <c r="AH110" s="179">
        <v>0.18197966651660399</v>
      </c>
      <c r="AI110" s="177"/>
      <c r="AJ110" s="179">
        <v>0.177421239191281</v>
      </c>
      <c r="AK110" s="44"/>
      <c r="AL110" s="179">
        <v>0.215830732695697</v>
      </c>
      <c r="AM110" s="51"/>
    </row>
    <row r="111" spans="1:39" x14ac:dyDescent="0.35">
      <c r="A111" s="548"/>
      <c r="B111" s="178"/>
      <c r="C111" s="177"/>
      <c r="D111" s="178"/>
      <c r="E111" s="169"/>
      <c r="F111" s="179"/>
      <c r="G111" s="177"/>
      <c r="H111" s="178"/>
      <c r="I111" s="169"/>
      <c r="J111" s="179"/>
      <c r="K111" s="177"/>
      <c r="L111" s="178"/>
      <c r="M111" s="169"/>
      <c r="N111" s="179"/>
      <c r="O111" s="169"/>
      <c r="P111" s="179"/>
      <c r="Q111" s="169"/>
      <c r="R111" s="179"/>
      <c r="S111" s="177"/>
      <c r="T111" s="178"/>
      <c r="U111" s="169"/>
      <c r="V111" s="179"/>
      <c r="W111" s="177"/>
      <c r="X111" s="178"/>
      <c r="Y111" s="169"/>
      <c r="Z111" s="179"/>
      <c r="AA111" s="169"/>
      <c r="AB111" s="179"/>
      <c r="AC111" s="177"/>
      <c r="AD111" s="178"/>
      <c r="AE111" s="169"/>
      <c r="AF111" s="179"/>
      <c r="AG111" s="169"/>
      <c r="AH111" s="179"/>
      <c r="AI111" s="177"/>
      <c r="AJ111" s="179"/>
      <c r="AK111" s="44"/>
      <c r="AL111" s="179"/>
      <c r="AM111" s="51"/>
    </row>
    <row r="112" spans="1:39" x14ac:dyDescent="0.35">
      <c r="A112" s="548" t="s">
        <v>381</v>
      </c>
      <c r="B112" s="178">
        <v>0.12313128581586499</v>
      </c>
      <c r="C112" s="177"/>
      <c r="D112" s="178">
        <v>0.14223333137160499</v>
      </c>
      <c r="E112" s="169"/>
      <c r="F112" s="179">
        <v>0.103400836685673</v>
      </c>
      <c r="G112" s="177"/>
      <c r="H112" s="178">
        <v>0.12981323504442699</v>
      </c>
      <c r="I112" s="169"/>
      <c r="J112" s="179">
        <v>0.115824362709723</v>
      </c>
      <c r="K112" s="177"/>
      <c r="L112" s="178">
        <v>0.13883146946428099</v>
      </c>
      <c r="M112" s="169"/>
      <c r="N112" s="179">
        <v>8.6419518417529206E-2</v>
      </c>
      <c r="O112" s="169"/>
      <c r="P112" s="179">
        <v>7.1301348409011894E-2</v>
      </c>
      <c r="Q112" s="169"/>
      <c r="R112" s="179">
        <v>6.7717535877858906E-2</v>
      </c>
      <c r="S112" s="177"/>
      <c r="T112" s="178">
        <v>0.104530885077507</v>
      </c>
      <c r="U112" s="169"/>
      <c r="V112" s="179">
        <v>0.12753940664157101</v>
      </c>
      <c r="W112" s="177"/>
      <c r="X112" s="178">
        <v>0.12251574011424</v>
      </c>
      <c r="Y112" s="169"/>
      <c r="Z112" s="179">
        <v>0.14876647408385099</v>
      </c>
      <c r="AA112" s="169"/>
      <c r="AB112" s="179">
        <v>0.10460029867055699</v>
      </c>
      <c r="AC112" s="177"/>
      <c r="AD112" s="178">
        <v>0.13561323384284099</v>
      </c>
      <c r="AE112" s="169"/>
      <c r="AF112" s="179">
        <v>0.12232408086634899</v>
      </c>
      <c r="AG112" s="169"/>
      <c r="AH112" s="179">
        <v>0.123726979219656</v>
      </c>
      <c r="AI112" s="177"/>
      <c r="AJ112" s="179">
        <v>0.116826349789613</v>
      </c>
      <c r="AK112" s="44"/>
      <c r="AL112" s="179">
        <v>0.18148188553606701</v>
      </c>
      <c r="AM112" s="51"/>
    </row>
    <row r="113" spans="1:39" ht="15.75" customHeight="1" x14ac:dyDescent="0.35">
      <c r="A113" s="549"/>
      <c r="B113" s="138"/>
      <c r="C113" s="141"/>
      <c r="D113" s="138"/>
      <c r="E113" s="139"/>
      <c r="F113" s="140"/>
      <c r="G113" s="141"/>
      <c r="H113" s="138"/>
      <c r="I113" s="139"/>
      <c r="J113" s="140"/>
      <c r="K113" s="141"/>
      <c r="L113" s="138"/>
      <c r="M113" s="139"/>
      <c r="N113" s="140"/>
      <c r="O113" s="139"/>
      <c r="P113" s="140"/>
      <c r="Q113" s="139"/>
      <c r="R113" s="140"/>
      <c r="S113" s="141"/>
      <c r="T113" s="138"/>
      <c r="U113" s="139"/>
      <c r="V113" s="140"/>
      <c r="W113" s="141"/>
      <c r="X113" s="138"/>
      <c r="Y113" s="139"/>
      <c r="Z113" s="140"/>
      <c r="AA113" s="139"/>
      <c r="AB113" s="140"/>
      <c r="AC113" s="141"/>
      <c r="AD113" s="138"/>
      <c r="AE113" s="139"/>
      <c r="AF113" s="140"/>
      <c r="AG113" s="139"/>
      <c r="AH113" s="140"/>
      <c r="AI113" s="141"/>
      <c r="AJ113" s="140"/>
      <c r="AK113" s="41"/>
      <c r="AL113" s="140"/>
      <c r="AM113" s="52"/>
    </row>
    <row r="114" spans="1:39" ht="15.75" customHeight="1" x14ac:dyDescent="0.35">
      <c r="A114" s="404"/>
    </row>
    <row r="115" spans="1:39" ht="83.15" customHeight="1" x14ac:dyDescent="0.35">
      <c r="A115" s="216" t="s">
        <v>365</v>
      </c>
      <c r="B115" s="479" t="s">
        <v>114</v>
      </c>
      <c r="C115" s="466"/>
      <c r="D115" s="485" t="s">
        <v>93</v>
      </c>
      <c r="E115" s="486"/>
      <c r="F115" s="480" t="s">
        <v>115</v>
      </c>
      <c r="G115" s="466"/>
      <c r="H115" s="481" t="s">
        <v>116</v>
      </c>
      <c r="I115" s="482"/>
      <c r="J115" s="482" t="s">
        <v>117</v>
      </c>
      <c r="K115" s="483"/>
      <c r="L115" s="479" t="s">
        <v>118</v>
      </c>
      <c r="M115" s="463"/>
      <c r="N115" s="480" t="s">
        <v>119</v>
      </c>
      <c r="O115" s="463"/>
      <c r="P115" s="480" t="s">
        <v>120</v>
      </c>
      <c r="Q115" s="463"/>
      <c r="R115" s="480" t="s">
        <v>121</v>
      </c>
      <c r="S115" s="466"/>
      <c r="T115" s="479" t="s">
        <v>122</v>
      </c>
      <c r="U115" s="463"/>
      <c r="V115" s="480" t="s">
        <v>123</v>
      </c>
      <c r="W115" s="466"/>
      <c r="X115" s="479" t="s">
        <v>124</v>
      </c>
      <c r="Y115" s="463"/>
      <c r="Z115" s="480" t="s">
        <v>125</v>
      </c>
      <c r="AA115" s="463"/>
      <c r="AB115" s="480" t="s">
        <v>126</v>
      </c>
      <c r="AC115" s="466"/>
      <c r="AD115" s="479" t="s">
        <v>127</v>
      </c>
      <c r="AE115" s="463"/>
      <c r="AF115" s="480" t="s">
        <v>128</v>
      </c>
      <c r="AG115" s="463"/>
      <c r="AH115" s="480" t="s">
        <v>129</v>
      </c>
      <c r="AI115" s="464"/>
      <c r="AJ115" s="467" t="s">
        <v>298</v>
      </c>
      <c r="AK115" s="468"/>
      <c r="AL115" s="468" t="s">
        <v>299</v>
      </c>
      <c r="AM115" s="469"/>
    </row>
    <row r="116" spans="1:39" ht="15.75" customHeight="1" x14ac:dyDescent="0.35">
      <c r="A116" s="244"/>
      <c r="B116" s="368"/>
      <c r="C116" s="112"/>
      <c r="D116" s="372" t="s">
        <v>130</v>
      </c>
      <c r="E116" s="219"/>
      <c r="F116" s="373" t="s">
        <v>131</v>
      </c>
      <c r="G116" s="112"/>
      <c r="H116" s="372" t="s">
        <v>130</v>
      </c>
      <c r="I116" s="219"/>
      <c r="J116" s="373" t="s">
        <v>131</v>
      </c>
      <c r="K116" s="220"/>
      <c r="L116" s="368" t="s">
        <v>132</v>
      </c>
      <c r="M116" s="113"/>
      <c r="N116" s="373" t="s">
        <v>131</v>
      </c>
      <c r="O116" s="113"/>
      <c r="P116" s="373" t="s">
        <v>133</v>
      </c>
      <c r="Q116" s="113"/>
      <c r="R116" s="373" t="s">
        <v>134</v>
      </c>
      <c r="S116" s="112"/>
      <c r="T116" s="368" t="s">
        <v>132</v>
      </c>
      <c r="U116" s="113"/>
      <c r="V116" s="373" t="s">
        <v>131</v>
      </c>
      <c r="W116" s="112"/>
      <c r="X116" s="368" t="s">
        <v>132</v>
      </c>
      <c r="Y116" s="113"/>
      <c r="Z116" s="373" t="s">
        <v>131</v>
      </c>
      <c r="AA116" s="113"/>
      <c r="AB116" s="373" t="s">
        <v>133</v>
      </c>
      <c r="AC116" s="112"/>
      <c r="AD116" s="368" t="s">
        <v>132</v>
      </c>
      <c r="AE116" s="113"/>
      <c r="AF116" s="373" t="s">
        <v>131</v>
      </c>
      <c r="AG116" s="113"/>
      <c r="AH116" s="373" t="s">
        <v>133</v>
      </c>
      <c r="AI116" s="118"/>
      <c r="AJ116" s="373" t="s">
        <v>132</v>
      </c>
      <c r="AK116" s="121"/>
      <c r="AL116" s="373" t="s">
        <v>131</v>
      </c>
      <c r="AM116" s="122"/>
    </row>
    <row r="117" spans="1:39" x14ac:dyDescent="0.35">
      <c r="A117" s="246"/>
      <c r="B117" s="226" t="s">
        <v>135</v>
      </c>
      <c r="C117" s="228" t="s">
        <v>136</v>
      </c>
      <c r="D117" s="226" t="s">
        <v>135</v>
      </c>
      <c r="E117" s="227" t="s">
        <v>136</v>
      </c>
      <c r="F117" s="227" t="s">
        <v>135</v>
      </c>
      <c r="G117" s="228" t="s">
        <v>136</v>
      </c>
      <c r="H117" s="226" t="s">
        <v>135</v>
      </c>
      <c r="I117" s="227" t="s">
        <v>136</v>
      </c>
      <c r="J117" s="227" t="s">
        <v>135</v>
      </c>
      <c r="K117" s="228" t="s">
        <v>136</v>
      </c>
      <c r="L117" s="226" t="s">
        <v>135</v>
      </c>
      <c r="M117" s="227" t="s">
        <v>136</v>
      </c>
      <c r="N117" s="227" t="s">
        <v>135</v>
      </c>
      <c r="O117" s="227" t="s">
        <v>136</v>
      </c>
      <c r="P117" s="227" t="s">
        <v>135</v>
      </c>
      <c r="Q117" s="227" t="s">
        <v>136</v>
      </c>
      <c r="R117" s="227" t="s">
        <v>135</v>
      </c>
      <c r="S117" s="228" t="s">
        <v>136</v>
      </c>
      <c r="T117" s="226" t="s">
        <v>135</v>
      </c>
      <c r="U117" s="227" t="s">
        <v>136</v>
      </c>
      <c r="V117" s="227" t="s">
        <v>135</v>
      </c>
      <c r="W117" s="228" t="s">
        <v>136</v>
      </c>
      <c r="X117" s="226" t="s">
        <v>135</v>
      </c>
      <c r="Y117" s="227" t="s">
        <v>136</v>
      </c>
      <c r="Z117" s="227" t="s">
        <v>135</v>
      </c>
      <c r="AA117" s="227" t="s">
        <v>136</v>
      </c>
      <c r="AB117" s="227" t="s">
        <v>135</v>
      </c>
      <c r="AC117" s="228" t="s">
        <v>136</v>
      </c>
      <c r="AD117" s="226" t="s">
        <v>135</v>
      </c>
      <c r="AE117" s="227" t="s">
        <v>136</v>
      </c>
      <c r="AF117" s="227" t="s">
        <v>135</v>
      </c>
      <c r="AG117" s="227" t="s">
        <v>136</v>
      </c>
      <c r="AH117" s="227" t="s">
        <v>135</v>
      </c>
      <c r="AI117" s="228" t="s">
        <v>136</v>
      </c>
      <c r="AJ117" s="227" t="s">
        <v>135</v>
      </c>
      <c r="AK117" s="227" t="s">
        <v>136</v>
      </c>
      <c r="AL117" s="227" t="s">
        <v>135</v>
      </c>
      <c r="AM117" s="228" t="s">
        <v>136</v>
      </c>
    </row>
    <row r="118" spans="1:39" ht="15.75" customHeight="1" x14ac:dyDescent="0.35">
      <c r="A118" s="108" t="s">
        <v>65</v>
      </c>
      <c r="B118" s="151">
        <v>3984</v>
      </c>
      <c r="C118" s="152"/>
      <c r="D118" s="151">
        <v>1944</v>
      </c>
      <c r="E118" s="153"/>
      <c r="F118" s="153">
        <v>2040</v>
      </c>
      <c r="G118" s="152"/>
      <c r="H118" s="151">
        <v>2081</v>
      </c>
      <c r="I118" s="153"/>
      <c r="J118" s="153">
        <v>1895</v>
      </c>
      <c r="K118" s="152"/>
      <c r="L118" s="151">
        <v>2350</v>
      </c>
      <c r="M118" s="153"/>
      <c r="N118" s="153">
        <v>431</v>
      </c>
      <c r="O118" s="153"/>
      <c r="P118" s="153">
        <v>634</v>
      </c>
      <c r="Q118" s="153"/>
      <c r="R118" s="153">
        <v>492</v>
      </c>
      <c r="S118" s="152"/>
      <c r="T118" s="151">
        <v>615</v>
      </c>
      <c r="U118" s="153"/>
      <c r="V118" s="153">
        <v>3281</v>
      </c>
      <c r="W118" s="152"/>
      <c r="X118" s="151">
        <v>1069</v>
      </c>
      <c r="Y118" s="153"/>
      <c r="Z118" s="153">
        <v>1258</v>
      </c>
      <c r="AA118" s="153"/>
      <c r="AB118" s="153">
        <v>1657</v>
      </c>
      <c r="AC118" s="152"/>
      <c r="AD118" s="151">
        <v>290</v>
      </c>
      <c r="AE118" s="153"/>
      <c r="AF118" s="153">
        <v>1918</v>
      </c>
      <c r="AG118" s="153"/>
      <c r="AH118" s="153">
        <v>1596</v>
      </c>
      <c r="AI118" s="152"/>
      <c r="AJ118" s="123">
        <v>3442</v>
      </c>
      <c r="AK118" s="153"/>
      <c r="AL118" s="124">
        <v>327</v>
      </c>
      <c r="AM118" s="152"/>
    </row>
    <row r="119" spans="1:39" x14ac:dyDescent="0.35">
      <c r="A119" s="547" t="s">
        <v>380</v>
      </c>
      <c r="B119" s="150">
        <v>5.4817858454160401E-2</v>
      </c>
      <c r="C119" s="135"/>
      <c r="D119" s="150">
        <v>3.7487173860743503E-2</v>
      </c>
      <c r="E119" s="136"/>
      <c r="F119" s="149">
        <v>7.2718673828305505E-2</v>
      </c>
      <c r="G119" s="135"/>
      <c r="H119" s="150">
        <v>5.2533376990526098E-2</v>
      </c>
      <c r="I119" s="136"/>
      <c r="J119" s="149">
        <v>5.73988627507626E-2</v>
      </c>
      <c r="K119" s="135"/>
      <c r="L119" s="150">
        <v>5.4321169367809397E-2</v>
      </c>
      <c r="M119" s="136"/>
      <c r="N119" s="149">
        <v>7.4785183667542998E-2</v>
      </c>
      <c r="O119" s="136"/>
      <c r="P119" s="149">
        <v>4.5386882152276202E-2</v>
      </c>
      <c r="Q119" s="136"/>
      <c r="R119" s="149">
        <v>6.3495046712500294E-2</v>
      </c>
      <c r="S119" s="135"/>
      <c r="T119" s="150">
        <v>4.8586347709950101E-2</v>
      </c>
      <c r="U119" s="136"/>
      <c r="V119" s="149">
        <v>5.5157770036678502E-2</v>
      </c>
      <c r="W119" s="135"/>
      <c r="X119" s="150">
        <v>5.3925788884581903E-2</v>
      </c>
      <c r="Y119" s="136"/>
      <c r="Z119" s="149">
        <v>5.9498475053239998E-2</v>
      </c>
      <c r="AA119" s="136"/>
      <c r="AB119" s="149">
        <v>5.1949794989901599E-2</v>
      </c>
      <c r="AC119" s="135"/>
      <c r="AD119" s="150">
        <v>4.6160373844919701E-2</v>
      </c>
      <c r="AE119" s="136"/>
      <c r="AF119" s="149">
        <v>5.8157161859289298E-2</v>
      </c>
      <c r="AG119" s="136"/>
      <c r="AH119" s="149">
        <v>5.0078250739219503E-2</v>
      </c>
      <c r="AI119" s="135"/>
      <c r="AJ119" s="149">
        <v>5.3642741959492E-2</v>
      </c>
      <c r="AK119" s="144"/>
      <c r="AL119" s="149">
        <v>5.3100300240200397E-2</v>
      </c>
      <c r="AM119" s="137"/>
    </row>
    <row r="120" spans="1:39" x14ac:dyDescent="0.35">
      <c r="A120" s="548"/>
      <c r="B120" s="178"/>
      <c r="C120" s="177"/>
      <c r="D120" s="178"/>
      <c r="E120" s="169"/>
      <c r="F120" s="179"/>
      <c r="G120" s="177"/>
      <c r="H120" s="178"/>
      <c r="I120" s="169"/>
      <c r="J120" s="179"/>
      <c r="K120" s="177"/>
      <c r="L120" s="178"/>
      <c r="M120" s="169"/>
      <c r="N120" s="179"/>
      <c r="O120" s="169"/>
      <c r="P120" s="179"/>
      <c r="Q120" s="169"/>
      <c r="R120" s="179"/>
      <c r="S120" s="177"/>
      <c r="T120" s="178"/>
      <c r="U120" s="169"/>
      <c r="V120" s="179"/>
      <c r="W120" s="177"/>
      <c r="X120" s="178"/>
      <c r="Y120" s="169"/>
      <c r="Z120" s="179"/>
      <c r="AA120" s="169"/>
      <c r="AB120" s="179"/>
      <c r="AC120" s="177"/>
      <c r="AD120" s="178"/>
      <c r="AE120" s="169"/>
      <c r="AF120" s="179"/>
      <c r="AG120" s="169"/>
      <c r="AH120" s="179"/>
      <c r="AI120" s="177"/>
      <c r="AJ120" s="179"/>
      <c r="AK120" s="44"/>
      <c r="AL120" s="179"/>
      <c r="AM120" s="51"/>
    </row>
    <row r="121" spans="1:39" x14ac:dyDescent="0.35">
      <c r="A121" s="548">
        <v>2</v>
      </c>
      <c r="B121" s="178">
        <v>9.8337170069829102E-2</v>
      </c>
      <c r="C121" s="177"/>
      <c r="D121" s="178">
        <v>8.3982199323172593E-2</v>
      </c>
      <c r="E121" s="169"/>
      <c r="F121" s="179">
        <v>0.113164378980824</v>
      </c>
      <c r="G121" s="177"/>
      <c r="H121" s="178">
        <v>8.57901413261659E-2</v>
      </c>
      <c r="I121" s="169"/>
      <c r="J121" s="179">
        <v>0.111842732067281</v>
      </c>
      <c r="K121" s="177"/>
      <c r="L121" s="178">
        <v>0.10502771201460499</v>
      </c>
      <c r="M121" s="169"/>
      <c r="N121" s="179">
        <v>0.101768447687917</v>
      </c>
      <c r="O121" s="169"/>
      <c r="P121" s="179">
        <v>7.1888155546555199E-2</v>
      </c>
      <c r="Q121" s="169"/>
      <c r="R121" s="179">
        <v>9.2108436146162903E-2</v>
      </c>
      <c r="S121" s="177"/>
      <c r="T121" s="178">
        <v>6.9541227458226496E-2</v>
      </c>
      <c r="U121" s="169"/>
      <c r="V121" s="179">
        <v>0.104515168775572</v>
      </c>
      <c r="W121" s="177"/>
      <c r="X121" s="178">
        <v>0.106729410412717</v>
      </c>
      <c r="Y121" s="169"/>
      <c r="Z121" s="179">
        <v>0.112697148340642</v>
      </c>
      <c r="AA121" s="169"/>
      <c r="AB121" s="179">
        <v>8.2180868520248695E-2</v>
      </c>
      <c r="AC121" s="177"/>
      <c r="AD121" s="178">
        <v>7.3537634144918498E-2</v>
      </c>
      <c r="AE121" s="169"/>
      <c r="AF121" s="179">
        <v>0.105313619661595</v>
      </c>
      <c r="AG121" s="169"/>
      <c r="AH121" s="179">
        <v>0.100941877013352</v>
      </c>
      <c r="AI121" s="177"/>
      <c r="AJ121" s="179">
        <v>9.7228352666038506E-2</v>
      </c>
      <c r="AK121" s="44"/>
      <c r="AL121" s="179">
        <v>0.12737525365402599</v>
      </c>
      <c r="AM121" s="51"/>
    </row>
    <row r="122" spans="1:39" x14ac:dyDescent="0.35">
      <c r="A122" s="548"/>
      <c r="B122" s="178"/>
      <c r="C122" s="177"/>
      <c r="D122" s="178"/>
      <c r="E122" s="169"/>
      <c r="F122" s="179"/>
      <c r="G122" s="177"/>
      <c r="H122" s="178"/>
      <c r="I122" s="169"/>
      <c r="J122" s="179"/>
      <c r="K122" s="177"/>
      <c r="L122" s="178"/>
      <c r="M122" s="169"/>
      <c r="N122" s="179"/>
      <c r="O122" s="169"/>
      <c r="P122" s="179"/>
      <c r="Q122" s="169"/>
      <c r="R122" s="179"/>
      <c r="S122" s="177"/>
      <c r="T122" s="178"/>
      <c r="U122" s="169"/>
      <c r="V122" s="179"/>
      <c r="W122" s="177"/>
      <c r="X122" s="178"/>
      <c r="Y122" s="169"/>
      <c r="Z122" s="179"/>
      <c r="AA122" s="169"/>
      <c r="AB122" s="179"/>
      <c r="AC122" s="177"/>
      <c r="AD122" s="178"/>
      <c r="AE122" s="169"/>
      <c r="AF122" s="179"/>
      <c r="AG122" s="169"/>
      <c r="AH122" s="179"/>
      <c r="AI122" s="177"/>
      <c r="AJ122" s="179"/>
      <c r="AK122" s="44"/>
      <c r="AL122" s="179"/>
      <c r="AM122" s="51"/>
    </row>
    <row r="123" spans="1:39" x14ac:dyDescent="0.35">
      <c r="A123" s="548">
        <v>3</v>
      </c>
      <c r="B123" s="178">
        <v>0.150168805909662</v>
      </c>
      <c r="C123" s="177"/>
      <c r="D123" s="178">
        <v>0.15113609341648701</v>
      </c>
      <c r="E123" s="169"/>
      <c r="F123" s="179">
        <v>0.14916969736434901</v>
      </c>
      <c r="G123" s="177"/>
      <c r="H123" s="178">
        <v>0.134371331536488</v>
      </c>
      <c r="I123" s="169"/>
      <c r="J123" s="179">
        <v>0.16726024041853499</v>
      </c>
      <c r="K123" s="177"/>
      <c r="L123" s="178">
        <v>0.153666106116816</v>
      </c>
      <c r="M123" s="169"/>
      <c r="N123" s="179">
        <v>0.156340864001943</v>
      </c>
      <c r="O123" s="169"/>
      <c r="P123" s="179">
        <v>0.136336672745617</v>
      </c>
      <c r="Q123" s="169"/>
      <c r="R123" s="179">
        <v>0.15712480800658299</v>
      </c>
      <c r="S123" s="177"/>
      <c r="T123" s="178">
        <v>0.10182099840891801</v>
      </c>
      <c r="U123" s="169"/>
      <c r="V123" s="179">
        <v>0.16056866565455799</v>
      </c>
      <c r="W123" s="177"/>
      <c r="X123" s="178">
        <v>0.14444850662234701</v>
      </c>
      <c r="Y123" s="169"/>
      <c r="Z123" s="179">
        <v>0.14928556162815301</v>
      </c>
      <c r="AA123" s="169"/>
      <c r="AB123" s="179">
        <v>0.154602856795612</v>
      </c>
      <c r="AC123" s="177"/>
      <c r="AD123" s="178">
        <v>0.161213492321823</v>
      </c>
      <c r="AE123" s="169"/>
      <c r="AF123" s="179">
        <v>0.137836750791824</v>
      </c>
      <c r="AG123" s="169"/>
      <c r="AH123" s="179">
        <v>0.158607118867856</v>
      </c>
      <c r="AI123" s="177"/>
      <c r="AJ123" s="179">
        <v>0.15053668491667299</v>
      </c>
      <c r="AK123" s="44"/>
      <c r="AL123" s="179">
        <v>0.16019630889912301</v>
      </c>
      <c r="AM123" s="51"/>
    </row>
    <row r="124" spans="1:39" x14ac:dyDescent="0.35">
      <c r="A124" s="548"/>
      <c r="B124" s="178"/>
      <c r="C124" s="177"/>
      <c r="D124" s="178"/>
      <c r="E124" s="169"/>
      <c r="F124" s="179"/>
      <c r="G124" s="177"/>
      <c r="H124" s="178"/>
      <c r="I124" s="169"/>
      <c r="J124" s="179"/>
      <c r="K124" s="177"/>
      <c r="L124" s="178"/>
      <c r="M124" s="169"/>
      <c r="N124" s="179"/>
      <c r="O124" s="169"/>
      <c r="P124" s="179"/>
      <c r="Q124" s="169"/>
      <c r="R124" s="179"/>
      <c r="S124" s="177"/>
      <c r="T124" s="178"/>
      <c r="U124" s="169"/>
      <c r="V124" s="179"/>
      <c r="W124" s="177"/>
      <c r="X124" s="178"/>
      <c r="Y124" s="169"/>
      <c r="Z124" s="179"/>
      <c r="AA124" s="169"/>
      <c r="AB124" s="179"/>
      <c r="AC124" s="177"/>
      <c r="AD124" s="178"/>
      <c r="AE124" s="169"/>
      <c r="AF124" s="179"/>
      <c r="AG124" s="169"/>
      <c r="AH124" s="179"/>
      <c r="AI124" s="177"/>
      <c r="AJ124" s="179"/>
      <c r="AK124" s="44"/>
      <c r="AL124" s="179"/>
      <c r="AM124" s="51"/>
    </row>
    <row r="125" spans="1:39" x14ac:dyDescent="0.35">
      <c r="A125" s="548">
        <v>4</v>
      </c>
      <c r="B125" s="178">
        <v>0.16004025311209599</v>
      </c>
      <c r="C125" s="177"/>
      <c r="D125" s="178">
        <v>0.17151637092956901</v>
      </c>
      <c r="E125" s="169"/>
      <c r="F125" s="179">
        <v>0.14818660329490699</v>
      </c>
      <c r="G125" s="177"/>
      <c r="H125" s="178">
        <v>0.16892125824392001</v>
      </c>
      <c r="I125" s="169"/>
      <c r="J125" s="179">
        <v>0.149984454059857</v>
      </c>
      <c r="K125" s="177"/>
      <c r="L125" s="178">
        <v>0.161196358110205</v>
      </c>
      <c r="M125" s="169"/>
      <c r="N125" s="179">
        <v>0.18452881244796701</v>
      </c>
      <c r="O125" s="169"/>
      <c r="P125" s="179">
        <v>0.14647420873217501</v>
      </c>
      <c r="Q125" s="169"/>
      <c r="R125" s="179">
        <v>0.150677834755512</v>
      </c>
      <c r="S125" s="177"/>
      <c r="T125" s="178">
        <v>0.16596252224903299</v>
      </c>
      <c r="U125" s="169"/>
      <c r="V125" s="179">
        <v>0.16072109156561401</v>
      </c>
      <c r="W125" s="177"/>
      <c r="X125" s="178">
        <v>0.16266719835101201</v>
      </c>
      <c r="Y125" s="169"/>
      <c r="Z125" s="179">
        <v>0.151247629441248</v>
      </c>
      <c r="AA125" s="169"/>
      <c r="AB125" s="179">
        <v>0.16479916208863199</v>
      </c>
      <c r="AC125" s="177"/>
      <c r="AD125" s="178">
        <v>0.16968439575477201</v>
      </c>
      <c r="AE125" s="169"/>
      <c r="AF125" s="179">
        <v>0.16045229648155401</v>
      </c>
      <c r="AG125" s="169"/>
      <c r="AH125" s="179">
        <v>0.157978206680747</v>
      </c>
      <c r="AI125" s="177"/>
      <c r="AJ125" s="179">
        <v>0.16177633737410099</v>
      </c>
      <c r="AK125" s="44"/>
      <c r="AL125" s="179">
        <v>0.15009588279847</v>
      </c>
      <c r="AM125" s="51"/>
    </row>
    <row r="126" spans="1:39" x14ac:dyDescent="0.35">
      <c r="A126" s="548"/>
      <c r="B126" s="178"/>
      <c r="C126" s="177"/>
      <c r="D126" s="178"/>
      <c r="E126" s="169"/>
      <c r="F126" s="179"/>
      <c r="G126" s="177"/>
      <c r="H126" s="178"/>
      <c r="I126" s="169"/>
      <c r="J126" s="179"/>
      <c r="K126" s="177"/>
      <c r="L126" s="178"/>
      <c r="M126" s="169"/>
      <c r="N126" s="179"/>
      <c r="O126" s="169"/>
      <c r="P126" s="179"/>
      <c r="Q126" s="169"/>
      <c r="R126" s="179"/>
      <c r="S126" s="177"/>
      <c r="T126" s="178"/>
      <c r="U126" s="169"/>
      <c r="V126" s="179"/>
      <c r="W126" s="177"/>
      <c r="X126" s="178"/>
      <c r="Y126" s="169"/>
      <c r="Z126" s="179"/>
      <c r="AA126" s="169"/>
      <c r="AB126" s="179"/>
      <c r="AC126" s="177"/>
      <c r="AD126" s="178"/>
      <c r="AE126" s="169"/>
      <c r="AF126" s="179"/>
      <c r="AG126" s="169"/>
      <c r="AH126" s="179"/>
      <c r="AI126" s="177"/>
      <c r="AJ126" s="179"/>
      <c r="AK126" s="44"/>
      <c r="AL126" s="179"/>
      <c r="AM126" s="51"/>
    </row>
    <row r="127" spans="1:39" x14ac:dyDescent="0.35">
      <c r="A127" s="548">
        <v>5</v>
      </c>
      <c r="B127" s="178">
        <v>0.16653034617757001</v>
      </c>
      <c r="C127" s="177"/>
      <c r="D127" s="178">
        <v>0.18974190002675501</v>
      </c>
      <c r="E127" s="169"/>
      <c r="F127" s="179">
        <v>0.142555197489033</v>
      </c>
      <c r="G127" s="177"/>
      <c r="H127" s="178">
        <v>0.163088525538537</v>
      </c>
      <c r="I127" s="169"/>
      <c r="J127" s="179">
        <v>0.17028933087401901</v>
      </c>
      <c r="K127" s="177"/>
      <c r="L127" s="178">
        <v>0.16457949259792101</v>
      </c>
      <c r="M127" s="169"/>
      <c r="N127" s="179">
        <v>0.14233252784769301</v>
      </c>
      <c r="O127" s="169"/>
      <c r="P127" s="179">
        <v>0.185668881697932</v>
      </c>
      <c r="Q127" s="169"/>
      <c r="R127" s="179">
        <v>0.18812633897828299</v>
      </c>
      <c r="S127" s="177"/>
      <c r="T127" s="178">
        <v>0.16545522249403199</v>
      </c>
      <c r="U127" s="169"/>
      <c r="V127" s="179">
        <v>0.16471128339323499</v>
      </c>
      <c r="W127" s="177"/>
      <c r="X127" s="178">
        <v>0.17000284409149299</v>
      </c>
      <c r="Y127" s="169"/>
      <c r="Z127" s="179">
        <v>0.162561175794222</v>
      </c>
      <c r="AA127" s="169"/>
      <c r="AB127" s="179">
        <v>0.16716696981986601</v>
      </c>
      <c r="AC127" s="177"/>
      <c r="AD127" s="178">
        <v>0.158398413240327</v>
      </c>
      <c r="AE127" s="169"/>
      <c r="AF127" s="179">
        <v>0.16794025903787399</v>
      </c>
      <c r="AG127" s="169"/>
      <c r="AH127" s="179">
        <v>0.16576953884224499</v>
      </c>
      <c r="AI127" s="177"/>
      <c r="AJ127" s="179">
        <v>0.166184614569786</v>
      </c>
      <c r="AK127" s="44"/>
      <c r="AL127" s="179">
        <v>0.17004563326963601</v>
      </c>
      <c r="AM127" s="51"/>
    </row>
    <row r="128" spans="1:39" x14ac:dyDescent="0.35">
      <c r="A128" s="548"/>
      <c r="B128" s="178"/>
      <c r="C128" s="177"/>
      <c r="D128" s="178"/>
      <c r="E128" s="169"/>
      <c r="F128" s="179"/>
      <c r="G128" s="177"/>
      <c r="H128" s="178"/>
      <c r="I128" s="169"/>
      <c r="J128" s="179"/>
      <c r="K128" s="177"/>
      <c r="L128" s="178"/>
      <c r="M128" s="169"/>
      <c r="N128" s="179"/>
      <c r="O128" s="169"/>
      <c r="P128" s="179"/>
      <c r="Q128" s="169"/>
      <c r="R128" s="179"/>
      <c r="S128" s="177"/>
      <c r="T128" s="178"/>
      <c r="U128" s="169"/>
      <c r="V128" s="179"/>
      <c r="W128" s="177"/>
      <c r="X128" s="178"/>
      <c r="Y128" s="169"/>
      <c r="Z128" s="179"/>
      <c r="AA128" s="169"/>
      <c r="AB128" s="179"/>
      <c r="AC128" s="177"/>
      <c r="AD128" s="178"/>
      <c r="AE128" s="169"/>
      <c r="AF128" s="179"/>
      <c r="AG128" s="169"/>
      <c r="AH128" s="179"/>
      <c r="AI128" s="177"/>
      <c r="AJ128" s="179"/>
      <c r="AK128" s="44"/>
      <c r="AL128" s="179"/>
      <c r="AM128" s="51"/>
    </row>
    <row r="129" spans="1:39" x14ac:dyDescent="0.35">
      <c r="A129" s="548">
        <v>6</v>
      </c>
      <c r="B129" s="178">
        <v>0.157759966234538</v>
      </c>
      <c r="C129" s="177"/>
      <c r="D129" s="178">
        <v>0.16284188520189799</v>
      </c>
      <c r="E129" s="169"/>
      <c r="F129" s="179">
        <v>0.152510866426004</v>
      </c>
      <c r="G129" s="177"/>
      <c r="H129" s="178">
        <v>0.16974391301746</v>
      </c>
      <c r="I129" s="169"/>
      <c r="J129" s="179">
        <v>0.145577203343283</v>
      </c>
      <c r="K129" s="177"/>
      <c r="L129" s="178">
        <v>0.14981334469719701</v>
      </c>
      <c r="M129" s="169"/>
      <c r="N129" s="179">
        <v>0.133227994343671</v>
      </c>
      <c r="O129" s="169"/>
      <c r="P129" s="179">
        <v>0.188179215740781</v>
      </c>
      <c r="Q129" s="169"/>
      <c r="R129" s="179">
        <v>0.19255010756698801</v>
      </c>
      <c r="S129" s="177"/>
      <c r="T129" s="178">
        <v>0.16056155250916601</v>
      </c>
      <c r="U129" s="169"/>
      <c r="V129" s="179">
        <v>0.15708758582733201</v>
      </c>
      <c r="W129" s="177"/>
      <c r="X129" s="178">
        <v>0.14524556478952599</v>
      </c>
      <c r="Y129" s="169"/>
      <c r="Z129" s="179">
        <v>0.157467652810095</v>
      </c>
      <c r="AA129" s="169"/>
      <c r="AB129" s="179">
        <v>0.166248892180898</v>
      </c>
      <c r="AC129" s="177"/>
      <c r="AD129" s="178">
        <v>0.13710871223307999</v>
      </c>
      <c r="AE129" s="169"/>
      <c r="AF129" s="179">
        <v>0.16190953825467599</v>
      </c>
      <c r="AG129" s="169"/>
      <c r="AH129" s="179">
        <v>0.150693663397657</v>
      </c>
      <c r="AI129" s="177"/>
      <c r="AJ129" s="179">
        <v>0.15731144101626199</v>
      </c>
      <c r="AK129" s="44"/>
      <c r="AL129" s="179">
        <v>0.14403790896475399</v>
      </c>
      <c r="AM129" s="51"/>
    </row>
    <row r="130" spans="1:39" x14ac:dyDescent="0.35">
      <c r="A130" s="548"/>
      <c r="B130" s="178"/>
      <c r="C130" s="177"/>
      <c r="D130" s="178"/>
      <c r="E130" s="169"/>
      <c r="F130" s="179"/>
      <c r="G130" s="177"/>
      <c r="H130" s="178"/>
      <c r="I130" s="169"/>
      <c r="J130" s="179"/>
      <c r="K130" s="177"/>
      <c r="L130" s="178"/>
      <c r="M130" s="169"/>
      <c r="N130" s="179"/>
      <c r="O130" s="169"/>
      <c r="P130" s="179"/>
      <c r="Q130" s="169"/>
      <c r="R130" s="179"/>
      <c r="S130" s="177"/>
      <c r="T130" s="178"/>
      <c r="U130" s="169"/>
      <c r="V130" s="179"/>
      <c r="W130" s="177"/>
      <c r="X130" s="178"/>
      <c r="Y130" s="169"/>
      <c r="Z130" s="179"/>
      <c r="AA130" s="169"/>
      <c r="AB130" s="179"/>
      <c r="AC130" s="177"/>
      <c r="AD130" s="178"/>
      <c r="AE130" s="169"/>
      <c r="AF130" s="179"/>
      <c r="AG130" s="169"/>
      <c r="AH130" s="179"/>
      <c r="AI130" s="177"/>
      <c r="AJ130" s="179"/>
      <c r="AK130" s="44"/>
      <c r="AL130" s="179"/>
      <c r="AM130" s="51"/>
    </row>
    <row r="131" spans="1:39" x14ac:dyDescent="0.35">
      <c r="A131" s="548" t="s">
        <v>381</v>
      </c>
      <c r="B131" s="178">
        <v>0.21234560004214501</v>
      </c>
      <c r="C131" s="177"/>
      <c r="D131" s="178">
        <v>0.203294377241374</v>
      </c>
      <c r="E131" s="169"/>
      <c r="F131" s="179">
        <v>0.22169458261657701</v>
      </c>
      <c r="G131" s="177"/>
      <c r="H131" s="178">
        <v>0.22555145334690299</v>
      </c>
      <c r="I131" s="169"/>
      <c r="J131" s="179">
        <v>0.19764717648626201</v>
      </c>
      <c r="K131" s="177"/>
      <c r="L131" s="178">
        <v>0.211395817095446</v>
      </c>
      <c r="M131" s="169"/>
      <c r="N131" s="179">
        <v>0.207016170003266</v>
      </c>
      <c r="O131" s="169"/>
      <c r="P131" s="179">
        <v>0.22606598338466299</v>
      </c>
      <c r="Q131" s="169"/>
      <c r="R131" s="179">
        <v>0.15591742783397</v>
      </c>
      <c r="S131" s="177"/>
      <c r="T131" s="178">
        <v>0.28807212917067498</v>
      </c>
      <c r="U131" s="169"/>
      <c r="V131" s="179">
        <v>0.19723843474701</v>
      </c>
      <c r="W131" s="177"/>
      <c r="X131" s="178">
        <v>0.216980686848323</v>
      </c>
      <c r="Y131" s="169"/>
      <c r="Z131" s="179">
        <v>0.20724235693240001</v>
      </c>
      <c r="AA131" s="169"/>
      <c r="AB131" s="179">
        <v>0.21305145560484101</v>
      </c>
      <c r="AC131" s="177"/>
      <c r="AD131" s="178">
        <v>0.25389697846016002</v>
      </c>
      <c r="AE131" s="169"/>
      <c r="AF131" s="179">
        <v>0.20839037391318799</v>
      </c>
      <c r="AG131" s="169"/>
      <c r="AH131" s="179">
        <v>0.21593134445892301</v>
      </c>
      <c r="AI131" s="177"/>
      <c r="AJ131" s="179">
        <v>0.213319827497648</v>
      </c>
      <c r="AK131" s="44"/>
      <c r="AL131" s="179">
        <v>0.19514871217379101</v>
      </c>
      <c r="AM131" s="51"/>
    </row>
    <row r="132" spans="1:39" ht="15.75" customHeight="1" x14ac:dyDescent="0.35">
      <c r="A132" s="549"/>
      <c r="B132" s="138"/>
      <c r="C132" s="141"/>
      <c r="D132" s="138"/>
      <c r="E132" s="139"/>
      <c r="F132" s="140"/>
      <c r="G132" s="141"/>
      <c r="H132" s="138"/>
      <c r="I132" s="139"/>
      <c r="J132" s="140"/>
      <c r="K132" s="141"/>
      <c r="L132" s="138"/>
      <c r="M132" s="139"/>
      <c r="N132" s="140"/>
      <c r="O132" s="139"/>
      <c r="P132" s="140"/>
      <c r="Q132" s="139"/>
      <c r="R132" s="140"/>
      <c r="S132" s="141"/>
      <c r="T132" s="138"/>
      <c r="U132" s="139"/>
      <c r="V132" s="140"/>
      <c r="W132" s="141"/>
      <c r="X132" s="138"/>
      <c r="Y132" s="139"/>
      <c r="Z132" s="140"/>
      <c r="AA132" s="139"/>
      <c r="AB132" s="140"/>
      <c r="AC132" s="141"/>
      <c r="AD132" s="138"/>
      <c r="AE132" s="139"/>
      <c r="AF132" s="140"/>
      <c r="AG132" s="139"/>
      <c r="AH132" s="140"/>
      <c r="AI132" s="141"/>
      <c r="AJ132" s="140"/>
      <c r="AK132" s="41"/>
      <c r="AL132" s="140"/>
      <c r="AM132" s="52"/>
    </row>
    <row r="133" spans="1:39" x14ac:dyDescent="0.35">
      <c r="A133" s="404"/>
    </row>
    <row r="134" spans="1:39" ht="15.75" customHeight="1" x14ac:dyDescent="0.35"/>
    <row r="135" spans="1:39" ht="91.15" customHeight="1" x14ac:dyDescent="0.35">
      <c r="A135" s="406" t="s">
        <v>366</v>
      </c>
      <c r="B135" s="479" t="s">
        <v>114</v>
      </c>
      <c r="C135" s="466"/>
      <c r="D135" s="485" t="s">
        <v>93</v>
      </c>
      <c r="E135" s="486"/>
      <c r="F135" s="480" t="s">
        <v>115</v>
      </c>
      <c r="G135" s="466"/>
      <c r="H135" s="481" t="s">
        <v>116</v>
      </c>
      <c r="I135" s="482"/>
      <c r="J135" s="482" t="s">
        <v>117</v>
      </c>
      <c r="K135" s="483"/>
      <c r="L135" s="479" t="s">
        <v>118</v>
      </c>
      <c r="M135" s="463"/>
      <c r="N135" s="480" t="s">
        <v>119</v>
      </c>
      <c r="O135" s="463"/>
      <c r="P135" s="480" t="s">
        <v>120</v>
      </c>
      <c r="Q135" s="463"/>
      <c r="R135" s="480" t="s">
        <v>121</v>
      </c>
      <c r="S135" s="466"/>
      <c r="T135" s="479" t="s">
        <v>122</v>
      </c>
      <c r="U135" s="463"/>
      <c r="V135" s="480" t="s">
        <v>123</v>
      </c>
      <c r="W135" s="466"/>
      <c r="X135" s="479" t="s">
        <v>124</v>
      </c>
      <c r="Y135" s="463"/>
      <c r="Z135" s="480" t="s">
        <v>125</v>
      </c>
      <c r="AA135" s="463"/>
      <c r="AB135" s="480" t="s">
        <v>126</v>
      </c>
      <c r="AC135" s="466"/>
      <c r="AD135" s="479" t="s">
        <v>127</v>
      </c>
      <c r="AE135" s="463"/>
      <c r="AF135" s="480" t="s">
        <v>128</v>
      </c>
      <c r="AG135" s="463"/>
      <c r="AH135" s="480" t="s">
        <v>129</v>
      </c>
      <c r="AI135" s="464"/>
      <c r="AJ135" s="467" t="s">
        <v>298</v>
      </c>
      <c r="AK135" s="468"/>
      <c r="AL135" s="468" t="s">
        <v>299</v>
      </c>
      <c r="AM135" s="469"/>
    </row>
    <row r="136" spans="1:39" ht="15.75" customHeight="1" x14ac:dyDescent="0.35">
      <c r="A136" s="244"/>
      <c r="B136" s="368"/>
      <c r="C136" s="112"/>
      <c r="D136" s="372" t="s">
        <v>130</v>
      </c>
      <c r="E136" s="219"/>
      <c r="F136" s="373" t="s">
        <v>131</v>
      </c>
      <c r="G136" s="112"/>
      <c r="H136" s="372" t="s">
        <v>130</v>
      </c>
      <c r="I136" s="219"/>
      <c r="J136" s="373" t="s">
        <v>131</v>
      </c>
      <c r="K136" s="220"/>
      <c r="L136" s="368" t="s">
        <v>132</v>
      </c>
      <c r="M136" s="113"/>
      <c r="N136" s="373" t="s">
        <v>131</v>
      </c>
      <c r="O136" s="113"/>
      <c r="P136" s="373" t="s">
        <v>133</v>
      </c>
      <c r="Q136" s="113"/>
      <c r="R136" s="373" t="s">
        <v>134</v>
      </c>
      <c r="S136" s="112"/>
      <c r="T136" s="368" t="s">
        <v>132</v>
      </c>
      <c r="U136" s="113"/>
      <c r="V136" s="373" t="s">
        <v>131</v>
      </c>
      <c r="W136" s="112"/>
      <c r="X136" s="368" t="s">
        <v>132</v>
      </c>
      <c r="Y136" s="113"/>
      <c r="Z136" s="373" t="s">
        <v>131</v>
      </c>
      <c r="AA136" s="113"/>
      <c r="AB136" s="373" t="s">
        <v>133</v>
      </c>
      <c r="AC136" s="112"/>
      <c r="AD136" s="368" t="s">
        <v>132</v>
      </c>
      <c r="AE136" s="113"/>
      <c r="AF136" s="373" t="s">
        <v>131</v>
      </c>
      <c r="AG136" s="113"/>
      <c r="AH136" s="373" t="s">
        <v>133</v>
      </c>
      <c r="AI136" s="118"/>
      <c r="AJ136" s="373" t="s">
        <v>132</v>
      </c>
      <c r="AK136" s="121"/>
      <c r="AL136" s="373" t="s">
        <v>131</v>
      </c>
      <c r="AM136" s="122"/>
    </row>
    <row r="137" spans="1:39" x14ac:dyDescent="0.35">
      <c r="A137" s="246"/>
      <c r="B137" s="226" t="s">
        <v>135</v>
      </c>
      <c r="C137" s="228" t="s">
        <v>136</v>
      </c>
      <c r="D137" s="226" t="s">
        <v>135</v>
      </c>
      <c r="E137" s="227" t="s">
        <v>136</v>
      </c>
      <c r="F137" s="227" t="s">
        <v>135</v>
      </c>
      <c r="G137" s="228" t="s">
        <v>136</v>
      </c>
      <c r="H137" s="226" t="s">
        <v>135</v>
      </c>
      <c r="I137" s="227" t="s">
        <v>136</v>
      </c>
      <c r="J137" s="227" t="s">
        <v>135</v>
      </c>
      <c r="K137" s="228" t="s">
        <v>136</v>
      </c>
      <c r="L137" s="226" t="s">
        <v>135</v>
      </c>
      <c r="M137" s="227" t="s">
        <v>136</v>
      </c>
      <c r="N137" s="227" t="s">
        <v>135</v>
      </c>
      <c r="O137" s="227" t="s">
        <v>136</v>
      </c>
      <c r="P137" s="227" t="s">
        <v>135</v>
      </c>
      <c r="Q137" s="227" t="s">
        <v>136</v>
      </c>
      <c r="R137" s="227" t="s">
        <v>135</v>
      </c>
      <c r="S137" s="228" t="s">
        <v>136</v>
      </c>
      <c r="T137" s="226" t="s">
        <v>135</v>
      </c>
      <c r="U137" s="227" t="s">
        <v>136</v>
      </c>
      <c r="V137" s="227" t="s">
        <v>135</v>
      </c>
      <c r="W137" s="228" t="s">
        <v>136</v>
      </c>
      <c r="X137" s="226" t="s">
        <v>135</v>
      </c>
      <c r="Y137" s="227" t="s">
        <v>136</v>
      </c>
      <c r="Z137" s="227" t="s">
        <v>135</v>
      </c>
      <c r="AA137" s="227" t="s">
        <v>136</v>
      </c>
      <c r="AB137" s="227" t="s">
        <v>135</v>
      </c>
      <c r="AC137" s="228" t="s">
        <v>136</v>
      </c>
      <c r="AD137" s="226" t="s">
        <v>135</v>
      </c>
      <c r="AE137" s="227" t="s">
        <v>136</v>
      </c>
      <c r="AF137" s="227" t="s">
        <v>135</v>
      </c>
      <c r="AG137" s="227" t="s">
        <v>136</v>
      </c>
      <c r="AH137" s="227" t="s">
        <v>135</v>
      </c>
      <c r="AI137" s="228" t="s">
        <v>136</v>
      </c>
      <c r="AJ137" s="227" t="s">
        <v>135</v>
      </c>
      <c r="AK137" s="227" t="s">
        <v>136</v>
      </c>
      <c r="AL137" s="227" t="s">
        <v>135</v>
      </c>
      <c r="AM137" s="228" t="s">
        <v>136</v>
      </c>
    </row>
    <row r="138" spans="1:39" ht="15.75" customHeight="1" x14ac:dyDescent="0.35">
      <c r="A138" s="108" t="s">
        <v>65</v>
      </c>
      <c r="B138" s="151">
        <v>3984</v>
      </c>
      <c r="C138" s="152"/>
      <c r="D138" s="151">
        <v>1944</v>
      </c>
      <c r="E138" s="153"/>
      <c r="F138" s="153">
        <v>2040</v>
      </c>
      <c r="G138" s="152"/>
      <c r="H138" s="151">
        <v>2081</v>
      </c>
      <c r="I138" s="153"/>
      <c r="J138" s="153">
        <v>1895</v>
      </c>
      <c r="K138" s="152"/>
      <c r="L138" s="151">
        <v>2350</v>
      </c>
      <c r="M138" s="153"/>
      <c r="N138" s="153">
        <v>431</v>
      </c>
      <c r="O138" s="153"/>
      <c r="P138" s="153">
        <v>634</v>
      </c>
      <c r="Q138" s="153"/>
      <c r="R138" s="153">
        <v>492</v>
      </c>
      <c r="S138" s="152"/>
      <c r="T138" s="151">
        <v>615</v>
      </c>
      <c r="U138" s="153"/>
      <c r="V138" s="153">
        <v>3281</v>
      </c>
      <c r="W138" s="152"/>
      <c r="X138" s="151">
        <v>1069</v>
      </c>
      <c r="Y138" s="153"/>
      <c r="Z138" s="153">
        <v>1258</v>
      </c>
      <c r="AA138" s="153"/>
      <c r="AB138" s="153">
        <v>1657</v>
      </c>
      <c r="AC138" s="152"/>
      <c r="AD138" s="151">
        <v>290</v>
      </c>
      <c r="AE138" s="153"/>
      <c r="AF138" s="153">
        <v>1918</v>
      </c>
      <c r="AG138" s="153"/>
      <c r="AH138" s="153">
        <v>1596</v>
      </c>
      <c r="AI138" s="152"/>
      <c r="AJ138" s="123">
        <v>3442</v>
      </c>
      <c r="AK138" s="153"/>
      <c r="AL138" s="124">
        <v>327</v>
      </c>
      <c r="AM138" s="152"/>
    </row>
    <row r="139" spans="1:39" x14ac:dyDescent="0.35">
      <c r="A139" s="547" t="s">
        <v>324</v>
      </c>
      <c r="B139" s="150">
        <v>4.4579989568197904E-3</v>
      </c>
      <c r="C139" s="135"/>
      <c r="D139" s="150">
        <v>4.3991035054475602E-3</v>
      </c>
      <c r="E139" s="136"/>
      <c r="F139" s="149">
        <v>4.5188319028992398E-3</v>
      </c>
      <c r="G139" s="135"/>
      <c r="H139" s="150">
        <v>5.4918532543105298E-3</v>
      </c>
      <c r="I139" s="136"/>
      <c r="J139" s="149">
        <v>3.38667695265739E-3</v>
      </c>
      <c r="K139" s="135"/>
      <c r="L139" s="150">
        <v>4.0921951679765102E-3</v>
      </c>
      <c r="M139" s="136"/>
      <c r="N139" s="149">
        <v>1.1168960387908501E-2</v>
      </c>
      <c r="O139" s="136"/>
      <c r="P139" s="149">
        <v>4.9392193068876497E-3</v>
      </c>
      <c r="Q139" s="136"/>
      <c r="R139" s="149">
        <v>2.4863518713532798E-3</v>
      </c>
      <c r="S139" s="135"/>
      <c r="T139" s="150">
        <v>5.6158195011676596E-3</v>
      </c>
      <c r="U139" s="136"/>
      <c r="V139" s="149">
        <v>4.0045249409104101E-3</v>
      </c>
      <c r="W139" s="135"/>
      <c r="X139" s="150">
        <v>3.85030013762312E-3</v>
      </c>
      <c r="Y139" s="136"/>
      <c r="Z139" s="149">
        <v>5.0838687878252504E-3</v>
      </c>
      <c r="AA139" s="136"/>
      <c r="AB139" s="149">
        <v>4.3973752861087697E-3</v>
      </c>
      <c r="AC139" s="135"/>
      <c r="AD139" s="150"/>
      <c r="AE139" s="136"/>
      <c r="AF139" s="149">
        <v>5.0936537606582804E-3</v>
      </c>
      <c r="AG139" s="136"/>
      <c r="AH139" s="149">
        <v>5.10726668890209E-3</v>
      </c>
      <c r="AI139" s="135"/>
      <c r="AJ139" s="149">
        <v>4.9425773788910601E-3</v>
      </c>
      <c r="AK139" s="144"/>
      <c r="AL139" s="149"/>
      <c r="AM139" s="137"/>
    </row>
    <row r="140" spans="1:39" x14ac:dyDescent="0.35">
      <c r="A140" s="548"/>
      <c r="B140" s="407"/>
      <c r="C140" s="408"/>
      <c r="D140" s="407"/>
      <c r="G140" s="408"/>
      <c r="H140" s="407"/>
      <c r="K140" s="408"/>
      <c r="L140" s="407"/>
      <c r="N140" s="405"/>
      <c r="S140" s="408"/>
      <c r="T140" s="407"/>
      <c r="X140" s="407"/>
      <c r="AC140" s="408"/>
      <c r="AJ140" s="407"/>
      <c r="AM140" s="412"/>
    </row>
    <row r="141" spans="1:39" x14ac:dyDescent="0.35">
      <c r="A141" s="548" t="s">
        <v>325</v>
      </c>
      <c r="B141" s="178">
        <v>1.0076679630350501E-2</v>
      </c>
      <c r="C141" s="177"/>
      <c r="D141" s="178">
        <v>9.9631515680594796E-3</v>
      </c>
      <c r="E141" s="169"/>
      <c r="F141" s="179">
        <v>1.0193942446594099E-2</v>
      </c>
      <c r="G141" s="177"/>
      <c r="H141" s="178">
        <v>1.1123024672889699E-2</v>
      </c>
      <c r="I141" s="169"/>
      <c r="J141" s="179">
        <v>9.0108060861550307E-3</v>
      </c>
      <c r="K141" s="177"/>
      <c r="L141" s="178">
        <v>9.5049797090592802E-3</v>
      </c>
      <c r="M141" s="169"/>
      <c r="N141" s="179">
        <v>1.0443664452456E-2</v>
      </c>
      <c r="O141" s="169"/>
      <c r="P141" s="179">
        <v>1.04612455749567E-2</v>
      </c>
      <c r="Q141" s="169"/>
      <c r="R141" s="179">
        <v>1.7304904502910799E-2</v>
      </c>
      <c r="S141" s="177"/>
      <c r="T141" s="178">
        <v>1.3761507932671099E-2</v>
      </c>
      <c r="U141" s="169"/>
      <c r="V141" s="179">
        <v>9.4583994227815608E-3</v>
      </c>
      <c r="W141" s="177"/>
      <c r="X141" s="178">
        <v>9.2076298046027197E-3</v>
      </c>
      <c r="Y141" s="169"/>
      <c r="Z141" s="179">
        <v>9.1788918424414792E-3</v>
      </c>
      <c r="AA141" s="169"/>
      <c r="AB141" s="179">
        <v>1.1314426046405699E-2</v>
      </c>
      <c r="AC141" s="177"/>
      <c r="AD141" s="178">
        <v>5.87812104075007E-3</v>
      </c>
      <c r="AE141" s="169"/>
      <c r="AF141" s="179">
        <v>1.1819982588098601E-2</v>
      </c>
      <c r="AG141" s="169"/>
      <c r="AH141" s="179">
        <v>9.09486322726079E-3</v>
      </c>
      <c r="AI141" s="177"/>
      <c r="AJ141" s="179">
        <v>9.4127775118870802E-3</v>
      </c>
      <c r="AK141" s="44"/>
      <c r="AL141" s="179">
        <v>1.3323993459326699E-2</v>
      </c>
      <c r="AM141" s="51"/>
    </row>
    <row r="142" spans="1:39" x14ac:dyDescent="0.35">
      <c r="A142" s="548"/>
      <c r="B142" s="178"/>
      <c r="C142" s="177"/>
      <c r="D142" s="178"/>
      <c r="E142" s="169"/>
      <c r="F142" s="179"/>
      <c r="G142" s="177"/>
      <c r="H142" s="178"/>
      <c r="I142" s="169"/>
      <c r="J142" s="179"/>
      <c r="K142" s="177"/>
      <c r="L142" s="178"/>
      <c r="M142" s="169"/>
      <c r="N142" s="179"/>
      <c r="O142" s="169"/>
      <c r="P142" s="179"/>
      <c r="Q142" s="169"/>
      <c r="R142" s="179"/>
      <c r="S142" s="177"/>
      <c r="T142" s="178"/>
      <c r="U142" s="169"/>
      <c r="V142" s="179"/>
      <c r="W142" s="177"/>
      <c r="X142" s="178"/>
      <c r="Y142" s="169"/>
      <c r="Z142" s="179"/>
      <c r="AA142" s="169"/>
      <c r="AB142" s="179"/>
      <c r="AC142" s="177"/>
      <c r="AD142" s="178"/>
      <c r="AE142" s="169"/>
      <c r="AF142" s="179"/>
      <c r="AG142" s="169"/>
      <c r="AH142" s="179"/>
      <c r="AI142" s="177"/>
      <c r="AJ142" s="179"/>
      <c r="AK142" s="44"/>
      <c r="AL142" s="179"/>
      <c r="AM142" s="51"/>
    </row>
    <row r="143" spans="1:39" x14ac:dyDescent="0.35">
      <c r="A143" s="548" t="s">
        <v>326</v>
      </c>
      <c r="B143" s="178">
        <v>1.6609565617134801E-3</v>
      </c>
      <c r="C143" s="177"/>
      <c r="D143" s="178">
        <v>2.48441709143323E-3</v>
      </c>
      <c r="E143" s="169"/>
      <c r="F143" s="179">
        <v>8.1040649654132298E-4</v>
      </c>
      <c r="G143" s="177"/>
      <c r="H143" s="178">
        <v>9.0535116368713696E-4</v>
      </c>
      <c r="I143" s="169"/>
      <c r="J143" s="179">
        <v>2.4602035961793101E-3</v>
      </c>
      <c r="K143" s="177"/>
      <c r="L143" s="178">
        <v>2.1068866034775701E-3</v>
      </c>
      <c r="M143" s="169"/>
      <c r="N143" s="179">
        <v>1.76064432975577E-3</v>
      </c>
      <c r="O143" s="169"/>
      <c r="P143" s="179"/>
      <c r="Q143" s="169"/>
      <c r="R143" s="179"/>
      <c r="S143" s="177"/>
      <c r="T143" s="178">
        <v>1.85576768895568E-3</v>
      </c>
      <c r="U143" s="169"/>
      <c r="V143" s="179">
        <v>1.6722690882736699E-3</v>
      </c>
      <c r="W143" s="177"/>
      <c r="X143" s="178">
        <v>1.2713370531252099E-3</v>
      </c>
      <c r="Y143" s="169"/>
      <c r="Z143" s="179">
        <v>2.7536507557355001E-3</v>
      </c>
      <c r="AA143" s="169"/>
      <c r="AB143" s="179">
        <v>1.11130077319541E-3</v>
      </c>
      <c r="AC143" s="177"/>
      <c r="AD143" s="178"/>
      <c r="AE143" s="169"/>
      <c r="AF143" s="179">
        <v>5.8501645115211799E-4</v>
      </c>
      <c r="AG143" s="169"/>
      <c r="AH143" s="179">
        <v>2.90833908361284E-3</v>
      </c>
      <c r="AI143" s="177"/>
      <c r="AJ143" s="179">
        <v>1.9704907902076498E-3</v>
      </c>
      <c r="AK143" s="44"/>
      <c r="AL143" s="179"/>
      <c r="AM143" s="51"/>
    </row>
    <row r="144" spans="1:39" x14ac:dyDescent="0.35">
      <c r="A144" s="548"/>
      <c r="B144" s="178"/>
      <c r="C144" s="177"/>
      <c r="D144" s="178"/>
      <c r="E144" s="169"/>
      <c r="F144" s="179"/>
      <c r="G144" s="177"/>
      <c r="H144" s="178"/>
      <c r="I144" s="169"/>
      <c r="J144" s="179"/>
      <c r="K144" s="177"/>
      <c r="L144" s="178"/>
      <c r="M144" s="169"/>
      <c r="N144" s="179"/>
      <c r="O144" s="169"/>
      <c r="P144" s="179"/>
      <c r="Q144" s="169"/>
      <c r="R144" s="179"/>
      <c r="S144" s="177"/>
      <c r="T144" s="178"/>
      <c r="U144" s="169"/>
      <c r="V144" s="179"/>
      <c r="W144" s="177"/>
      <c r="X144" s="178"/>
      <c r="Y144" s="169"/>
      <c r="Z144" s="179"/>
      <c r="AA144" s="169"/>
      <c r="AB144" s="179"/>
      <c r="AC144" s="177"/>
      <c r="AD144" s="178"/>
      <c r="AE144" s="169"/>
      <c r="AF144" s="179"/>
      <c r="AG144" s="169"/>
      <c r="AH144" s="179"/>
      <c r="AI144" s="177"/>
      <c r="AJ144" s="179"/>
      <c r="AK144" s="44"/>
      <c r="AL144" s="179"/>
      <c r="AM144" s="51"/>
    </row>
    <row r="145" spans="1:39" x14ac:dyDescent="0.35">
      <c r="A145" s="548" t="s">
        <v>327</v>
      </c>
      <c r="B145" s="178">
        <v>7.6522695110869902E-3</v>
      </c>
      <c r="C145" s="177"/>
      <c r="D145" s="178">
        <v>7.9191970850781297E-3</v>
      </c>
      <c r="E145" s="169"/>
      <c r="F145" s="179">
        <v>7.3765607706429504E-3</v>
      </c>
      <c r="G145" s="177"/>
      <c r="H145" s="178">
        <v>9.1382656711818597E-3</v>
      </c>
      <c r="I145" s="169"/>
      <c r="J145" s="179">
        <v>6.1165331851199796E-3</v>
      </c>
      <c r="K145" s="177"/>
      <c r="L145" s="178">
        <v>7.8296328665838407E-3</v>
      </c>
      <c r="M145" s="169"/>
      <c r="N145" s="179">
        <v>5.7667165137592997E-3</v>
      </c>
      <c r="O145" s="169"/>
      <c r="P145" s="179">
        <v>4.3787190419907404E-3</v>
      </c>
      <c r="Q145" s="169"/>
      <c r="R145" s="179">
        <v>1.1813177848999899E-2</v>
      </c>
      <c r="S145" s="177"/>
      <c r="T145" s="178">
        <v>1.08381534577858E-2</v>
      </c>
      <c r="U145" s="169"/>
      <c r="V145" s="179">
        <v>7.2690364152257899E-3</v>
      </c>
      <c r="W145" s="177"/>
      <c r="X145" s="178">
        <v>9.5794783887179803E-3</v>
      </c>
      <c r="Y145" s="169"/>
      <c r="Z145" s="179">
        <v>6.7311527243048104E-3</v>
      </c>
      <c r="AA145" s="169"/>
      <c r="AB145" s="179">
        <v>7.0587084110204897E-3</v>
      </c>
      <c r="AC145" s="177"/>
      <c r="AD145" s="178">
        <v>1.19254767297306E-2</v>
      </c>
      <c r="AE145" s="169"/>
      <c r="AF145" s="179">
        <v>6.8129233129762597E-3</v>
      </c>
      <c r="AG145" s="169"/>
      <c r="AH145" s="179">
        <v>7.2275533899888297E-3</v>
      </c>
      <c r="AI145" s="177"/>
      <c r="AJ145" s="179">
        <v>7.4311184499776797E-3</v>
      </c>
      <c r="AK145" s="44"/>
      <c r="AL145" s="179">
        <v>3.4049303410729902E-3</v>
      </c>
      <c r="AM145" s="51"/>
    </row>
    <row r="146" spans="1:39" x14ac:dyDescent="0.35">
      <c r="A146" s="548"/>
      <c r="B146" s="178"/>
      <c r="C146" s="177"/>
      <c r="D146" s="178"/>
      <c r="E146" s="169"/>
      <c r="F146" s="179"/>
      <c r="G146" s="177"/>
      <c r="H146" s="178"/>
      <c r="I146" s="169"/>
      <c r="J146" s="179"/>
      <c r="K146" s="177"/>
      <c r="L146" s="178"/>
      <c r="M146" s="169"/>
      <c r="N146" s="179"/>
      <c r="O146" s="169"/>
      <c r="P146" s="179"/>
      <c r="Q146" s="169"/>
      <c r="R146" s="179"/>
      <c r="S146" s="177"/>
      <c r="T146" s="178"/>
      <c r="U146" s="169"/>
      <c r="V146" s="179"/>
      <c r="W146" s="177"/>
      <c r="X146" s="178"/>
      <c r="Y146" s="169"/>
      <c r="Z146" s="179"/>
      <c r="AA146" s="169"/>
      <c r="AB146" s="179"/>
      <c r="AC146" s="177"/>
      <c r="AD146" s="178"/>
      <c r="AE146" s="169"/>
      <c r="AF146" s="179"/>
      <c r="AG146" s="169"/>
      <c r="AH146" s="179"/>
      <c r="AI146" s="177"/>
      <c r="AJ146" s="179"/>
      <c r="AK146" s="44"/>
      <c r="AL146" s="179"/>
      <c r="AM146" s="51"/>
    </row>
    <row r="147" spans="1:39" x14ac:dyDescent="0.35">
      <c r="A147" s="548" t="s">
        <v>328</v>
      </c>
      <c r="B147" s="178">
        <v>1.7743817615202401E-3</v>
      </c>
      <c r="C147" s="177"/>
      <c r="D147" s="178">
        <v>2.3027964153911999E-3</v>
      </c>
      <c r="E147" s="169"/>
      <c r="F147" s="179">
        <v>1.22858375169841E-3</v>
      </c>
      <c r="G147" s="177"/>
      <c r="H147" s="178">
        <v>6.6686564129895404E-4</v>
      </c>
      <c r="I147" s="169"/>
      <c r="J147" s="179">
        <v>2.9436831156299001E-3</v>
      </c>
      <c r="K147" s="177"/>
      <c r="L147" s="178">
        <v>1.99449255998749E-3</v>
      </c>
      <c r="M147" s="169"/>
      <c r="N147" s="179">
        <v>2.5561648182004701E-3</v>
      </c>
      <c r="O147" s="169"/>
      <c r="P147" s="179"/>
      <c r="Q147" s="169"/>
      <c r="R147" s="179">
        <v>2.4431197894869399E-3</v>
      </c>
      <c r="S147" s="177"/>
      <c r="T147" s="178">
        <v>1.8569372830047101E-3</v>
      </c>
      <c r="U147" s="169"/>
      <c r="V147" s="179">
        <v>1.8103539283010101E-3</v>
      </c>
      <c r="W147" s="177"/>
      <c r="X147" s="178"/>
      <c r="Y147" s="169"/>
      <c r="Z147" s="179">
        <v>3.32903351683452E-3</v>
      </c>
      <c r="AA147" s="169"/>
      <c r="AB147" s="179">
        <v>1.7988905495725999E-3</v>
      </c>
      <c r="AC147" s="177"/>
      <c r="AD147" s="178"/>
      <c r="AE147" s="169"/>
      <c r="AF147" s="179">
        <v>2.4824540457637299E-3</v>
      </c>
      <c r="AG147" s="169"/>
      <c r="AH147" s="179">
        <v>1.4705124347030799E-3</v>
      </c>
      <c r="AI147" s="177"/>
      <c r="AJ147" s="179">
        <v>1.7613429040301001E-3</v>
      </c>
      <c r="AK147" s="44"/>
      <c r="AL147" s="179">
        <v>2.7700651065531898E-3</v>
      </c>
      <c r="AM147" s="51"/>
    </row>
    <row r="148" spans="1:39" x14ac:dyDescent="0.35">
      <c r="A148" s="548"/>
      <c r="B148" s="178"/>
      <c r="C148" s="177"/>
      <c r="D148" s="178"/>
      <c r="E148" s="169"/>
      <c r="F148" s="179"/>
      <c r="G148" s="177"/>
      <c r="H148" s="178"/>
      <c r="I148" s="169"/>
      <c r="J148" s="179"/>
      <c r="K148" s="177"/>
      <c r="L148" s="178"/>
      <c r="M148" s="169"/>
      <c r="N148" s="179"/>
      <c r="O148" s="169"/>
      <c r="P148" s="179"/>
      <c r="Q148" s="169"/>
      <c r="R148" s="179"/>
      <c r="S148" s="177"/>
      <c r="T148" s="178"/>
      <c r="U148" s="169"/>
      <c r="V148" s="179"/>
      <c r="W148" s="177"/>
      <c r="X148" s="178"/>
      <c r="Y148" s="169"/>
      <c r="Z148" s="179"/>
      <c r="AA148" s="169"/>
      <c r="AB148" s="179"/>
      <c r="AC148" s="177"/>
      <c r="AD148" s="178"/>
      <c r="AE148" s="169"/>
      <c r="AF148" s="179"/>
      <c r="AG148" s="169"/>
      <c r="AH148" s="179"/>
      <c r="AI148" s="177"/>
      <c r="AJ148" s="179"/>
      <c r="AK148" s="44"/>
      <c r="AL148" s="179"/>
      <c r="AM148" s="51"/>
    </row>
    <row r="149" spans="1:39" x14ac:dyDescent="0.35">
      <c r="A149" s="548" t="s">
        <v>329</v>
      </c>
      <c r="B149" s="178">
        <v>3.9139153772622904E-3</v>
      </c>
      <c r="C149" s="177"/>
      <c r="D149" s="178">
        <v>4.9339326094876698E-3</v>
      </c>
      <c r="E149" s="169"/>
      <c r="F149" s="179">
        <v>2.8603424468860101E-3</v>
      </c>
      <c r="G149" s="177"/>
      <c r="H149" s="178">
        <v>4.1473778597833503E-3</v>
      </c>
      <c r="I149" s="169"/>
      <c r="J149" s="179">
        <v>3.6816004699244602E-3</v>
      </c>
      <c r="K149" s="177"/>
      <c r="L149" s="178">
        <v>3.6366856899178301E-3</v>
      </c>
      <c r="M149" s="169"/>
      <c r="N149" s="179">
        <v>1.68222394200866E-2</v>
      </c>
      <c r="O149" s="169"/>
      <c r="P149" s="179">
        <v>7.8293930505024599E-4</v>
      </c>
      <c r="Q149" s="169"/>
      <c r="R149" s="179">
        <v>1.6185670692445799E-3</v>
      </c>
      <c r="S149" s="177"/>
      <c r="T149" s="178">
        <v>1.6336622616837501E-3</v>
      </c>
      <c r="U149" s="169"/>
      <c r="V149" s="179">
        <v>4.2509807273613401E-3</v>
      </c>
      <c r="W149" s="177"/>
      <c r="X149" s="178">
        <v>3.79290439765904E-3</v>
      </c>
      <c r="Y149" s="169"/>
      <c r="Z149" s="179">
        <v>4.2420758705332502E-3</v>
      </c>
      <c r="AA149" s="169"/>
      <c r="AB149" s="179">
        <v>3.7514854539701299E-3</v>
      </c>
      <c r="AC149" s="177"/>
      <c r="AD149" s="178">
        <v>2.1811666761423301E-3</v>
      </c>
      <c r="AE149" s="169"/>
      <c r="AF149" s="179">
        <v>3.0514739837702301E-3</v>
      </c>
      <c r="AG149" s="169"/>
      <c r="AH149" s="179">
        <v>5.7971808308829196E-3</v>
      </c>
      <c r="AI149" s="177"/>
      <c r="AJ149" s="179">
        <v>3.2870586509517298E-3</v>
      </c>
      <c r="AK149" s="44"/>
      <c r="AL149" s="179">
        <v>7.9594712639928806E-3</v>
      </c>
      <c r="AM149" s="51"/>
    </row>
    <row r="150" spans="1:39" x14ac:dyDescent="0.35">
      <c r="A150" s="548"/>
      <c r="B150" s="178"/>
      <c r="C150" s="177"/>
      <c r="D150" s="178"/>
      <c r="E150" s="169"/>
      <c r="F150" s="179"/>
      <c r="G150" s="177"/>
      <c r="H150" s="178"/>
      <c r="I150" s="169"/>
      <c r="J150" s="179"/>
      <c r="K150" s="177"/>
      <c r="L150" s="178"/>
      <c r="M150" s="169"/>
      <c r="N150" s="179"/>
      <c r="O150" s="169"/>
      <c r="P150" s="179"/>
      <c r="Q150" s="169"/>
      <c r="R150" s="179"/>
      <c r="S150" s="177"/>
      <c r="T150" s="178"/>
      <c r="U150" s="169"/>
      <c r="V150" s="179"/>
      <c r="W150" s="177"/>
      <c r="X150" s="178"/>
      <c r="Y150" s="169"/>
      <c r="Z150" s="179"/>
      <c r="AA150" s="169"/>
      <c r="AB150" s="179"/>
      <c r="AC150" s="177"/>
      <c r="AD150" s="178"/>
      <c r="AE150" s="169"/>
      <c r="AF150" s="179"/>
      <c r="AG150" s="169"/>
      <c r="AH150" s="179"/>
      <c r="AI150" s="177"/>
      <c r="AJ150" s="179"/>
      <c r="AK150" s="44"/>
      <c r="AL150" s="179"/>
      <c r="AM150" s="51"/>
    </row>
    <row r="151" spans="1:39" x14ac:dyDescent="0.35">
      <c r="A151" s="548" t="s">
        <v>330</v>
      </c>
      <c r="B151" s="178">
        <v>9.2989130709181798E-4</v>
      </c>
      <c r="C151" s="177"/>
      <c r="D151" s="178"/>
      <c r="E151" s="169"/>
      <c r="F151" s="179">
        <v>1.89037342287599E-3</v>
      </c>
      <c r="G151" s="177"/>
      <c r="H151" s="178">
        <v>1.12177086928076E-3</v>
      </c>
      <c r="I151" s="169"/>
      <c r="J151" s="179">
        <v>7.3139665146181303E-4</v>
      </c>
      <c r="K151" s="177"/>
      <c r="L151" s="178">
        <v>1.26247972892414E-3</v>
      </c>
      <c r="M151" s="169"/>
      <c r="N151" s="179"/>
      <c r="O151" s="169"/>
      <c r="P151" s="179"/>
      <c r="Q151" s="169"/>
      <c r="R151" s="179"/>
      <c r="S151" s="177"/>
      <c r="T151" s="178">
        <v>2.4319753563477198E-3</v>
      </c>
      <c r="U151" s="169"/>
      <c r="V151" s="179">
        <v>6.7120840146830301E-4</v>
      </c>
      <c r="W151" s="177"/>
      <c r="X151" s="178">
        <v>1.2927745761309999E-3</v>
      </c>
      <c r="Y151" s="169"/>
      <c r="Z151" s="179">
        <v>1.2326019590087999E-3</v>
      </c>
      <c r="AA151" s="169"/>
      <c r="AB151" s="179">
        <v>4.6637111138216498E-4</v>
      </c>
      <c r="AC151" s="177"/>
      <c r="AD151" s="178"/>
      <c r="AE151" s="169"/>
      <c r="AF151" s="179">
        <v>1.13931165881254E-3</v>
      </c>
      <c r="AG151" s="169"/>
      <c r="AH151" s="179">
        <v>9.7038935620271695E-4</v>
      </c>
      <c r="AI151" s="177"/>
      <c r="AJ151" s="179">
        <v>6.5303703136164199E-4</v>
      </c>
      <c r="AK151" s="44"/>
      <c r="AL151" s="179"/>
      <c r="AM151" s="51"/>
    </row>
    <row r="152" spans="1:39" x14ac:dyDescent="0.35">
      <c r="A152" s="548"/>
      <c r="B152" s="178"/>
      <c r="C152" s="177"/>
      <c r="D152" s="178"/>
      <c r="E152" s="169"/>
      <c r="F152" s="179"/>
      <c r="G152" s="177"/>
      <c r="H152" s="178"/>
      <c r="I152" s="169"/>
      <c r="J152" s="179"/>
      <c r="K152" s="177"/>
      <c r="L152" s="178"/>
      <c r="M152" s="169"/>
      <c r="N152" s="179"/>
      <c r="O152" s="169"/>
      <c r="P152" s="179"/>
      <c r="Q152" s="169"/>
      <c r="R152" s="179"/>
      <c r="S152" s="177"/>
      <c r="T152" s="178"/>
      <c r="U152" s="169"/>
      <c r="V152" s="179"/>
      <c r="W152" s="177"/>
      <c r="X152" s="178"/>
      <c r="Y152" s="169"/>
      <c r="Z152" s="179"/>
      <c r="AA152" s="169"/>
      <c r="AB152" s="179"/>
      <c r="AC152" s="177"/>
      <c r="AD152" s="178"/>
      <c r="AE152" s="169"/>
      <c r="AF152" s="179"/>
      <c r="AG152" s="169"/>
      <c r="AH152" s="179"/>
      <c r="AI152" s="177"/>
      <c r="AJ152" s="179"/>
      <c r="AK152" s="44"/>
      <c r="AL152" s="179"/>
      <c r="AM152" s="51"/>
    </row>
    <row r="153" spans="1:39" x14ac:dyDescent="0.35">
      <c r="A153" s="548" t="s">
        <v>331</v>
      </c>
      <c r="B153" s="178">
        <v>2.5834148869428898E-3</v>
      </c>
      <c r="C153" s="177"/>
      <c r="D153" s="178">
        <v>3.2210409086860202E-3</v>
      </c>
      <c r="E153" s="169"/>
      <c r="F153" s="179">
        <v>1.92481276240189E-3</v>
      </c>
      <c r="G153" s="177"/>
      <c r="H153" s="178">
        <v>1.03642206637348E-3</v>
      </c>
      <c r="I153" s="169"/>
      <c r="J153" s="179">
        <v>4.2170569348896599E-3</v>
      </c>
      <c r="K153" s="177"/>
      <c r="L153" s="178">
        <v>3.3456982048074E-3</v>
      </c>
      <c r="M153" s="169"/>
      <c r="N153" s="179">
        <v>1.9220093194438001E-3</v>
      </c>
      <c r="O153" s="169"/>
      <c r="P153" s="179"/>
      <c r="Q153" s="169"/>
      <c r="R153" s="179"/>
      <c r="S153" s="177"/>
      <c r="T153" s="178"/>
      <c r="U153" s="169"/>
      <c r="V153" s="179">
        <v>3.1501400861656298E-3</v>
      </c>
      <c r="W153" s="177"/>
      <c r="X153" s="178">
        <v>1.92441747355944E-3</v>
      </c>
      <c r="Y153" s="169"/>
      <c r="Z153" s="179">
        <v>4.2543344167496897E-3</v>
      </c>
      <c r="AA153" s="169"/>
      <c r="AB153" s="179">
        <v>1.78467653503785E-3</v>
      </c>
      <c r="AC153" s="177"/>
      <c r="AD153" s="178">
        <v>1.5032618788906301E-3</v>
      </c>
      <c r="AE153" s="169"/>
      <c r="AF153" s="179">
        <v>2.6837313374400802E-3</v>
      </c>
      <c r="AG153" s="169"/>
      <c r="AH153" s="179">
        <v>2.9862539651174399E-3</v>
      </c>
      <c r="AI153" s="177"/>
      <c r="AJ153" s="179">
        <v>2.7997378674268002E-3</v>
      </c>
      <c r="AK153" s="44"/>
      <c r="AL153" s="179">
        <v>2.1366758116686401E-3</v>
      </c>
      <c r="AM153" s="51"/>
    </row>
    <row r="154" spans="1:39" x14ac:dyDescent="0.35">
      <c r="A154" s="548"/>
      <c r="B154" s="178"/>
      <c r="C154" s="177"/>
      <c r="D154" s="178"/>
      <c r="E154" s="169"/>
      <c r="F154" s="179"/>
      <c r="G154" s="177"/>
      <c r="H154" s="178"/>
      <c r="I154" s="169"/>
      <c r="J154" s="179"/>
      <c r="K154" s="177"/>
      <c r="L154" s="178"/>
      <c r="M154" s="169"/>
      <c r="N154" s="179"/>
      <c r="O154" s="169"/>
      <c r="P154" s="179"/>
      <c r="Q154" s="169"/>
      <c r="R154" s="179"/>
      <c r="S154" s="177"/>
      <c r="T154" s="178"/>
      <c r="U154" s="169"/>
      <c r="V154" s="179"/>
      <c r="W154" s="177"/>
      <c r="X154" s="178"/>
      <c r="Y154" s="169"/>
      <c r="Z154" s="179"/>
      <c r="AA154" s="169"/>
      <c r="AB154" s="179"/>
      <c r="AC154" s="177"/>
      <c r="AD154" s="178"/>
      <c r="AE154" s="169"/>
      <c r="AF154" s="179"/>
      <c r="AG154" s="169"/>
      <c r="AH154" s="179"/>
      <c r="AI154" s="177"/>
      <c r="AJ154" s="179"/>
      <c r="AK154" s="44"/>
      <c r="AL154" s="179"/>
      <c r="AM154" s="51"/>
    </row>
    <row r="155" spans="1:39" x14ac:dyDescent="0.35">
      <c r="A155" s="548" t="s">
        <v>332</v>
      </c>
      <c r="B155" s="178">
        <v>8.6637825544095398E-4</v>
      </c>
      <c r="C155" s="177"/>
      <c r="D155" s="178">
        <v>4.9989294970285004E-4</v>
      </c>
      <c r="E155" s="169"/>
      <c r="F155" s="179">
        <v>1.2449198970012E-3</v>
      </c>
      <c r="G155" s="177"/>
      <c r="H155" s="178">
        <v>1.6938396220337001E-3</v>
      </c>
      <c r="I155" s="169"/>
      <c r="J155" s="179"/>
      <c r="K155" s="177"/>
      <c r="L155" s="178">
        <v>1.0898284516575501E-3</v>
      </c>
      <c r="M155" s="169"/>
      <c r="N155" s="179"/>
      <c r="O155" s="169"/>
      <c r="P155" s="179"/>
      <c r="Q155" s="169"/>
      <c r="R155" s="179">
        <v>1.05857866113611E-3</v>
      </c>
      <c r="S155" s="177"/>
      <c r="T155" s="178"/>
      <c r="U155" s="169"/>
      <c r="V155" s="179">
        <v>1.0564361481544399E-3</v>
      </c>
      <c r="W155" s="177"/>
      <c r="X155" s="178"/>
      <c r="Y155" s="169"/>
      <c r="Z155" s="179"/>
      <c r="AA155" s="169"/>
      <c r="AB155" s="179">
        <v>2.0791548706569699E-3</v>
      </c>
      <c r="AC155" s="177"/>
      <c r="AD155" s="178">
        <v>2.40220571586904E-3</v>
      </c>
      <c r="AE155" s="169"/>
      <c r="AF155" s="179">
        <v>1.26749676681563E-3</v>
      </c>
      <c r="AG155" s="169"/>
      <c r="AH155" s="179">
        <v>1.62794060312147E-4</v>
      </c>
      <c r="AI155" s="177"/>
      <c r="AJ155" s="179">
        <v>1.02783565358349E-3</v>
      </c>
      <c r="AK155" s="44"/>
      <c r="AL155" s="179"/>
      <c r="AM155" s="51"/>
    </row>
    <row r="156" spans="1:39" x14ac:dyDescent="0.35">
      <c r="A156" s="548"/>
      <c r="B156" s="178"/>
      <c r="C156" s="177"/>
      <c r="D156" s="178"/>
      <c r="E156" s="169"/>
      <c r="F156" s="179"/>
      <c r="G156" s="177"/>
      <c r="H156" s="178"/>
      <c r="I156" s="169"/>
      <c r="J156" s="179"/>
      <c r="K156" s="177"/>
      <c r="L156" s="178"/>
      <c r="M156" s="169"/>
      <c r="N156" s="179"/>
      <c r="O156" s="169"/>
      <c r="P156" s="179"/>
      <c r="Q156" s="169"/>
      <c r="R156" s="179"/>
      <c r="S156" s="177"/>
      <c r="T156" s="178"/>
      <c r="U156" s="169"/>
      <c r="V156" s="179"/>
      <c r="W156" s="177"/>
      <c r="X156" s="178"/>
      <c r="Y156" s="169"/>
      <c r="Z156" s="179"/>
      <c r="AA156" s="169"/>
      <c r="AB156" s="179"/>
      <c r="AC156" s="177"/>
      <c r="AD156" s="178"/>
      <c r="AE156" s="169"/>
      <c r="AF156" s="179"/>
      <c r="AG156" s="169"/>
      <c r="AH156" s="179"/>
      <c r="AI156" s="177"/>
      <c r="AJ156" s="179"/>
      <c r="AK156" s="44"/>
      <c r="AL156" s="179"/>
      <c r="AM156" s="51"/>
    </row>
    <row r="157" spans="1:39" x14ac:dyDescent="0.35">
      <c r="A157" s="548" t="s">
        <v>333</v>
      </c>
      <c r="B157" s="178">
        <v>1.16634863433178E-3</v>
      </c>
      <c r="C157" s="177"/>
      <c r="D157" s="178">
        <v>5.7021085872824295E-4</v>
      </c>
      <c r="E157" s="169"/>
      <c r="F157" s="179">
        <v>1.7820976661205199E-3</v>
      </c>
      <c r="G157" s="177"/>
      <c r="H157" s="178">
        <v>1.3778369073292401E-3</v>
      </c>
      <c r="I157" s="169"/>
      <c r="J157" s="179">
        <v>9.4803667996538302E-4</v>
      </c>
      <c r="K157" s="177"/>
      <c r="L157" s="178">
        <v>3.9334115535080998E-4</v>
      </c>
      <c r="M157" s="169"/>
      <c r="N157" s="179">
        <v>2.78955675597139E-3</v>
      </c>
      <c r="O157" s="169"/>
      <c r="P157" s="179">
        <v>3.0958606298533199E-3</v>
      </c>
      <c r="Q157" s="169"/>
      <c r="R157" s="179">
        <v>5.4265299862783101E-3</v>
      </c>
      <c r="S157" s="177"/>
      <c r="T157" s="178"/>
      <c r="U157" s="169"/>
      <c r="V157" s="179">
        <v>1.4222112003855899E-3</v>
      </c>
      <c r="W157" s="177"/>
      <c r="X157" s="178">
        <v>5.6059847054704202E-4</v>
      </c>
      <c r="Y157" s="169"/>
      <c r="Z157" s="179">
        <v>1.7877158002030499E-3</v>
      </c>
      <c r="AA157" s="169"/>
      <c r="AB157" s="179">
        <v>1.10776308165146E-3</v>
      </c>
      <c r="AC157" s="177"/>
      <c r="AD157" s="178"/>
      <c r="AE157" s="169"/>
      <c r="AF157" s="179">
        <v>7.8122583383767802E-4</v>
      </c>
      <c r="AG157" s="169"/>
      <c r="AH157" s="179">
        <v>2.0175759939833602E-3</v>
      </c>
      <c r="AI157" s="177"/>
      <c r="AJ157" s="179">
        <v>1.38370821675859E-3</v>
      </c>
      <c r="AK157" s="44"/>
      <c r="AL157" s="179"/>
      <c r="AM157" s="51"/>
    </row>
    <row r="158" spans="1:39" x14ac:dyDescent="0.35">
      <c r="A158" s="548"/>
      <c r="B158" s="178"/>
      <c r="C158" s="177"/>
      <c r="D158" s="178"/>
      <c r="E158" s="169"/>
      <c r="F158" s="179"/>
      <c r="G158" s="177"/>
      <c r="H158" s="178"/>
      <c r="I158" s="169"/>
      <c r="J158" s="179"/>
      <c r="K158" s="177"/>
      <c r="L158" s="178"/>
      <c r="M158" s="169"/>
      <c r="N158" s="179"/>
      <c r="O158" s="169"/>
      <c r="P158" s="179"/>
      <c r="Q158" s="169"/>
      <c r="R158" s="179"/>
      <c r="S158" s="177"/>
      <c r="T158" s="178"/>
      <c r="U158" s="169"/>
      <c r="V158" s="179"/>
      <c r="W158" s="177"/>
      <c r="X158" s="178"/>
      <c r="Y158" s="169"/>
      <c r="Z158" s="179"/>
      <c r="AA158" s="169"/>
      <c r="AB158" s="179"/>
      <c r="AC158" s="177"/>
      <c r="AD158" s="178"/>
      <c r="AE158" s="169"/>
      <c r="AF158" s="179"/>
      <c r="AG158" s="169"/>
      <c r="AH158" s="179"/>
      <c r="AI158" s="177"/>
      <c r="AJ158" s="179"/>
      <c r="AK158" s="44"/>
      <c r="AL158" s="179"/>
      <c r="AM158" s="51"/>
    </row>
    <row r="159" spans="1:39" x14ac:dyDescent="0.35">
      <c r="A159" s="548" t="s">
        <v>334</v>
      </c>
      <c r="B159" s="178">
        <v>1.6226911755034702E-2</v>
      </c>
      <c r="C159" s="177"/>
      <c r="D159" s="178">
        <v>1.4798237965793101E-2</v>
      </c>
      <c r="E159" s="169"/>
      <c r="F159" s="179">
        <v>1.7702584893809999E-2</v>
      </c>
      <c r="G159" s="177"/>
      <c r="H159" s="178">
        <v>1.4527967418992401E-2</v>
      </c>
      <c r="I159" s="169"/>
      <c r="J159" s="179">
        <v>1.8065269795956199E-2</v>
      </c>
      <c r="K159" s="177"/>
      <c r="L159" s="178">
        <v>1.5038558838077001E-2</v>
      </c>
      <c r="M159" s="169"/>
      <c r="N159" s="179">
        <v>1.5583969690859401E-2</v>
      </c>
      <c r="O159" s="169"/>
      <c r="P159" s="179">
        <v>1.7705359090005701E-2</v>
      </c>
      <c r="Q159" s="169"/>
      <c r="R159" s="179">
        <v>1.1704895196137601E-2</v>
      </c>
      <c r="S159" s="177"/>
      <c r="T159" s="178">
        <v>1.49524876951708E-2</v>
      </c>
      <c r="U159" s="169"/>
      <c r="V159" s="179">
        <v>1.63700430401784E-2</v>
      </c>
      <c r="W159" s="177"/>
      <c r="X159" s="178">
        <v>1.7835923466065599E-2</v>
      </c>
      <c r="Y159" s="169"/>
      <c r="Z159" s="179">
        <v>1.1972738790330201E-2</v>
      </c>
      <c r="AA159" s="169"/>
      <c r="AB159" s="179">
        <v>1.8305987590103299E-2</v>
      </c>
      <c r="AC159" s="177"/>
      <c r="AD159" s="178">
        <v>1.0502378131388599E-2</v>
      </c>
      <c r="AE159" s="169"/>
      <c r="AF159" s="179">
        <v>1.3493243527374601E-2</v>
      </c>
      <c r="AG159" s="169"/>
      <c r="AH159" s="179">
        <v>2.1296467449068299E-2</v>
      </c>
      <c r="AI159" s="177"/>
      <c r="AJ159" s="179">
        <v>1.7452398672306899E-2</v>
      </c>
      <c r="AK159" s="44"/>
      <c r="AL159" s="179">
        <v>1.05190337799336E-3</v>
      </c>
      <c r="AM159" s="51"/>
    </row>
    <row r="160" spans="1:39" x14ac:dyDescent="0.35">
      <c r="A160" s="548"/>
      <c r="B160" s="178"/>
      <c r="C160" s="177"/>
      <c r="D160" s="178"/>
      <c r="E160" s="169"/>
      <c r="F160" s="179"/>
      <c r="G160" s="177"/>
      <c r="H160" s="178"/>
      <c r="I160" s="169"/>
      <c r="J160" s="179"/>
      <c r="K160" s="177"/>
      <c r="L160" s="178"/>
      <c r="M160" s="169"/>
      <c r="N160" s="179"/>
      <c r="O160" s="169"/>
      <c r="P160" s="179"/>
      <c r="Q160" s="169"/>
      <c r="R160" s="179"/>
      <c r="S160" s="177"/>
      <c r="T160" s="178"/>
      <c r="U160" s="169"/>
      <c r="V160" s="179"/>
      <c r="W160" s="177"/>
      <c r="X160" s="178"/>
      <c r="Y160" s="169"/>
      <c r="Z160" s="179"/>
      <c r="AA160" s="169"/>
      <c r="AB160" s="179"/>
      <c r="AC160" s="177"/>
      <c r="AD160" s="178"/>
      <c r="AE160" s="169"/>
      <c r="AF160" s="179"/>
      <c r="AG160" s="169"/>
      <c r="AH160" s="179"/>
      <c r="AI160" s="177"/>
      <c r="AJ160" s="179"/>
      <c r="AK160" s="44"/>
      <c r="AL160" s="179"/>
      <c r="AM160" s="51"/>
    </row>
    <row r="161" spans="1:39" x14ac:dyDescent="0.35">
      <c r="A161" s="548" t="s">
        <v>335</v>
      </c>
      <c r="B161" s="178">
        <v>3.5712160830842E-3</v>
      </c>
      <c r="C161" s="177"/>
      <c r="D161" s="178">
        <v>5.2998717703478101E-3</v>
      </c>
      <c r="E161" s="169"/>
      <c r="F161" s="179">
        <v>1.78569248553823E-3</v>
      </c>
      <c r="G161" s="177"/>
      <c r="H161" s="178">
        <v>2.4262888065260699E-3</v>
      </c>
      <c r="I161" s="169"/>
      <c r="J161" s="179">
        <v>4.7857561480697201E-3</v>
      </c>
      <c r="K161" s="177"/>
      <c r="L161" s="178">
        <v>2.93278406374674E-3</v>
      </c>
      <c r="M161" s="169"/>
      <c r="N161" s="179"/>
      <c r="O161" s="169"/>
      <c r="P161" s="179">
        <v>9.2152349016379892E-3</v>
      </c>
      <c r="Q161" s="169"/>
      <c r="R161" s="179">
        <v>4.7815592517512998E-3</v>
      </c>
      <c r="S161" s="177"/>
      <c r="T161" s="178">
        <v>4.3619036737463897E-3</v>
      </c>
      <c r="U161" s="169"/>
      <c r="V161" s="179">
        <v>3.5248008728621699E-3</v>
      </c>
      <c r="W161" s="177"/>
      <c r="X161" s="178">
        <v>4.7565067966752299E-3</v>
      </c>
      <c r="Y161" s="169"/>
      <c r="Z161" s="179">
        <v>2.1981308512170699E-3</v>
      </c>
      <c r="AA161" s="169"/>
      <c r="AB161" s="179">
        <v>3.8020100501955601E-3</v>
      </c>
      <c r="AC161" s="177"/>
      <c r="AD161" s="178">
        <v>6.8214247440601603E-3</v>
      </c>
      <c r="AE161" s="169"/>
      <c r="AF161" s="179">
        <v>4.9887680460349E-3</v>
      </c>
      <c r="AG161" s="169"/>
      <c r="AH161" s="179">
        <v>1.5866921146160001E-3</v>
      </c>
      <c r="AI161" s="177"/>
      <c r="AJ161" s="179">
        <v>4.2367443940251196E-3</v>
      </c>
      <c r="AK161" s="44"/>
      <c r="AL161" s="179"/>
      <c r="AM161" s="51"/>
    </row>
    <row r="162" spans="1:39" x14ac:dyDescent="0.35">
      <c r="A162" s="548"/>
      <c r="B162" s="178"/>
      <c r="C162" s="177"/>
      <c r="D162" s="178"/>
      <c r="E162" s="169"/>
      <c r="F162" s="179"/>
      <c r="G162" s="177"/>
      <c r="H162" s="178"/>
      <c r="I162" s="169"/>
      <c r="J162" s="179"/>
      <c r="K162" s="177"/>
      <c r="L162" s="178"/>
      <c r="M162" s="169"/>
      <c r="N162" s="179"/>
      <c r="O162" s="169"/>
      <c r="P162" s="179"/>
      <c r="Q162" s="169"/>
      <c r="R162" s="179"/>
      <c r="S162" s="177"/>
      <c r="T162" s="178"/>
      <c r="U162" s="169"/>
      <c r="V162" s="179"/>
      <c r="W162" s="177"/>
      <c r="X162" s="178"/>
      <c r="Y162" s="169"/>
      <c r="Z162" s="179"/>
      <c r="AA162" s="169"/>
      <c r="AB162" s="179"/>
      <c r="AC162" s="177"/>
      <c r="AD162" s="178"/>
      <c r="AE162" s="169"/>
      <c r="AF162" s="179"/>
      <c r="AG162" s="169"/>
      <c r="AH162" s="179"/>
      <c r="AI162" s="177"/>
      <c r="AJ162" s="179"/>
      <c r="AK162" s="44"/>
      <c r="AL162" s="179"/>
      <c r="AM162" s="51"/>
    </row>
    <row r="163" spans="1:39" x14ac:dyDescent="0.35">
      <c r="A163" s="548" t="s">
        <v>336</v>
      </c>
      <c r="B163" s="178">
        <v>3.5384512741350898E-4</v>
      </c>
      <c r="C163" s="177"/>
      <c r="D163" s="178"/>
      <c r="E163" s="169"/>
      <c r="F163" s="179">
        <v>7.1933076433267301E-4</v>
      </c>
      <c r="G163" s="177"/>
      <c r="H163" s="178">
        <v>6.91795867581552E-4</v>
      </c>
      <c r="I163" s="169"/>
      <c r="J163" s="179"/>
      <c r="K163" s="177"/>
      <c r="L163" s="178">
        <v>4.80402706349878E-4</v>
      </c>
      <c r="M163" s="169"/>
      <c r="N163" s="179"/>
      <c r="O163" s="169"/>
      <c r="P163" s="179"/>
      <c r="Q163" s="169"/>
      <c r="R163" s="179"/>
      <c r="S163" s="177"/>
      <c r="T163" s="178">
        <v>1.3929302045636101E-3</v>
      </c>
      <c r="U163" s="169"/>
      <c r="V163" s="179">
        <v>1.66468872916977E-4</v>
      </c>
      <c r="W163" s="177"/>
      <c r="X163" s="178"/>
      <c r="Y163" s="169"/>
      <c r="Z163" s="179"/>
      <c r="AA163" s="169"/>
      <c r="AB163" s="179">
        <v>8.49165841247472E-4</v>
      </c>
      <c r="AC163" s="177"/>
      <c r="AD163" s="178"/>
      <c r="AE163" s="169"/>
      <c r="AF163" s="179"/>
      <c r="AG163" s="169"/>
      <c r="AH163" s="179">
        <v>9.0494075303007495E-4</v>
      </c>
      <c r="AI163" s="177"/>
      <c r="AJ163" s="179">
        <v>4.1978735675596101E-4</v>
      </c>
      <c r="AK163" s="44"/>
      <c r="AL163" s="179"/>
      <c r="AM163" s="51"/>
    </row>
    <row r="164" spans="1:39" x14ac:dyDescent="0.35">
      <c r="A164" s="548"/>
      <c r="B164" s="178"/>
      <c r="C164" s="177"/>
      <c r="D164" s="178"/>
      <c r="E164" s="169"/>
      <c r="F164" s="179"/>
      <c r="G164" s="177"/>
      <c r="H164" s="178"/>
      <c r="I164" s="169"/>
      <c r="J164" s="179"/>
      <c r="K164" s="177"/>
      <c r="L164" s="178"/>
      <c r="M164" s="169"/>
      <c r="N164" s="179"/>
      <c r="O164" s="169"/>
      <c r="P164" s="179"/>
      <c r="Q164" s="169"/>
      <c r="R164" s="179"/>
      <c r="S164" s="177"/>
      <c r="T164" s="178"/>
      <c r="U164" s="169"/>
      <c r="V164" s="179"/>
      <c r="W164" s="177"/>
      <c r="X164" s="178"/>
      <c r="Y164" s="169"/>
      <c r="Z164" s="179"/>
      <c r="AA164" s="169"/>
      <c r="AB164" s="179"/>
      <c r="AC164" s="177"/>
      <c r="AD164" s="178"/>
      <c r="AE164" s="169"/>
      <c r="AF164" s="179"/>
      <c r="AG164" s="169"/>
      <c r="AH164" s="179"/>
      <c r="AI164" s="177"/>
      <c r="AJ164" s="179"/>
      <c r="AK164" s="44"/>
      <c r="AL164" s="179"/>
      <c r="AM164" s="51"/>
    </row>
    <row r="165" spans="1:39" x14ac:dyDescent="0.35">
      <c r="A165" s="548" t="s">
        <v>337</v>
      </c>
      <c r="B165" s="178">
        <v>6.1984412106060602E-4</v>
      </c>
      <c r="C165" s="177"/>
      <c r="D165" s="178">
        <v>6.5120637970863702E-4</v>
      </c>
      <c r="E165" s="169"/>
      <c r="F165" s="179">
        <v>5.8745013230912697E-4</v>
      </c>
      <c r="G165" s="177"/>
      <c r="H165" s="178">
        <v>9.9852765132009392E-4</v>
      </c>
      <c r="I165" s="169"/>
      <c r="J165" s="179">
        <v>2.24088651733102E-4</v>
      </c>
      <c r="K165" s="177"/>
      <c r="L165" s="178">
        <v>2.87384087400005E-4</v>
      </c>
      <c r="M165" s="169"/>
      <c r="N165" s="179">
        <v>4.6629945654669304E-3</v>
      </c>
      <c r="O165" s="169"/>
      <c r="P165" s="179">
        <v>9.7766533747991203E-4</v>
      </c>
      <c r="Q165" s="169"/>
      <c r="R165" s="179"/>
      <c r="S165" s="177"/>
      <c r="T165" s="178"/>
      <c r="U165" s="169"/>
      <c r="V165" s="179">
        <v>7.55819679911243E-4</v>
      </c>
      <c r="W165" s="177"/>
      <c r="X165" s="178">
        <v>1.1645048014648201E-3</v>
      </c>
      <c r="Y165" s="169"/>
      <c r="Z165" s="179"/>
      <c r="AA165" s="169"/>
      <c r="AB165" s="179">
        <v>7.1768936921895996E-4</v>
      </c>
      <c r="AC165" s="177"/>
      <c r="AD165" s="178"/>
      <c r="AE165" s="169"/>
      <c r="AF165" s="179">
        <v>9.1065830724178904E-4</v>
      </c>
      <c r="AG165" s="169"/>
      <c r="AH165" s="179">
        <v>4.5998898027214399E-4</v>
      </c>
      <c r="AI165" s="177"/>
      <c r="AJ165" s="179">
        <v>4.8423458254060901E-4</v>
      </c>
      <c r="AK165" s="44"/>
      <c r="AL165" s="179">
        <v>2.0238732252041902E-3</v>
      </c>
      <c r="AM165" s="51"/>
    </row>
    <row r="166" spans="1:39" x14ac:dyDescent="0.35">
      <c r="A166" s="548"/>
      <c r="B166" s="178"/>
      <c r="C166" s="177"/>
      <c r="D166" s="178"/>
      <c r="E166" s="169"/>
      <c r="F166" s="179"/>
      <c r="G166" s="177"/>
      <c r="H166" s="178"/>
      <c r="I166" s="169"/>
      <c r="J166" s="179"/>
      <c r="K166" s="177"/>
      <c r="L166" s="178"/>
      <c r="M166" s="169"/>
      <c r="N166" s="179"/>
      <c r="O166" s="169"/>
      <c r="P166" s="179"/>
      <c r="Q166" s="169"/>
      <c r="R166" s="179"/>
      <c r="S166" s="177"/>
      <c r="T166" s="178"/>
      <c r="U166" s="169"/>
      <c r="V166" s="179"/>
      <c r="W166" s="177"/>
      <c r="X166" s="178"/>
      <c r="Y166" s="169"/>
      <c r="Z166" s="179"/>
      <c r="AA166" s="169"/>
      <c r="AB166" s="179"/>
      <c r="AC166" s="177"/>
      <c r="AD166" s="178"/>
      <c r="AE166" s="169"/>
      <c r="AF166" s="179"/>
      <c r="AG166" s="169"/>
      <c r="AH166" s="179"/>
      <c r="AI166" s="177"/>
      <c r="AJ166" s="179"/>
      <c r="AK166" s="44"/>
      <c r="AL166" s="179"/>
      <c r="AM166" s="51"/>
    </row>
    <row r="167" spans="1:39" x14ac:dyDescent="0.35">
      <c r="A167" s="548" t="s">
        <v>338</v>
      </c>
      <c r="B167" s="178">
        <v>2.4357404404490701E-3</v>
      </c>
      <c r="C167" s="177"/>
      <c r="D167" s="178">
        <v>2.8916814857189101E-3</v>
      </c>
      <c r="E167" s="169"/>
      <c r="F167" s="179">
        <v>1.9648002171199501E-3</v>
      </c>
      <c r="G167" s="177"/>
      <c r="H167" s="178">
        <v>1.5857796882190001E-3</v>
      </c>
      <c r="I167" s="169"/>
      <c r="J167" s="179">
        <v>3.3366677138952899E-3</v>
      </c>
      <c r="K167" s="177"/>
      <c r="L167" s="178">
        <v>2.8367300350871098E-3</v>
      </c>
      <c r="M167" s="169"/>
      <c r="N167" s="179">
        <v>2.1557536355807602E-3</v>
      </c>
      <c r="O167" s="169"/>
      <c r="P167" s="179">
        <v>1.28072965127372E-3</v>
      </c>
      <c r="Q167" s="169"/>
      <c r="R167" s="179">
        <v>9.4090825582451095E-4</v>
      </c>
      <c r="S167" s="177"/>
      <c r="T167" s="178"/>
      <c r="U167" s="169"/>
      <c r="V167" s="179">
        <v>2.9700702120026702E-3</v>
      </c>
      <c r="W167" s="177"/>
      <c r="X167" s="178">
        <v>3.3485170381381702E-3</v>
      </c>
      <c r="Y167" s="169"/>
      <c r="Z167" s="179">
        <v>2.43813873745606E-3</v>
      </c>
      <c r="AA167" s="169"/>
      <c r="AB167" s="179">
        <v>1.83055328042842E-3</v>
      </c>
      <c r="AC167" s="177"/>
      <c r="AD167" s="178"/>
      <c r="AE167" s="169"/>
      <c r="AF167" s="179">
        <v>3.02209050200598E-3</v>
      </c>
      <c r="AG167" s="169"/>
      <c r="AH167" s="179">
        <v>2.49511597919237E-3</v>
      </c>
      <c r="AI167" s="177"/>
      <c r="AJ167" s="179">
        <v>2.50020127679321E-3</v>
      </c>
      <c r="AK167" s="44"/>
      <c r="AL167" s="179">
        <v>3.1387812263588698E-3</v>
      </c>
      <c r="AM167" s="51"/>
    </row>
    <row r="168" spans="1:39" x14ac:dyDescent="0.35">
      <c r="A168" s="548"/>
      <c r="B168" s="178"/>
      <c r="C168" s="177"/>
      <c r="D168" s="178"/>
      <c r="E168" s="169"/>
      <c r="F168" s="179"/>
      <c r="G168" s="177"/>
      <c r="H168" s="178"/>
      <c r="I168" s="169"/>
      <c r="J168" s="179"/>
      <c r="K168" s="177"/>
      <c r="L168" s="178"/>
      <c r="M168" s="169"/>
      <c r="N168" s="179"/>
      <c r="O168" s="169"/>
      <c r="P168" s="179"/>
      <c r="Q168" s="169"/>
      <c r="R168" s="179"/>
      <c r="S168" s="177"/>
      <c r="T168" s="178"/>
      <c r="U168" s="169"/>
      <c r="V168" s="179"/>
      <c r="W168" s="177"/>
      <c r="X168" s="178"/>
      <c r="Y168" s="169"/>
      <c r="Z168" s="179"/>
      <c r="AA168" s="169"/>
      <c r="AB168" s="179"/>
      <c r="AC168" s="177"/>
      <c r="AD168" s="178"/>
      <c r="AE168" s="169"/>
      <c r="AF168" s="179"/>
      <c r="AG168" s="169"/>
      <c r="AH168" s="179"/>
      <c r="AI168" s="177"/>
      <c r="AJ168" s="179"/>
      <c r="AK168" s="44"/>
      <c r="AL168" s="179"/>
      <c r="AM168" s="51"/>
    </row>
    <row r="169" spans="1:39" x14ac:dyDescent="0.35">
      <c r="A169" s="548" t="s">
        <v>339</v>
      </c>
      <c r="B169" s="178">
        <v>1.89183607775746E-3</v>
      </c>
      <c r="C169" s="177"/>
      <c r="D169" s="178">
        <v>2.1522729132801102E-3</v>
      </c>
      <c r="E169" s="169"/>
      <c r="F169" s="179">
        <v>1.62283160282239E-3</v>
      </c>
      <c r="G169" s="177"/>
      <c r="H169" s="178">
        <v>1.5607120566500201E-3</v>
      </c>
      <c r="I169" s="169"/>
      <c r="J169" s="179">
        <v>2.2459318267328702E-3</v>
      </c>
      <c r="K169" s="177"/>
      <c r="L169" s="178">
        <v>2.5684772837437802E-3</v>
      </c>
      <c r="M169" s="169"/>
      <c r="N169" s="179"/>
      <c r="O169" s="169"/>
      <c r="P169" s="179"/>
      <c r="Q169" s="169"/>
      <c r="R169" s="179"/>
      <c r="S169" s="177"/>
      <c r="T169" s="178">
        <v>1.0194072333262401E-2</v>
      </c>
      <c r="U169" s="169"/>
      <c r="V169" s="179">
        <v>3.6746729616402501E-4</v>
      </c>
      <c r="W169" s="177"/>
      <c r="X169" s="178"/>
      <c r="Y169" s="169"/>
      <c r="Z169" s="179">
        <v>2.49804530859627E-3</v>
      </c>
      <c r="AA169" s="169"/>
      <c r="AB169" s="179">
        <v>2.69464995094542E-3</v>
      </c>
      <c r="AC169" s="177"/>
      <c r="AD169" s="178"/>
      <c r="AE169" s="169"/>
      <c r="AF169" s="179">
        <v>3.2919141850778402E-3</v>
      </c>
      <c r="AG169" s="169"/>
      <c r="AH169" s="179">
        <v>7.7070807901162704E-4</v>
      </c>
      <c r="AI169" s="177"/>
      <c r="AJ169" s="179">
        <v>2.2443967854029298E-3</v>
      </c>
      <c r="AK169" s="44"/>
      <c r="AL169" s="179"/>
      <c r="AM169" s="51"/>
    </row>
    <row r="170" spans="1:39" x14ac:dyDescent="0.35">
      <c r="A170" s="548"/>
      <c r="B170" s="178"/>
      <c r="C170" s="177"/>
      <c r="D170" s="178"/>
      <c r="E170" s="169"/>
      <c r="F170" s="179"/>
      <c r="G170" s="177"/>
      <c r="H170" s="178"/>
      <c r="I170" s="169"/>
      <c r="J170" s="179"/>
      <c r="K170" s="177"/>
      <c r="L170" s="178"/>
      <c r="M170" s="169"/>
      <c r="N170" s="179"/>
      <c r="O170" s="169"/>
      <c r="P170" s="179"/>
      <c r="Q170" s="169"/>
      <c r="R170" s="179"/>
      <c r="S170" s="177"/>
      <c r="T170" s="178"/>
      <c r="U170" s="169"/>
      <c r="V170" s="179"/>
      <c r="W170" s="177"/>
      <c r="X170" s="178"/>
      <c r="Y170" s="169"/>
      <c r="Z170" s="179"/>
      <c r="AA170" s="169"/>
      <c r="AB170" s="179"/>
      <c r="AC170" s="177"/>
      <c r="AD170" s="178"/>
      <c r="AE170" s="169"/>
      <c r="AF170" s="179"/>
      <c r="AG170" s="169"/>
      <c r="AH170" s="179"/>
      <c r="AI170" s="177"/>
      <c r="AJ170" s="179"/>
      <c r="AK170" s="44"/>
      <c r="AL170" s="179"/>
      <c r="AM170" s="51"/>
    </row>
    <row r="171" spans="1:39" x14ac:dyDescent="0.35">
      <c r="A171" s="548" t="s">
        <v>340</v>
      </c>
      <c r="B171" s="178">
        <v>8.0293325097824698E-3</v>
      </c>
      <c r="C171" s="177"/>
      <c r="D171" s="178">
        <v>9.5416116600945296E-3</v>
      </c>
      <c r="E171" s="169"/>
      <c r="F171" s="179">
        <v>6.4673036286967004E-3</v>
      </c>
      <c r="G171" s="177"/>
      <c r="H171" s="178">
        <v>6.7864554372102101E-3</v>
      </c>
      <c r="I171" s="169"/>
      <c r="J171" s="179">
        <v>9.3615022588708994E-3</v>
      </c>
      <c r="K171" s="177"/>
      <c r="L171" s="178">
        <v>7.5985683109985602E-3</v>
      </c>
      <c r="M171" s="169"/>
      <c r="N171" s="179">
        <v>9.5682836853547299E-3</v>
      </c>
      <c r="O171" s="169"/>
      <c r="P171" s="179">
        <v>1.1010358822119501E-2</v>
      </c>
      <c r="Q171" s="169"/>
      <c r="R171" s="179">
        <v>6.3979515682052604E-3</v>
      </c>
      <c r="S171" s="177"/>
      <c r="T171" s="178">
        <v>9.0101004822862093E-3</v>
      </c>
      <c r="U171" s="169"/>
      <c r="V171" s="179">
        <v>8.0765957876891108E-3</v>
      </c>
      <c r="W171" s="177"/>
      <c r="X171" s="178">
        <v>3.8716028047864801E-3</v>
      </c>
      <c r="Y171" s="169"/>
      <c r="Z171" s="179">
        <v>8.9342509204434293E-3</v>
      </c>
      <c r="AA171" s="169"/>
      <c r="AB171" s="179">
        <v>1.01094056620138E-2</v>
      </c>
      <c r="AC171" s="177"/>
      <c r="AD171" s="178">
        <v>9.6031650243510892E-3</v>
      </c>
      <c r="AE171" s="169"/>
      <c r="AF171" s="179">
        <v>6.3343163260190299E-3</v>
      </c>
      <c r="AG171" s="169"/>
      <c r="AH171" s="179">
        <v>1.03895902246753E-2</v>
      </c>
      <c r="AI171" s="177"/>
      <c r="AJ171" s="179">
        <v>8.8841771524020199E-3</v>
      </c>
      <c r="AK171" s="44"/>
      <c r="AL171" s="179">
        <v>4.0746109516717702E-3</v>
      </c>
      <c r="AM171" s="51"/>
    </row>
    <row r="172" spans="1:39" x14ac:dyDescent="0.35">
      <c r="A172" s="548"/>
      <c r="B172" s="178"/>
      <c r="C172" s="177"/>
      <c r="D172" s="178"/>
      <c r="E172" s="169"/>
      <c r="F172" s="179"/>
      <c r="G172" s="177"/>
      <c r="H172" s="178"/>
      <c r="I172" s="169"/>
      <c r="J172" s="179"/>
      <c r="K172" s="177"/>
      <c r="L172" s="178"/>
      <c r="M172" s="169"/>
      <c r="N172" s="179"/>
      <c r="O172" s="169"/>
      <c r="P172" s="179"/>
      <c r="Q172" s="169"/>
      <c r="R172" s="179"/>
      <c r="S172" s="177"/>
      <c r="T172" s="178"/>
      <c r="U172" s="169"/>
      <c r="V172" s="179"/>
      <c r="W172" s="177"/>
      <c r="X172" s="178"/>
      <c r="Y172" s="169"/>
      <c r="Z172" s="179"/>
      <c r="AA172" s="169"/>
      <c r="AB172" s="179"/>
      <c r="AC172" s="177"/>
      <c r="AD172" s="178"/>
      <c r="AE172" s="169"/>
      <c r="AF172" s="179"/>
      <c r="AG172" s="169"/>
      <c r="AH172" s="179"/>
      <c r="AI172" s="177"/>
      <c r="AJ172" s="179"/>
      <c r="AK172" s="44"/>
      <c r="AL172" s="179"/>
      <c r="AM172" s="51"/>
    </row>
    <row r="173" spans="1:39" x14ac:dyDescent="0.35">
      <c r="A173" s="548" t="s">
        <v>341</v>
      </c>
      <c r="B173" s="178">
        <v>1.2759177598752201E-2</v>
      </c>
      <c r="C173" s="177"/>
      <c r="D173" s="178">
        <v>9.2879682337734509E-3</v>
      </c>
      <c r="E173" s="169"/>
      <c r="F173" s="179">
        <v>1.63445799890935E-2</v>
      </c>
      <c r="G173" s="177"/>
      <c r="H173" s="178">
        <v>1.184949918109E-2</v>
      </c>
      <c r="I173" s="169"/>
      <c r="J173" s="179">
        <v>1.37569570451559E-2</v>
      </c>
      <c r="K173" s="177"/>
      <c r="L173" s="178">
        <v>1.32673549372348E-2</v>
      </c>
      <c r="M173" s="169"/>
      <c r="N173" s="179">
        <v>1.6281727459522399E-2</v>
      </c>
      <c r="O173" s="169"/>
      <c r="P173" s="179">
        <v>1.12338334200237E-2</v>
      </c>
      <c r="Q173" s="169"/>
      <c r="R173" s="179">
        <v>1.01169374593567E-2</v>
      </c>
      <c r="S173" s="177"/>
      <c r="T173" s="178">
        <v>2.0765897803639102E-2</v>
      </c>
      <c r="U173" s="169"/>
      <c r="V173" s="179">
        <v>1.1230846964559499E-2</v>
      </c>
      <c r="W173" s="177"/>
      <c r="X173" s="178">
        <v>1.4411909935869599E-2</v>
      </c>
      <c r="Y173" s="169"/>
      <c r="Z173" s="179">
        <v>1.4600423484419299E-2</v>
      </c>
      <c r="AA173" s="169"/>
      <c r="AB173" s="179">
        <v>1.03063803274752E-2</v>
      </c>
      <c r="AC173" s="177"/>
      <c r="AD173" s="178">
        <v>3.1935159744415097E-2</v>
      </c>
      <c r="AE173" s="169"/>
      <c r="AF173" s="179">
        <v>1.3612703831319101E-2</v>
      </c>
      <c r="AG173" s="169"/>
      <c r="AH173" s="179">
        <v>8.8499958636606008E-3</v>
      </c>
      <c r="AI173" s="177"/>
      <c r="AJ173" s="179">
        <v>1.3568301576804101E-2</v>
      </c>
      <c r="AK173" s="44"/>
      <c r="AL173" s="179">
        <v>9.9045077135581205E-3</v>
      </c>
      <c r="AM173" s="51"/>
    </row>
    <row r="174" spans="1:39" x14ac:dyDescent="0.35">
      <c r="A174" s="548"/>
      <c r="B174" s="178"/>
      <c r="C174" s="177"/>
      <c r="D174" s="178"/>
      <c r="E174" s="169"/>
      <c r="F174" s="179"/>
      <c r="G174" s="177"/>
      <c r="H174" s="178"/>
      <c r="I174" s="169"/>
      <c r="J174" s="179"/>
      <c r="K174" s="177"/>
      <c r="L174" s="178"/>
      <c r="M174" s="169"/>
      <c r="N174" s="179"/>
      <c r="O174" s="169"/>
      <c r="P174" s="179"/>
      <c r="Q174" s="169"/>
      <c r="R174" s="179"/>
      <c r="S174" s="177"/>
      <c r="T174" s="178"/>
      <c r="U174" s="169"/>
      <c r="V174" s="179"/>
      <c r="W174" s="177"/>
      <c r="X174" s="178"/>
      <c r="Y174" s="169"/>
      <c r="Z174" s="179"/>
      <c r="AA174" s="169"/>
      <c r="AB174" s="179"/>
      <c r="AC174" s="177"/>
      <c r="AD174" s="178"/>
      <c r="AE174" s="169"/>
      <c r="AF174" s="179"/>
      <c r="AG174" s="169"/>
      <c r="AH174" s="179"/>
      <c r="AI174" s="177"/>
      <c r="AJ174" s="179"/>
      <c r="AK174" s="44"/>
      <c r="AL174" s="179"/>
      <c r="AM174" s="51"/>
    </row>
    <row r="175" spans="1:39" x14ac:dyDescent="0.35">
      <c r="A175" s="548" t="s">
        <v>342</v>
      </c>
      <c r="B175" s="178">
        <v>1.0495572196951601E-3</v>
      </c>
      <c r="C175" s="177"/>
      <c r="D175" s="178">
        <v>2.0656866393389201E-3</v>
      </c>
      <c r="E175" s="169"/>
      <c r="F175" s="179"/>
      <c r="G175" s="177"/>
      <c r="H175" s="178">
        <v>4.52900092266865E-4</v>
      </c>
      <c r="I175" s="169"/>
      <c r="J175" s="179">
        <v>1.6798096546992299E-3</v>
      </c>
      <c r="K175" s="177"/>
      <c r="L175" s="178">
        <v>1.11043910958494E-3</v>
      </c>
      <c r="M175" s="169"/>
      <c r="N175" s="179"/>
      <c r="O175" s="169"/>
      <c r="P175" s="179">
        <v>1.9000425966284101E-3</v>
      </c>
      <c r="Q175" s="169"/>
      <c r="R175" s="179"/>
      <c r="S175" s="177"/>
      <c r="T175" s="178"/>
      <c r="U175" s="169"/>
      <c r="V175" s="179">
        <v>1.2797991864166799E-3</v>
      </c>
      <c r="W175" s="177"/>
      <c r="X175" s="178">
        <v>8.0752862991812803E-4</v>
      </c>
      <c r="Y175" s="169"/>
      <c r="Z175" s="179"/>
      <c r="AA175" s="169"/>
      <c r="AB175" s="179">
        <v>1.98491361109046E-3</v>
      </c>
      <c r="AC175" s="177"/>
      <c r="AD175" s="178"/>
      <c r="AE175" s="169"/>
      <c r="AF175" s="179">
        <v>1.71191887632508E-3</v>
      </c>
      <c r="AG175" s="169"/>
      <c r="AH175" s="179">
        <v>5.6890201390710803E-4</v>
      </c>
      <c r="AI175" s="177"/>
      <c r="AJ175" s="179">
        <v>5.3872788703010499E-4</v>
      </c>
      <c r="AK175" s="44"/>
      <c r="AL175" s="179">
        <v>5.6932727496991596E-3</v>
      </c>
      <c r="AM175" s="51"/>
    </row>
    <row r="176" spans="1:39" x14ac:dyDescent="0.35">
      <c r="A176" s="548"/>
      <c r="B176" s="178"/>
      <c r="C176" s="177"/>
      <c r="D176" s="178"/>
      <c r="E176" s="169"/>
      <c r="F176" s="179"/>
      <c r="G176" s="177"/>
      <c r="H176" s="178"/>
      <c r="I176" s="169"/>
      <c r="J176" s="179"/>
      <c r="K176" s="177"/>
      <c r="L176" s="178"/>
      <c r="M176" s="169"/>
      <c r="N176" s="179"/>
      <c r="O176" s="169"/>
      <c r="P176" s="179"/>
      <c r="Q176" s="169"/>
      <c r="R176" s="179"/>
      <c r="S176" s="177"/>
      <c r="T176" s="178"/>
      <c r="U176" s="169"/>
      <c r="V176" s="179"/>
      <c r="W176" s="177"/>
      <c r="X176" s="178"/>
      <c r="Y176" s="169"/>
      <c r="Z176" s="179"/>
      <c r="AA176" s="169"/>
      <c r="AB176" s="179"/>
      <c r="AC176" s="177"/>
      <c r="AD176" s="178"/>
      <c r="AE176" s="169"/>
      <c r="AF176" s="179"/>
      <c r="AG176" s="169"/>
      <c r="AH176" s="179"/>
      <c r="AI176" s="177"/>
      <c r="AJ176" s="179"/>
      <c r="AK176" s="44"/>
      <c r="AL176" s="179"/>
      <c r="AM176" s="51"/>
    </row>
    <row r="177" spans="1:39" x14ac:dyDescent="0.35">
      <c r="A177" s="548" t="s">
        <v>343</v>
      </c>
      <c r="B177" s="178">
        <v>2.03226579539927E-3</v>
      </c>
      <c r="C177" s="177"/>
      <c r="D177" s="178"/>
      <c r="E177" s="169"/>
      <c r="F177" s="179">
        <v>4.1313874197378402E-3</v>
      </c>
      <c r="G177" s="177"/>
      <c r="H177" s="178">
        <v>1.2952867556658E-3</v>
      </c>
      <c r="I177" s="169"/>
      <c r="J177" s="179">
        <v>2.8131731738673098E-3</v>
      </c>
      <c r="K177" s="177"/>
      <c r="L177" s="178">
        <v>2.0988097991334401E-3</v>
      </c>
      <c r="M177" s="169"/>
      <c r="N177" s="179"/>
      <c r="O177" s="169"/>
      <c r="P177" s="179">
        <v>3.9892422719763204E-3</v>
      </c>
      <c r="Q177" s="169"/>
      <c r="R177" s="179"/>
      <c r="S177" s="177"/>
      <c r="T177" s="178">
        <v>4.72571820997926E-3</v>
      </c>
      <c r="U177" s="169"/>
      <c r="V177" s="179">
        <v>1.3746615638004301E-3</v>
      </c>
      <c r="W177" s="177"/>
      <c r="X177" s="178"/>
      <c r="Y177" s="169"/>
      <c r="Z177" s="179">
        <v>4.4470595719790403E-3</v>
      </c>
      <c r="AA177" s="169"/>
      <c r="AB177" s="179">
        <v>1.59182867440661E-3</v>
      </c>
      <c r="AC177" s="177"/>
      <c r="AD177" s="178">
        <v>8.3715427811248896E-3</v>
      </c>
      <c r="AE177" s="169"/>
      <c r="AF177" s="179">
        <v>1.96875510097963E-3</v>
      </c>
      <c r="AG177" s="169"/>
      <c r="AH177" s="179">
        <v>1.06839279147251E-3</v>
      </c>
      <c r="AI177" s="177"/>
      <c r="AJ177" s="179">
        <v>1.9153867371443599E-3</v>
      </c>
      <c r="AK177" s="44"/>
      <c r="AL177" s="179"/>
      <c r="AM177" s="51"/>
    </row>
    <row r="178" spans="1:39" x14ac:dyDescent="0.35">
      <c r="A178" s="548"/>
      <c r="B178" s="178"/>
      <c r="C178" s="177"/>
      <c r="D178" s="178"/>
      <c r="E178" s="169"/>
      <c r="F178" s="179"/>
      <c r="G178" s="177"/>
      <c r="H178" s="178"/>
      <c r="I178" s="169"/>
      <c r="J178" s="179"/>
      <c r="K178" s="177"/>
      <c r="L178" s="178"/>
      <c r="M178" s="169"/>
      <c r="N178" s="179"/>
      <c r="O178" s="169"/>
      <c r="P178" s="179"/>
      <c r="Q178" s="169"/>
      <c r="R178" s="179"/>
      <c r="S178" s="177"/>
      <c r="T178" s="178"/>
      <c r="U178" s="169"/>
      <c r="V178" s="179"/>
      <c r="W178" s="177"/>
      <c r="X178" s="178"/>
      <c r="Y178" s="169"/>
      <c r="Z178" s="179"/>
      <c r="AA178" s="169"/>
      <c r="AB178" s="179"/>
      <c r="AC178" s="177"/>
      <c r="AD178" s="178"/>
      <c r="AE178" s="169"/>
      <c r="AF178" s="179"/>
      <c r="AG178" s="169"/>
      <c r="AH178" s="179"/>
      <c r="AI178" s="177"/>
      <c r="AJ178" s="179"/>
      <c r="AK178" s="44"/>
      <c r="AL178" s="179"/>
      <c r="AM178" s="51"/>
    </row>
    <row r="179" spans="1:39" x14ac:dyDescent="0.35">
      <c r="A179" s="548" t="s">
        <v>344</v>
      </c>
      <c r="B179" s="178">
        <v>1.72102132022195E-3</v>
      </c>
      <c r="C179" s="177"/>
      <c r="D179" s="178">
        <v>3.9797446679360799E-4</v>
      </c>
      <c r="E179" s="169"/>
      <c r="F179" s="179">
        <v>3.08759269407067E-3</v>
      </c>
      <c r="G179" s="177"/>
      <c r="H179" s="178">
        <v>2.2440398327246902E-3</v>
      </c>
      <c r="I179" s="169"/>
      <c r="J179" s="179">
        <v>1.1772825070592899E-3</v>
      </c>
      <c r="K179" s="177"/>
      <c r="L179" s="178">
        <v>1.83645627398315E-3</v>
      </c>
      <c r="M179" s="169"/>
      <c r="N179" s="179"/>
      <c r="O179" s="169"/>
      <c r="P179" s="179">
        <v>3.0213478233350201E-3</v>
      </c>
      <c r="Q179" s="169"/>
      <c r="R179" s="179"/>
      <c r="S179" s="177"/>
      <c r="T179" s="178">
        <v>1.29603569234232E-3</v>
      </c>
      <c r="U179" s="169"/>
      <c r="V179" s="179">
        <v>1.85199708570069E-3</v>
      </c>
      <c r="W179" s="177"/>
      <c r="X179" s="178">
        <v>1.4777257192716299E-3</v>
      </c>
      <c r="Y179" s="169"/>
      <c r="Z179" s="179"/>
      <c r="AA179" s="169"/>
      <c r="AB179" s="179">
        <v>3.1532571756751099E-3</v>
      </c>
      <c r="AC179" s="177"/>
      <c r="AD179" s="178"/>
      <c r="AE179" s="169"/>
      <c r="AF179" s="179">
        <v>2.7996854068608901E-3</v>
      </c>
      <c r="AG179" s="169"/>
      <c r="AH179" s="179">
        <v>9.4206740975545601E-4</v>
      </c>
      <c r="AI179" s="177"/>
      <c r="AJ179" s="179">
        <v>2.0417491579369602E-3</v>
      </c>
      <c r="AK179" s="44"/>
      <c r="AL179" s="179"/>
      <c r="AM179" s="51"/>
    </row>
    <row r="180" spans="1:39" x14ac:dyDescent="0.35">
      <c r="A180" s="548"/>
      <c r="B180" s="178"/>
      <c r="C180" s="177"/>
      <c r="D180" s="178"/>
      <c r="E180" s="169"/>
      <c r="F180" s="179"/>
      <c r="G180" s="177"/>
      <c r="H180" s="178"/>
      <c r="I180" s="169"/>
      <c r="J180" s="179"/>
      <c r="K180" s="177"/>
      <c r="L180" s="178"/>
      <c r="M180" s="169"/>
      <c r="N180" s="179"/>
      <c r="O180" s="169"/>
      <c r="P180" s="179"/>
      <c r="Q180" s="169"/>
      <c r="R180" s="179"/>
      <c r="S180" s="177"/>
      <c r="T180" s="178"/>
      <c r="U180" s="169"/>
      <c r="V180" s="179"/>
      <c r="W180" s="177"/>
      <c r="X180" s="178"/>
      <c r="Y180" s="169"/>
      <c r="Z180" s="179"/>
      <c r="AA180" s="169"/>
      <c r="AB180" s="179"/>
      <c r="AC180" s="177"/>
      <c r="AD180" s="178"/>
      <c r="AE180" s="169"/>
      <c r="AF180" s="179"/>
      <c r="AG180" s="169"/>
      <c r="AH180" s="179"/>
      <c r="AI180" s="177"/>
      <c r="AJ180" s="179"/>
      <c r="AK180" s="44"/>
      <c r="AL180" s="179"/>
      <c r="AM180" s="51"/>
    </row>
    <row r="181" spans="1:39" x14ac:dyDescent="0.35">
      <c r="A181" s="548" t="s">
        <v>345</v>
      </c>
      <c r="B181" s="178">
        <v>1.34898743794815E-3</v>
      </c>
      <c r="C181" s="177"/>
      <c r="D181" s="178">
        <v>3.1671810658344401E-4</v>
      </c>
      <c r="E181" s="169"/>
      <c r="F181" s="179">
        <v>2.4152155270665198E-3</v>
      </c>
      <c r="G181" s="177"/>
      <c r="H181" s="178">
        <v>2.07359789888944E-4</v>
      </c>
      <c r="I181" s="169"/>
      <c r="J181" s="179">
        <v>2.5527167442275199E-3</v>
      </c>
      <c r="K181" s="177"/>
      <c r="L181" s="178">
        <v>1.46899728773645E-3</v>
      </c>
      <c r="M181" s="169"/>
      <c r="N181" s="179">
        <v>1.7114693212266E-3</v>
      </c>
      <c r="O181" s="169"/>
      <c r="P181" s="179">
        <v>1.31989761590806E-3</v>
      </c>
      <c r="Q181" s="169"/>
      <c r="R181" s="179"/>
      <c r="S181" s="177"/>
      <c r="T181" s="178"/>
      <c r="U181" s="169"/>
      <c r="V181" s="179">
        <v>1.64491558266238E-3</v>
      </c>
      <c r="W181" s="177"/>
      <c r="X181" s="178">
        <v>1.9704889675118699E-3</v>
      </c>
      <c r="Y181" s="169"/>
      <c r="Z181" s="179">
        <v>9.7293587862772404E-4</v>
      </c>
      <c r="AA181" s="169"/>
      <c r="AB181" s="179">
        <v>1.21593403932011E-3</v>
      </c>
      <c r="AC181" s="177"/>
      <c r="AD181" s="178"/>
      <c r="AE181" s="169"/>
      <c r="AF181" s="179">
        <v>2.3917096415175202E-3</v>
      </c>
      <c r="AG181" s="169"/>
      <c r="AH181" s="179"/>
      <c r="AI181" s="177"/>
      <c r="AJ181" s="179">
        <v>1.6003834078842001E-3</v>
      </c>
      <c r="AK181" s="44"/>
      <c r="AL181" s="179"/>
      <c r="AM181" s="51"/>
    </row>
    <row r="182" spans="1:39" x14ac:dyDescent="0.35">
      <c r="A182" s="548"/>
      <c r="B182" s="178"/>
      <c r="C182" s="177"/>
      <c r="D182" s="178"/>
      <c r="E182" s="169"/>
      <c r="F182" s="179"/>
      <c r="G182" s="177"/>
      <c r="H182" s="178"/>
      <c r="I182" s="169"/>
      <c r="J182" s="179"/>
      <c r="K182" s="177"/>
      <c r="L182" s="178"/>
      <c r="M182" s="169"/>
      <c r="N182" s="179"/>
      <c r="O182" s="169"/>
      <c r="P182" s="179"/>
      <c r="Q182" s="169"/>
      <c r="R182" s="179"/>
      <c r="S182" s="177"/>
      <c r="T182" s="178"/>
      <c r="U182" s="169"/>
      <c r="V182" s="179"/>
      <c r="W182" s="177"/>
      <c r="X182" s="178"/>
      <c r="Y182" s="169"/>
      <c r="Z182" s="179"/>
      <c r="AA182" s="169"/>
      <c r="AB182" s="179"/>
      <c r="AC182" s="177"/>
      <c r="AD182" s="178"/>
      <c r="AE182" s="169"/>
      <c r="AF182" s="179"/>
      <c r="AG182" s="169"/>
      <c r="AH182" s="179"/>
      <c r="AI182" s="177"/>
      <c r="AJ182" s="179"/>
      <c r="AK182" s="44"/>
      <c r="AL182" s="179"/>
      <c r="AM182" s="51"/>
    </row>
    <row r="183" spans="1:39" x14ac:dyDescent="0.35">
      <c r="A183" s="548" t="s">
        <v>346</v>
      </c>
      <c r="B183" s="178">
        <v>1.4950238322475301E-3</v>
      </c>
      <c r="C183" s="177"/>
      <c r="D183" s="178">
        <v>1.25744466902142E-3</v>
      </c>
      <c r="E183" s="169"/>
      <c r="F183" s="179">
        <v>1.7404186817545099E-3</v>
      </c>
      <c r="G183" s="177"/>
      <c r="H183" s="178">
        <v>1.9884890645001699E-3</v>
      </c>
      <c r="I183" s="169"/>
      <c r="J183" s="179">
        <v>9.8158357986584508E-4</v>
      </c>
      <c r="K183" s="177"/>
      <c r="L183" s="178">
        <v>1.8112093170345399E-3</v>
      </c>
      <c r="M183" s="169"/>
      <c r="N183" s="179"/>
      <c r="O183" s="169"/>
      <c r="P183" s="179">
        <v>1.32021672416133E-3</v>
      </c>
      <c r="Q183" s="169"/>
      <c r="R183" s="179"/>
      <c r="S183" s="177"/>
      <c r="T183" s="178">
        <v>5.3029748117866598E-3</v>
      </c>
      <c r="U183" s="169"/>
      <c r="V183" s="179">
        <v>8.1411808022919705E-4</v>
      </c>
      <c r="W183" s="177"/>
      <c r="X183" s="178"/>
      <c r="Y183" s="169"/>
      <c r="Z183" s="179">
        <v>2.6917611604900401E-3</v>
      </c>
      <c r="AA183" s="169"/>
      <c r="AB183" s="179">
        <v>1.5992636695925399E-3</v>
      </c>
      <c r="AC183" s="177"/>
      <c r="AD183" s="178"/>
      <c r="AE183" s="169"/>
      <c r="AF183" s="179"/>
      <c r="AG183" s="169"/>
      <c r="AH183" s="179">
        <v>3.8234467221332099E-3</v>
      </c>
      <c r="AI183" s="177"/>
      <c r="AJ183" s="179">
        <v>1.77363500075259E-3</v>
      </c>
      <c r="AK183" s="44"/>
      <c r="AL183" s="179"/>
      <c r="AM183" s="51"/>
    </row>
    <row r="184" spans="1:39" x14ac:dyDescent="0.35">
      <c r="A184" s="548"/>
      <c r="B184" s="178"/>
      <c r="C184" s="177"/>
      <c r="D184" s="178"/>
      <c r="E184" s="169"/>
      <c r="F184" s="179"/>
      <c r="G184" s="177"/>
      <c r="H184" s="178"/>
      <c r="I184" s="169"/>
      <c r="J184" s="179"/>
      <c r="K184" s="177"/>
      <c r="L184" s="178"/>
      <c r="M184" s="169"/>
      <c r="N184" s="179"/>
      <c r="O184" s="169"/>
      <c r="P184" s="179"/>
      <c r="Q184" s="169"/>
      <c r="R184" s="179"/>
      <c r="S184" s="177"/>
      <c r="T184" s="178"/>
      <c r="U184" s="169"/>
      <c r="V184" s="179"/>
      <c r="W184" s="177"/>
      <c r="X184" s="178"/>
      <c r="Y184" s="169"/>
      <c r="Z184" s="179"/>
      <c r="AA184" s="169"/>
      <c r="AB184" s="179"/>
      <c r="AC184" s="177"/>
      <c r="AD184" s="178"/>
      <c r="AE184" s="169"/>
      <c r="AF184" s="179"/>
      <c r="AG184" s="169"/>
      <c r="AH184" s="179"/>
      <c r="AI184" s="177"/>
      <c r="AJ184" s="179"/>
      <c r="AK184" s="44"/>
      <c r="AL184" s="179"/>
      <c r="AM184" s="51"/>
    </row>
    <row r="185" spans="1:39" x14ac:dyDescent="0.35">
      <c r="A185" s="548" t="s">
        <v>347</v>
      </c>
      <c r="B185" s="178">
        <v>1.74682804690287E-3</v>
      </c>
      <c r="C185" s="177"/>
      <c r="D185" s="178">
        <v>1.1853567089349199E-3</v>
      </c>
      <c r="E185" s="169"/>
      <c r="F185" s="179">
        <v>2.32677021275685E-3</v>
      </c>
      <c r="G185" s="177"/>
      <c r="H185" s="178">
        <v>2.6751862144903699E-3</v>
      </c>
      <c r="I185" s="169"/>
      <c r="J185" s="179">
        <v>7.7736840547523603E-4</v>
      </c>
      <c r="K185" s="177"/>
      <c r="L185" s="178">
        <v>1.91265992278347E-3</v>
      </c>
      <c r="M185" s="169"/>
      <c r="N185" s="179"/>
      <c r="O185" s="169"/>
      <c r="P185" s="179">
        <v>1.9553306749598202E-3</v>
      </c>
      <c r="Q185" s="169"/>
      <c r="R185" s="179">
        <v>1.65712405873955E-3</v>
      </c>
      <c r="S185" s="177"/>
      <c r="T185" s="178">
        <v>1.2199493361459801E-3</v>
      </c>
      <c r="U185" s="169"/>
      <c r="V185" s="179">
        <v>1.8979401770871499E-3</v>
      </c>
      <c r="W185" s="177"/>
      <c r="X185" s="178"/>
      <c r="Y185" s="169"/>
      <c r="Z185" s="179">
        <v>1.2295695302886401E-3</v>
      </c>
      <c r="AA185" s="169"/>
      <c r="AB185" s="179">
        <v>3.28373854018947E-3</v>
      </c>
      <c r="AC185" s="177"/>
      <c r="AD185" s="178"/>
      <c r="AE185" s="169"/>
      <c r="AF185" s="179">
        <v>1.4830759002764601E-3</v>
      </c>
      <c r="AG185" s="169"/>
      <c r="AH185" s="179">
        <v>2.6349000628408301E-3</v>
      </c>
      <c r="AI185" s="177"/>
      <c r="AJ185" s="179">
        <v>2.0723652007777699E-3</v>
      </c>
      <c r="AK185" s="44"/>
      <c r="AL185" s="179"/>
      <c r="AM185" s="51"/>
    </row>
    <row r="186" spans="1:39" x14ac:dyDescent="0.35">
      <c r="A186" s="548"/>
      <c r="B186" s="178"/>
      <c r="C186" s="177"/>
      <c r="D186" s="178"/>
      <c r="E186" s="169"/>
      <c r="F186" s="179"/>
      <c r="G186" s="177"/>
      <c r="H186" s="178"/>
      <c r="I186" s="169"/>
      <c r="J186" s="179"/>
      <c r="K186" s="177"/>
      <c r="L186" s="178"/>
      <c r="M186" s="169"/>
      <c r="N186" s="179"/>
      <c r="O186" s="169"/>
      <c r="P186" s="179"/>
      <c r="Q186" s="169"/>
      <c r="R186" s="179"/>
      <c r="S186" s="177"/>
      <c r="T186" s="178"/>
      <c r="U186" s="169"/>
      <c r="V186" s="179"/>
      <c r="W186" s="177"/>
      <c r="X186" s="178"/>
      <c r="Y186" s="169"/>
      <c r="Z186" s="179"/>
      <c r="AA186" s="169"/>
      <c r="AB186" s="179"/>
      <c r="AC186" s="177"/>
      <c r="AD186" s="178"/>
      <c r="AE186" s="169"/>
      <c r="AF186" s="179"/>
      <c r="AG186" s="169"/>
      <c r="AH186" s="179"/>
      <c r="AI186" s="177"/>
      <c r="AJ186" s="179"/>
      <c r="AK186" s="44"/>
      <c r="AL186" s="179"/>
      <c r="AM186" s="51"/>
    </row>
    <row r="187" spans="1:39" x14ac:dyDescent="0.35">
      <c r="A187" s="548" t="s">
        <v>358</v>
      </c>
      <c r="B187" s="178">
        <v>2.33434131985393E-2</v>
      </c>
      <c r="C187" s="177"/>
      <c r="D187" s="178">
        <v>2.42045037064588E-2</v>
      </c>
      <c r="E187" s="169"/>
      <c r="F187" s="179">
        <v>2.24539952347186E-2</v>
      </c>
      <c r="G187" s="177"/>
      <c r="H187" s="178">
        <v>3.1132935971378201E-2</v>
      </c>
      <c r="I187" s="169"/>
      <c r="J187" s="179">
        <v>1.46430818452251E-2</v>
      </c>
      <c r="K187" s="177"/>
      <c r="L187" s="178">
        <v>2.62185139404435E-2</v>
      </c>
      <c r="M187" s="169"/>
      <c r="N187" s="179">
        <v>1.6781590347885102E-2</v>
      </c>
      <c r="O187" s="169"/>
      <c r="P187" s="179">
        <v>9.9780395052888205E-3</v>
      </c>
      <c r="Q187" s="169"/>
      <c r="R187" s="179">
        <v>1.3199605711057801E-2</v>
      </c>
      <c r="S187" s="177"/>
      <c r="T187" s="178">
        <v>8.1694681929863594E-2</v>
      </c>
      <c r="U187" s="169"/>
      <c r="V187" s="179">
        <v>1.20739783512406E-2</v>
      </c>
      <c r="W187" s="177"/>
      <c r="X187" s="178">
        <v>1.7533470969514499E-2</v>
      </c>
      <c r="Y187" s="169"/>
      <c r="Z187" s="179">
        <v>1.70353846540553E-2</v>
      </c>
      <c r="AA187" s="169"/>
      <c r="AB187" s="179">
        <v>3.18442662956765E-2</v>
      </c>
      <c r="AC187" s="177"/>
      <c r="AD187" s="178">
        <v>9.7548020822457292E-3</v>
      </c>
      <c r="AE187" s="169"/>
      <c r="AF187" s="179">
        <v>1.6102111640469999E-2</v>
      </c>
      <c r="AG187" s="169"/>
      <c r="AH187" s="179">
        <v>3.6978006306185703E-2</v>
      </c>
      <c r="AI187" s="177"/>
      <c r="AJ187" s="179">
        <v>2.48279122017902E-2</v>
      </c>
      <c r="AK187" s="44"/>
      <c r="AL187" s="179">
        <v>7.1612495106240202E-3</v>
      </c>
      <c r="AM187" s="51"/>
    </row>
    <row r="188" spans="1:39" x14ac:dyDescent="0.35">
      <c r="A188" s="548"/>
      <c r="B188" s="178"/>
      <c r="C188" s="177"/>
      <c r="D188" s="178"/>
      <c r="E188" s="169"/>
      <c r="F188" s="179"/>
      <c r="G188" s="177"/>
      <c r="H188" s="178"/>
      <c r="I188" s="169"/>
      <c r="J188" s="179"/>
      <c r="K188" s="177"/>
      <c r="L188" s="178"/>
      <c r="M188" s="169"/>
      <c r="N188" s="179"/>
      <c r="O188" s="169"/>
      <c r="P188" s="179"/>
      <c r="Q188" s="169"/>
      <c r="R188" s="179"/>
      <c r="S188" s="177"/>
      <c r="T188" s="178"/>
      <c r="U188" s="169"/>
      <c r="V188" s="179"/>
      <c r="W188" s="177"/>
      <c r="X188" s="178"/>
      <c r="Y188" s="169"/>
      <c r="Z188" s="179"/>
      <c r="AA188" s="169"/>
      <c r="AB188" s="179"/>
      <c r="AC188" s="177"/>
      <c r="AD188" s="178"/>
      <c r="AE188" s="169"/>
      <c r="AF188" s="179"/>
      <c r="AG188" s="169"/>
      <c r="AH188" s="179"/>
      <c r="AI188" s="177"/>
      <c r="AJ188" s="179"/>
      <c r="AK188" s="44"/>
      <c r="AL188" s="179"/>
      <c r="AM188" s="51"/>
    </row>
    <row r="189" spans="1:39" x14ac:dyDescent="0.35">
      <c r="A189" s="548" t="s">
        <v>98</v>
      </c>
      <c r="B189" s="178">
        <v>5.0225024659167703E-3</v>
      </c>
      <c r="C189" s="177"/>
      <c r="D189" s="178">
        <v>3.9315630184689103E-3</v>
      </c>
      <c r="E189" s="169"/>
      <c r="F189" s="179">
        <v>6.1493307529282403E-3</v>
      </c>
      <c r="G189" s="177"/>
      <c r="H189" s="178">
        <v>3.76087347409908E-3</v>
      </c>
      <c r="I189" s="169"/>
      <c r="J189" s="179">
        <v>6.3644333052572596E-3</v>
      </c>
      <c r="K189" s="177"/>
      <c r="L189" s="178">
        <v>4.8385605904310101E-3</v>
      </c>
      <c r="M189" s="169"/>
      <c r="N189" s="179">
        <v>1.7159449315078501E-3</v>
      </c>
      <c r="O189" s="169"/>
      <c r="P189" s="179">
        <v>8.6734034989384094E-3</v>
      </c>
      <c r="Q189" s="169"/>
      <c r="R189" s="179">
        <v>4.9027818924272199E-3</v>
      </c>
      <c r="S189" s="177"/>
      <c r="T189" s="178">
        <v>8.7416247533978492E-3</v>
      </c>
      <c r="U189" s="169"/>
      <c r="V189" s="179">
        <v>4.2568578241236896E-3</v>
      </c>
      <c r="W189" s="177"/>
      <c r="X189" s="178">
        <v>5.21880355878372E-3</v>
      </c>
      <c r="Y189" s="169"/>
      <c r="Z189" s="179">
        <v>5.1531523232789603E-3</v>
      </c>
      <c r="AA189" s="169"/>
      <c r="AB189" s="179">
        <v>4.7962152210917703E-3</v>
      </c>
      <c r="AC189" s="177"/>
      <c r="AD189" s="178">
        <v>3.7260070200478401E-3</v>
      </c>
      <c r="AE189" s="169"/>
      <c r="AF189" s="179">
        <v>4.5655433555559302E-3</v>
      </c>
      <c r="AG189" s="169"/>
      <c r="AH189" s="179">
        <v>5.4016306980771301E-3</v>
      </c>
      <c r="AI189" s="177"/>
      <c r="AJ189" s="179">
        <v>5.3905705400888399E-3</v>
      </c>
      <c r="AK189" s="44"/>
      <c r="AL189" s="179"/>
      <c r="AM189" s="51"/>
    </row>
    <row r="190" spans="1:39" x14ac:dyDescent="0.35">
      <c r="A190" s="548"/>
      <c r="B190" s="178"/>
      <c r="C190" s="177"/>
      <c r="D190" s="178"/>
      <c r="E190" s="169"/>
      <c r="F190" s="179"/>
      <c r="G190" s="177"/>
      <c r="H190" s="178"/>
      <c r="I190" s="169"/>
      <c r="J190" s="179"/>
      <c r="K190" s="177"/>
      <c r="L190" s="178"/>
      <c r="M190" s="169"/>
      <c r="N190" s="179"/>
      <c r="O190" s="169"/>
      <c r="P190" s="179"/>
      <c r="Q190" s="169"/>
      <c r="R190" s="179"/>
      <c r="S190" s="177"/>
      <c r="T190" s="178"/>
      <c r="U190" s="169"/>
      <c r="V190" s="179"/>
      <c r="W190" s="177"/>
      <c r="X190" s="178"/>
      <c r="Y190" s="169"/>
      <c r="Z190" s="179"/>
      <c r="AA190" s="169"/>
      <c r="AB190" s="179"/>
      <c r="AC190" s="177"/>
      <c r="AD190" s="178"/>
      <c r="AE190" s="169"/>
      <c r="AF190" s="179"/>
      <c r="AG190" s="169"/>
      <c r="AH190" s="179"/>
      <c r="AI190" s="177"/>
      <c r="AJ190" s="179"/>
      <c r="AK190" s="44"/>
      <c r="AL190" s="179"/>
      <c r="AM190" s="51"/>
    </row>
    <row r="191" spans="1:39" x14ac:dyDescent="0.35">
      <c r="A191" s="548" t="s">
        <v>348</v>
      </c>
      <c r="B191" s="178">
        <v>2.74841187344518E-2</v>
      </c>
      <c r="C191" s="177"/>
      <c r="D191" s="178">
        <v>2.25573592999972E-2</v>
      </c>
      <c r="E191" s="169"/>
      <c r="F191" s="179">
        <v>3.2572954697833098E-2</v>
      </c>
      <c r="G191" s="177"/>
      <c r="H191" s="178">
        <v>2.71691090004848E-2</v>
      </c>
      <c r="I191" s="169"/>
      <c r="J191" s="179">
        <v>2.7905869727959502E-2</v>
      </c>
      <c r="K191" s="177"/>
      <c r="L191" s="178">
        <v>2.7875887073306599E-2</v>
      </c>
      <c r="M191" s="169"/>
      <c r="N191" s="179">
        <v>2.33706850621027E-2</v>
      </c>
      <c r="O191" s="169"/>
      <c r="P191" s="179">
        <v>2.28587309162765E-2</v>
      </c>
      <c r="Q191" s="169"/>
      <c r="R191" s="179">
        <v>4.14366502088249E-2</v>
      </c>
      <c r="S191" s="177"/>
      <c r="T191" s="178">
        <v>3.3626192497258497E-2</v>
      </c>
      <c r="U191" s="169"/>
      <c r="V191" s="179">
        <v>2.6625481091536701E-2</v>
      </c>
      <c r="W191" s="177"/>
      <c r="X191" s="178">
        <v>2.9524575477225E-2</v>
      </c>
      <c r="Y191" s="169"/>
      <c r="Z191" s="179">
        <v>2.21326437469203E-2</v>
      </c>
      <c r="AA191" s="169"/>
      <c r="AB191" s="179">
        <v>3.0088604493533001E-2</v>
      </c>
      <c r="AC191" s="177"/>
      <c r="AD191" s="178">
        <v>3.5505759925740302E-2</v>
      </c>
      <c r="AE191" s="169"/>
      <c r="AF191" s="179">
        <v>2.8057884576932101E-2</v>
      </c>
      <c r="AG191" s="169"/>
      <c r="AH191" s="179">
        <v>2.57936792831104E-2</v>
      </c>
      <c r="AI191" s="177"/>
      <c r="AJ191" s="179">
        <v>2.74413324471331E-2</v>
      </c>
      <c r="AK191" s="44"/>
      <c r="AL191" s="179">
        <v>3.24560037754104E-2</v>
      </c>
      <c r="AM191" s="51"/>
    </row>
    <row r="192" spans="1:39" x14ac:dyDescent="0.35">
      <c r="A192" s="548"/>
      <c r="B192" s="178"/>
      <c r="C192" s="177"/>
      <c r="D192" s="178"/>
      <c r="E192" s="169"/>
      <c r="F192" s="179"/>
      <c r="G192" s="177"/>
      <c r="H192" s="178"/>
      <c r="I192" s="169"/>
      <c r="J192" s="179"/>
      <c r="K192" s="177"/>
      <c r="L192" s="178"/>
      <c r="M192" s="169"/>
      <c r="N192" s="179"/>
      <c r="O192" s="169"/>
      <c r="P192" s="179"/>
      <c r="Q192" s="169"/>
      <c r="R192" s="179"/>
      <c r="S192" s="177"/>
      <c r="T192" s="178"/>
      <c r="U192" s="169"/>
      <c r="V192" s="179"/>
      <c r="W192" s="177"/>
      <c r="X192" s="178"/>
      <c r="Y192" s="169"/>
      <c r="Z192" s="179"/>
      <c r="AA192" s="169"/>
      <c r="AB192" s="179"/>
      <c r="AC192" s="177"/>
      <c r="AD192" s="178"/>
      <c r="AE192" s="169"/>
      <c r="AF192" s="179"/>
      <c r="AG192" s="169"/>
      <c r="AH192" s="179"/>
      <c r="AI192" s="177"/>
      <c r="AJ192" s="179"/>
      <c r="AK192" s="44"/>
      <c r="AL192" s="179"/>
      <c r="AM192" s="51"/>
    </row>
    <row r="193" spans="1:39" x14ac:dyDescent="0.35">
      <c r="A193" s="548" t="s">
        <v>349</v>
      </c>
      <c r="B193" s="178">
        <v>0.855632977924911</v>
      </c>
      <c r="C193" s="177"/>
      <c r="D193" s="178">
        <v>0.864329625222094</v>
      </c>
      <c r="E193" s="169"/>
      <c r="F193" s="179">
        <v>0.84665023539089301</v>
      </c>
      <c r="G193" s="177"/>
      <c r="H193" s="178">
        <v>0.85436519939373801</v>
      </c>
      <c r="I193" s="169"/>
      <c r="J193" s="179">
        <v>0.85708228198384395</v>
      </c>
      <c r="K193" s="177"/>
      <c r="L193" s="178">
        <v>0.85184811744352795</v>
      </c>
      <c r="M193" s="169"/>
      <c r="N193" s="179">
        <v>0.85644575205530504</v>
      </c>
      <c r="O193" s="169"/>
      <c r="P193" s="179">
        <v>0.87571270254912603</v>
      </c>
      <c r="Q193" s="169"/>
      <c r="R193" s="179">
        <v>0.86246459708035705</v>
      </c>
      <c r="S193" s="177"/>
      <c r="T193" s="178">
        <v>0.76108920352237996</v>
      </c>
      <c r="U193" s="169"/>
      <c r="V193" s="179">
        <v>0.87226976033538794</v>
      </c>
      <c r="W193" s="177"/>
      <c r="X193" s="178">
        <v>0.86773329315844105</v>
      </c>
      <c r="Y193" s="169"/>
      <c r="Z193" s="179">
        <v>0.86669695627268994</v>
      </c>
      <c r="AA193" s="169"/>
      <c r="AB193" s="179">
        <v>0.83946026310531796</v>
      </c>
      <c r="AC193" s="177"/>
      <c r="AD193" s="178">
        <v>0.86935420635423499</v>
      </c>
      <c r="AE193" s="169"/>
      <c r="AF193" s="179">
        <v>0.86195482281392399</v>
      </c>
      <c r="AG193" s="169"/>
      <c r="AH193" s="179">
        <v>0.83812454584423701</v>
      </c>
      <c r="AI193" s="177"/>
      <c r="AJ193" s="179">
        <v>0.85021257970653397</v>
      </c>
      <c r="AK193" s="44"/>
      <c r="AL193" s="179">
        <v>0.90125629053872203</v>
      </c>
      <c r="AM193" s="51"/>
    </row>
    <row r="194" spans="1:39" x14ac:dyDescent="0.35">
      <c r="A194" s="548"/>
      <c r="B194" s="178"/>
      <c r="C194" s="177"/>
      <c r="D194" s="178"/>
      <c r="E194" s="169"/>
      <c r="F194" s="179"/>
      <c r="G194" s="177"/>
      <c r="H194" s="178"/>
      <c r="I194" s="169"/>
      <c r="J194" s="179"/>
      <c r="K194" s="177"/>
      <c r="L194" s="178"/>
      <c r="M194" s="169"/>
      <c r="N194" s="179"/>
      <c r="O194" s="169"/>
      <c r="P194" s="179"/>
      <c r="Q194" s="169"/>
      <c r="R194" s="179"/>
      <c r="S194" s="177"/>
      <c r="T194" s="178"/>
      <c r="U194" s="169"/>
      <c r="V194" s="179"/>
      <c r="W194" s="177"/>
      <c r="X194" s="178"/>
      <c r="Y194" s="169"/>
      <c r="Z194" s="179"/>
      <c r="AA194" s="169"/>
      <c r="AB194" s="179"/>
      <c r="AC194" s="177"/>
      <c r="AD194" s="178"/>
      <c r="AE194" s="169"/>
      <c r="AF194" s="179"/>
      <c r="AG194" s="169"/>
      <c r="AH194" s="179"/>
      <c r="AI194" s="177"/>
      <c r="AJ194" s="179"/>
      <c r="AK194" s="44"/>
      <c r="AL194" s="179"/>
      <c r="AM194" s="51"/>
    </row>
    <row r="195" spans="1:39" x14ac:dyDescent="0.35">
      <c r="A195" s="548" t="s">
        <v>99</v>
      </c>
      <c r="B195" s="178">
        <v>3.53913827212102E-3</v>
      </c>
      <c r="C195" s="177"/>
      <c r="D195" s="178">
        <v>4.9998394702505397E-3</v>
      </c>
      <c r="E195" s="169"/>
      <c r="F195" s="179">
        <v>2.0303841127820698E-3</v>
      </c>
      <c r="G195" s="177"/>
      <c r="H195" s="178">
        <v>4.0114575319538104E-3</v>
      </c>
      <c r="I195" s="169"/>
      <c r="J195" s="179">
        <v>3.0546675501987898E-3</v>
      </c>
      <c r="K195" s="177"/>
      <c r="L195" s="178">
        <v>3.8312010104701402E-3</v>
      </c>
      <c r="M195" s="169"/>
      <c r="N195" s="179">
        <v>8.2654153060136293E-3</v>
      </c>
      <c r="O195" s="169"/>
      <c r="P195" s="179">
        <v>7.6202639126545597E-4</v>
      </c>
      <c r="Q195" s="169"/>
      <c r="R195" s="179">
        <v>1.86432665715255E-3</v>
      </c>
      <c r="S195" s="177"/>
      <c r="T195" s="178">
        <v>9.8280810972381696E-3</v>
      </c>
      <c r="U195" s="169"/>
      <c r="V195" s="179">
        <v>2.4457674988426601E-3</v>
      </c>
      <c r="W195" s="177"/>
      <c r="X195" s="178">
        <v>4.3729202871398004E-3</v>
      </c>
      <c r="Y195" s="169"/>
      <c r="Z195" s="179">
        <v>4.0426082702684002E-3</v>
      </c>
      <c r="AA195" s="169"/>
      <c r="AB195" s="179">
        <v>2.6160075437920002E-3</v>
      </c>
      <c r="AC195" s="177"/>
      <c r="AD195" s="178"/>
      <c r="AE195" s="169"/>
      <c r="AF195" s="179">
        <v>2.9400786946051E-3</v>
      </c>
      <c r="AG195" s="169"/>
      <c r="AH195" s="179">
        <v>5.4183349974980402E-3</v>
      </c>
      <c r="AI195" s="177"/>
      <c r="AJ195" s="179">
        <v>3.166982086641E-3</v>
      </c>
      <c r="AK195" s="44"/>
      <c r="AL195" s="179">
        <v>8.3148199305166995E-3</v>
      </c>
      <c r="AM195" s="51"/>
    </row>
    <row r="196" spans="1:39" ht="15.75" customHeight="1" x14ac:dyDescent="0.35">
      <c r="A196" s="549"/>
      <c r="B196" s="409"/>
      <c r="C196" s="410"/>
      <c r="D196" s="409"/>
      <c r="E196" s="411"/>
      <c r="F196" s="381"/>
      <c r="G196" s="410"/>
      <c r="H196" s="409"/>
      <c r="I196" s="411"/>
      <c r="J196" s="381"/>
      <c r="K196" s="410"/>
      <c r="L196" s="409"/>
      <c r="M196" s="411"/>
      <c r="N196" s="381"/>
      <c r="O196" s="411"/>
      <c r="P196" s="381"/>
      <c r="Q196" s="411"/>
      <c r="R196" s="381"/>
      <c r="S196" s="410"/>
      <c r="T196" s="409"/>
      <c r="U196" s="411"/>
      <c r="V196" s="381"/>
      <c r="W196" s="411"/>
      <c r="X196" s="409"/>
      <c r="Y196" s="411"/>
      <c r="Z196" s="381"/>
      <c r="AA196" s="411"/>
      <c r="AB196" s="381"/>
      <c r="AC196" s="410"/>
      <c r="AD196" s="381"/>
      <c r="AE196" s="411"/>
      <c r="AF196" s="381"/>
      <c r="AG196" s="411"/>
      <c r="AH196" s="381"/>
      <c r="AI196" s="411"/>
      <c r="AJ196" s="409"/>
      <c r="AK196" s="96"/>
      <c r="AL196" s="381"/>
      <c r="AM196" s="413"/>
    </row>
    <row r="198" spans="1:39" x14ac:dyDescent="0.35">
      <c r="A198" t="s">
        <v>157</v>
      </c>
    </row>
    <row r="199" spans="1:39" x14ac:dyDescent="0.35">
      <c r="A199" t="s">
        <v>158</v>
      </c>
    </row>
  </sheetData>
  <mergeCells count="230">
    <mergeCell ref="A193:A194"/>
    <mergeCell ref="A195:A196"/>
    <mergeCell ref="A175:A176"/>
    <mergeCell ref="A177:A178"/>
    <mergeCell ref="A179:A180"/>
    <mergeCell ref="A181:A182"/>
    <mergeCell ref="A183:A184"/>
    <mergeCell ref="A185:A186"/>
    <mergeCell ref="A187:A188"/>
    <mergeCell ref="A189:A190"/>
    <mergeCell ref="A191:A192"/>
    <mergeCell ref="A157:A158"/>
    <mergeCell ref="A159:A160"/>
    <mergeCell ref="A161:A162"/>
    <mergeCell ref="A163:A164"/>
    <mergeCell ref="A165:A166"/>
    <mergeCell ref="A167:A168"/>
    <mergeCell ref="A169:A170"/>
    <mergeCell ref="A171:A172"/>
    <mergeCell ref="A173:A174"/>
    <mergeCell ref="A139:A140"/>
    <mergeCell ref="A141:A142"/>
    <mergeCell ref="A143:A144"/>
    <mergeCell ref="A145:A146"/>
    <mergeCell ref="A147:A148"/>
    <mergeCell ref="A149:A150"/>
    <mergeCell ref="A151:A152"/>
    <mergeCell ref="A153:A154"/>
    <mergeCell ref="A155:A156"/>
    <mergeCell ref="AL135:AM135"/>
    <mergeCell ref="T135:U135"/>
    <mergeCell ref="V135:W135"/>
    <mergeCell ref="X135:Y135"/>
    <mergeCell ref="Z135:AA135"/>
    <mergeCell ref="AB135:AC135"/>
    <mergeCell ref="AD135:AE135"/>
    <mergeCell ref="AF135:AG135"/>
    <mergeCell ref="AH135:AI135"/>
    <mergeCell ref="AJ135:AK135"/>
    <mergeCell ref="B135:C135"/>
    <mergeCell ref="D135:E135"/>
    <mergeCell ref="F135:G135"/>
    <mergeCell ref="H135:I135"/>
    <mergeCell ref="J135:K135"/>
    <mergeCell ref="L135:M135"/>
    <mergeCell ref="N135:O135"/>
    <mergeCell ref="P135:Q135"/>
    <mergeCell ref="R135:S135"/>
    <mergeCell ref="A125:A126"/>
    <mergeCell ref="A127:A128"/>
    <mergeCell ref="A129:A130"/>
    <mergeCell ref="A131:A132"/>
    <mergeCell ref="A102:A103"/>
    <mergeCell ref="A104:A105"/>
    <mergeCell ref="A106:A107"/>
    <mergeCell ref="A108:A109"/>
    <mergeCell ref="A110:A111"/>
    <mergeCell ref="A112:A113"/>
    <mergeCell ref="A119:A120"/>
    <mergeCell ref="A121:A122"/>
    <mergeCell ref="A123:A124"/>
    <mergeCell ref="A74:A75"/>
    <mergeCell ref="A81:A82"/>
    <mergeCell ref="A83:A84"/>
    <mergeCell ref="A85:A86"/>
    <mergeCell ref="A87:A88"/>
    <mergeCell ref="A89:A90"/>
    <mergeCell ref="A91:A92"/>
    <mergeCell ref="A93:A94"/>
    <mergeCell ref="A100:A101"/>
    <mergeCell ref="A51:A52"/>
    <mergeCell ref="A53:A54"/>
    <mergeCell ref="A55:A56"/>
    <mergeCell ref="A62:A63"/>
    <mergeCell ref="A64:A65"/>
    <mergeCell ref="A66:A67"/>
    <mergeCell ref="A68:A69"/>
    <mergeCell ref="A70:A71"/>
    <mergeCell ref="A72:A73"/>
    <mergeCell ref="A28:A29"/>
    <mergeCell ref="A30:A31"/>
    <mergeCell ref="A32:A33"/>
    <mergeCell ref="A34:A35"/>
    <mergeCell ref="A36:A37"/>
    <mergeCell ref="A43:A44"/>
    <mergeCell ref="A45:A46"/>
    <mergeCell ref="A47:A48"/>
    <mergeCell ref="A49:A50"/>
    <mergeCell ref="A5:A6"/>
    <mergeCell ref="A7:A8"/>
    <mergeCell ref="A9:A10"/>
    <mergeCell ref="A11:A12"/>
    <mergeCell ref="A13:A14"/>
    <mergeCell ref="A15:A16"/>
    <mergeCell ref="A17:A18"/>
    <mergeCell ref="A24:A25"/>
    <mergeCell ref="A26:A27"/>
    <mergeCell ref="AL77:AM77"/>
    <mergeCell ref="B96:C96"/>
    <mergeCell ref="D96:E96"/>
    <mergeCell ref="F96:G96"/>
    <mergeCell ref="H96:I96"/>
    <mergeCell ref="J96:K96"/>
    <mergeCell ref="L96:M96"/>
    <mergeCell ref="T77:U77"/>
    <mergeCell ref="V77:W77"/>
    <mergeCell ref="X77:Y77"/>
    <mergeCell ref="Z77:AA77"/>
    <mergeCell ref="AB77:AC77"/>
    <mergeCell ref="AD77:AE77"/>
    <mergeCell ref="AL96:AM96"/>
    <mergeCell ref="Z96:AA96"/>
    <mergeCell ref="AB96:AC96"/>
    <mergeCell ref="AD96:AE96"/>
    <mergeCell ref="AF96:AG96"/>
    <mergeCell ref="AH96:AI96"/>
    <mergeCell ref="AJ96:AK96"/>
    <mergeCell ref="N96:O96"/>
    <mergeCell ref="P96:Q96"/>
    <mergeCell ref="R96:S96"/>
    <mergeCell ref="AF77:AG77"/>
    <mergeCell ref="AJ39:AK39"/>
    <mergeCell ref="N39:O39"/>
    <mergeCell ref="P39:Q39"/>
    <mergeCell ref="R39:S39"/>
    <mergeCell ref="T39:U39"/>
    <mergeCell ref="V39:W39"/>
    <mergeCell ref="X39:Y39"/>
    <mergeCell ref="AF39:AG39"/>
    <mergeCell ref="AH39:AI39"/>
    <mergeCell ref="Z39:AA39"/>
    <mergeCell ref="AB39:AC39"/>
    <mergeCell ref="AD39:AE39"/>
    <mergeCell ref="AH77:AI77"/>
    <mergeCell ref="T96:U96"/>
    <mergeCell ref="V96:W96"/>
    <mergeCell ref="X96:Y96"/>
    <mergeCell ref="AJ77:AK77"/>
    <mergeCell ref="B58:C58"/>
    <mergeCell ref="D58:E58"/>
    <mergeCell ref="L77:M77"/>
    <mergeCell ref="N77:O77"/>
    <mergeCell ref="P77:Q77"/>
    <mergeCell ref="R77:S77"/>
    <mergeCell ref="B115:C115"/>
    <mergeCell ref="D115:E115"/>
    <mergeCell ref="AF20:AG20"/>
    <mergeCell ref="AH20:AI20"/>
    <mergeCell ref="AJ20:AK20"/>
    <mergeCell ref="AL20:AM20"/>
    <mergeCell ref="B39:C39"/>
    <mergeCell ref="D39:E39"/>
    <mergeCell ref="F39:G39"/>
    <mergeCell ref="H39:I39"/>
    <mergeCell ref="J39:K39"/>
    <mergeCell ref="L39:M39"/>
    <mergeCell ref="T20:U20"/>
    <mergeCell ref="V20:W20"/>
    <mergeCell ref="X20:Y20"/>
    <mergeCell ref="Z20:AA20"/>
    <mergeCell ref="AB20:AC20"/>
    <mergeCell ref="AD20:AE20"/>
    <mergeCell ref="AL39:AM39"/>
    <mergeCell ref="B77:C77"/>
    <mergeCell ref="D77:E77"/>
    <mergeCell ref="F77:G77"/>
    <mergeCell ref="H77:I77"/>
    <mergeCell ref="J77:K77"/>
    <mergeCell ref="AD115:AE115"/>
    <mergeCell ref="AF115:AG115"/>
    <mergeCell ref="AH115:AI115"/>
    <mergeCell ref="AJ115:AK115"/>
    <mergeCell ref="N115:O115"/>
    <mergeCell ref="P115:Q115"/>
    <mergeCell ref="R115:S115"/>
    <mergeCell ref="T115:U115"/>
    <mergeCell ref="V115:W115"/>
    <mergeCell ref="X115:Y115"/>
    <mergeCell ref="B20:C20"/>
    <mergeCell ref="D20:E20"/>
    <mergeCell ref="F20:G20"/>
    <mergeCell ref="H20:I20"/>
    <mergeCell ref="J20:K20"/>
    <mergeCell ref="L20:M20"/>
    <mergeCell ref="N20:O20"/>
    <mergeCell ref="P20:Q20"/>
    <mergeCell ref="R20:S20"/>
    <mergeCell ref="F115:G115"/>
    <mergeCell ref="H115:I115"/>
    <mergeCell ref="J115:K115"/>
    <mergeCell ref="L115:M115"/>
    <mergeCell ref="AL58:AM58"/>
    <mergeCell ref="Z58:AA58"/>
    <mergeCell ref="AB58:AC58"/>
    <mergeCell ref="AD58:AE58"/>
    <mergeCell ref="AF58:AG58"/>
    <mergeCell ref="AH58:AI58"/>
    <mergeCell ref="AJ58:AK58"/>
    <mergeCell ref="N58:O58"/>
    <mergeCell ref="P58:Q58"/>
    <mergeCell ref="R58:S58"/>
    <mergeCell ref="T58:U58"/>
    <mergeCell ref="V58:W58"/>
    <mergeCell ref="X58:Y58"/>
    <mergeCell ref="F58:G58"/>
    <mergeCell ref="H58:I58"/>
    <mergeCell ref="J58:K58"/>
    <mergeCell ref="L58:M58"/>
    <mergeCell ref="AL115:AM115"/>
    <mergeCell ref="Z115:AA115"/>
    <mergeCell ref="AB115:AC115"/>
    <mergeCell ref="B1:C1"/>
    <mergeCell ref="D1:E1"/>
    <mergeCell ref="F1:G1"/>
    <mergeCell ref="H1:I1"/>
    <mergeCell ref="J1:K1"/>
    <mergeCell ref="L1:M1"/>
    <mergeCell ref="AL1:AM1"/>
    <mergeCell ref="Z1:AA1"/>
    <mergeCell ref="AB1:AC1"/>
    <mergeCell ref="AD1:AE1"/>
    <mergeCell ref="AF1:AG1"/>
    <mergeCell ref="AH1:AI1"/>
    <mergeCell ref="AJ1:AK1"/>
    <mergeCell ref="N1:O1"/>
    <mergeCell ref="P1:Q1"/>
    <mergeCell ref="R1:S1"/>
    <mergeCell ref="T1:U1"/>
    <mergeCell ref="V1:W1"/>
    <mergeCell ref="X1:Y1"/>
  </mergeCells>
  <pageMargins left="0.7" right="0.7" top="0.75" bottom="0.75" header="0.3" footer="0.3"/>
  <pageSetup paperSize="9" orientation="portrait" horizontalDpi="300" verticalDpi="30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dimension ref="A1:U206"/>
  <sheetViews>
    <sheetView zoomScaleNormal="100" workbookViewId="0">
      <selection sqref="A1:A3"/>
    </sheetView>
  </sheetViews>
  <sheetFormatPr defaultColWidth="10.90625" defaultRowHeight="14.5" x14ac:dyDescent="0.35"/>
  <cols>
    <col min="1" max="1" width="31" customWidth="1"/>
  </cols>
  <sheetData>
    <row r="1" spans="1:21" ht="90.65" customHeight="1" x14ac:dyDescent="0.35">
      <c r="A1" s="498" t="s">
        <v>373</v>
      </c>
      <c r="B1" s="465" t="s">
        <v>159</v>
      </c>
      <c r="C1" s="466"/>
      <c r="D1" s="446">
        <v>2021</v>
      </c>
      <c r="E1" s="447"/>
      <c r="F1" s="447"/>
      <c r="G1" s="447"/>
      <c r="H1" s="447"/>
      <c r="I1" s="448"/>
      <c r="J1" s="446">
        <v>2022</v>
      </c>
      <c r="K1" s="447"/>
      <c r="L1" s="447"/>
      <c r="M1" s="447"/>
      <c r="N1" s="447"/>
      <c r="O1" s="448"/>
      <c r="P1" s="446">
        <v>2023</v>
      </c>
      <c r="Q1" s="447"/>
      <c r="R1" s="447"/>
      <c r="S1" s="447"/>
      <c r="T1" s="447"/>
      <c r="U1" s="448"/>
    </row>
    <row r="2" spans="1:21" ht="90.65" customHeight="1" x14ac:dyDescent="0.35">
      <c r="A2" s="496"/>
      <c r="B2" s="472"/>
      <c r="C2" s="474"/>
      <c r="D2" s="472" t="s">
        <v>108</v>
      </c>
      <c r="E2" s="473"/>
      <c r="F2" s="473" t="s">
        <v>109</v>
      </c>
      <c r="G2" s="473"/>
      <c r="H2" s="473" t="s">
        <v>60</v>
      </c>
      <c r="I2" s="474"/>
      <c r="J2" s="472" t="s">
        <v>175</v>
      </c>
      <c r="K2" s="473"/>
      <c r="L2" s="473" t="s">
        <v>181</v>
      </c>
      <c r="M2" s="473"/>
      <c r="N2" s="473" t="s">
        <v>60</v>
      </c>
      <c r="O2" s="474"/>
      <c r="P2" s="472" t="s">
        <v>63</v>
      </c>
      <c r="Q2" s="473"/>
      <c r="R2" s="473" t="s">
        <v>64</v>
      </c>
      <c r="S2" s="473"/>
      <c r="T2" s="473" t="s">
        <v>60</v>
      </c>
      <c r="U2" s="474"/>
    </row>
    <row r="3" spans="1:21" ht="15" customHeight="1" x14ac:dyDescent="0.35">
      <c r="A3" s="497"/>
      <c r="B3" s="452"/>
      <c r="C3" s="454"/>
      <c r="D3" s="115" t="s">
        <v>130</v>
      </c>
      <c r="E3" s="113"/>
      <c r="F3" s="113" t="s">
        <v>131</v>
      </c>
      <c r="G3" s="113"/>
      <c r="H3" s="113"/>
      <c r="I3" s="112"/>
      <c r="J3" s="115" t="s">
        <v>133</v>
      </c>
      <c r="K3" s="113"/>
      <c r="L3" s="113" t="s">
        <v>134</v>
      </c>
      <c r="M3" s="113"/>
      <c r="N3" s="113"/>
      <c r="O3" s="112"/>
      <c r="P3" s="115" t="s">
        <v>160</v>
      </c>
      <c r="Q3" s="113"/>
      <c r="R3" s="113" t="s">
        <v>161</v>
      </c>
      <c r="S3" s="113"/>
      <c r="T3" s="113"/>
      <c r="U3" s="112"/>
    </row>
    <row r="4" spans="1:21" ht="14.5" customHeight="1" x14ac:dyDescent="0.35">
      <c r="A4" s="245"/>
      <c r="B4" s="126" t="s">
        <v>135</v>
      </c>
      <c r="C4" s="127" t="s">
        <v>136</v>
      </c>
      <c r="D4" s="369" t="s">
        <v>135</v>
      </c>
      <c r="E4" s="374" t="s">
        <v>136</v>
      </c>
      <c r="F4" s="374" t="s">
        <v>135</v>
      </c>
      <c r="G4" s="374" t="s">
        <v>136</v>
      </c>
      <c r="H4" s="374" t="s">
        <v>135</v>
      </c>
      <c r="I4" s="389" t="s">
        <v>136</v>
      </c>
      <c r="J4" s="369" t="s">
        <v>135</v>
      </c>
      <c r="K4" s="374" t="s">
        <v>136</v>
      </c>
      <c r="L4" s="374" t="s">
        <v>135</v>
      </c>
      <c r="M4" s="374" t="s">
        <v>136</v>
      </c>
      <c r="N4" s="374" t="s">
        <v>135</v>
      </c>
      <c r="O4" s="389" t="s">
        <v>136</v>
      </c>
      <c r="P4" s="126" t="s">
        <v>135</v>
      </c>
      <c r="Q4" s="117" t="s">
        <v>136</v>
      </c>
      <c r="R4" s="117" t="s">
        <v>135</v>
      </c>
      <c r="S4" s="117" t="s">
        <v>136</v>
      </c>
      <c r="T4" s="117" t="s">
        <v>135</v>
      </c>
      <c r="U4" s="127" t="s">
        <v>136</v>
      </c>
    </row>
    <row r="5" spans="1:21" ht="15.75" customHeight="1" x14ac:dyDescent="0.35">
      <c r="A5" s="261" t="s">
        <v>65</v>
      </c>
      <c r="B5" s="123">
        <v>3984</v>
      </c>
      <c r="C5" s="260"/>
      <c r="D5" s="280"/>
      <c r="E5" s="401"/>
      <c r="F5" s="401"/>
      <c r="G5" s="401"/>
      <c r="H5" s="401"/>
      <c r="I5" s="281"/>
      <c r="J5" s="280"/>
      <c r="K5" s="401"/>
      <c r="L5" s="401"/>
      <c r="M5" s="401"/>
      <c r="N5" s="401"/>
      <c r="O5" s="281"/>
      <c r="P5" s="123">
        <v>1989</v>
      </c>
      <c r="Q5" s="124"/>
      <c r="R5" s="124">
        <v>1995</v>
      </c>
      <c r="S5" s="124"/>
      <c r="T5" s="124">
        <v>3984</v>
      </c>
      <c r="U5" s="260"/>
    </row>
    <row r="6" spans="1:21" ht="16.5" customHeight="1" x14ac:dyDescent="0.35">
      <c r="A6" s="547" t="s">
        <v>380</v>
      </c>
      <c r="B6" s="126">
        <v>0.12280127778663499</v>
      </c>
      <c r="C6" s="94"/>
      <c r="D6" s="282"/>
      <c r="E6" s="289"/>
      <c r="F6" s="290"/>
      <c r="G6" s="289"/>
      <c r="H6" s="290"/>
      <c r="I6" s="283"/>
      <c r="J6" s="282"/>
      <c r="K6" s="289"/>
      <c r="L6" s="397"/>
      <c r="M6" s="396"/>
      <c r="N6" s="397"/>
      <c r="O6" s="398"/>
      <c r="P6" s="203">
        <v>0.12520784898242299</v>
      </c>
      <c r="Q6" s="205"/>
      <c r="R6" s="206">
        <v>0.120401944453094</v>
      </c>
      <c r="S6" s="205"/>
      <c r="T6" s="206">
        <v>0.12280127778663499</v>
      </c>
      <c r="U6" s="204"/>
    </row>
    <row r="7" spans="1:21" ht="16.5" customHeight="1" x14ac:dyDescent="0.35">
      <c r="A7" s="548"/>
      <c r="B7" s="109"/>
      <c r="C7" s="125"/>
      <c r="D7" s="199"/>
      <c r="E7" s="200"/>
      <c r="F7" s="201"/>
      <c r="G7" s="200"/>
      <c r="H7" s="201"/>
      <c r="I7" s="202"/>
      <c r="J7" s="199"/>
      <c r="K7" s="200"/>
      <c r="L7" s="400"/>
      <c r="M7" s="295"/>
      <c r="N7" s="400"/>
      <c r="O7" s="296"/>
      <c r="P7" s="175"/>
      <c r="Q7" s="166"/>
      <c r="R7" s="167"/>
      <c r="S7" s="166"/>
      <c r="T7" s="167"/>
      <c r="U7" s="170"/>
    </row>
    <row r="8" spans="1:21" ht="16.5" customHeight="1" x14ac:dyDescent="0.35">
      <c r="A8" s="548">
        <v>2</v>
      </c>
      <c r="B8" s="109">
        <v>5.8969842353427601E-2</v>
      </c>
      <c r="C8" s="125"/>
      <c r="D8" s="199"/>
      <c r="E8" s="200"/>
      <c r="F8" s="201"/>
      <c r="G8" s="200"/>
      <c r="H8" s="201"/>
      <c r="I8" s="202"/>
      <c r="J8" s="199"/>
      <c r="K8" s="200"/>
      <c r="L8" s="400"/>
      <c r="M8" s="295"/>
      <c r="N8" s="400"/>
      <c r="O8" s="296"/>
      <c r="P8" s="175">
        <v>6.1350253547888998E-2</v>
      </c>
      <c r="Q8" s="166"/>
      <c r="R8" s="167">
        <v>5.6596590343927999E-2</v>
      </c>
      <c r="S8" s="166"/>
      <c r="T8" s="167">
        <v>5.8969842353427601E-2</v>
      </c>
      <c r="U8" s="170"/>
    </row>
    <row r="9" spans="1:21" ht="16.5" customHeight="1" x14ac:dyDescent="0.35">
      <c r="A9" s="548"/>
      <c r="B9" s="109"/>
      <c r="C9" s="125"/>
      <c r="D9" s="199"/>
      <c r="E9" s="200"/>
      <c r="F9" s="201"/>
      <c r="G9" s="200"/>
      <c r="H9" s="201"/>
      <c r="I9" s="202"/>
      <c r="J9" s="199"/>
      <c r="K9" s="200"/>
      <c r="L9" s="400"/>
      <c r="M9" s="295"/>
      <c r="N9" s="400"/>
      <c r="O9" s="296"/>
      <c r="P9" s="175"/>
      <c r="Q9" s="166"/>
      <c r="R9" s="167"/>
      <c r="S9" s="166"/>
      <c r="T9" s="167"/>
      <c r="U9" s="170"/>
    </row>
    <row r="10" spans="1:21" ht="16.5" customHeight="1" x14ac:dyDescent="0.35">
      <c r="A10" s="548">
        <v>3</v>
      </c>
      <c r="B10" s="109">
        <v>7.4391142418752498E-2</v>
      </c>
      <c r="C10" s="125"/>
      <c r="D10" s="199"/>
      <c r="E10" s="200"/>
      <c r="F10" s="201"/>
      <c r="G10" s="200"/>
      <c r="H10" s="201"/>
      <c r="I10" s="202"/>
      <c r="J10" s="199"/>
      <c r="K10" s="200"/>
      <c r="L10" s="400"/>
      <c r="M10" s="295"/>
      <c r="N10" s="400"/>
      <c r="O10" s="296"/>
      <c r="P10" s="175">
        <v>7.5460546192711295E-2</v>
      </c>
      <c r="Q10" s="166"/>
      <c r="R10" s="167">
        <v>7.3324954920802904E-2</v>
      </c>
      <c r="S10" s="166"/>
      <c r="T10" s="167">
        <v>7.4391142418752498E-2</v>
      </c>
      <c r="U10" s="170"/>
    </row>
    <row r="11" spans="1:21" ht="16.5" customHeight="1" x14ac:dyDescent="0.35">
      <c r="A11" s="548"/>
      <c r="B11" s="109"/>
      <c r="C11" s="125"/>
      <c r="D11" s="199"/>
      <c r="E11" s="200"/>
      <c r="F11" s="201"/>
      <c r="G11" s="200"/>
      <c r="H11" s="201"/>
      <c r="I11" s="202"/>
      <c r="J11" s="199"/>
      <c r="K11" s="200"/>
      <c r="L11" s="400"/>
      <c r="M11" s="295"/>
      <c r="N11" s="400"/>
      <c r="O11" s="296"/>
      <c r="P11" s="175"/>
      <c r="Q11" s="166"/>
      <c r="R11" s="167"/>
      <c r="S11" s="166"/>
      <c r="T11" s="167"/>
      <c r="U11" s="170"/>
    </row>
    <row r="12" spans="1:21" ht="16.5" customHeight="1" x14ac:dyDescent="0.35">
      <c r="A12" s="548">
        <v>4</v>
      </c>
      <c r="B12" s="109">
        <v>0.12258018792913999</v>
      </c>
      <c r="C12" s="125"/>
      <c r="D12" s="199"/>
      <c r="E12" s="200"/>
      <c r="F12" s="201"/>
      <c r="G12" s="200"/>
      <c r="H12" s="201"/>
      <c r="I12" s="202"/>
      <c r="J12" s="199"/>
      <c r="K12" s="200"/>
      <c r="L12" s="400"/>
      <c r="M12" s="295"/>
      <c r="N12" s="400"/>
      <c r="O12" s="296"/>
      <c r="P12" s="175">
        <v>0.11983924414238099</v>
      </c>
      <c r="Q12" s="166"/>
      <c r="R12" s="167">
        <v>0.125312888214278</v>
      </c>
      <c r="S12" s="166"/>
      <c r="T12" s="167">
        <v>0.12258018792913999</v>
      </c>
      <c r="U12" s="170"/>
    </row>
    <row r="13" spans="1:21" ht="16.5" customHeight="1" x14ac:dyDescent="0.35">
      <c r="A13" s="548"/>
      <c r="B13" s="109"/>
      <c r="C13" s="125"/>
      <c r="D13" s="199"/>
      <c r="E13" s="200"/>
      <c r="F13" s="201"/>
      <c r="G13" s="200"/>
      <c r="H13" s="201"/>
      <c r="I13" s="202"/>
      <c r="J13" s="199"/>
      <c r="K13" s="200"/>
      <c r="L13" s="400"/>
      <c r="M13" s="295"/>
      <c r="N13" s="400"/>
      <c r="O13" s="296"/>
      <c r="P13" s="175"/>
      <c r="Q13" s="166"/>
      <c r="R13" s="167"/>
      <c r="S13" s="166"/>
      <c r="T13" s="167"/>
      <c r="U13" s="170"/>
    </row>
    <row r="14" spans="1:21" ht="16.5" customHeight="1" x14ac:dyDescent="0.35">
      <c r="A14" s="548">
        <v>5</v>
      </c>
      <c r="B14" s="109">
        <v>0.142170737706833</v>
      </c>
      <c r="C14" s="125"/>
      <c r="D14" s="199"/>
      <c r="E14" s="200"/>
      <c r="F14" s="201"/>
      <c r="G14" s="200"/>
      <c r="H14" s="201"/>
      <c r="I14" s="202"/>
      <c r="J14" s="199"/>
      <c r="K14" s="200"/>
      <c r="L14" s="400"/>
      <c r="M14" s="295"/>
      <c r="N14" s="400"/>
      <c r="O14" s="296"/>
      <c r="P14" s="175">
        <v>0.14803842319768301</v>
      </c>
      <c r="Q14" s="166"/>
      <c r="R14" s="167">
        <v>0.13632069952239201</v>
      </c>
      <c r="S14" s="166"/>
      <c r="T14" s="167">
        <v>0.142170737706833</v>
      </c>
      <c r="U14" s="170"/>
    </row>
    <row r="15" spans="1:21" ht="16.5" customHeight="1" x14ac:dyDescent="0.35">
      <c r="A15" s="548"/>
      <c r="B15" s="109"/>
      <c r="C15" s="125"/>
      <c r="D15" s="199"/>
      <c r="E15" s="200"/>
      <c r="F15" s="201"/>
      <c r="G15" s="200"/>
      <c r="H15" s="201"/>
      <c r="I15" s="202"/>
      <c r="J15" s="199"/>
      <c r="K15" s="200"/>
      <c r="L15" s="400"/>
      <c r="M15" s="295"/>
      <c r="N15" s="400"/>
      <c r="O15" s="296"/>
      <c r="P15" s="175"/>
      <c r="Q15" s="166"/>
      <c r="R15" s="167"/>
      <c r="S15" s="166"/>
      <c r="T15" s="167"/>
      <c r="U15" s="170"/>
    </row>
    <row r="16" spans="1:21" ht="16.5" customHeight="1" x14ac:dyDescent="0.35">
      <c r="A16" s="548">
        <v>6</v>
      </c>
      <c r="B16" s="109">
        <v>0.155753615850558</v>
      </c>
      <c r="C16" s="125"/>
      <c r="D16" s="199"/>
      <c r="E16" s="200"/>
      <c r="F16" s="201"/>
      <c r="G16" s="200"/>
      <c r="H16" s="201"/>
      <c r="I16" s="202"/>
      <c r="J16" s="199"/>
      <c r="K16" s="200"/>
      <c r="L16" s="400"/>
      <c r="M16" s="295"/>
      <c r="N16" s="400"/>
      <c r="O16" s="296"/>
      <c r="P16" s="175">
        <v>0.152996268861227</v>
      </c>
      <c r="Q16" s="166"/>
      <c r="R16" s="167">
        <v>0.15850267000495899</v>
      </c>
      <c r="S16" s="166"/>
      <c r="T16" s="167">
        <v>0.155753615850558</v>
      </c>
      <c r="U16" s="170"/>
    </row>
    <row r="17" spans="1:21" ht="16.5" customHeight="1" x14ac:dyDescent="0.35">
      <c r="A17" s="548"/>
      <c r="B17" s="109"/>
      <c r="C17" s="125"/>
      <c r="D17" s="199"/>
      <c r="E17" s="200"/>
      <c r="F17" s="201"/>
      <c r="G17" s="200"/>
      <c r="H17" s="201"/>
      <c r="I17" s="202"/>
      <c r="J17" s="199"/>
      <c r="K17" s="200"/>
      <c r="L17" s="400"/>
      <c r="M17" s="295"/>
      <c r="N17" s="400"/>
      <c r="O17" s="296"/>
      <c r="P17" s="175"/>
      <c r="Q17" s="166"/>
      <c r="R17" s="167"/>
      <c r="S17" s="166"/>
      <c r="T17" s="167"/>
      <c r="U17" s="170"/>
    </row>
    <row r="18" spans="1:21" ht="16.5" customHeight="1" x14ac:dyDescent="0.35">
      <c r="A18" s="548" t="s">
        <v>381</v>
      </c>
      <c r="B18" s="109">
        <v>0.32333319595465299</v>
      </c>
      <c r="C18" s="125"/>
      <c r="D18" s="199"/>
      <c r="E18" s="200"/>
      <c r="F18" s="201"/>
      <c r="G18" s="200"/>
      <c r="H18" s="201"/>
      <c r="I18" s="202"/>
      <c r="J18" s="199"/>
      <c r="K18" s="200"/>
      <c r="L18" s="400"/>
      <c r="M18" s="295"/>
      <c r="N18" s="400"/>
      <c r="O18" s="296"/>
      <c r="P18" s="175">
        <v>0.31710741507568502</v>
      </c>
      <c r="Q18" s="166"/>
      <c r="R18" s="167">
        <v>0.32954025254054597</v>
      </c>
      <c r="S18" s="166"/>
      <c r="T18" s="167">
        <v>0.32333319595465299</v>
      </c>
      <c r="U18" s="170"/>
    </row>
    <row r="19" spans="1:21" ht="16.5" customHeight="1" x14ac:dyDescent="0.35">
      <c r="A19" s="549"/>
      <c r="B19" s="110"/>
      <c r="C19" s="142"/>
      <c r="D19" s="384"/>
      <c r="E19" s="385"/>
      <c r="F19" s="386"/>
      <c r="G19" s="385"/>
      <c r="H19" s="386"/>
      <c r="I19" s="390"/>
      <c r="J19" s="384"/>
      <c r="K19" s="385"/>
      <c r="L19" s="416"/>
      <c r="M19" s="415"/>
      <c r="N19" s="416"/>
      <c r="O19" s="417"/>
      <c r="P19" s="229"/>
      <c r="Q19" s="232"/>
      <c r="R19" s="234"/>
      <c r="S19" s="232"/>
      <c r="T19" s="234"/>
      <c r="U19" s="230"/>
    </row>
    <row r="20" spans="1:21" ht="15.75" customHeight="1" x14ac:dyDescent="0.35"/>
    <row r="21" spans="1:21" ht="90.65" customHeight="1" x14ac:dyDescent="0.35">
      <c r="A21" s="498" t="s">
        <v>374</v>
      </c>
      <c r="B21" s="465" t="s">
        <v>159</v>
      </c>
      <c r="C21" s="466"/>
      <c r="D21" s="446">
        <v>2021</v>
      </c>
      <c r="E21" s="447"/>
      <c r="F21" s="447"/>
      <c r="G21" s="447"/>
      <c r="H21" s="447"/>
      <c r="I21" s="448"/>
      <c r="J21" s="446">
        <v>2022</v>
      </c>
      <c r="K21" s="447"/>
      <c r="L21" s="447"/>
      <c r="M21" s="447"/>
      <c r="N21" s="447"/>
      <c r="O21" s="448"/>
      <c r="P21" s="446">
        <v>2023</v>
      </c>
      <c r="Q21" s="447"/>
      <c r="R21" s="447"/>
      <c r="S21" s="447"/>
      <c r="T21" s="447"/>
      <c r="U21" s="448"/>
    </row>
    <row r="22" spans="1:21" ht="90.65" customHeight="1" x14ac:dyDescent="0.35">
      <c r="A22" s="496"/>
      <c r="B22" s="472"/>
      <c r="C22" s="474"/>
      <c r="D22" s="472" t="s">
        <v>108</v>
      </c>
      <c r="E22" s="473"/>
      <c r="F22" s="473" t="s">
        <v>109</v>
      </c>
      <c r="G22" s="473"/>
      <c r="H22" s="473" t="s">
        <v>60</v>
      </c>
      <c r="I22" s="474"/>
      <c r="J22" s="472" t="s">
        <v>175</v>
      </c>
      <c r="K22" s="473"/>
      <c r="L22" s="473" t="s">
        <v>181</v>
      </c>
      <c r="M22" s="473"/>
      <c r="N22" s="473" t="s">
        <v>60</v>
      </c>
      <c r="O22" s="474"/>
      <c r="P22" s="472" t="s">
        <v>63</v>
      </c>
      <c r="Q22" s="473"/>
      <c r="R22" s="473" t="s">
        <v>64</v>
      </c>
      <c r="S22" s="473"/>
      <c r="T22" s="473" t="s">
        <v>60</v>
      </c>
      <c r="U22" s="474"/>
    </row>
    <row r="23" spans="1:21" ht="15" customHeight="1" x14ac:dyDescent="0.35">
      <c r="A23" s="497"/>
      <c r="B23" s="452"/>
      <c r="C23" s="454"/>
      <c r="D23" s="115" t="s">
        <v>130</v>
      </c>
      <c r="E23" s="113"/>
      <c r="F23" s="113" t="s">
        <v>131</v>
      </c>
      <c r="G23" s="113"/>
      <c r="H23" s="113"/>
      <c r="I23" s="112"/>
      <c r="J23" s="115" t="s">
        <v>133</v>
      </c>
      <c r="K23" s="113"/>
      <c r="L23" s="113" t="s">
        <v>134</v>
      </c>
      <c r="M23" s="113"/>
      <c r="N23" s="113"/>
      <c r="O23" s="112"/>
      <c r="P23" s="115" t="s">
        <v>160</v>
      </c>
      <c r="Q23" s="113"/>
      <c r="R23" s="113" t="s">
        <v>161</v>
      </c>
      <c r="S23" s="113"/>
      <c r="T23" s="113"/>
      <c r="U23" s="112"/>
    </row>
    <row r="24" spans="1:21" ht="14.5" customHeight="1" x14ac:dyDescent="0.35">
      <c r="A24" s="245"/>
      <c r="B24" s="126" t="s">
        <v>135</v>
      </c>
      <c r="C24" s="127" t="s">
        <v>136</v>
      </c>
      <c r="D24" s="369" t="s">
        <v>135</v>
      </c>
      <c r="E24" s="374" t="s">
        <v>136</v>
      </c>
      <c r="F24" s="374" t="s">
        <v>135</v>
      </c>
      <c r="G24" s="374" t="s">
        <v>136</v>
      </c>
      <c r="H24" s="374" t="s">
        <v>135</v>
      </c>
      <c r="I24" s="389" t="s">
        <v>136</v>
      </c>
      <c r="J24" s="369" t="s">
        <v>135</v>
      </c>
      <c r="K24" s="374" t="s">
        <v>136</v>
      </c>
      <c r="L24" s="374" t="s">
        <v>135</v>
      </c>
      <c r="M24" s="374" t="s">
        <v>136</v>
      </c>
      <c r="N24" s="374" t="s">
        <v>135</v>
      </c>
      <c r="O24" s="389" t="s">
        <v>136</v>
      </c>
      <c r="P24" s="126" t="s">
        <v>135</v>
      </c>
      <c r="Q24" s="117" t="s">
        <v>136</v>
      </c>
      <c r="R24" s="117" t="s">
        <v>135</v>
      </c>
      <c r="S24" s="117" t="s">
        <v>136</v>
      </c>
      <c r="T24" s="117" t="s">
        <v>135</v>
      </c>
      <c r="U24" s="127" t="s">
        <v>136</v>
      </c>
    </row>
    <row r="25" spans="1:21" ht="15.75" customHeight="1" x14ac:dyDescent="0.35">
      <c r="A25" s="261" t="s">
        <v>65</v>
      </c>
      <c r="B25" s="123">
        <v>3984</v>
      </c>
      <c r="C25" s="260"/>
      <c r="D25" s="280"/>
      <c r="E25" s="401"/>
      <c r="F25" s="401"/>
      <c r="G25" s="401"/>
      <c r="H25" s="401"/>
      <c r="I25" s="281"/>
      <c r="J25" s="280"/>
      <c r="K25" s="401"/>
      <c r="L25" s="401"/>
      <c r="M25" s="401"/>
      <c r="N25" s="401"/>
      <c r="O25" s="281"/>
      <c r="P25" s="123">
        <v>1989</v>
      </c>
      <c r="Q25" s="124"/>
      <c r="R25" s="124">
        <v>1995</v>
      </c>
      <c r="S25" s="124"/>
      <c r="T25" s="124">
        <v>3984</v>
      </c>
      <c r="U25" s="260"/>
    </row>
    <row r="26" spans="1:21" ht="16.5" customHeight="1" x14ac:dyDescent="0.35">
      <c r="A26" s="547" t="s">
        <v>380</v>
      </c>
      <c r="B26" s="126">
        <v>0.30145111783363698</v>
      </c>
      <c r="C26" s="94"/>
      <c r="D26" s="282"/>
      <c r="E26" s="289"/>
      <c r="F26" s="290"/>
      <c r="G26" s="289"/>
      <c r="H26" s="290"/>
      <c r="I26" s="283"/>
      <c r="J26" s="282"/>
      <c r="K26" s="289"/>
      <c r="L26" s="397"/>
      <c r="M26" s="396"/>
      <c r="N26" s="397"/>
      <c r="O26" s="398"/>
      <c r="P26" s="203">
        <v>0.30916127428145102</v>
      </c>
      <c r="Q26" s="205"/>
      <c r="R26" s="206">
        <v>0.29376414999971601</v>
      </c>
      <c r="S26" s="205"/>
      <c r="T26" s="206">
        <v>0.30145111783363698</v>
      </c>
      <c r="U26" s="204"/>
    </row>
    <row r="27" spans="1:21" ht="16.5" customHeight="1" x14ac:dyDescent="0.35">
      <c r="A27" s="548"/>
      <c r="B27" s="109"/>
      <c r="C27" s="125"/>
      <c r="D27" s="199"/>
      <c r="E27" s="200"/>
      <c r="F27" s="201"/>
      <c r="G27" s="200"/>
      <c r="H27" s="201"/>
      <c r="I27" s="202"/>
      <c r="J27" s="199"/>
      <c r="K27" s="200"/>
      <c r="L27" s="400"/>
      <c r="M27" s="295"/>
      <c r="N27" s="400"/>
      <c r="O27" s="296"/>
      <c r="P27" s="175"/>
      <c r="Q27" s="166"/>
      <c r="R27" s="167"/>
      <c r="S27" s="166"/>
      <c r="T27" s="167"/>
      <c r="U27" s="170"/>
    </row>
    <row r="28" spans="1:21" ht="16.5" customHeight="1" x14ac:dyDescent="0.35">
      <c r="A28" s="548">
        <v>2</v>
      </c>
      <c r="B28" s="109">
        <v>0.18304825391398399</v>
      </c>
      <c r="C28" s="125"/>
      <c r="D28" s="199"/>
      <c r="E28" s="200"/>
      <c r="F28" s="201"/>
      <c r="G28" s="200"/>
      <c r="H28" s="201"/>
      <c r="I28" s="202"/>
      <c r="J28" s="199"/>
      <c r="K28" s="200"/>
      <c r="L28" s="400"/>
      <c r="M28" s="295"/>
      <c r="N28" s="400"/>
      <c r="O28" s="296"/>
      <c r="P28" s="175">
        <v>0.184494859186764</v>
      </c>
      <c r="Q28" s="166"/>
      <c r="R28" s="167">
        <v>0.18160599936629601</v>
      </c>
      <c r="S28" s="166"/>
      <c r="T28" s="167">
        <v>0.18304825391398399</v>
      </c>
      <c r="U28" s="170"/>
    </row>
    <row r="29" spans="1:21" ht="16.5" customHeight="1" x14ac:dyDescent="0.35">
      <c r="A29" s="548"/>
      <c r="B29" s="109"/>
      <c r="C29" s="125"/>
      <c r="D29" s="199"/>
      <c r="E29" s="200"/>
      <c r="F29" s="201"/>
      <c r="G29" s="200"/>
      <c r="H29" s="201"/>
      <c r="I29" s="202"/>
      <c r="J29" s="199"/>
      <c r="K29" s="200"/>
      <c r="L29" s="400"/>
      <c r="M29" s="295"/>
      <c r="N29" s="400"/>
      <c r="O29" s="296"/>
      <c r="P29" s="175"/>
      <c r="Q29" s="166"/>
      <c r="R29" s="167"/>
      <c r="S29" s="166"/>
      <c r="T29" s="167"/>
      <c r="U29" s="170"/>
    </row>
    <row r="30" spans="1:21" ht="16.5" customHeight="1" x14ac:dyDescent="0.35">
      <c r="A30" s="548">
        <v>3</v>
      </c>
      <c r="B30" s="109">
        <v>0.121055890000764</v>
      </c>
      <c r="C30" s="125"/>
      <c r="D30" s="199"/>
      <c r="E30" s="200"/>
      <c r="F30" s="201"/>
      <c r="G30" s="200"/>
      <c r="H30" s="201"/>
      <c r="I30" s="202"/>
      <c r="J30" s="199"/>
      <c r="K30" s="200"/>
      <c r="L30" s="400"/>
      <c r="M30" s="295"/>
      <c r="N30" s="400"/>
      <c r="O30" s="296"/>
      <c r="P30" s="175">
        <v>0.112609867553067</v>
      </c>
      <c r="Q30" s="166"/>
      <c r="R30" s="167">
        <v>0.12947651068718799</v>
      </c>
      <c r="S30" s="166"/>
      <c r="T30" s="167">
        <v>0.121055890000764</v>
      </c>
      <c r="U30" s="170"/>
    </row>
    <row r="31" spans="1:21" ht="16.5" customHeight="1" x14ac:dyDescent="0.35">
      <c r="A31" s="548"/>
      <c r="B31" s="109"/>
      <c r="C31" s="125"/>
      <c r="D31" s="199"/>
      <c r="E31" s="200"/>
      <c r="F31" s="201"/>
      <c r="G31" s="200"/>
      <c r="H31" s="201"/>
      <c r="I31" s="202"/>
      <c r="J31" s="199"/>
      <c r="K31" s="200"/>
      <c r="L31" s="400"/>
      <c r="M31" s="295"/>
      <c r="N31" s="400"/>
      <c r="O31" s="296"/>
      <c r="P31" s="175"/>
      <c r="Q31" s="166"/>
      <c r="R31" s="167"/>
      <c r="S31" s="166"/>
      <c r="T31" s="167"/>
      <c r="U31" s="170"/>
    </row>
    <row r="32" spans="1:21" ht="16.5" customHeight="1" x14ac:dyDescent="0.35">
      <c r="A32" s="548">
        <v>4</v>
      </c>
      <c r="B32" s="109">
        <v>0.12609749387213501</v>
      </c>
      <c r="C32" s="125"/>
      <c r="D32" s="199"/>
      <c r="E32" s="200"/>
      <c r="F32" s="201"/>
      <c r="G32" s="200"/>
      <c r="H32" s="201"/>
      <c r="I32" s="202"/>
      <c r="J32" s="199"/>
      <c r="K32" s="200"/>
      <c r="L32" s="400"/>
      <c r="M32" s="295"/>
      <c r="N32" s="400"/>
      <c r="O32" s="296"/>
      <c r="P32" s="175">
        <v>0.126593185838595</v>
      </c>
      <c r="Q32" s="166"/>
      <c r="R32" s="167">
        <v>0.125603292719733</v>
      </c>
      <c r="S32" s="166"/>
      <c r="T32" s="167">
        <v>0.12609749387213501</v>
      </c>
      <c r="U32" s="170"/>
    </row>
    <row r="33" spans="1:21" ht="16.5" customHeight="1" x14ac:dyDescent="0.35">
      <c r="A33" s="548"/>
      <c r="B33" s="109"/>
      <c r="C33" s="125"/>
      <c r="D33" s="199"/>
      <c r="E33" s="200"/>
      <c r="F33" s="201"/>
      <c r="G33" s="200"/>
      <c r="H33" s="201"/>
      <c r="I33" s="202"/>
      <c r="J33" s="199"/>
      <c r="K33" s="200"/>
      <c r="L33" s="400"/>
      <c r="M33" s="295"/>
      <c r="N33" s="400"/>
      <c r="O33" s="296"/>
      <c r="P33" s="175"/>
      <c r="Q33" s="166"/>
      <c r="R33" s="167"/>
      <c r="S33" s="166"/>
      <c r="T33" s="167"/>
      <c r="U33" s="170"/>
    </row>
    <row r="34" spans="1:21" ht="16.5" customHeight="1" x14ac:dyDescent="0.35">
      <c r="A34" s="548">
        <v>5</v>
      </c>
      <c r="B34" s="109">
        <v>0.116197745214126</v>
      </c>
      <c r="C34" s="125"/>
      <c r="D34" s="199"/>
      <c r="E34" s="200"/>
      <c r="F34" s="201"/>
      <c r="G34" s="200"/>
      <c r="H34" s="201"/>
      <c r="I34" s="202"/>
      <c r="J34" s="199"/>
      <c r="K34" s="200"/>
      <c r="L34" s="400"/>
      <c r="M34" s="295"/>
      <c r="N34" s="400"/>
      <c r="O34" s="296"/>
      <c r="P34" s="175">
        <v>0.11561662522779401</v>
      </c>
      <c r="Q34" s="166"/>
      <c r="R34" s="167">
        <v>0.116777117458103</v>
      </c>
      <c r="S34" s="166"/>
      <c r="T34" s="167">
        <v>0.116197745214126</v>
      </c>
      <c r="U34" s="170"/>
    </row>
    <row r="35" spans="1:21" ht="16.5" customHeight="1" x14ac:dyDescent="0.35">
      <c r="A35" s="548"/>
      <c r="B35" s="109"/>
      <c r="C35" s="125"/>
      <c r="D35" s="199"/>
      <c r="E35" s="200"/>
      <c r="F35" s="201"/>
      <c r="G35" s="200"/>
      <c r="H35" s="201"/>
      <c r="I35" s="202"/>
      <c r="J35" s="199"/>
      <c r="K35" s="200"/>
      <c r="L35" s="400"/>
      <c r="M35" s="295"/>
      <c r="N35" s="400"/>
      <c r="O35" s="296"/>
      <c r="P35" s="175"/>
      <c r="Q35" s="166"/>
      <c r="R35" s="167"/>
      <c r="S35" s="166"/>
      <c r="T35" s="167"/>
      <c r="U35" s="170"/>
    </row>
    <row r="36" spans="1:21" ht="16.5" customHeight="1" x14ac:dyDescent="0.35">
      <c r="A36" s="548">
        <v>6</v>
      </c>
      <c r="B36" s="109">
        <v>0.10078392205636599</v>
      </c>
      <c r="C36" s="125"/>
      <c r="D36" s="199"/>
      <c r="E36" s="200"/>
      <c r="F36" s="201"/>
      <c r="G36" s="200"/>
      <c r="H36" s="201"/>
      <c r="I36" s="202"/>
      <c r="J36" s="199"/>
      <c r="K36" s="200"/>
      <c r="L36" s="400"/>
      <c r="M36" s="295"/>
      <c r="N36" s="400"/>
      <c r="O36" s="296"/>
      <c r="P36" s="175">
        <v>0.104749012832451</v>
      </c>
      <c r="Q36" s="166"/>
      <c r="R36" s="167">
        <v>9.6830756454521202E-2</v>
      </c>
      <c r="S36" s="166"/>
      <c r="T36" s="167">
        <v>0.10078392205636599</v>
      </c>
      <c r="U36" s="170"/>
    </row>
    <row r="37" spans="1:21" ht="16.5" customHeight="1" x14ac:dyDescent="0.35">
      <c r="A37" s="548"/>
      <c r="B37" s="109"/>
      <c r="C37" s="125"/>
      <c r="D37" s="199"/>
      <c r="E37" s="200"/>
      <c r="F37" s="201"/>
      <c r="G37" s="200"/>
      <c r="H37" s="201"/>
      <c r="I37" s="202"/>
      <c r="J37" s="199"/>
      <c r="K37" s="200"/>
      <c r="L37" s="400"/>
      <c r="M37" s="295"/>
      <c r="N37" s="400"/>
      <c r="O37" s="296"/>
      <c r="P37" s="175"/>
      <c r="Q37" s="166"/>
      <c r="R37" s="167"/>
      <c r="S37" s="166"/>
      <c r="T37" s="167"/>
      <c r="U37" s="170"/>
    </row>
    <row r="38" spans="1:21" ht="16.5" customHeight="1" x14ac:dyDescent="0.35">
      <c r="A38" s="548" t="s">
        <v>381</v>
      </c>
      <c r="B38" s="109">
        <v>5.13655771089871E-2</v>
      </c>
      <c r="C38" s="125"/>
      <c r="D38" s="199"/>
      <c r="E38" s="200"/>
      <c r="F38" s="201"/>
      <c r="G38" s="200"/>
      <c r="H38" s="201"/>
      <c r="I38" s="202"/>
      <c r="J38" s="199"/>
      <c r="K38" s="200"/>
      <c r="L38" s="400"/>
      <c r="M38" s="295"/>
      <c r="N38" s="400"/>
      <c r="O38" s="296"/>
      <c r="P38" s="175">
        <v>4.6775175079877301E-2</v>
      </c>
      <c r="Q38" s="166"/>
      <c r="R38" s="167">
        <v>5.5942173314442602E-2</v>
      </c>
      <c r="S38" s="166"/>
      <c r="T38" s="167">
        <v>5.13655771089871E-2</v>
      </c>
      <c r="U38" s="170"/>
    </row>
    <row r="39" spans="1:21" ht="16.5" customHeight="1" x14ac:dyDescent="0.35">
      <c r="A39" s="549"/>
      <c r="B39" s="110"/>
      <c r="C39" s="142"/>
      <c r="D39" s="384"/>
      <c r="E39" s="385"/>
      <c r="F39" s="386"/>
      <c r="G39" s="385"/>
      <c r="H39" s="386"/>
      <c r="I39" s="390"/>
      <c r="J39" s="384"/>
      <c r="K39" s="385"/>
      <c r="L39" s="416"/>
      <c r="M39" s="415"/>
      <c r="N39" s="416"/>
      <c r="O39" s="417"/>
      <c r="P39" s="229"/>
      <c r="Q39" s="232"/>
      <c r="R39" s="234"/>
      <c r="S39" s="232"/>
      <c r="T39" s="234"/>
      <c r="U39" s="230"/>
    </row>
    <row r="40" spans="1:21" ht="15.75" customHeight="1" x14ac:dyDescent="0.35"/>
    <row r="41" spans="1:21" ht="90.65" customHeight="1" x14ac:dyDescent="0.35">
      <c r="A41" s="498" t="s">
        <v>375</v>
      </c>
      <c r="B41" s="465" t="s">
        <v>159</v>
      </c>
      <c r="C41" s="466"/>
      <c r="D41" s="446">
        <v>2021</v>
      </c>
      <c r="E41" s="447"/>
      <c r="F41" s="447"/>
      <c r="G41" s="447"/>
      <c r="H41" s="447"/>
      <c r="I41" s="448"/>
      <c r="J41" s="446">
        <v>2022</v>
      </c>
      <c r="K41" s="447"/>
      <c r="L41" s="447"/>
      <c r="M41" s="447"/>
      <c r="N41" s="447"/>
      <c r="O41" s="448"/>
      <c r="P41" s="446">
        <v>2023</v>
      </c>
      <c r="Q41" s="447"/>
      <c r="R41" s="447"/>
      <c r="S41" s="447"/>
      <c r="T41" s="447"/>
      <c r="U41" s="448"/>
    </row>
    <row r="42" spans="1:21" ht="90.65" customHeight="1" x14ac:dyDescent="0.35">
      <c r="A42" s="496"/>
      <c r="B42" s="472"/>
      <c r="C42" s="474"/>
      <c r="D42" s="472" t="s">
        <v>108</v>
      </c>
      <c r="E42" s="473"/>
      <c r="F42" s="473" t="s">
        <v>109</v>
      </c>
      <c r="G42" s="473"/>
      <c r="H42" s="473" t="s">
        <v>60</v>
      </c>
      <c r="I42" s="474"/>
      <c r="J42" s="472" t="s">
        <v>175</v>
      </c>
      <c r="K42" s="473"/>
      <c r="L42" s="473" t="s">
        <v>181</v>
      </c>
      <c r="M42" s="473"/>
      <c r="N42" s="473" t="s">
        <v>60</v>
      </c>
      <c r="O42" s="474"/>
      <c r="P42" s="472" t="s">
        <v>63</v>
      </c>
      <c r="Q42" s="473"/>
      <c r="R42" s="473" t="s">
        <v>64</v>
      </c>
      <c r="S42" s="473"/>
      <c r="T42" s="473" t="s">
        <v>60</v>
      </c>
      <c r="U42" s="474"/>
    </row>
    <row r="43" spans="1:21" ht="15" customHeight="1" x14ac:dyDescent="0.35">
      <c r="A43" s="497"/>
      <c r="B43" s="452"/>
      <c r="C43" s="454"/>
      <c r="D43" s="115" t="s">
        <v>130</v>
      </c>
      <c r="E43" s="113"/>
      <c r="F43" s="113" t="s">
        <v>131</v>
      </c>
      <c r="G43" s="113"/>
      <c r="H43" s="113"/>
      <c r="I43" s="112"/>
      <c r="J43" s="115" t="s">
        <v>133</v>
      </c>
      <c r="K43" s="113"/>
      <c r="L43" s="113" t="s">
        <v>134</v>
      </c>
      <c r="M43" s="113"/>
      <c r="N43" s="113"/>
      <c r="O43" s="112"/>
      <c r="P43" s="115" t="s">
        <v>160</v>
      </c>
      <c r="Q43" s="113"/>
      <c r="R43" s="113" t="s">
        <v>161</v>
      </c>
      <c r="S43" s="113"/>
      <c r="T43" s="113"/>
      <c r="U43" s="112"/>
    </row>
    <row r="44" spans="1:21" ht="14.5" customHeight="1" x14ac:dyDescent="0.35">
      <c r="A44" s="245"/>
      <c r="B44" s="126" t="s">
        <v>135</v>
      </c>
      <c r="C44" s="127" t="s">
        <v>136</v>
      </c>
      <c r="D44" s="369" t="s">
        <v>135</v>
      </c>
      <c r="E44" s="374" t="s">
        <v>136</v>
      </c>
      <c r="F44" s="374" t="s">
        <v>135</v>
      </c>
      <c r="G44" s="374" t="s">
        <v>136</v>
      </c>
      <c r="H44" s="374" t="s">
        <v>135</v>
      </c>
      <c r="I44" s="389" t="s">
        <v>136</v>
      </c>
      <c r="J44" s="369" t="s">
        <v>135</v>
      </c>
      <c r="K44" s="374" t="s">
        <v>136</v>
      </c>
      <c r="L44" s="374" t="s">
        <v>135</v>
      </c>
      <c r="M44" s="374" t="s">
        <v>136</v>
      </c>
      <c r="N44" s="374" t="s">
        <v>135</v>
      </c>
      <c r="O44" s="389" t="s">
        <v>136</v>
      </c>
      <c r="P44" s="126" t="s">
        <v>135</v>
      </c>
      <c r="Q44" s="117" t="s">
        <v>136</v>
      </c>
      <c r="R44" s="117" t="s">
        <v>135</v>
      </c>
      <c r="S44" s="117" t="s">
        <v>136</v>
      </c>
      <c r="T44" s="117" t="s">
        <v>135</v>
      </c>
      <c r="U44" s="127" t="s">
        <v>136</v>
      </c>
    </row>
    <row r="45" spans="1:21" ht="15.75" customHeight="1" x14ac:dyDescent="0.35">
      <c r="A45" s="261" t="s">
        <v>65</v>
      </c>
      <c r="B45" s="123">
        <v>3984</v>
      </c>
      <c r="C45" s="260"/>
      <c r="D45" s="280"/>
      <c r="E45" s="401"/>
      <c r="F45" s="401"/>
      <c r="G45" s="401"/>
      <c r="H45" s="401"/>
      <c r="I45" s="281"/>
      <c r="J45" s="280"/>
      <c r="K45" s="401"/>
      <c r="L45" s="401"/>
      <c r="M45" s="401"/>
      <c r="N45" s="401"/>
      <c r="O45" s="281"/>
      <c r="P45" s="123">
        <v>1989</v>
      </c>
      <c r="Q45" s="124"/>
      <c r="R45" s="124">
        <v>1995</v>
      </c>
      <c r="S45" s="124"/>
      <c r="T45" s="124">
        <v>3984</v>
      </c>
      <c r="U45" s="260"/>
    </row>
    <row r="46" spans="1:21" ht="16.5" customHeight="1" x14ac:dyDescent="0.35">
      <c r="A46" s="547" t="s">
        <v>380</v>
      </c>
      <c r="B46" s="126">
        <v>0.14337644853961501</v>
      </c>
      <c r="C46" s="94"/>
      <c r="D46" s="282"/>
      <c r="E46" s="289"/>
      <c r="F46" s="290"/>
      <c r="G46" s="289"/>
      <c r="H46" s="290"/>
      <c r="I46" s="283"/>
      <c r="J46" s="282"/>
      <c r="K46" s="289"/>
      <c r="L46" s="397"/>
      <c r="M46" s="396"/>
      <c r="N46" s="397"/>
      <c r="O46" s="398"/>
      <c r="P46" s="203">
        <v>0.143606973714447</v>
      </c>
      <c r="Q46" s="205"/>
      <c r="R46" s="206">
        <v>0.14314661667876499</v>
      </c>
      <c r="S46" s="205"/>
      <c r="T46" s="206">
        <v>0.14337644853961501</v>
      </c>
      <c r="U46" s="204"/>
    </row>
    <row r="47" spans="1:21" ht="16.5" customHeight="1" x14ac:dyDescent="0.35">
      <c r="A47" s="548"/>
      <c r="B47" s="109"/>
      <c r="C47" s="125"/>
      <c r="D47" s="199"/>
      <c r="E47" s="200"/>
      <c r="F47" s="201"/>
      <c r="G47" s="200"/>
      <c r="H47" s="201"/>
      <c r="I47" s="202"/>
      <c r="J47" s="199"/>
      <c r="K47" s="200"/>
      <c r="L47" s="400"/>
      <c r="M47" s="295"/>
      <c r="N47" s="400"/>
      <c r="O47" s="296"/>
      <c r="P47" s="175"/>
      <c r="Q47" s="166"/>
      <c r="R47" s="167"/>
      <c r="S47" s="166"/>
      <c r="T47" s="167"/>
      <c r="U47" s="170"/>
    </row>
    <row r="48" spans="1:21" ht="16.5" customHeight="1" x14ac:dyDescent="0.35">
      <c r="A48" s="548">
        <v>2</v>
      </c>
      <c r="B48" s="109">
        <v>0.16356774755901801</v>
      </c>
      <c r="C48" s="125"/>
      <c r="D48" s="199"/>
      <c r="E48" s="200"/>
      <c r="F48" s="201"/>
      <c r="G48" s="200"/>
      <c r="H48" s="201"/>
      <c r="I48" s="202"/>
      <c r="J48" s="199"/>
      <c r="K48" s="200"/>
      <c r="L48" s="400"/>
      <c r="M48" s="295"/>
      <c r="N48" s="400"/>
      <c r="O48" s="296"/>
      <c r="P48" s="175">
        <v>0.16567420504191599</v>
      </c>
      <c r="Q48" s="166"/>
      <c r="R48" s="167">
        <v>0.16146762533398201</v>
      </c>
      <c r="S48" s="166"/>
      <c r="T48" s="167">
        <v>0.16356774755901801</v>
      </c>
      <c r="U48" s="170"/>
    </row>
    <row r="49" spans="1:21" ht="16.5" customHeight="1" x14ac:dyDescent="0.35">
      <c r="A49" s="548"/>
      <c r="B49" s="109"/>
      <c r="C49" s="125"/>
      <c r="D49" s="199"/>
      <c r="E49" s="200"/>
      <c r="F49" s="201"/>
      <c r="G49" s="200"/>
      <c r="H49" s="201"/>
      <c r="I49" s="202"/>
      <c r="J49" s="199"/>
      <c r="K49" s="200"/>
      <c r="L49" s="400"/>
      <c r="M49" s="295"/>
      <c r="N49" s="400"/>
      <c r="O49" s="296"/>
      <c r="P49" s="175"/>
      <c r="Q49" s="166"/>
      <c r="R49" s="167"/>
      <c r="S49" s="166"/>
      <c r="T49" s="167"/>
      <c r="U49" s="170"/>
    </row>
    <row r="50" spans="1:21" ht="16.5" customHeight="1" x14ac:dyDescent="0.35">
      <c r="A50" s="548">
        <v>3</v>
      </c>
      <c r="B50" s="109">
        <v>0.14715577581565001</v>
      </c>
      <c r="C50" s="125"/>
      <c r="D50" s="199"/>
      <c r="E50" s="200"/>
      <c r="F50" s="201"/>
      <c r="G50" s="200"/>
      <c r="H50" s="201"/>
      <c r="I50" s="202"/>
      <c r="J50" s="199"/>
      <c r="K50" s="200"/>
      <c r="L50" s="400"/>
      <c r="M50" s="295"/>
      <c r="N50" s="400"/>
      <c r="O50" s="296"/>
      <c r="P50" s="175">
        <v>0.14285004208861199</v>
      </c>
      <c r="Q50" s="166"/>
      <c r="R50" s="167">
        <v>0.15144855987070599</v>
      </c>
      <c r="S50" s="166"/>
      <c r="T50" s="167">
        <v>0.14715577581565001</v>
      </c>
      <c r="U50" s="170"/>
    </row>
    <row r="51" spans="1:21" ht="16.5" customHeight="1" x14ac:dyDescent="0.35">
      <c r="A51" s="548"/>
      <c r="B51" s="109"/>
      <c r="C51" s="125"/>
      <c r="D51" s="199"/>
      <c r="E51" s="200"/>
      <c r="F51" s="201"/>
      <c r="G51" s="200"/>
      <c r="H51" s="201"/>
      <c r="I51" s="202"/>
      <c r="J51" s="199"/>
      <c r="K51" s="200"/>
      <c r="L51" s="400"/>
      <c r="M51" s="295"/>
      <c r="N51" s="400"/>
      <c r="O51" s="296"/>
      <c r="P51" s="175"/>
      <c r="Q51" s="166"/>
      <c r="R51" s="167"/>
      <c r="S51" s="166"/>
      <c r="T51" s="167"/>
      <c r="U51" s="170"/>
    </row>
    <row r="52" spans="1:21" ht="16.5" customHeight="1" x14ac:dyDescent="0.35">
      <c r="A52" s="548">
        <v>4</v>
      </c>
      <c r="B52" s="109">
        <v>0.13099131160022701</v>
      </c>
      <c r="C52" s="125"/>
      <c r="D52" s="199"/>
      <c r="E52" s="200"/>
      <c r="F52" s="201"/>
      <c r="G52" s="200"/>
      <c r="H52" s="201"/>
      <c r="I52" s="202"/>
      <c r="J52" s="199"/>
      <c r="K52" s="200"/>
      <c r="L52" s="400"/>
      <c r="M52" s="295"/>
      <c r="N52" s="400"/>
      <c r="O52" s="296"/>
      <c r="P52" s="175">
        <v>0.13055344426986801</v>
      </c>
      <c r="Q52" s="166"/>
      <c r="R52" s="167">
        <v>0.131427862026509</v>
      </c>
      <c r="S52" s="166"/>
      <c r="T52" s="167">
        <v>0.13099131160022701</v>
      </c>
      <c r="U52" s="170"/>
    </row>
    <row r="53" spans="1:21" ht="16.5" customHeight="1" x14ac:dyDescent="0.35">
      <c r="A53" s="548"/>
      <c r="B53" s="109"/>
      <c r="C53" s="125"/>
      <c r="D53" s="199"/>
      <c r="E53" s="200"/>
      <c r="F53" s="201"/>
      <c r="G53" s="200"/>
      <c r="H53" s="201"/>
      <c r="I53" s="202"/>
      <c r="J53" s="199"/>
      <c r="K53" s="200"/>
      <c r="L53" s="400"/>
      <c r="M53" s="295"/>
      <c r="N53" s="400"/>
      <c r="O53" s="296"/>
      <c r="P53" s="175"/>
      <c r="Q53" s="166"/>
      <c r="R53" s="167"/>
      <c r="S53" s="166"/>
      <c r="T53" s="167"/>
      <c r="U53" s="170"/>
    </row>
    <row r="54" spans="1:21" ht="16.5" customHeight="1" x14ac:dyDescent="0.35">
      <c r="A54" s="548">
        <v>5</v>
      </c>
      <c r="B54" s="109">
        <v>0.15082389250029199</v>
      </c>
      <c r="C54" s="125"/>
      <c r="D54" s="199"/>
      <c r="E54" s="200"/>
      <c r="F54" s="201"/>
      <c r="G54" s="200"/>
      <c r="H54" s="201"/>
      <c r="I54" s="202"/>
      <c r="J54" s="199"/>
      <c r="K54" s="200"/>
      <c r="L54" s="400"/>
      <c r="M54" s="295"/>
      <c r="N54" s="400"/>
      <c r="O54" s="296"/>
      <c r="P54" s="175">
        <v>0.15231482290677401</v>
      </c>
      <c r="Q54" s="166"/>
      <c r="R54" s="167">
        <v>0.149337446128573</v>
      </c>
      <c r="S54" s="166"/>
      <c r="T54" s="167">
        <v>0.15082389250029199</v>
      </c>
      <c r="U54" s="170"/>
    </row>
    <row r="55" spans="1:21" ht="16.5" customHeight="1" x14ac:dyDescent="0.35">
      <c r="A55" s="548"/>
      <c r="B55" s="109"/>
      <c r="C55" s="125"/>
      <c r="D55" s="199"/>
      <c r="E55" s="200"/>
      <c r="F55" s="201"/>
      <c r="G55" s="200"/>
      <c r="H55" s="201"/>
      <c r="I55" s="202"/>
      <c r="J55" s="199"/>
      <c r="K55" s="200"/>
      <c r="L55" s="400"/>
      <c r="M55" s="295"/>
      <c r="N55" s="400"/>
      <c r="O55" s="296"/>
      <c r="P55" s="175"/>
      <c r="Q55" s="166"/>
      <c r="R55" s="167"/>
      <c r="S55" s="166"/>
      <c r="T55" s="167"/>
      <c r="U55" s="170"/>
    </row>
    <row r="56" spans="1:21" ht="16.5" customHeight="1" x14ac:dyDescent="0.35">
      <c r="A56" s="548">
        <v>6</v>
      </c>
      <c r="B56" s="109">
        <v>0.16519237379976601</v>
      </c>
      <c r="C56" s="125"/>
      <c r="D56" s="199"/>
      <c r="E56" s="200"/>
      <c r="F56" s="201"/>
      <c r="G56" s="200"/>
      <c r="H56" s="201"/>
      <c r="I56" s="202"/>
      <c r="J56" s="199"/>
      <c r="K56" s="200"/>
      <c r="L56" s="400"/>
      <c r="M56" s="295"/>
      <c r="N56" s="400"/>
      <c r="O56" s="296"/>
      <c r="P56" s="175">
        <v>0.16243677768334999</v>
      </c>
      <c r="Q56" s="166"/>
      <c r="R56" s="167">
        <v>0.16793968234707399</v>
      </c>
      <c r="S56" s="166"/>
      <c r="T56" s="167">
        <v>0.16519237379976601</v>
      </c>
      <c r="U56" s="170"/>
    </row>
    <row r="57" spans="1:21" ht="16.5" customHeight="1" x14ac:dyDescent="0.35">
      <c r="A57" s="548"/>
      <c r="B57" s="109"/>
      <c r="C57" s="125"/>
      <c r="D57" s="199"/>
      <c r="E57" s="200"/>
      <c r="F57" s="201"/>
      <c r="G57" s="200"/>
      <c r="H57" s="201"/>
      <c r="I57" s="202"/>
      <c r="J57" s="199"/>
      <c r="K57" s="200"/>
      <c r="L57" s="400"/>
      <c r="M57" s="295"/>
      <c r="N57" s="400"/>
      <c r="O57" s="296"/>
      <c r="P57" s="175"/>
      <c r="Q57" s="166"/>
      <c r="R57" s="167"/>
      <c r="S57" s="166"/>
      <c r="T57" s="167"/>
      <c r="U57" s="170"/>
    </row>
    <row r="58" spans="1:21" ht="16.5" customHeight="1" x14ac:dyDescent="0.35">
      <c r="A58" s="548" t="s">
        <v>381</v>
      </c>
      <c r="B58" s="109">
        <v>9.8892450185432801E-2</v>
      </c>
      <c r="C58" s="125"/>
      <c r="D58" s="199"/>
      <c r="E58" s="200"/>
      <c r="F58" s="201"/>
      <c r="G58" s="200"/>
      <c r="H58" s="201"/>
      <c r="I58" s="202"/>
      <c r="J58" s="199"/>
      <c r="K58" s="200"/>
      <c r="L58" s="400"/>
      <c r="M58" s="295"/>
      <c r="N58" s="400"/>
      <c r="O58" s="296"/>
      <c r="P58" s="175">
        <v>0.102563734295032</v>
      </c>
      <c r="Q58" s="166"/>
      <c r="R58" s="167">
        <v>9.5232207614391801E-2</v>
      </c>
      <c r="S58" s="166"/>
      <c r="T58" s="167">
        <v>9.8892450185432801E-2</v>
      </c>
      <c r="U58" s="170"/>
    </row>
    <row r="59" spans="1:21" ht="16.5" customHeight="1" x14ac:dyDescent="0.35">
      <c r="A59" s="549"/>
      <c r="B59" s="110"/>
      <c r="C59" s="142"/>
      <c r="D59" s="384"/>
      <c r="E59" s="385"/>
      <c r="F59" s="386"/>
      <c r="G59" s="385"/>
      <c r="H59" s="386"/>
      <c r="I59" s="390"/>
      <c r="J59" s="384"/>
      <c r="K59" s="385"/>
      <c r="L59" s="416"/>
      <c r="M59" s="415"/>
      <c r="N59" s="416"/>
      <c r="O59" s="417"/>
      <c r="P59" s="229"/>
      <c r="Q59" s="232"/>
      <c r="R59" s="234"/>
      <c r="S59" s="232"/>
      <c r="T59" s="234"/>
      <c r="U59" s="230"/>
    </row>
    <row r="60" spans="1:21" ht="15.75" customHeight="1" x14ac:dyDescent="0.35"/>
    <row r="61" spans="1:21" ht="90.65" customHeight="1" x14ac:dyDescent="0.35">
      <c r="A61" s="498" t="s">
        <v>376</v>
      </c>
      <c r="B61" s="465" t="s">
        <v>159</v>
      </c>
      <c r="C61" s="466"/>
      <c r="D61" s="446">
        <v>2021</v>
      </c>
      <c r="E61" s="447"/>
      <c r="F61" s="447"/>
      <c r="G61" s="447"/>
      <c r="H61" s="447"/>
      <c r="I61" s="448"/>
      <c r="J61" s="446">
        <v>2022</v>
      </c>
      <c r="K61" s="447"/>
      <c r="L61" s="447"/>
      <c r="M61" s="447"/>
      <c r="N61" s="447"/>
      <c r="O61" s="448"/>
      <c r="P61" s="446">
        <v>2023</v>
      </c>
      <c r="Q61" s="447"/>
      <c r="R61" s="447"/>
      <c r="S61" s="447"/>
      <c r="T61" s="447"/>
      <c r="U61" s="448"/>
    </row>
    <row r="62" spans="1:21" ht="90.65" customHeight="1" x14ac:dyDescent="0.35">
      <c r="A62" s="496"/>
      <c r="B62" s="472"/>
      <c r="C62" s="474"/>
      <c r="D62" s="472" t="s">
        <v>108</v>
      </c>
      <c r="E62" s="473"/>
      <c r="F62" s="473" t="s">
        <v>109</v>
      </c>
      <c r="G62" s="473"/>
      <c r="H62" s="473" t="s">
        <v>60</v>
      </c>
      <c r="I62" s="474"/>
      <c r="J62" s="472" t="s">
        <v>175</v>
      </c>
      <c r="K62" s="473"/>
      <c r="L62" s="473" t="s">
        <v>181</v>
      </c>
      <c r="M62" s="473"/>
      <c r="N62" s="473" t="s">
        <v>60</v>
      </c>
      <c r="O62" s="474"/>
      <c r="P62" s="472" t="s">
        <v>63</v>
      </c>
      <c r="Q62" s="473"/>
      <c r="R62" s="473" t="s">
        <v>64</v>
      </c>
      <c r="S62" s="473"/>
      <c r="T62" s="473" t="s">
        <v>60</v>
      </c>
      <c r="U62" s="474"/>
    </row>
    <row r="63" spans="1:21" ht="15" customHeight="1" x14ac:dyDescent="0.35">
      <c r="A63" s="497"/>
      <c r="B63" s="452"/>
      <c r="C63" s="454"/>
      <c r="D63" s="115" t="s">
        <v>130</v>
      </c>
      <c r="E63" s="113"/>
      <c r="F63" s="113" t="s">
        <v>131</v>
      </c>
      <c r="G63" s="113"/>
      <c r="H63" s="113"/>
      <c r="I63" s="112"/>
      <c r="J63" s="115" t="s">
        <v>133</v>
      </c>
      <c r="K63" s="113"/>
      <c r="L63" s="113" t="s">
        <v>134</v>
      </c>
      <c r="M63" s="113"/>
      <c r="N63" s="113"/>
      <c r="O63" s="112"/>
      <c r="P63" s="115" t="s">
        <v>160</v>
      </c>
      <c r="Q63" s="113"/>
      <c r="R63" s="113" t="s">
        <v>161</v>
      </c>
      <c r="S63" s="113"/>
      <c r="T63" s="113"/>
      <c r="U63" s="112"/>
    </row>
    <row r="64" spans="1:21" ht="14.5" customHeight="1" x14ac:dyDescent="0.35">
      <c r="A64" s="245"/>
      <c r="B64" s="126" t="s">
        <v>135</v>
      </c>
      <c r="C64" s="127" t="s">
        <v>136</v>
      </c>
      <c r="D64" s="369" t="s">
        <v>135</v>
      </c>
      <c r="E64" s="374" t="s">
        <v>136</v>
      </c>
      <c r="F64" s="374" t="s">
        <v>135</v>
      </c>
      <c r="G64" s="374" t="s">
        <v>136</v>
      </c>
      <c r="H64" s="374" t="s">
        <v>135</v>
      </c>
      <c r="I64" s="389" t="s">
        <v>136</v>
      </c>
      <c r="J64" s="369" t="s">
        <v>135</v>
      </c>
      <c r="K64" s="374" t="s">
        <v>136</v>
      </c>
      <c r="L64" s="374" t="s">
        <v>135</v>
      </c>
      <c r="M64" s="374" t="s">
        <v>136</v>
      </c>
      <c r="N64" s="374" t="s">
        <v>135</v>
      </c>
      <c r="O64" s="389" t="s">
        <v>136</v>
      </c>
      <c r="P64" s="126" t="s">
        <v>135</v>
      </c>
      <c r="Q64" s="117" t="s">
        <v>136</v>
      </c>
      <c r="R64" s="117" t="s">
        <v>135</v>
      </c>
      <c r="S64" s="117" t="s">
        <v>136</v>
      </c>
      <c r="T64" s="117" t="s">
        <v>135</v>
      </c>
      <c r="U64" s="127" t="s">
        <v>136</v>
      </c>
    </row>
    <row r="65" spans="1:21" ht="15.75" customHeight="1" x14ac:dyDescent="0.35">
      <c r="A65" s="261" t="s">
        <v>65</v>
      </c>
      <c r="B65" s="123">
        <v>3984</v>
      </c>
      <c r="C65" s="260"/>
      <c r="D65" s="280"/>
      <c r="E65" s="401"/>
      <c r="F65" s="401"/>
      <c r="G65" s="401"/>
      <c r="H65" s="401"/>
      <c r="I65" s="281"/>
      <c r="J65" s="280"/>
      <c r="K65" s="401"/>
      <c r="L65" s="401"/>
      <c r="M65" s="401"/>
      <c r="N65" s="401"/>
      <c r="O65" s="281"/>
      <c r="P65" s="123">
        <v>1989</v>
      </c>
      <c r="Q65" s="124"/>
      <c r="R65" s="124">
        <v>1995</v>
      </c>
      <c r="S65" s="124"/>
      <c r="T65" s="124">
        <v>3984</v>
      </c>
      <c r="U65" s="260"/>
    </row>
    <row r="66" spans="1:21" ht="16.5" customHeight="1" x14ac:dyDescent="0.35">
      <c r="A66" s="547" t="s">
        <v>380</v>
      </c>
      <c r="B66" s="126">
        <v>7.0999331705578206E-2</v>
      </c>
      <c r="C66" s="94"/>
      <c r="D66" s="282"/>
      <c r="E66" s="289"/>
      <c r="F66" s="290"/>
      <c r="G66" s="289"/>
      <c r="H66" s="290"/>
      <c r="I66" s="283"/>
      <c r="J66" s="282"/>
      <c r="K66" s="289"/>
      <c r="L66" s="397"/>
      <c r="M66" s="396"/>
      <c r="N66" s="397"/>
      <c r="O66" s="398"/>
      <c r="P66" s="203">
        <v>6.5657410924226806E-2</v>
      </c>
      <c r="Q66" s="205"/>
      <c r="R66" s="206">
        <v>7.6325186439595294E-2</v>
      </c>
      <c r="S66" s="205"/>
      <c r="T66" s="206">
        <v>7.0999331705578206E-2</v>
      </c>
      <c r="U66" s="204"/>
    </row>
    <row r="67" spans="1:21" ht="16.5" customHeight="1" x14ac:dyDescent="0.35">
      <c r="A67" s="548"/>
      <c r="B67" s="109"/>
      <c r="C67" s="125"/>
      <c r="D67" s="199"/>
      <c r="E67" s="200"/>
      <c r="F67" s="201"/>
      <c r="G67" s="200"/>
      <c r="H67" s="201"/>
      <c r="I67" s="202"/>
      <c r="J67" s="199"/>
      <c r="K67" s="200"/>
      <c r="L67" s="400"/>
      <c r="M67" s="295"/>
      <c r="N67" s="400"/>
      <c r="O67" s="296"/>
      <c r="P67" s="175"/>
      <c r="Q67" s="166"/>
      <c r="R67" s="167"/>
      <c r="S67" s="166"/>
      <c r="T67" s="167"/>
      <c r="U67" s="170"/>
    </row>
    <row r="68" spans="1:21" ht="16.5" customHeight="1" x14ac:dyDescent="0.35">
      <c r="A68" s="548">
        <v>2</v>
      </c>
      <c r="B68" s="109">
        <v>0.12569323659657</v>
      </c>
      <c r="C68" s="125"/>
      <c r="D68" s="199"/>
      <c r="E68" s="200"/>
      <c r="F68" s="201"/>
      <c r="G68" s="200"/>
      <c r="H68" s="201"/>
      <c r="I68" s="202"/>
      <c r="J68" s="199"/>
      <c r="K68" s="200"/>
      <c r="L68" s="400"/>
      <c r="M68" s="295"/>
      <c r="N68" s="400"/>
      <c r="O68" s="296"/>
      <c r="P68" s="175">
        <v>0.114287118437122</v>
      </c>
      <c r="Q68" s="166"/>
      <c r="R68" s="167">
        <v>0.13706505038466099</v>
      </c>
      <c r="S68" s="166"/>
      <c r="T68" s="167">
        <v>0.12569323659657</v>
      </c>
      <c r="U68" s="170"/>
    </row>
    <row r="69" spans="1:21" ht="16.5" customHeight="1" x14ac:dyDescent="0.35">
      <c r="A69" s="548"/>
      <c r="B69" s="109"/>
      <c r="C69" s="125"/>
      <c r="D69" s="199"/>
      <c r="E69" s="200"/>
      <c r="F69" s="201"/>
      <c r="G69" s="200"/>
      <c r="H69" s="201"/>
      <c r="I69" s="202"/>
      <c r="J69" s="199"/>
      <c r="K69" s="200"/>
      <c r="L69" s="400"/>
      <c r="M69" s="295"/>
      <c r="N69" s="400"/>
      <c r="O69" s="296"/>
      <c r="P69" s="175"/>
      <c r="Q69" s="166"/>
      <c r="R69" s="167"/>
      <c r="S69" s="166"/>
      <c r="T69" s="167"/>
      <c r="U69" s="170"/>
    </row>
    <row r="70" spans="1:21" ht="16.5" customHeight="1" x14ac:dyDescent="0.35">
      <c r="A70" s="548">
        <v>3</v>
      </c>
      <c r="B70" s="109">
        <v>0.134319882856126</v>
      </c>
      <c r="C70" s="125"/>
      <c r="D70" s="199"/>
      <c r="E70" s="200"/>
      <c r="F70" s="201"/>
      <c r="G70" s="200"/>
      <c r="H70" s="201"/>
      <c r="I70" s="202"/>
      <c r="J70" s="199"/>
      <c r="K70" s="200"/>
      <c r="L70" s="400"/>
      <c r="M70" s="295"/>
      <c r="N70" s="400"/>
      <c r="O70" s="296"/>
      <c r="P70" s="175">
        <v>0.13531570370868701</v>
      </c>
      <c r="Q70" s="166"/>
      <c r="R70" s="167">
        <v>0.133327056975899</v>
      </c>
      <c r="S70" s="166"/>
      <c r="T70" s="167">
        <v>0.134319882856126</v>
      </c>
      <c r="U70" s="170"/>
    </row>
    <row r="71" spans="1:21" ht="16.5" customHeight="1" x14ac:dyDescent="0.35">
      <c r="A71" s="548"/>
      <c r="B71" s="109"/>
      <c r="C71" s="125"/>
      <c r="D71" s="199"/>
      <c r="E71" s="200"/>
      <c r="F71" s="201"/>
      <c r="G71" s="200"/>
      <c r="H71" s="201"/>
      <c r="I71" s="202"/>
      <c r="J71" s="199"/>
      <c r="K71" s="200"/>
      <c r="L71" s="400"/>
      <c r="M71" s="295"/>
      <c r="N71" s="400"/>
      <c r="O71" s="296"/>
      <c r="P71" s="175"/>
      <c r="Q71" s="166"/>
      <c r="R71" s="167"/>
      <c r="S71" s="166"/>
      <c r="T71" s="167"/>
      <c r="U71" s="170"/>
    </row>
    <row r="72" spans="1:21" ht="16.5" customHeight="1" x14ac:dyDescent="0.35">
      <c r="A72" s="548">
        <v>4</v>
      </c>
      <c r="B72" s="109">
        <v>0.13507521869286301</v>
      </c>
      <c r="C72" s="125"/>
      <c r="D72" s="199"/>
      <c r="E72" s="200"/>
      <c r="F72" s="201"/>
      <c r="G72" s="200"/>
      <c r="H72" s="201"/>
      <c r="I72" s="202"/>
      <c r="J72" s="199"/>
      <c r="K72" s="200"/>
      <c r="L72" s="400"/>
      <c r="M72" s="295"/>
      <c r="N72" s="400"/>
      <c r="O72" s="296"/>
      <c r="P72" s="175">
        <v>0.14029660517922701</v>
      </c>
      <c r="Q72" s="166"/>
      <c r="R72" s="167">
        <v>0.129869535741964</v>
      </c>
      <c r="S72" s="166"/>
      <c r="T72" s="167">
        <v>0.13507521869286301</v>
      </c>
      <c r="U72" s="170"/>
    </row>
    <row r="73" spans="1:21" ht="16.5" customHeight="1" x14ac:dyDescent="0.35">
      <c r="A73" s="548"/>
      <c r="B73" s="109"/>
      <c r="C73" s="125"/>
      <c r="D73" s="199"/>
      <c r="E73" s="200"/>
      <c r="F73" s="201"/>
      <c r="G73" s="200"/>
      <c r="H73" s="201"/>
      <c r="I73" s="202"/>
      <c r="J73" s="199"/>
      <c r="K73" s="200"/>
      <c r="L73" s="400"/>
      <c r="M73" s="295"/>
      <c r="N73" s="400"/>
      <c r="O73" s="296"/>
      <c r="P73" s="175"/>
      <c r="Q73" s="166"/>
      <c r="R73" s="167"/>
      <c r="S73" s="166"/>
      <c r="T73" s="167"/>
      <c r="U73" s="170"/>
    </row>
    <row r="74" spans="1:21" ht="16.5" customHeight="1" x14ac:dyDescent="0.35">
      <c r="A74" s="548">
        <v>5</v>
      </c>
      <c r="B74" s="109">
        <v>0.16748446589810301</v>
      </c>
      <c r="C74" s="125"/>
      <c r="D74" s="199"/>
      <c r="E74" s="200"/>
      <c r="F74" s="201"/>
      <c r="G74" s="200"/>
      <c r="H74" s="201"/>
      <c r="I74" s="202"/>
      <c r="J74" s="199"/>
      <c r="K74" s="200"/>
      <c r="L74" s="400"/>
      <c r="M74" s="295"/>
      <c r="N74" s="400"/>
      <c r="O74" s="296"/>
      <c r="P74" s="175">
        <v>0.170520444873103</v>
      </c>
      <c r="Q74" s="166"/>
      <c r="R74" s="167">
        <v>0.16445761775523601</v>
      </c>
      <c r="S74" s="166"/>
      <c r="T74" s="167">
        <v>0.16748446589810301</v>
      </c>
      <c r="U74" s="170"/>
    </row>
    <row r="75" spans="1:21" ht="16.5" customHeight="1" x14ac:dyDescent="0.35">
      <c r="A75" s="548"/>
      <c r="B75" s="109"/>
      <c r="C75" s="125"/>
      <c r="D75" s="199"/>
      <c r="E75" s="200"/>
      <c r="F75" s="201"/>
      <c r="G75" s="200"/>
      <c r="H75" s="201"/>
      <c r="I75" s="202"/>
      <c r="J75" s="199"/>
      <c r="K75" s="200"/>
      <c r="L75" s="400"/>
      <c r="M75" s="295"/>
      <c r="N75" s="400"/>
      <c r="O75" s="296"/>
      <c r="P75" s="175"/>
      <c r="Q75" s="166"/>
      <c r="R75" s="167"/>
      <c r="S75" s="166"/>
      <c r="T75" s="167"/>
      <c r="U75" s="170"/>
    </row>
    <row r="76" spans="1:21" ht="16.5" customHeight="1" x14ac:dyDescent="0.35">
      <c r="A76" s="548">
        <v>6</v>
      </c>
      <c r="B76" s="109">
        <v>0.195124730966525</v>
      </c>
      <c r="C76" s="125"/>
      <c r="D76" s="199"/>
      <c r="E76" s="200"/>
      <c r="F76" s="201"/>
      <c r="G76" s="200"/>
      <c r="H76" s="201"/>
      <c r="I76" s="202"/>
      <c r="J76" s="199"/>
      <c r="K76" s="200"/>
      <c r="L76" s="400"/>
      <c r="M76" s="295"/>
      <c r="N76" s="400"/>
      <c r="O76" s="296"/>
      <c r="P76" s="175">
        <v>0.198605963797401</v>
      </c>
      <c r="Q76" s="166"/>
      <c r="R76" s="167">
        <v>0.191653968087138</v>
      </c>
      <c r="S76" s="166"/>
      <c r="T76" s="167">
        <v>0.195124730966525</v>
      </c>
      <c r="U76" s="170"/>
    </row>
    <row r="77" spans="1:21" ht="16.5" customHeight="1" x14ac:dyDescent="0.35">
      <c r="A77" s="548"/>
      <c r="B77" s="109"/>
      <c r="C77" s="125"/>
      <c r="D77" s="199"/>
      <c r="E77" s="200"/>
      <c r="F77" s="201"/>
      <c r="G77" s="200"/>
      <c r="H77" s="201"/>
      <c r="I77" s="202"/>
      <c r="J77" s="199"/>
      <c r="K77" s="200"/>
      <c r="L77" s="400"/>
      <c r="M77" s="295"/>
      <c r="N77" s="400"/>
      <c r="O77" s="296"/>
      <c r="P77" s="175"/>
      <c r="Q77" s="166"/>
      <c r="R77" s="167"/>
      <c r="S77" s="166"/>
      <c r="T77" s="167"/>
      <c r="U77" s="170"/>
    </row>
    <row r="78" spans="1:21" ht="16.5" customHeight="1" x14ac:dyDescent="0.35">
      <c r="A78" s="548" t="s">
        <v>381</v>
      </c>
      <c r="B78" s="109">
        <v>0.17130313328423499</v>
      </c>
      <c r="C78" s="125"/>
      <c r="D78" s="199"/>
      <c r="E78" s="200"/>
      <c r="F78" s="201"/>
      <c r="G78" s="200"/>
      <c r="H78" s="201"/>
      <c r="I78" s="202"/>
      <c r="J78" s="199"/>
      <c r="K78" s="200"/>
      <c r="L78" s="400"/>
      <c r="M78" s="295"/>
      <c r="N78" s="400"/>
      <c r="O78" s="296"/>
      <c r="P78" s="175">
        <v>0.17531675308023301</v>
      </c>
      <c r="Q78" s="166"/>
      <c r="R78" s="167">
        <v>0.16730158461550701</v>
      </c>
      <c r="S78" s="166"/>
      <c r="T78" s="167">
        <v>0.17130313328423499</v>
      </c>
      <c r="U78" s="170"/>
    </row>
    <row r="79" spans="1:21" ht="16.5" customHeight="1" x14ac:dyDescent="0.35">
      <c r="A79" s="549"/>
      <c r="B79" s="110"/>
      <c r="C79" s="142"/>
      <c r="D79" s="384"/>
      <c r="E79" s="385"/>
      <c r="F79" s="386"/>
      <c r="G79" s="385"/>
      <c r="H79" s="386"/>
      <c r="I79" s="390"/>
      <c r="J79" s="384"/>
      <c r="K79" s="385"/>
      <c r="L79" s="416"/>
      <c r="M79" s="415"/>
      <c r="N79" s="416"/>
      <c r="O79" s="417"/>
      <c r="P79" s="229"/>
      <c r="Q79" s="232"/>
      <c r="R79" s="234"/>
      <c r="S79" s="232"/>
      <c r="T79" s="234"/>
      <c r="U79" s="230"/>
    </row>
    <row r="80" spans="1:21" ht="15.75" customHeight="1" x14ac:dyDescent="0.35"/>
    <row r="81" spans="1:21" ht="90.65" customHeight="1" x14ac:dyDescent="0.35">
      <c r="A81" s="498" t="s">
        <v>377</v>
      </c>
      <c r="B81" s="465" t="s">
        <v>159</v>
      </c>
      <c r="C81" s="466"/>
      <c r="D81" s="446">
        <v>2021</v>
      </c>
      <c r="E81" s="447"/>
      <c r="F81" s="447"/>
      <c r="G81" s="447"/>
      <c r="H81" s="447"/>
      <c r="I81" s="448"/>
      <c r="J81" s="446">
        <v>2022</v>
      </c>
      <c r="K81" s="447"/>
      <c r="L81" s="447"/>
      <c r="M81" s="447"/>
      <c r="N81" s="447"/>
      <c r="O81" s="448"/>
      <c r="P81" s="446">
        <v>2023</v>
      </c>
      <c r="Q81" s="447"/>
      <c r="R81" s="447"/>
      <c r="S81" s="447"/>
      <c r="T81" s="447"/>
      <c r="U81" s="448"/>
    </row>
    <row r="82" spans="1:21" ht="90.65" customHeight="1" x14ac:dyDescent="0.35">
      <c r="A82" s="496"/>
      <c r="B82" s="472"/>
      <c r="C82" s="474"/>
      <c r="D82" s="472" t="s">
        <v>108</v>
      </c>
      <c r="E82" s="473"/>
      <c r="F82" s="473" t="s">
        <v>109</v>
      </c>
      <c r="G82" s="473"/>
      <c r="H82" s="473" t="s">
        <v>60</v>
      </c>
      <c r="I82" s="474"/>
      <c r="J82" s="472" t="s">
        <v>175</v>
      </c>
      <c r="K82" s="473"/>
      <c r="L82" s="473" t="s">
        <v>181</v>
      </c>
      <c r="M82" s="473"/>
      <c r="N82" s="473" t="s">
        <v>60</v>
      </c>
      <c r="O82" s="474"/>
      <c r="P82" s="472" t="s">
        <v>63</v>
      </c>
      <c r="Q82" s="473"/>
      <c r="R82" s="473" t="s">
        <v>64</v>
      </c>
      <c r="S82" s="473"/>
      <c r="T82" s="473" t="s">
        <v>60</v>
      </c>
      <c r="U82" s="474"/>
    </row>
    <row r="83" spans="1:21" ht="15" customHeight="1" x14ac:dyDescent="0.35">
      <c r="A83" s="497"/>
      <c r="B83" s="452"/>
      <c r="C83" s="454"/>
      <c r="D83" s="115" t="s">
        <v>130</v>
      </c>
      <c r="E83" s="113"/>
      <c r="F83" s="113" t="s">
        <v>131</v>
      </c>
      <c r="G83" s="113"/>
      <c r="H83" s="113"/>
      <c r="I83" s="112"/>
      <c r="J83" s="115" t="s">
        <v>133</v>
      </c>
      <c r="K83" s="113"/>
      <c r="L83" s="113" t="s">
        <v>134</v>
      </c>
      <c r="M83" s="113"/>
      <c r="N83" s="113"/>
      <c r="O83" s="112"/>
      <c r="P83" s="115" t="s">
        <v>160</v>
      </c>
      <c r="Q83" s="113"/>
      <c r="R83" s="113" t="s">
        <v>161</v>
      </c>
      <c r="S83" s="113"/>
      <c r="T83" s="113"/>
      <c r="U83" s="112"/>
    </row>
    <row r="84" spans="1:21" ht="14.5" customHeight="1" x14ac:dyDescent="0.35">
      <c r="A84" s="245"/>
      <c r="B84" s="126" t="s">
        <v>135</v>
      </c>
      <c r="C84" s="127" t="s">
        <v>136</v>
      </c>
      <c r="D84" s="369" t="s">
        <v>135</v>
      </c>
      <c r="E84" s="374" t="s">
        <v>136</v>
      </c>
      <c r="F84" s="374" t="s">
        <v>135</v>
      </c>
      <c r="G84" s="374" t="s">
        <v>136</v>
      </c>
      <c r="H84" s="374" t="s">
        <v>135</v>
      </c>
      <c r="I84" s="389" t="s">
        <v>136</v>
      </c>
      <c r="J84" s="369" t="s">
        <v>135</v>
      </c>
      <c r="K84" s="374" t="s">
        <v>136</v>
      </c>
      <c r="L84" s="374" t="s">
        <v>135</v>
      </c>
      <c r="M84" s="374" t="s">
        <v>136</v>
      </c>
      <c r="N84" s="374" t="s">
        <v>135</v>
      </c>
      <c r="O84" s="389" t="s">
        <v>136</v>
      </c>
      <c r="P84" s="126" t="s">
        <v>135</v>
      </c>
      <c r="Q84" s="117" t="s">
        <v>136</v>
      </c>
      <c r="R84" s="117" t="s">
        <v>135</v>
      </c>
      <c r="S84" s="117" t="s">
        <v>136</v>
      </c>
      <c r="T84" s="117" t="s">
        <v>135</v>
      </c>
      <c r="U84" s="127" t="s">
        <v>136</v>
      </c>
    </row>
    <row r="85" spans="1:21" ht="15.75" customHeight="1" x14ac:dyDescent="0.35">
      <c r="A85" s="261" t="s">
        <v>65</v>
      </c>
      <c r="B85" s="123">
        <v>3984</v>
      </c>
      <c r="C85" s="260"/>
      <c r="D85" s="280"/>
      <c r="E85" s="401"/>
      <c r="F85" s="401"/>
      <c r="G85" s="401"/>
      <c r="H85" s="401"/>
      <c r="I85" s="281"/>
      <c r="J85" s="280"/>
      <c r="K85" s="401"/>
      <c r="L85" s="401"/>
      <c r="M85" s="401"/>
      <c r="N85" s="401"/>
      <c r="O85" s="281"/>
      <c r="P85" s="123">
        <v>1989</v>
      </c>
      <c r="Q85" s="124"/>
      <c r="R85" s="124">
        <v>1995</v>
      </c>
      <c r="S85" s="124"/>
      <c r="T85" s="124">
        <v>3984</v>
      </c>
      <c r="U85" s="260"/>
    </row>
    <row r="86" spans="1:21" ht="16.5" customHeight="1" x14ac:dyDescent="0.35">
      <c r="A86" s="547" t="s">
        <v>380</v>
      </c>
      <c r="B86" s="126">
        <v>0.24813084897475399</v>
      </c>
      <c r="C86" s="94"/>
      <c r="D86" s="282"/>
      <c r="E86" s="289"/>
      <c r="F86" s="290"/>
      <c r="G86" s="289"/>
      <c r="H86" s="290"/>
      <c r="I86" s="283"/>
      <c r="J86" s="282"/>
      <c r="K86" s="289"/>
      <c r="L86" s="397"/>
      <c r="M86" s="396"/>
      <c r="N86" s="397"/>
      <c r="O86" s="398"/>
      <c r="P86" s="203">
        <v>0.242626691409318</v>
      </c>
      <c r="Q86" s="205"/>
      <c r="R86" s="206">
        <v>0.25361845255902898</v>
      </c>
      <c r="S86" s="205"/>
      <c r="T86" s="206">
        <v>0.24813084897475399</v>
      </c>
      <c r="U86" s="204"/>
    </row>
    <row r="87" spans="1:21" ht="16.5" customHeight="1" x14ac:dyDescent="0.35">
      <c r="A87" s="548"/>
      <c r="B87" s="109"/>
      <c r="C87" s="125"/>
      <c r="D87" s="199"/>
      <c r="E87" s="200"/>
      <c r="F87" s="201"/>
      <c r="G87" s="200"/>
      <c r="H87" s="201"/>
      <c r="I87" s="202"/>
      <c r="J87" s="199"/>
      <c r="K87" s="200"/>
      <c r="L87" s="400"/>
      <c r="M87" s="295"/>
      <c r="N87" s="400"/>
      <c r="O87" s="296"/>
      <c r="P87" s="175"/>
      <c r="Q87" s="166"/>
      <c r="R87" s="167"/>
      <c r="S87" s="166"/>
      <c r="T87" s="167"/>
      <c r="U87" s="170"/>
    </row>
    <row r="88" spans="1:21" ht="16.5" customHeight="1" x14ac:dyDescent="0.35">
      <c r="A88" s="548">
        <v>2</v>
      </c>
      <c r="B88" s="109">
        <v>0.25773740411124302</v>
      </c>
      <c r="C88" s="125"/>
      <c r="D88" s="199"/>
      <c r="E88" s="200"/>
      <c r="F88" s="201"/>
      <c r="G88" s="200"/>
      <c r="H88" s="201"/>
      <c r="I88" s="202"/>
      <c r="J88" s="199"/>
      <c r="K88" s="200"/>
      <c r="L88" s="400"/>
      <c r="M88" s="295"/>
      <c r="N88" s="400"/>
      <c r="O88" s="296"/>
      <c r="P88" s="175">
        <v>0.26173797099481599</v>
      </c>
      <c r="Q88" s="166"/>
      <c r="R88" s="167">
        <v>0.253748869097767</v>
      </c>
      <c r="S88" s="166"/>
      <c r="T88" s="167">
        <v>0.25773740411124302</v>
      </c>
      <c r="U88" s="170"/>
    </row>
    <row r="89" spans="1:21" ht="16.5" customHeight="1" x14ac:dyDescent="0.35">
      <c r="A89" s="548"/>
      <c r="B89" s="109"/>
      <c r="C89" s="125"/>
      <c r="D89" s="199"/>
      <c r="E89" s="200"/>
      <c r="F89" s="201"/>
      <c r="G89" s="200"/>
      <c r="H89" s="201"/>
      <c r="I89" s="202"/>
      <c r="J89" s="199"/>
      <c r="K89" s="200"/>
      <c r="L89" s="400"/>
      <c r="M89" s="295"/>
      <c r="N89" s="400"/>
      <c r="O89" s="296"/>
      <c r="P89" s="175"/>
      <c r="Q89" s="166"/>
      <c r="R89" s="167"/>
      <c r="S89" s="166"/>
      <c r="T89" s="167"/>
      <c r="U89" s="170"/>
    </row>
    <row r="90" spans="1:21" ht="16.5" customHeight="1" x14ac:dyDescent="0.35">
      <c r="A90" s="548">
        <v>3</v>
      </c>
      <c r="B90" s="109">
        <v>0.21333425540494499</v>
      </c>
      <c r="C90" s="125"/>
      <c r="D90" s="199"/>
      <c r="E90" s="200"/>
      <c r="F90" s="201"/>
      <c r="G90" s="200"/>
      <c r="H90" s="201"/>
      <c r="I90" s="202"/>
      <c r="J90" s="199"/>
      <c r="K90" s="200"/>
      <c r="L90" s="400"/>
      <c r="M90" s="295"/>
      <c r="N90" s="400"/>
      <c r="O90" s="296"/>
      <c r="P90" s="175">
        <v>0.217136502808287</v>
      </c>
      <c r="Q90" s="166"/>
      <c r="R90" s="167">
        <v>0.209543443417675</v>
      </c>
      <c r="S90" s="166"/>
      <c r="T90" s="167">
        <v>0.21333425540494499</v>
      </c>
      <c r="U90" s="170"/>
    </row>
    <row r="91" spans="1:21" ht="16.5" customHeight="1" x14ac:dyDescent="0.35">
      <c r="A91" s="548"/>
      <c r="B91" s="109"/>
      <c r="C91" s="125"/>
      <c r="D91" s="199"/>
      <c r="E91" s="200"/>
      <c r="F91" s="201"/>
      <c r="G91" s="200"/>
      <c r="H91" s="201"/>
      <c r="I91" s="202"/>
      <c r="J91" s="199"/>
      <c r="K91" s="200"/>
      <c r="L91" s="400"/>
      <c r="M91" s="295"/>
      <c r="N91" s="400"/>
      <c r="O91" s="296"/>
      <c r="P91" s="175"/>
      <c r="Q91" s="166"/>
      <c r="R91" s="167"/>
      <c r="S91" s="166"/>
      <c r="T91" s="167"/>
      <c r="U91" s="170"/>
    </row>
    <row r="92" spans="1:21" ht="16.5" customHeight="1" x14ac:dyDescent="0.35">
      <c r="A92" s="548">
        <v>4</v>
      </c>
      <c r="B92" s="109">
        <v>0.13627661150359399</v>
      </c>
      <c r="C92" s="125"/>
      <c r="D92" s="199"/>
      <c r="E92" s="200"/>
      <c r="F92" s="201"/>
      <c r="G92" s="200"/>
      <c r="H92" s="201"/>
      <c r="I92" s="202"/>
      <c r="J92" s="199"/>
      <c r="K92" s="200"/>
      <c r="L92" s="400"/>
      <c r="M92" s="295"/>
      <c r="N92" s="400"/>
      <c r="O92" s="296"/>
      <c r="P92" s="175">
        <v>0.14085536234503601</v>
      </c>
      <c r="Q92" s="166"/>
      <c r="R92" s="167">
        <v>0.131711631444378</v>
      </c>
      <c r="S92" s="166"/>
      <c r="T92" s="167">
        <v>0.13627661150359399</v>
      </c>
      <c r="U92" s="170"/>
    </row>
    <row r="93" spans="1:21" ht="16.5" customHeight="1" x14ac:dyDescent="0.35">
      <c r="A93" s="548"/>
      <c r="B93" s="109"/>
      <c r="C93" s="125"/>
      <c r="D93" s="199"/>
      <c r="E93" s="200"/>
      <c r="F93" s="201"/>
      <c r="G93" s="200"/>
      <c r="H93" s="201"/>
      <c r="I93" s="202"/>
      <c r="J93" s="199"/>
      <c r="K93" s="200"/>
      <c r="L93" s="400"/>
      <c r="M93" s="295"/>
      <c r="N93" s="400"/>
      <c r="O93" s="296"/>
      <c r="P93" s="175"/>
      <c r="Q93" s="166"/>
      <c r="R93" s="167"/>
      <c r="S93" s="166"/>
      <c r="T93" s="167"/>
      <c r="U93" s="170"/>
    </row>
    <row r="94" spans="1:21" ht="16.5" customHeight="1" x14ac:dyDescent="0.35">
      <c r="A94" s="548">
        <v>5</v>
      </c>
      <c r="B94" s="109">
        <v>7.97079591391118E-2</v>
      </c>
      <c r="C94" s="125"/>
      <c r="D94" s="199"/>
      <c r="E94" s="200"/>
      <c r="F94" s="201"/>
      <c r="G94" s="200"/>
      <c r="H94" s="201"/>
      <c r="I94" s="202"/>
      <c r="J94" s="199"/>
      <c r="K94" s="200"/>
      <c r="L94" s="400"/>
      <c r="M94" s="295"/>
      <c r="N94" s="400"/>
      <c r="O94" s="296"/>
      <c r="P94" s="175">
        <v>7.1022339042288399E-2</v>
      </c>
      <c r="Q94" s="166"/>
      <c r="R94" s="167">
        <v>8.8367456874838005E-2</v>
      </c>
      <c r="S94" s="166"/>
      <c r="T94" s="167">
        <v>7.97079591391118E-2</v>
      </c>
      <c r="U94" s="170"/>
    </row>
    <row r="95" spans="1:21" ht="16.5" customHeight="1" x14ac:dyDescent="0.35">
      <c r="A95" s="548"/>
      <c r="B95" s="109"/>
      <c r="C95" s="125"/>
      <c r="D95" s="199"/>
      <c r="E95" s="200"/>
      <c r="F95" s="201"/>
      <c r="G95" s="200"/>
      <c r="H95" s="201"/>
      <c r="I95" s="202"/>
      <c r="J95" s="199"/>
      <c r="K95" s="200"/>
      <c r="L95" s="400"/>
      <c r="M95" s="295"/>
      <c r="N95" s="400"/>
      <c r="O95" s="296"/>
      <c r="P95" s="175"/>
      <c r="Q95" s="166"/>
      <c r="R95" s="167"/>
      <c r="S95" s="166"/>
      <c r="T95" s="167"/>
      <c r="U95" s="170"/>
    </row>
    <row r="96" spans="1:21" ht="16.5" customHeight="1" x14ac:dyDescent="0.35">
      <c r="A96" s="548">
        <v>6</v>
      </c>
      <c r="B96" s="109">
        <v>4.5184163257669198E-2</v>
      </c>
      <c r="C96" s="125"/>
      <c r="D96" s="199"/>
      <c r="E96" s="200"/>
      <c r="F96" s="201"/>
      <c r="G96" s="200"/>
      <c r="H96" s="201"/>
      <c r="I96" s="202"/>
      <c r="J96" s="199"/>
      <c r="K96" s="200"/>
      <c r="L96" s="400"/>
      <c r="M96" s="295"/>
      <c r="N96" s="400"/>
      <c r="O96" s="296"/>
      <c r="P96" s="175">
        <v>4.4372059940603503E-2</v>
      </c>
      <c r="Q96" s="166"/>
      <c r="R96" s="167">
        <v>4.5993824140474697E-2</v>
      </c>
      <c r="S96" s="166"/>
      <c r="T96" s="167">
        <v>4.5184163257669198E-2</v>
      </c>
      <c r="U96" s="170"/>
    </row>
    <row r="97" spans="1:21" ht="16.5" customHeight="1" x14ac:dyDescent="0.35">
      <c r="A97" s="548"/>
      <c r="B97" s="109"/>
      <c r="C97" s="125"/>
      <c r="D97" s="199"/>
      <c r="E97" s="200"/>
      <c r="F97" s="201"/>
      <c r="G97" s="200"/>
      <c r="H97" s="201"/>
      <c r="I97" s="202"/>
      <c r="J97" s="199"/>
      <c r="K97" s="200"/>
      <c r="L97" s="400"/>
      <c r="M97" s="295"/>
      <c r="N97" s="400"/>
      <c r="O97" s="296"/>
      <c r="P97" s="175"/>
      <c r="Q97" s="166"/>
      <c r="R97" s="167"/>
      <c r="S97" s="166"/>
      <c r="T97" s="167"/>
      <c r="U97" s="170"/>
    </row>
    <row r="98" spans="1:21" ht="16.5" customHeight="1" x14ac:dyDescent="0.35">
      <c r="A98" s="548" t="s">
        <v>381</v>
      </c>
      <c r="B98" s="109">
        <v>1.9628757608683101E-2</v>
      </c>
      <c r="C98" s="125"/>
      <c r="D98" s="199"/>
      <c r="E98" s="200"/>
      <c r="F98" s="201"/>
      <c r="G98" s="200"/>
      <c r="H98" s="201"/>
      <c r="I98" s="202"/>
      <c r="J98" s="199"/>
      <c r="K98" s="200"/>
      <c r="L98" s="400"/>
      <c r="M98" s="295"/>
      <c r="N98" s="400"/>
      <c r="O98" s="296"/>
      <c r="P98" s="175">
        <v>2.2249073459650801E-2</v>
      </c>
      <c r="Q98" s="166"/>
      <c r="R98" s="167">
        <v>1.7016322465838101E-2</v>
      </c>
      <c r="S98" s="166"/>
      <c r="T98" s="167">
        <v>1.9628757608683101E-2</v>
      </c>
      <c r="U98" s="170"/>
    </row>
    <row r="99" spans="1:21" ht="16.5" customHeight="1" x14ac:dyDescent="0.35">
      <c r="A99" s="549"/>
      <c r="B99" s="110"/>
      <c r="C99" s="142"/>
      <c r="D99" s="384"/>
      <c r="E99" s="385"/>
      <c r="F99" s="386"/>
      <c r="G99" s="385"/>
      <c r="H99" s="386"/>
      <c r="I99" s="390"/>
      <c r="J99" s="384"/>
      <c r="K99" s="385"/>
      <c r="L99" s="416"/>
      <c r="M99" s="415"/>
      <c r="N99" s="416"/>
      <c r="O99" s="417"/>
      <c r="P99" s="229"/>
      <c r="Q99" s="232"/>
      <c r="R99" s="234"/>
      <c r="S99" s="232"/>
      <c r="T99" s="234"/>
      <c r="U99" s="230"/>
    </row>
    <row r="100" spans="1:21" ht="15.75" customHeight="1" x14ac:dyDescent="0.35"/>
    <row r="101" spans="1:21" ht="90.65" customHeight="1" x14ac:dyDescent="0.35">
      <c r="A101" s="498" t="s">
        <v>378</v>
      </c>
      <c r="B101" s="465" t="s">
        <v>159</v>
      </c>
      <c r="C101" s="466"/>
      <c r="D101" s="446">
        <v>2021</v>
      </c>
      <c r="E101" s="447"/>
      <c r="F101" s="447"/>
      <c r="G101" s="447"/>
      <c r="H101" s="447"/>
      <c r="I101" s="448"/>
      <c r="J101" s="446">
        <v>2022</v>
      </c>
      <c r="K101" s="447"/>
      <c r="L101" s="447"/>
      <c r="M101" s="447"/>
      <c r="N101" s="447"/>
      <c r="O101" s="448"/>
      <c r="P101" s="446">
        <v>2023</v>
      </c>
      <c r="Q101" s="447"/>
      <c r="R101" s="447"/>
      <c r="S101" s="447"/>
      <c r="T101" s="447"/>
      <c r="U101" s="448"/>
    </row>
    <row r="102" spans="1:21" ht="90.65" customHeight="1" x14ac:dyDescent="0.35">
      <c r="A102" s="496"/>
      <c r="B102" s="472"/>
      <c r="C102" s="474"/>
      <c r="D102" s="472" t="s">
        <v>108</v>
      </c>
      <c r="E102" s="473"/>
      <c r="F102" s="473" t="s">
        <v>109</v>
      </c>
      <c r="G102" s="473"/>
      <c r="H102" s="473" t="s">
        <v>60</v>
      </c>
      <c r="I102" s="474"/>
      <c r="J102" s="472" t="s">
        <v>175</v>
      </c>
      <c r="K102" s="473"/>
      <c r="L102" s="473" t="s">
        <v>181</v>
      </c>
      <c r="M102" s="473"/>
      <c r="N102" s="473" t="s">
        <v>60</v>
      </c>
      <c r="O102" s="474"/>
      <c r="P102" s="472" t="s">
        <v>63</v>
      </c>
      <c r="Q102" s="473"/>
      <c r="R102" s="473" t="s">
        <v>64</v>
      </c>
      <c r="S102" s="473"/>
      <c r="T102" s="473" t="s">
        <v>60</v>
      </c>
      <c r="U102" s="474"/>
    </row>
    <row r="103" spans="1:21" ht="15" customHeight="1" x14ac:dyDescent="0.35">
      <c r="A103" s="497"/>
      <c r="B103" s="452"/>
      <c r="C103" s="454"/>
      <c r="D103" s="115" t="s">
        <v>130</v>
      </c>
      <c r="E103" s="113"/>
      <c r="F103" s="113" t="s">
        <v>131</v>
      </c>
      <c r="G103" s="113"/>
      <c r="H103" s="113"/>
      <c r="I103" s="112"/>
      <c r="J103" s="115" t="s">
        <v>133</v>
      </c>
      <c r="K103" s="113"/>
      <c r="L103" s="113" t="s">
        <v>134</v>
      </c>
      <c r="M103" s="113"/>
      <c r="N103" s="113"/>
      <c r="O103" s="112"/>
      <c r="P103" s="115" t="s">
        <v>160</v>
      </c>
      <c r="Q103" s="113"/>
      <c r="R103" s="113" t="s">
        <v>161</v>
      </c>
      <c r="S103" s="113"/>
      <c r="T103" s="113"/>
      <c r="U103" s="112"/>
    </row>
    <row r="104" spans="1:21" ht="14.5" customHeight="1" x14ac:dyDescent="0.35">
      <c r="A104" s="245"/>
      <c r="B104" s="126" t="s">
        <v>135</v>
      </c>
      <c r="C104" s="127" t="s">
        <v>136</v>
      </c>
      <c r="D104" s="369" t="s">
        <v>135</v>
      </c>
      <c r="E104" s="374" t="s">
        <v>136</v>
      </c>
      <c r="F104" s="374" t="s">
        <v>135</v>
      </c>
      <c r="G104" s="374" t="s">
        <v>136</v>
      </c>
      <c r="H104" s="374" t="s">
        <v>135</v>
      </c>
      <c r="I104" s="389" t="s">
        <v>136</v>
      </c>
      <c r="J104" s="369" t="s">
        <v>135</v>
      </c>
      <c r="K104" s="374" t="s">
        <v>136</v>
      </c>
      <c r="L104" s="374" t="s">
        <v>135</v>
      </c>
      <c r="M104" s="374" t="s">
        <v>136</v>
      </c>
      <c r="N104" s="374" t="s">
        <v>135</v>
      </c>
      <c r="O104" s="389" t="s">
        <v>136</v>
      </c>
      <c r="P104" s="126" t="s">
        <v>135</v>
      </c>
      <c r="Q104" s="117" t="s">
        <v>136</v>
      </c>
      <c r="R104" s="117" t="s">
        <v>135</v>
      </c>
      <c r="S104" s="117" t="s">
        <v>136</v>
      </c>
      <c r="T104" s="117" t="s">
        <v>135</v>
      </c>
      <c r="U104" s="127" t="s">
        <v>136</v>
      </c>
    </row>
    <row r="105" spans="1:21" ht="15.75" customHeight="1" x14ac:dyDescent="0.35">
      <c r="A105" s="261" t="s">
        <v>65</v>
      </c>
      <c r="B105" s="123">
        <v>3984</v>
      </c>
      <c r="C105" s="260"/>
      <c r="D105" s="280"/>
      <c r="E105" s="401"/>
      <c r="F105" s="401"/>
      <c r="G105" s="401"/>
      <c r="H105" s="401"/>
      <c r="I105" s="281"/>
      <c r="J105" s="280"/>
      <c r="K105" s="401"/>
      <c r="L105" s="401"/>
      <c r="M105" s="401"/>
      <c r="N105" s="401"/>
      <c r="O105" s="281"/>
      <c r="P105" s="123">
        <v>1989</v>
      </c>
      <c r="Q105" s="124"/>
      <c r="R105" s="124">
        <v>1995</v>
      </c>
      <c r="S105" s="124"/>
      <c r="T105" s="124">
        <v>3984</v>
      </c>
      <c r="U105" s="260"/>
    </row>
    <row r="106" spans="1:21" ht="16.5" customHeight="1" x14ac:dyDescent="0.35">
      <c r="A106" s="547" t="s">
        <v>380</v>
      </c>
      <c r="B106" s="126">
        <v>5.8423116705620198E-2</v>
      </c>
      <c r="C106" s="94"/>
      <c r="D106" s="282"/>
      <c r="E106" s="289"/>
      <c r="F106" s="290"/>
      <c r="G106" s="289"/>
      <c r="H106" s="290"/>
      <c r="I106" s="283"/>
      <c r="J106" s="282"/>
      <c r="K106" s="289"/>
      <c r="L106" s="397"/>
      <c r="M106" s="396"/>
      <c r="N106" s="397"/>
      <c r="O106" s="398"/>
      <c r="P106" s="203">
        <v>5.9593628606318803E-2</v>
      </c>
      <c r="Q106" s="205"/>
      <c r="R106" s="206">
        <v>5.7256125167797003E-2</v>
      </c>
      <c r="S106" s="205"/>
      <c r="T106" s="206">
        <v>5.8423116705620198E-2</v>
      </c>
      <c r="U106" s="204"/>
    </row>
    <row r="107" spans="1:21" ht="16.5" customHeight="1" x14ac:dyDescent="0.35">
      <c r="A107" s="548"/>
      <c r="B107" s="109"/>
      <c r="C107" s="125"/>
      <c r="D107" s="199"/>
      <c r="E107" s="200"/>
      <c r="F107" s="201"/>
      <c r="G107" s="200"/>
      <c r="H107" s="201"/>
      <c r="I107" s="202"/>
      <c r="J107" s="199"/>
      <c r="K107" s="200"/>
      <c r="L107" s="400"/>
      <c r="M107" s="295"/>
      <c r="N107" s="400"/>
      <c r="O107" s="296"/>
      <c r="P107" s="175"/>
      <c r="Q107" s="166"/>
      <c r="R107" s="167"/>
      <c r="S107" s="166"/>
      <c r="T107" s="167"/>
      <c r="U107" s="170"/>
    </row>
    <row r="108" spans="1:21" ht="16.5" customHeight="1" x14ac:dyDescent="0.35">
      <c r="A108" s="548">
        <v>2</v>
      </c>
      <c r="B108" s="109">
        <v>0.11264634539592799</v>
      </c>
      <c r="C108" s="125"/>
      <c r="D108" s="199"/>
      <c r="E108" s="200"/>
      <c r="F108" s="201"/>
      <c r="G108" s="200"/>
      <c r="H108" s="201"/>
      <c r="I108" s="202"/>
      <c r="J108" s="199"/>
      <c r="K108" s="200"/>
      <c r="L108" s="400"/>
      <c r="M108" s="295"/>
      <c r="N108" s="400"/>
      <c r="O108" s="296"/>
      <c r="P108" s="175">
        <v>0.108901082727253</v>
      </c>
      <c r="Q108" s="166"/>
      <c r="R108" s="167">
        <v>0.11638034403247401</v>
      </c>
      <c r="S108" s="166"/>
      <c r="T108" s="167">
        <v>0.11264634539592799</v>
      </c>
      <c r="U108" s="170"/>
    </row>
    <row r="109" spans="1:21" ht="16.5" customHeight="1" x14ac:dyDescent="0.35">
      <c r="A109" s="548"/>
      <c r="B109" s="109"/>
      <c r="C109" s="125"/>
      <c r="D109" s="199"/>
      <c r="E109" s="200"/>
      <c r="F109" s="201"/>
      <c r="G109" s="200"/>
      <c r="H109" s="201"/>
      <c r="I109" s="202"/>
      <c r="J109" s="199"/>
      <c r="K109" s="200"/>
      <c r="L109" s="400"/>
      <c r="M109" s="295"/>
      <c r="N109" s="400"/>
      <c r="O109" s="296"/>
      <c r="P109" s="175"/>
      <c r="Q109" s="166"/>
      <c r="R109" s="167"/>
      <c r="S109" s="166"/>
      <c r="T109" s="167"/>
      <c r="U109" s="170"/>
    </row>
    <row r="110" spans="1:21" ht="16.5" customHeight="1" x14ac:dyDescent="0.35">
      <c r="A110" s="548">
        <v>3</v>
      </c>
      <c r="B110" s="109">
        <v>0.15957424759410199</v>
      </c>
      <c r="C110" s="125"/>
      <c r="D110" s="199"/>
      <c r="E110" s="200"/>
      <c r="F110" s="201"/>
      <c r="G110" s="200"/>
      <c r="H110" s="201"/>
      <c r="I110" s="202"/>
      <c r="J110" s="199"/>
      <c r="K110" s="200"/>
      <c r="L110" s="400"/>
      <c r="M110" s="295"/>
      <c r="N110" s="400"/>
      <c r="O110" s="296"/>
      <c r="P110" s="175">
        <v>0.164003008456518</v>
      </c>
      <c r="Q110" s="166"/>
      <c r="R110" s="167">
        <v>0.15515880641285601</v>
      </c>
      <c r="S110" s="166"/>
      <c r="T110" s="167">
        <v>0.15957424759410199</v>
      </c>
      <c r="U110" s="170"/>
    </row>
    <row r="111" spans="1:21" ht="16.5" customHeight="1" x14ac:dyDescent="0.35">
      <c r="A111" s="548"/>
      <c r="B111" s="109"/>
      <c r="C111" s="125"/>
      <c r="D111" s="199"/>
      <c r="E111" s="200"/>
      <c r="F111" s="201"/>
      <c r="G111" s="200"/>
      <c r="H111" s="201"/>
      <c r="I111" s="202"/>
      <c r="J111" s="199"/>
      <c r="K111" s="200"/>
      <c r="L111" s="400"/>
      <c r="M111" s="295"/>
      <c r="N111" s="400"/>
      <c r="O111" s="296"/>
      <c r="P111" s="175"/>
      <c r="Q111" s="166"/>
      <c r="R111" s="167"/>
      <c r="S111" s="166"/>
      <c r="T111" s="167"/>
      <c r="U111" s="170"/>
    </row>
    <row r="112" spans="1:21" ht="16.5" customHeight="1" x14ac:dyDescent="0.35">
      <c r="A112" s="548">
        <v>4</v>
      </c>
      <c r="B112" s="109">
        <v>0.18893892328994399</v>
      </c>
      <c r="C112" s="125"/>
      <c r="D112" s="199"/>
      <c r="E112" s="200"/>
      <c r="F112" s="201"/>
      <c r="G112" s="200"/>
      <c r="H112" s="201"/>
      <c r="I112" s="202"/>
      <c r="J112" s="199"/>
      <c r="K112" s="200"/>
      <c r="L112" s="400"/>
      <c r="M112" s="295"/>
      <c r="N112" s="400"/>
      <c r="O112" s="296"/>
      <c r="P112" s="175">
        <v>0.18445214777388699</v>
      </c>
      <c r="Q112" s="166"/>
      <c r="R112" s="167">
        <v>0.19341220464336401</v>
      </c>
      <c r="S112" s="166"/>
      <c r="T112" s="167">
        <v>0.18893892328994399</v>
      </c>
      <c r="U112" s="170"/>
    </row>
    <row r="113" spans="1:21" ht="16.5" customHeight="1" x14ac:dyDescent="0.35">
      <c r="A113" s="548"/>
      <c r="B113" s="109"/>
      <c r="C113" s="125"/>
      <c r="D113" s="199"/>
      <c r="E113" s="200"/>
      <c r="F113" s="201"/>
      <c r="G113" s="200"/>
      <c r="H113" s="201"/>
      <c r="I113" s="202"/>
      <c r="J113" s="199"/>
      <c r="K113" s="200"/>
      <c r="L113" s="400"/>
      <c r="M113" s="295"/>
      <c r="N113" s="400"/>
      <c r="O113" s="296"/>
      <c r="P113" s="175"/>
      <c r="Q113" s="166"/>
      <c r="R113" s="167"/>
      <c r="S113" s="166"/>
      <c r="T113" s="167"/>
      <c r="U113" s="170"/>
    </row>
    <row r="114" spans="1:21" ht="16.5" customHeight="1" x14ac:dyDescent="0.35">
      <c r="A114" s="548">
        <v>5</v>
      </c>
      <c r="B114" s="109">
        <v>0.17708485336396301</v>
      </c>
      <c r="C114" s="125"/>
      <c r="D114" s="199"/>
      <c r="E114" s="200"/>
      <c r="F114" s="201"/>
      <c r="G114" s="200"/>
      <c r="H114" s="201"/>
      <c r="I114" s="202"/>
      <c r="J114" s="199"/>
      <c r="K114" s="200"/>
      <c r="L114" s="400"/>
      <c r="M114" s="295"/>
      <c r="N114" s="400"/>
      <c r="O114" s="296"/>
      <c r="P114" s="175">
        <v>0.17613407736584699</v>
      </c>
      <c r="Q114" s="166"/>
      <c r="R114" s="167">
        <v>0.17803276986400501</v>
      </c>
      <c r="S114" s="166"/>
      <c r="T114" s="167">
        <v>0.17708485336396301</v>
      </c>
      <c r="U114" s="170"/>
    </row>
    <row r="115" spans="1:21" ht="16.5" customHeight="1" x14ac:dyDescent="0.35">
      <c r="A115" s="548"/>
      <c r="B115" s="109"/>
      <c r="C115" s="125"/>
      <c r="D115" s="199"/>
      <c r="E115" s="200"/>
      <c r="F115" s="201"/>
      <c r="G115" s="200"/>
      <c r="H115" s="201"/>
      <c r="I115" s="202"/>
      <c r="J115" s="199"/>
      <c r="K115" s="200"/>
      <c r="L115" s="400"/>
      <c r="M115" s="295"/>
      <c r="N115" s="400"/>
      <c r="O115" s="296"/>
      <c r="P115" s="175"/>
      <c r="Q115" s="166"/>
      <c r="R115" s="167"/>
      <c r="S115" s="166"/>
      <c r="T115" s="167"/>
      <c r="U115" s="170"/>
    </row>
    <row r="116" spans="1:21" ht="16.5" customHeight="1" x14ac:dyDescent="0.35">
      <c r="A116" s="548">
        <v>6</v>
      </c>
      <c r="B116" s="109">
        <v>0.18020122783457801</v>
      </c>
      <c r="C116" s="125"/>
      <c r="D116" s="199"/>
      <c r="E116" s="200"/>
      <c r="F116" s="201"/>
      <c r="G116" s="200"/>
      <c r="H116" s="201"/>
      <c r="I116" s="202"/>
      <c r="J116" s="199"/>
      <c r="K116" s="200"/>
      <c r="L116" s="400"/>
      <c r="M116" s="295"/>
      <c r="N116" s="400"/>
      <c r="O116" s="296"/>
      <c r="P116" s="175">
        <v>0.18067563343558499</v>
      </c>
      <c r="Q116" s="166"/>
      <c r="R116" s="167">
        <v>0.17972824902800499</v>
      </c>
      <c r="S116" s="166"/>
      <c r="T116" s="167">
        <v>0.18020122783457801</v>
      </c>
      <c r="U116" s="170"/>
    </row>
    <row r="117" spans="1:21" ht="16.5" customHeight="1" x14ac:dyDescent="0.35">
      <c r="A117" s="548"/>
      <c r="B117" s="109"/>
      <c r="C117" s="125"/>
      <c r="D117" s="199"/>
      <c r="E117" s="200"/>
      <c r="F117" s="201"/>
      <c r="G117" s="200"/>
      <c r="H117" s="201"/>
      <c r="I117" s="202"/>
      <c r="J117" s="199"/>
      <c r="K117" s="200"/>
      <c r="L117" s="400"/>
      <c r="M117" s="295"/>
      <c r="N117" s="400"/>
      <c r="O117" s="296"/>
      <c r="P117" s="175"/>
      <c r="Q117" s="166"/>
      <c r="R117" s="167"/>
      <c r="S117" s="166"/>
      <c r="T117" s="167"/>
      <c r="U117" s="170"/>
    </row>
    <row r="118" spans="1:21" ht="16.5" customHeight="1" x14ac:dyDescent="0.35">
      <c r="A118" s="548" t="s">
        <v>381</v>
      </c>
      <c r="B118" s="109">
        <v>0.12313128581586499</v>
      </c>
      <c r="C118" s="125"/>
      <c r="D118" s="199"/>
      <c r="E118" s="200"/>
      <c r="F118" s="201"/>
      <c r="G118" s="200"/>
      <c r="H118" s="201"/>
      <c r="I118" s="202"/>
      <c r="J118" s="199"/>
      <c r="K118" s="200"/>
      <c r="L118" s="400"/>
      <c r="M118" s="295"/>
      <c r="N118" s="400"/>
      <c r="O118" s="296"/>
      <c r="P118" s="175">
        <v>0.12624042163459101</v>
      </c>
      <c r="Q118" s="166"/>
      <c r="R118" s="167">
        <v>0.120031500851499</v>
      </c>
      <c r="S118" s="166"/>
      <c r="T118" s="167">
        <v>0.12313128581586499</v>
      </c>
      <c r="U118" s="170"/>
    </row>
    <row r="119" spans="1:21" ht="16.5" customHeight="1" x14ac:dyDescent="0.35">
      <c r="A119" s="549"/>
      <c r="B119" s="110"/>
      <c r="C119" s="142"/>
      <c r="D119" s="384"/>
      <c r="E119" s="385"/>
      <c r="F119" s="386"/>
      <c r="G119" s="385"/>
      <c r="H119" s="386"/>
      <c r="I119" s="390"/>
      <c r="J119" s="384"/>
      <c r="K119" s="385"/>
      <c r="L119" s="416"/>
      <c r="M119" s="415"/>
      <c r="N119" s="416"/>
      <c r="O119" s="417"/>
      <c r="P119" s="229"/>
      <c r="Q119" s="232"/>
      <c r="R119" s="234"/>
      <c r="S119" s="232"/>
      <c r="T119" s="234"/>
      <c r="U119" s="230"/>
    </row>
    <row r="120" spans="1:21" ht="15.75" customHeight="1" x14ac:dyDescent="0.35"/>
    <row r="121" spans="1:21" ht="90.65" customHeight="1" x14ac:dyDescent="0.35">
      <c r="A121" s="498" t="s">
        <v>379</v>
      </c>
      <c r="B121" s="465" t="s">
        <v>159</v>
      </c>
      <c r="C121" s="466"/>
      <c r="D121" s="446">
        <v>2021</v>
      </c>
      <c r="E121" s="447"/>
      <c r="F121" s="447"/>
      <c r="G121" s="447"/>
      <c r="H121" s="447"/>
      <c r="I121" s="448"/>
      <c r="J121" s="446">
        <v>2022</v>
      </c>
      <c r="K121" s="447"/>
      <c r="L121" s="447"/>
      <c r="M121" s="447"/>
      <c r="N121" s="447"/>
      <c r="O121" s="448"/>
      <c r="P121" s="446">
        <v>2023</v>
      </c>
      <c r="Q121" s="447"/>
      <c r="R121" s="447"/>
      <c r="S121" s="447"/>
      <c r="T121" s="447"/>
      <c r="U121" s="448"/>
    </row>
    <row r="122" spans="1:21" ht="90.65" customHeight="1" x14ac:dyDescent="0.35">
      <c r="A122" s="496"/>
      <c r="B122" s="472"/>
      <c r="C122" s="474"/>
      <c r="D122" s="472" t="s">
        <v>108</v>
      </c>
      <c r="E122" s="473"/>
      <c r="F122" s="473" t="s">
        <v>109</v>
      </c>
      <c r="G122" s="473"/>
      <c r="H122" s="473" t="s">
        <v>60</v>
      </c>
      <c r="I122" s="474"/>
      <c r="J122" s="472" t="s">
        <v>175</v>
      </c>
      <c r="K122" s="473"/>
      <c r="L122" s="473" t="s">
        <v>181</v>
      </c>
      <c r="M122" s="473"/>
      <c r="N122" s="473" t="s">
        <v>60</v>
      </c>
      <c r="O122" s="474"/>
      <c r="P122" s="472" t="s">
        <v>63</v>
      </c>
      <c r="Q122" s="473"/>
      <c r="R122" s="473" t="s">
        <v>64</v>
      </c>
      <c r="S122" s="473"/>
      <c r="T122" s="473" t="s">
        <v>60</v>
      </c>
      <c r="U122" s="474"/>
    </row>
    <row r="123" spans="1:21" ht="15" customHeight="1" x14ac:dyDescent="0.35">
      <c r="A123" s="497"/>
      <c r="B123" s="452"/>
      <c r="C123" s="454"/>
      <c r="D123" s="115" t="s">
        <v>130</v>
      </c>
      <c r="E123" s="113"/>
      <c r="F123" s="113" t="s">
        <v>131</v>
      </c>
      <c r="G123" s="113"/>
      <c r="H123" s="113"/>
      <c r="I123" s="112"/>
      <c r="J123" s="115" t="s">
        <v>133</v>
      </c>
      <c r="K123" s="113"/>
      <c r="L123" s="113" t="s">
        <v>134</v>
      </c>
      <c r="M123" s="113"/>
      <c r="N123" s="113"/>
      <c r="O123" s="112"/>
      <c r="P123" s="115" t="s">
        <v>160</v>
      </c>
      <c r="Q123" s="113"/>
      <c r="R123" s="113" t="s">
        <v>161</v>
      </c>
      <c r="S123" s="113"/>
      <c r="T123" s="113"/>
      <c r="U123" s="112"/>
    </row>
    <row r="124" spans="1:21" ht="14.5" customHeight="1" x14ac:dyDescent="0.35">
      <c r="A124" s="245"/>
      <c r="B124" s="126" t="s">
        <v>135</v>
      </c>
      <c r="C124" s="127" t="s">
        <v>136</v>
      </c>
      <c r="D124" s="369" t="s">
        <v>135</v>
      </c>
      <c r="E124" s="374" t="s">
        <v>136</v>
      </c>
      <c r="F124" s="374" t="s">
        <v>135</v>
      </c>
      <c r="G124" s="374" t="s">
        <v>136</v>
      </c>
      <c r="H124" s="374" t="s">
        <v>135</v>
      </c>
      <c r="I124" s="389" t="s">
        <v>136</v>
      </c>
      <c r="J124" s="369" t="s">
        <v>135</v>
      </c>
      <c r="K124" s="374" t="s">
        <v>136</v>
      </c>
      <c r="L124" s="374" t="s">
        <v>135</v>
      </c>
      <c r="M124" s="374" t="s">
        <v>136</v>
      </c>
      <c r="N124" s="374" t="s">
        <v>135</v>
      </c>
      <c r="O124" s="389" t="s">
        <v>136</v>
      </c>
      <c r="P124" s="126" t="s">
        <v>135</v>
      </c>
      <c r="Q124" s="117" t="s">
        <v>136</v>
      </c>
      <c r="R124" s="117" t="s">
        <v>135</v>
      </c>
      <c r="S124" s="117" t="s">
        <v>136</v>
      </c>
      <c r="T124" s="117" t="s">
        <v>135</v>
      </c>
      <c r="U124" s="127" t="s">
        <v>136</v>
      </c>
    </row>
    <row r="125" spans="1:21" ht="15.75" customHeight="1" x14ac:dyDescent="0.35">
      <c r="A125" s="261" t="s">
        <v>65</v>
      </c>
      <c r="B125" s="123">
        <v>3984</v>
      </c>
      <c r="C125" s="260"/>
      <c r="D125" s="280"/>
      <c r="E125" s="401"/>
      <c r="F125" s="401"/>
      <c r="G125" s="401"/>
      <c r="H125" s="401"/>
      <c r="I125" s="281"/>
      <c r="J125" s="280"/>
      <c r="K125" s="401"/>
      <c r="L125" s="401"/>
      <c r="M125" s="401"/>
      <c r="N125" s="401"/>
      <c r="O125" s="281"/>
      <c r="P125" s="123">
        <v>1989</v>
      </c>
      <c r="Q125" s="124"/>
      <c r="R125" s="124">
        <v>1995</v>
      </c>
      <c r="S125" s="124"/>
      <c r="T125" s="124">
        <v>3984</v>
      </c>
      <c r="U125" s="260"/>
    </row>
    <row r="126" spans="1:21" ht="16.5" customHeight="1" x14ac:dyDescent="0.35">
      <c r="A126" s="547" t="s">
        <v>380</v>
      </c>
      <c r="B126" s="126">
        <v>5.4817858454160401E-2</v>
      </c>
      <c r="C126" s="94"/>
      <c r="D126" s="282"/>
      <c r="E126" s="289"/>
      <c r="F126" s="290"/>
      <c r="G126" s="289"/>
      <c r="H126" s="290"/>
      <c r="I126" s="283"/>
      <c r="J126" s="282"/>
      <c r="K126" s="289"/>
      <c r="L126" s="397"/>
      <c r="M126" s="396"/>
      <c r="N126" s="397"/>
      <c r="O126" s="398"/>
      <c r="P126" s="203">
        <v>5.4146172081815401E-2</v>
      </c>
      <c r="Q126" s="205"/>
      <c r="R126" s="206">
        <v>5.54875247020045E-2</v>
      </c>
      <c r="S126" s="205"/>
      <c r="T126" s="206">
        <v>5.4817858454160401E-2</v>
      </c>
      <c r="U126" s="204"/>
    </row>
    <row r="127" spans="1:21" ht="16.5" customHeight="1" x14ac:dyDescent="0.35">
      <c r="A127" s="548"/>
      <c r="B127" s="109"/>
      <c r="C127" s="125"/>
      <c r="D127" s="199"/>
      <c r="E127" s="200"/>
      <c r="F127" s="201"/>
      <c r="G127" s="200"/>
      <c r="H127" s="201"/>
      <c r="I127" s="202"/>
      <c r="J127" s="199"/>
      <c r="K127" s="200"/>
      <c r="L127" s="400"/>
      <c r="M127" s="295"/>
      <c r="N127" s="400"/>
      <c r="O127" s="296"/>
      <c r="P127" s="175"/>
      <c r="Q127" s="166"/>
      <c r="R127" s="167"/>
      <c r="S127" s="166"/>
      <c r="T127" s="167"/>
      <c r="U127" s="170"/>
    </row>
    <row r="128" spans="1:21" ht="16.5" customHeight="1" x14ac:dyDescent="0.35">
      <c r="A128" s="548">
        <v>2</v>
      </c>
      <c r="B128" s="109">
        <v>9.8337170069829102E-2</v>
      </c>
      <c r="C128" s="125"/>
      <c r="D128" s="199"/>
      <c r="E128" s="200"/>
      <c r="F128" s="201"/>
      <c r="G128" s="200"/>
      <c r="H128" s="201"/>
      <c r="I128" s="202"/>
      <c r="J128" s="199"/>
      <c r="K128" s="200"/>
      <c r="L128" s="400"/>
      <c r="M128" s="295"/>
      <c r="N128" s="400"/>
      <c r="O128" s="296"/>
      <c r="P128" s="175">
        <v>0.10355451006424</v>
      </c>
      <c r="Q128" s="166"/>
      <c r="R128" s="167">
        <v>9.3135521440891794E-2</v>
      </c>
      <c r="S128" s="166"/>
      <c r="T128" s="167">
        <v>9.8337170069829102E-2</v>
      </c>
      <c r="U128" s="170"/>
    </row>
    <row r="129" spans="1:21" ht="16.5" customHeight="1" x14ac:dyDescent="0.35">
      <c r="A129" s="548"/>
      <c r="B129" s="109"/>
      <c r="C129" s="125"/>
      <c r="D129" s="199"/>
      <c r="E129" s="200"/>
      <c r="F129" s="201"/>
      <c r="G129" s="200"/>
      <c r="H129" s="201"/>
      <c r="I129" s="202"/>
      <c r="J129" s="199"/>
      <c r="K129" s="200"/>
      <c r="L129" s="400"/>
      <c r="M129" s="295"/>
      <c r="N129" s="400"/>
      <c r="O129" s="296"/>
      <c r="P129" s="175"/>
      <c r="Q129" s="166"/>
      <c r="R129" s="167"/>
      <c r="S129" s="166"/>
      <c r="T129" s="167"/>
      <c r="U129" s="170"/>
    </row>
    <row r="130" spans="1:21" ht="16.5" customHeight="1" x14ac:dyDescent="0.35">
      <c r="A130" s="548">
        <v>3</v>
      </c>
      <c r="B130" s="109">
        <v>0.150168805909662</v>
      </c>
      <c r="C130" s="125"/>
      <c r="D130" s="199"/>
      <c r="E130" s="200"/>
      <c r="F130" s="201"/>
      <c r="G130" s="200"/>
      <c r="H130" s="201"/>
      <c r="I130" s="202"/>
      <c r="J130" s="199"/>
      <c r="K130" s="200"/>
      <c r="L130" s="400"/>
      <c r="M130" s="295"/>
      <c r="N130" s="400"/>
      <c r="O130" s="296"/>
      <c r="P130" s="175">
        <v>0.15262432919211699</v>
      </c>
      <c r="Q130" s="166"/>
      <c r="R130" s="167">
        <v>0.14772066771487399</v>
      </c>
      <c r="S130" s="166"/>
      <c r="T130" s="167">
        <v>0.150168805909662</v>
      </c>
      <c r="U130" s="170"/>
    </row>
    <row r="131" spans="1:21" ht="16.5" customHeight="1" x14ac:dyDescent="0.35">
      <c r="A131" s="548"/>
      <c r="B131" s="109"/>
      <c r="C131" s="125"/>
      <c r="D131" s="199"/>
      <c r="E131" s="200"/>
      <c r="F131" s="201"/>
      <c r="G131" s="200"/>
      <c r="H131" s="201"/>
      <c r="I131" s="202"/>
      <c r="J131" s="199"/>
      <c r="K131" s="200"/>
      <c r="L131" s="400"/>
      <c r="M131" s="295"/>
      <c r="N131" s="400"/>
      <c r="O131" s="296"/>
      <c r="P131" s="175"/>
      <c r="Q131" s="166"/>
      <c r="R131" s="167"/>
      <c r="S131" s="166"/>
      <c r="T131" s="167"/>
      <c r="U131" s="170"/>
    </row>
    <row r="132" spans="1:21" ht="16.5" customHeight="1" x14ac:dyDescent="0.35">
      <c r="A132" s="548">
        <v>4</v>
      </c>
      <c r="B132" s="109">
        <v>0.16004025311209599</v>
      </c>
      <c r="C132" s="125"/>
      <c r="D132" s="199"/>
      <c r="E132" s="200"/>
      <c r="F132" s="201"/>
      <c r="G132" s="200"/>
      <c r="H132" s="201"/>
      <c r="I132" s="202"/>
      <c r="J132" s="199"/>
      <c r="K132" s="200"/>
      <c r="L132" s="400"/>
      <c r="M132" s="295"/>
      <c r="N132" s="400"/>
      <c r="O132" s="296"/>
      <c r="P132" s="175">
        <v>0.157410010451006</v>
      </c>
      <c r="Q132" s="166"/>
      <c r="R132" s="167">
        <v>0.162662585209773</v>
      </c>
      <c r="S132" s="166"/>
      <c r="T132" s="167">
        <v>0.16004025311209599</v>
      </c>
      <c r="U132" s="170"/>
    </row>
    <row r="133" spans="1:21" ht="16.5" customHeight="1" x14ac:dyDescent="0.35">
      <c r="A133" s="548"/>
      <c r="B133" s="109"/>
      <c r="C133" s="125"/>
      <c r="D133" s="199"/>
      <c r="E133" s="200"/>
      <c r="F133" s="201"/>
      <c r="G133" s="200"/>
      <c r="H133" s="201"/>
      <c r="I133" s="202"/>
      <c r="J133" s="199"/>
      <c r="K133" s="200"/>
      <c r="L133" s="400"/>
      <c r="M133" s="295"/>
      <c r="N133" s="400"/>
      <c r="O133" s="296"/>
      <c r="P133" s="175"/>
      <c r="Q133" s="166"/>
      <c r="R133" s="167"/>
      <c r="S133" s="166"/>
      <c r="T133" s="167"/>
      <c r="U133" s="170"/>
    </row>
    <row r="134" spans="1:21" ht="16.5" customHeight="1" x14ac:dyDescent="0.35">
      <c r="A134" s="548">
        <v>5</v>
      </c>
      <c r="B134" s="109">
        <v>0.16653034617757001</v>
      </c>
      <c r="C134" s="125"/>
      <c r="D134" s="199"/>
      <c r="E134" s="200"/>
      <c r="F134" s="201"/>
      <c r="G134" s="200"/>
      <c r="H134" s="201"/>
      <c r="I134" s="202"/>
      <c r="J134" s="199"/>
      <c r="K134" s="200"/>
      <c r="L134" s="400"/>
      <c r="M134" s="295"/>
      <c r="N134" s="400"/>
      <c r="O134" s="296"/>
      <c r="P134" s="175">
        <v>0.16635326738650899</v>
      </c>
      <c r="Q134" s="166"/>
      <c r="R134" s="167">
        <v>0.16670689239685399</v>
      </c>
      <c r="S134" s="166"/>
      <c r="T134" s="167">
        <v>0.16653034617757001</v>
      </c>
      <c r="U134" s="170"/>
    </row>
    <row r="135" spans="1:21" ht="16.5" customHeight="1" x14ac:dyDescent="0.35">
      <c r="A135" s="548"/>
      <c r="B135" s="109"/>
      <c r="C135" s="125"/>
      <c r="D135" s="199"/>
      <c r="E135" s="200"/>
      <c r="F135" s="201"/>
      <c r="G135" s="200"/>
      <c r="H135" s="201"/>
      <c r="I135" s="202"/>
      <c r="J135" s="199"/>
      <c r="K135" s="200"/>
      <c r="L135" s="400"/>
      <c r="M135" s="295"/>
      <c r="N135" s="400"/>
      <c r="O135" s="296"/>
      <c r="P135" s="175"/>
      <c r="Q135" s="166"/>
      <c r="R135" s="167"/>
      <c r="S135" s="166"/>
      <c r="T135" s="167"/>
      <c r="U135" s="170"/>
    </row>
    <row r="136" spans="1:21" ht="16.5" customHeight="1" x14ac:dyDescent="0.35">
      <c r="A136" s="548">
        <v>6</v>
      </c>
      <c r="B136" s="109">
        <v>0.157759966234538</v>
      </c>
      <c r="C136" s="125"/>
      <c r="D136" s="199"/>
      <c r="E136" s="200"/>
      <c r="F136" s="201"/>
      <c r="G136" s="200"/>
      <c r="H136" s="201"/>
      <c r="I136" s="202"/>
      <c r="J136" s="199"/>
      <c r="K136" s="200"/>
      <c r="L136" s="400"/>
      <c r="M136" s="295"/>
      <c r="N136" s="400"/>
      <c r="O136" s="296"/>
      <c r="P136" s="175">
        <v>0.15616428344938199</v>
      </c>
      <c r="Q136" s="166"/>
      <c r="R136" s="167">
        <v>0.159350849937828</v>
      </c>
      <c r="S136" s="166"/>
      <c r="T136" s="167">
        <v>0.157759966234538</v>
      </c>
      <c r="U136" s="170"/>
    </row>
    <row r="137" spans="1:21" ht="16.5" customHeight="1" x14ac:dyDescent="0.35">
      <c r="A137" s="548"/>
      <c r="B137" s="109"/>
      <c r="C137" s="125"/>
      <c r="D137" s="199"/>
      <c r="E137" s="200"/>
      <c r="F137" s="201"/>
      <c r="G137" s="200"/>
      <c r="H137" s="201"/>
      <c r="I137" s="202"/>
      <c r="J137" s="199"/>
      <c r="K137" s="200"/>
      <c r="L137" s="400"/>
      <c r="M137" s="295"/>
      <c r="N137" s="400"/>
      <c r="O137" s="296"/>
      <c r="P137" s="175"/>
      <c r="Q137" s="166"/>
      <c r="R137" s="167"/>
      <c r="S137" s="166"/>
      <c r="T137" s="167"/>
      <c r="U137" s="170"/>
    </row>
    <row r="138" spans="1:21" ht="16.5" customHeight="1" x14ac:dyDescent="0.35">
      <c r="A138" s="548" t="s">
        <v>381</v>
      </c>
      <c r="B138" s="109">
        <v>0.21234560004214501</v>
      </c>
      <c r="C138" s="125"/>
      <c r="D138" s="199"/>
      <c r="E138" s="200"/>
      <c r="F138" s="201"/>
      <c r="G138" s="200"/>
      <c r="H138" s="201"/>
      <c r="I138" s="202"/>
      <c r="J138" s="199"/>
      <c r="K138" s="200"/>
      <c r="L138" s="400"/>
      <c r="M138" s="295"/>
      <c r="N138" s="400"/>
      <c r="O138" s="296"/>
      <c r="P138" s="175">
        <v>0.20974742737493099</v>
      </c>
      <c r="Q138" s="166"/>
      <c r="R138" s="167">
        <v>0.21493595859777501</v>
      </c>
      <c r="S138" s="166"/>
      <c r="T138" s="167">
        <v>0.21234560004214501</v>
      </c>
      <c r="U138" s="170"/>
    </row>
    <row r="139" spans="1:21" ht="16.5" customHeight="1" x14ac:dyDescent="0.35">
      <c r="A139" s="549"/>
      <c r="B139" s="110"/>
      <c r="C139" s="142"/>
      <c r="D139" s="384"/>
      <c r="E139" s="385"/>
      <c r="F139" s="386"/>
      <c r="G139" s="385"/>
      <c r="H139" s="386"/>
      <c r="I139" s="390"/>
      <c r="J139" s="384"/>
      <c r="K139" s="385"/>
      <c r="L139" s="416"/>
      <c r="M139" s="415"/>
      <c r="N139" s="416"/>
      <c r="O139" s="417"/>
      <c r="P139" s="229"/>
      <c r="Q139" s="232"/>
      <c r="R139" s="234"/>
      <c r="S139" s="232"/>
      <c r="T139" s="234"/>
      <c r="U139" s="230"/>
    </row>
    <row r="140" spans="1:21" ht="15.75" customHeight="1" x14ac:dyDescent="0.35"/>
    <row r="141" spans="1:21" ht="90.65" customHeight="1" x14ac:dyDescent="0.35">
      <c r="A141" s="498" t="s">
        <v>366</v>
      </c>
      <c r="B141" s="465" t="s">
        <v>159</v>
      </c>
      <c r="C141" s="466"/>
      <c r="D141" s="446">
        <v>2021</v>
      </c>
      <c r="E141" s="447"/>
      <c r="F141" s="447"/>
      <c r="G141" s="447"/>
      <c r="H141" s="447"/>
      <c r="I141" s="448"/>
      <c r="J141" s="446">
        <v>2022</v>
      </c>
      <c r="K141" s="447"/>
      <c r="L141" s="447"/>
      <c r="M141" s="447"/>
      <c r="N141" s="447"/>
      <c r="O141" s="448"/>
      <c r="P141" s="446">
        <v>2023</v>
      </c>
      <c r="Q141" s="447"/>
      <c r="R141" s="447"/>
      <c r="S141" s="447"/>
      <c r="T141" s="447"/>
      <c r="U141" s="448"/>
    </row>
    <row r="142" spans="1:21" ht="90.65" customHeight="1" x14ac:dyDescent="0.35">
      <c r="A142" s="496"/>
      <c r="B142" s="472"/>
      <c r="C142" s="474"/>
      <c r="D142" s="472" t="s">
        <v>108</v>
      </c>
      <c r="E142" s="473"/>
      <c r="F142" s="473" t="s">
        <v>109</v>
      </c>
      <c r="G142" s="473"/>
      <c r="H142" s="473" t="s">
        <v>60</v>
      </c>
      <c r="I142" s="474"/>
      <c r="J142" s="472" t="s">
        <v>175</v>
      </c>
      <c r="K142" s="473"/>
      <c r="L142" s="473" t="s">
        <v>181</v>
      </c>
      <c r="M142" s="473"/>
      <c r="N142" s="473" t="s">
        <v>60</v>
      </c>
      <c r="O142" s="474"/>
      <c r="P142" s="472" t="s">
        <v>63</v>
      </c>
      <c r="Q142" s="473"/>
      <c r="R142" s="473" t="s">
        <v>64</v>
      </c>
      <c r="S142" s="473"/>
      <c r="T142" s="473" t="s">
        <v>60</v>
      </c>
      <c r="U142" s="474"/>
    </row>
    <row r="143" spans="1:21" ht="15" customHeight="1" x14ac:dyDescent="0.35">
      <c r="A143" s="497"/>
      <c r="B143" s="452"/>
      <c r="C143" s="454"/>
      <c r="D143" s="115" t="s">
        <v>130</v>
      </c>
      <c r="E143" s="113"/>
      <c r="F143" s="113" t="s">
        <v>131</v>
      </c>
      <c r="G143" s="113"/>
      <c r="H143" s="113"/>
      <c r="I143" s="112"/>
      <c r="J143" s="115" t="s">
        <v>133</v>
      </c>
      <c r="K143" s="113"/>
      <c r="L143" s="113" t="s">
        <v>134</v>
      </c>
      <c r="M143" s="113"/>
      <c r="N143" s="113"/>
      <c r="O143" s="112"/>
      <c r="P143" s="115" t="s">
        <v>160</v>
      </c>
      <c r="Q143" s="113"/>
      <c r="R143" s="113" t="s">
        <v>161</v>
      </c>
      <c r="S143" s="113"/>
      <c r="T143" s="113"/>
      <c r="U143" s="112"/>
    </row>
    <row r="144" spans="1:21" ht="14.5" customHeight="1" x14ac:dyDescent="0.35">
      <c r="A144" s="245"/>
      <c r="B144" s="126" t="s">
        <v>135</v>
      </c>
      <c r="C144" s="127" t="s">
        <v>136</v>
      </c>
      <c r="D144" s="369" t="s">
        <v>135</v>
      </c>
      <c r="E144" s="374" t="s">
        <v>136</v>
      </c>
      <c r="F144" s="374" t="s">
        <v>135</v>
      </c>
      <c r="G144" s="374" t="s">
        <v>136</v>
      </c>
      <c r="H144" s="374" t="s">
        <v>135</v>
      </c>
      <c r="I144" s="389" t="s">
        <v>136</v>
      </c>
      <c r="J144" s="369" t="s">
        <v>135</v>
      </c>
      <c r="K144" s="374" t="s">
        <v>136</v>
      </c>
      <c r="L144" s="374" t="s">
        <v>135</v>
      </c>
      <c r="M144" s="374" t="s">
        <v>136</v>
      </c>
      <c r="N144" s="374" t="s">
        <v>135</v>
      </c>
      <c r="O144" s="389" t="s">
        <v>136</v>
      </c>
      <c r="P144" s="126" t="s">
        <v>135</v>
      </c>
      <c r="Q144" s="117" t="s">
        <v>136</v>
      </c>
      <c r="R144" s="117" t="s">
        <v>135</v>
      </c>
      <c r="S144" s="117" t="s">
        <v>136</v>
      </c>
      <c r="T144" s="117" t="s">
        <v>135</v>
      </c>
      <c r="U144" s="127" t="s">
        <v>136</v>
      </c>
    </row>
    <row r="145" spans="1:21" ht="15.75" customHeight="1" x14ac:dyDescent="0.35">
      <c r="A145" s="261" t="s">
        <v>65</v>
      </c>
      <c r="B145" s="123">
        <v>3984</v>
      </c>
      <c r="C145" s="269"/>
      <c r="D145" s="286"/>
      <c r="E145" s="418"/>
      <c r="F145" s="418"/>
      <c r="G145" s="418"/>
      <c r="H145" s="418"/>
      <c r="I145" s="414"/>
      <c r="J145" s="286"/>
      <c r="K145" s="418"/>
      <c r="L145" s="418"/>
      <c r="M145" s="418"/>
      <c r="N145" s="418"/>
      <c r="O145" s="414"/>
      <c r="P145" s="123">
        <v>1989</v>
      </c>
      <c r="Q145" s="124"/>
      <c r="R145" s="124">
        <v>1995</v>
      </c>
      <c r="S145" s="124"/>
      <c r="T145" s="124">
        <v>3984</v>
      </c>
      <c r="U145" s="269"/>
    </row>
    <row r="146" spans="1:21" ht="16.5" customHeight="1" x14ac:dyDescent="0.35">
      <c r="A146" s="547" t="s">
        <v>324</v>
      </c>
      <c r="B146" s="206">
        <v>4.4579989568197904E-3</v>
      </c>
      <c r="C146" s="204"/>
      <c r="D146" s="282"/>
      <c r="E146" s="289"/>
      <c r="F146" s="290"/>
      <c r="G146" s="289"/>
      <c r="H146" s="290"/>
      <c r="I146" s="283"/>
      <c r="J146" s="282"/>
      <c r="K146" s="289"/>
      <c r="L146" s="397"/>
      <c r="M146" s="396"/>
      <c r="N146" s="397"/>
      <c r="O146" s="398"/>
      <c r="P146" s="203">
        <v>3.5770940260862099E-3</v>
      </c>
      <c r="Q146" s="205"/>
      <c r="R146" s="206">
        <v>5.3362545295989102E-3</v>
      </c>
      <c r="S146" s="205"/>
      <c r="T146" s="206">
        <v>4.4579989568197904E-3</v>
      </c>
      <c r="U146" s="204"/>
    </row>
    <row r="147" spans="1:21" ht="16.5" customHeight="1" x14ac:dyDescent="0.35">
      <c r="A147" s="548"/>
      <c r="B147" s="167"/>
      <c r="C147" s="170"/>
      <c r="D147" s="199"/>
      <c r="E147" s="200"/>
      <c r="F147" s="201"/>
      <c r="G147" s="200"/>
      <c r="H147" s="201"/>
      <c r="I147" s="202"/>
      <c r="J147" s="199"/>
      <c r="K147" s="200"/>
      <c r="L147" s="400"/>
      <c r="M147" s="295"/>
      <c r="N147" s="400"/>
      <c r="O147" s="296"/>
      <c r="P147" s="175"/>
      <c r="Q147" s="166"/>
      <c r="R147" s="167"/>
      <c r="S147" s="166"/>
      <c r="T147" s="167"/>
      <c r="U147" s="170"/>
    </row>
    <row r="148" spans="1:21" ht="16.5" customHeight="1" x14ac:dyDescent="0.35">
      <c r="A148" s="548" t="s">
        <v>325</v>
      </c>
      <c r="B148" s="167">
        <v>1.0076679630350501E-2</v>
      </c>
      <c r="C148" s="170"/>
      <c r="D148" s="199"/>
      <c r="E148" s="200"/>
      <c r="F148" s="201"/>
      <c r="G148" s="200"/>
      <c r="H148" s="201"/>
      <c r="I148" s="202"/>
      <c r="J148" s="199"/>
      <c r="K148" s="200"/>
      <c r="L148" s="400"/>
      <c r="M148" s="295"/>
      <c r="N148" s="400"/>
      <c r="O148" s="296"/>
      <c r="P148" s="175">
        <v>7.7908009245620897E-3</v>
      </c>
      <c r="Q148" s="166"/>
      <c r="R148" s="167">
        <v>1.2355683461540199E-2</v>
      </c>
      <c r="S148" s="166"/>
      <c r="T148" s="167">
        <v>1.0076679630350501E-2</v>
      </c>
      <c r="U148" s="170"/>
    </row>
    <row r="149" spans="1:21" ht="16.5" customHeight="1" x14ac:dyDescent="0.35">
      <c r="A149" s="548"/>
      <c r="B149" s="167"/>
      <c r="C149" s="170"/>
      <c r="D149" s="199"/>
      <c r="E149" s="200"/>
      <c r="F149" s="201"/>
      <c r="G149" s="200"/>
      <c r="H149" s="201"/>
      <c r="I149" s="202"/>
      <c r="J149" s="199"/>
      <c r="K149" s="200"/>
      <c r="L149" s="400"/>
      <c r="M149" s="295"/>
      <c r="N149" s="400"/>
      <c r="O149" s="296"/>
      <c r="P149" s="175"/>
      <c r="Q149" s="166"/>
      <c r="R149" s="167"/>
      <c r="S149" s="166"/>
      <c r="T149" s="167"/>
      <c r="U149" s="170"/>
    </row>
    <row r="150" spans="1:21" ht="16.5" customHeight="1" x14ac:dyDescent="0.35">
      <c r="A150" s="548" t="s">
        <v>326</v>
      </c>
      <c r="B150" s="167">
        <v>1.6609565617134801E-3</v>
      </c>
      <c r="C150" s="170"/>
      <c r="D150" s="199"/>
      <c r="E150" s="200"/>
      <c r="F150" s="201"/>
      <c r="G150" s="200"/>
      <c r="H150" s="201"/>
      <c r="I150" s="202"/>
      <c r="J150" s="199"/>
      <c r="K150" s="200"/>
      <c r="L150" s="400"/>
      <c r="M150" s="295"/>
      <c r="N150" s="400"/>
      <c r="O150" s="296"/>
      <c r="P150" s="175">
        <v>1.6978904014527201E-3</v>
      </c>
      <c r="Q150" s="166"/>
      <c r="R150" s="167">
        <v>1.62413380202238E-3</v>
      </c>
      <c r="S150" s="166"/>
      <c r="T150" s="167">
        <v>1.6609565617134801E-3</v>
      </c>
      <c r="U150" s="170"/>
    </row>
    <row r="151" spans="1:21" ht="16.5" customHeight="1" x14ac:dyDescent="0.35">
      <c r="A151" s="548"/>
      <c r="B151" s="167"/>
      <c r="C151" s="170"/>
      <c r="D151" s="199"/>
      <c r="E151" s="200"/>
      <c r="F151" s="201"/>
      <c r="G151" s="200"/>
      <c r="H151" s="201"/>
      <c r="I151" s="202"/>
      <c r="J151" s="199"/>
      <c r="K151" s="200"/>
      <c r="L151" s="400"/>
      <c r="M151" s="295"/>
      <c r="N151" s="400"/>
      <c r="O151" s="296"/>
      <c r="P151" s="175"/>
      <c r="Q151" s="166"/>
      <c r="R151" s="167"/>
      <c r="S151" s="166"/>
      <c r="T151" s="167"/>
      <c r="U151" s="170"/>
    </row>
    <row r="152" spans="1:21" ht="16.5" customHeight="1" x14ac:dyDescent="0.35">
      <c r="A152" s="548" t="s">
        <v>327</v>
      </c>
      <c r="B152" s="167">
        <v>7.6522695110869902E-3</v>
      </c>
      <c r="C152" s="170"/>
      <c r="D152" s="199"/>
      <c r="E152" s="200"/>
      <c r="F152" s="201"/>
      <c r="G152" s="200"/>
      <c r="H152" s="201"/>
      <c r="I152" s="202"/>
      <c r="J152" s="199"/>
      <c r="K152" s="200"/>
      <c r="L152" s="400"/>
      <c r="M152" s="295"/>
      <c r="N152" s="400"/>
      <c r="O152" s="296"/>
      <c r="P152" s="175">
        <v>7.6043207833190601E-3</v>
      </c>
      <c r="Q152" s="166"/>
      <c r="R152" s="167">
        <v>7.7000740310762096E-3</v>
      </c>
      <c r="S152" s="166"/>
      <c r="T152" s="167">
        <v>7.6522695110869902E-3</v>
      </c>
      <c r="U152" s="170"/>
    </row>
    <row r="153" spans="1:21" ht="16.5" customHeight="1" x14ac:dyDescent="0.35">
      <c r="A153" s="548"/>
      <c r="B153" s="167"/>
      <c r="C153" s="170"/>
      <c r="D153" s="199"/>
      <c r="E153" s="200"/>
      <c r="F153" s="201"/>
      <c r="G153" s="200"/>
      <c r="H153" s="201"/>
      <c r="I153" s="202"/>
      <c r="J153" s="199"/>
      <c r="K153" s="200"/>
      <c r="L153" s="400"/>
      <c r="M153" s="295"/>
      <c r="N153" s="400"/>
      <c r="O153" s="296"/>
      <c r="P153" s="175"/>
      <c r="Q153" s="166"/>
      <c r="R153" s="167"/>
      <c r="S153" s="166"/>
      <c r="T153" s="167"/>
      <c r="U153" s="170"/>
    </row>
    <row r="154" spans="1:21" ht="16.5" customHeight="1" x14ac:dyDescent="0.35">
      <c r="A154" s="548" t="s">
        <v>328</v>
      </c>
      <c r="B154" s="167">
        <v>1.7743817615202401E-3</v>
      </c>
      <c r="C154" s="170"/>
      <c r="D154" s="199"/>
      <c r="E154" s="200"/>
      <c r="F154" s="201"/>
      <c r="G154" s="200"/>
      <c r="H154" s="201"/>
      <c r="I154" s="202"/>
      <c r="J154" s="199"/>
      <c r="K154" s="200"/>
      <c r="L154" s="400"/>
      <c r="M154" s="295"/>
      <c r="N154" s="400"/>
      <c r="O154" s="296"/>
      <c r="P154" s="175">
        <v>1.8879869328506499E-3</v>
      </c>
      <c r="Q154" s="166"/>
      <c r="R154" s="167">
        <v>1.66111826243372E-3</v>
      </c>
      <c r="S154" s="166"/>
      <c r="T154" s="167">
        <v>1.7743817615202401E-3</v>
      </c>
      <c r="U154" s="170"/>
    </row>
    <row r="155" spans="1:21" ht="16.5" customHeight="1" x14ac:dyDescent="0.35">
      <c r="A155" s="548"/>
      <c r="B155" s="167"/>
      <c r="C155" s="170"/>
      <c r="D155" s="199"/>
      <c r="E155" s="200"/>
      <c r="F155" s="201"/>
      <c r="G155" s="200"/>
      <c r="H155" s="201"/>
      <c r="I155" s="202"/>
      <c r="J155" s="199"/>
      <c r="K155" s="200"/>
      <c r="L155" s="400"/>
      <c r="M155" s="295"/>
      <c r="N155" s="400"/>
      <c r="O155" s="296"/>
      <c r="P155" s="175"/>
      <c r="Q155" s="166"/>
      <c r="R155" s="167"/>
      <c r="S155" s="166"/>
      <c r="T155" s="167"/>
      <c r="U155" s="170"/>
    </row>
    <row r="156" spans="1:21" ht="16.5" customHeight="1" x14ac:dyDescent="0.35">
      <c r="A156" s="548" t="s">
        <v>329</v>
      </c>
      <c r="B156" s="167">
        <v>3.9139153772622904E-3</v>
      </c>
      <c r="C156" s="170"/>
      <c r="D156" s="199"/>
      <c r="E156" s="200"/>
      <c r="F156" s="201"/>
      <c r="G156" s="200"/>
      <c r="H156" s="201"/>
      <c r="I156" s="202"/>
      <c r="J156" s="199"/>
      <c r="K156" s="200"/>
      <c r="L156" s="400"/>
      <c r="M156" s="295"/>
      <c r="N156" s="400"/>
      <c r="O156" s="296"/>
      <c r="P156" s="175">
        <v>3.6027893504343598E-3</v>
      </c>
      <c r="Q156" s="166"/>
      <c r="R156" s="167">
        <v>4.2241056797171798E-3</v>
      </c>
      <c r="S156" s="166"/>
      <c r="T156" s="167">
        <v>3.9139153772622904E-3</v>
      </c>
      <c r="U156" s="170"/>
    </row>
    <row r="157" spans="1:21" ht="16.5" customHeight="1" x14ac:dyDescent="0.35">
      <c r="A157" s="548"/>
      <c r="B157" s="167"/>
      <c r="C157" s="170"/>
      <c r="D157" s="199"/>
      <c r="E157" s="200"/>
      <c r="F157" s="201"/>
      <c r="G157" s="200"/>
      <c r="H157" s="201"/>
      <c r="I157" s="202"/>
      <c r="J157" s="199"/>
      <c r="K157" s="200"/>
      <c r="L157" s="400"/>
      <c r="M157" s="295"/>
      <c r="N157" s="400"/>
      <c r="O157" s="296"/>
      <c r="P157" s="175"/>
      <c r="Q157" s="166"/>
      <c r="R157" s="167"/>
      <c r="S157" s="166"/>
      <c r="T157" s="167"/>
      <c r="U157" s="170"/>
    </row>
    <row r="158" spans="1:21" ht="16.5" customHeight="1" x14ac:dyDescent="0.35">
      <c r="A158" s="548" t="s">
        <v>330</v>
      </c>
      <c r="B158" s="167">
        <v>9.2989130709181798E-4</v>
      </c>
      <c r="C158" s="170"/>
      <c r="D158" s="199"/>
      <c r="E158" s="200"/>
      <c r="F158" s="201"/>
      <c r="G158" s="200"/>
      <c r="H158" s="201"/>
      <c r="I158" s="202"/>
      <c r="J158" s="199"/>
      <c r="K158" s="200"/>
      <c r="L158" s="400"/>
      <c r="M158" s="295"/>
      <c r="N158" s="400"/>
      <c r="O158" s="296"/>
      <c r="P158" s="175">
        <v>1.1025701385182799E-3</v>
      </c>
      <c r="Q158" s="166"/>
      <c r="R158" s="167">
        <v>7.5773181438131703E-4</v>
      </c>
      <c r="S158" s="166"/>
      <c r="T158" s="167">
        <v>9.2989130709181798E-4</v>
      </c>
      <c r="U158" s="170"/>
    </row>
    <row r="159" spans="1:21" ht="16.5" customHeight="1" x14ac:dyDescent="0.35">
      <c r="A159" s="548"/>
      <c r="B159" s="167"/>
      <c r="C159" s="170"/>
      <c r="D159" s="199"/>
      <c r="E159" s="200"/>
      <c r="F159" s="201"/>
      <c r="G159" s="200"/>
      <c r="H159" s="201"/>
      <c r="I159" s="202"/>
      <c r="J159" s="199"/>
      <c r="K159" s="200"/>
      <c r="L159" s="400"/>
      <c r="M159" s="295"/>
      <c r="N159" s="400"/>
      <c r="O159" s="296"/>
      <c r="P159" s="175"/>
      <c r="Q159" s="166"/>
      <c r="R159" s="167"/>
      <c r="S159" s="166"/>
      <c r="T159" s="167"/>
      <c r="U159" s="170"/>
    </row>
    <row r="160" spans="1:21" ht="16.5" customHeight="1" x14ac:dyDescent="0.35">
      <c r="A160" s="548" t="s">
        <v>331</v>
      </c>
      <c r="B160" s="167">
        <v>2.5834148869428898E-3</v>
      </c>
      <c r="C160" s="170"/>
      <c r="D160" s="199"/>
      <c r="E160" s="200"/>
      <c r="F160" s="201"/>
      <c r="G160" s="200"/>
      <c r="H160" s="201"/>
      <c r="I160" s="202"/>
      <c r="J160" s="199"/>
      <c r="K160" s="200"/>
      <c r="L160" s="400"/>
      <c r="M160" s="295"/>
      <c r="N160" s="400"/>
      <c r="O160" s="296"/>
      <c r="P160" s="175">
        <v>4.4762091615792098E-4</v>
      </c>
      <c r="Q160" s="166"/>
      <c r="R160" s="167">
        <v>4.7127853691672104E-3</v>
      </c>
      <c r="S160" s="166"/>
      <c r="T160" s="167">
        <v>2.5834148869428898E-3</v>
      </c>
      <c r="U160" s="170"/>
    </row>
    <row r="161" spans="1:21" ht="16.5" customHeight="1" x14ac:dyDescent="0.35">
      <c r="A161" s="548"/>
      <c r="B161" s="167"/>
      <c r="C161" s="170"/>
      <c r="D161" s="199"/>
      <c r="E161" s="200"/>
      <c r="F161" s="201"/>
      <c r="G161" s="200"/>
      <c r="H161" s="201"/>
      <c r="I161" s="202"/>
      <c r="J161" s="199"/>
      <c r="K161" s="200"/>
      <c r="L161" s="400"/>
      <c r="M161" s="295"/>
      <c r="N161" s="400"/>
      <c r="O161" s="296"/>
      <c r="P161" s="175"/>
      <c r="Q161" s="166"/>
      <c r="R161" s="167"/>
      <c r="S161" s="166"/>
      <c r="T161" s="167"/>
      <c r="U161" s="170"/>
    </row>
    <row r="162" spans="1:21" ht="16.5" customHeight="1" x14ac:dyDescent="0.35">
      <c r="A162" s="548" t="s">
        <v>332</v>
      </c>
      <c r="B162" s="167">
        <v>8.6637825544095398E-4</v>
      </c>
      <c r="C162" s="170"/>
      <c r="D162" s="199"/>
      <c r="E162" s="200"/>
      <c r="F162" s="201"/>
      <c r="G162" s="200"/>
      <c r="H162" s="201"/>
      <c r="I162" s="202"/>
      <c r="J162" s="199"/>
      <c r="K162" s="200"/>
      <c r="L162" s="400"/>
      <c r="M162" s="295"/>
      <c r="N162" s="400"/>
      <c r="O162" s="296"/>
      <c r="P162" s="175">
        <v>1.73537003955598E-3</v>
      </c>
      <c r="Q162" s="166"/>
      <c r="R162" s="167"/>
      <c r="S162" s="166"/>
      <c r="T162" s="167">
        <v>8.6637825544095398E-4</v>
      </c>
      <c r="U162" s="170"/>
    </row>
    <row r="163" spans="1:21" ht="16.5" customHeight="1" x14ac:dyDescent="0.35">
      <c r="A163" s="548"/>
      <c r="B163" s="167"/>
      <c r="C163" s="170"/>
      <c r="D163" s="199"/>
      <c r="E163" s="200"/>
      <c r="F163" s="201"/>
      <c r="G163" s="200"/>
      <c r="H163" s="201"/>
      <c r="I163" s="202"/>
      <c r="J163" s="199"/>
      <c r="K163" s="200"/>
      <c r="L163" s="400"/>
      <c r="M163" s="295"/>
      <c r="N163" s="400"/>
      <c r="O163" s="296"/>
      <c r="P163" s="175"/>
      <c r="Q163" s="166"/>
      <c r="R163" s="167"/>
      <c r="S163" s="166"/>
      <c r="T163" s="167"/>
      <c r="U163" s="170"/>
    </row>
    <row r="164" spans="1:21" ht="16.5" customHeight="1" x14ac:dyDescent="0.35">
      <c r="A164" s="548" t="s">
        <v>333</v>
      </c>
      <c r="B164" s="167">
        <v>1.16634863433178E-3</v>
      </c>
      <c r="C164" s="170"/>
      <c r="D164" s="199"/>
      <c r="E164" s="200"/>
      <c r="F164" s="201"/>
      <c r="G164" s="200"/>
      <c r="H164" s="201"/>
      <c r="I164" s="202"/>
      <c r="J164" s="199"/>
      <c r="K164" s="200"/>
      <c r="L164" s="400"/>
      <c r="M164" s="295"/>
      <c r="N164" s="400"/>
      <c r="O164" s="296"/>
      <c r="P164" s="175">
        <v>2.3362156921473498E-3</v>
      </c>
      <c r="Q164" s="166"/>
      <c r="R164" s="167"/>
      <c r="S164" s="166"/>
      <c r="T164" s="167">
        <v>1.16634863433178E-3</v>
      </c>
      <c r="U164" s="170"/>
    </row>
    <row r="165" spans="1:21" ht="16.5" customHeight="1" x14ac:dyDescent="0.35">
      <c r="A165" s="548"/>
      <c r="B165" s="167"/>
      <c r="C165" s="170"/>
      <c r="D165" s="199"/>
      <c r="E165" s="200"/>
      <c r="F165" s="201"/>
      <c r="G165" s="200"/>
      <c r="H165" s="201"/>
      <c r="I165" s="202"/>
      <c r="J165" s="199"/>
      <c r="K165" s="200"/>
      <c r="L165" s="400"/>
      <c r="M165" s="295"/>
      <c r="N165" s="400"/>
      <c r="O165" s="296"/>
      <c r="P165" s="175"/>
      <c r="Q165" s="166"/>
      <c r="R165" s="167"/>
      <c r="S165" s="166"/>
      <c r="T165" s="167"/>
      <c r="U165" s="170"/>
    </row>
    <row r="166" spans="1:21" ht="16.5" customHeight="1" x14ac:dyDescent="0.35">
      <c r="A166" s="548" t="s">
        <v>334</v>
      </c>
      <c r="B166" s="167">
        <v>1.6226911755034702E-2</v>
      </c>
      <c r="C166" s="170"/>
      <c r="D166" s="199"/>
      <c r="E166" s="200"/>
      <c r="F166" s="201"/>
      <c r="G166" s="200"/>
      <c r="H166" s="201"/>
      <c r="I166" s="202"/>
      <c r="J166" s="199"/>
      <c r="K166" s="200"/>
      <c r="L166" s="400"/>
      <c r="M166" s="295"/>
      <c r="N166" s="400"/>
      <c r="O166" s="296"/>
      <c r="P166" s="175">
        <v>1.2855419338500301E-2</v>
      </c>
      <c r="Q166" s="166"/>
      <c r="R166" s="167">
        <v>1.9588264268906998E-2</v>
      </c>
      <c r="S166" s="166"/>
      <c r="T166" s="167">
        <v>1.6226911755034702E-2</v>
      </c>
      <c r="U166" s="170"/>
    </row>
    <row r="167" spans="1:21" ht="16.5" customHeight="1" x14ac:dyDescent="0.35">
      <c r="A167" s="548"/>
      <c r="B167" s="167"/>
      <c r="C167" s="170"/>
      <c r="D167" s="199"/>
      <c r="E167" s="200"/>
      <c r="F167" s="201"/>
      <c r="G167" s="200"/>
      <c r="H167" s="201"/>
      <c r="I167" s="202"/>
      <c r="J167" s="199"/>
      <c r="K167" s="200"/>
      <c r="L167" s="400"/>
      <c r="M167" s="295"/>
      <c r="N167" s="400"/>
      <c r="O167" s="296"/>
      <c r="P167" s="175"/>
      <c r="Q167" s="166"/>
      <c r="R167" s="167"/>
      <c r="S167" s="166"/>
      <c r="T167" s="167"/>
      <c r="U167" s="170"/>
    </row>
    <row r="168" spans="1:21" ht="16.5" customHeight="1" x14ac:dyDescent="0.35">
      <c r="A168" s="548" t="s">
        <v>335</v>
      </c>
      <c r="B168" s="167">
        <v>3.5712160830842E-3</v>
      </c>
      <c r="C168" s="170"/>
      <c r="D168" s="199"/>
      <c r="E168" s="200"/>
      <c r="F168" s="201"/>
      <c r="G168" s="200"/>
      <c r="H168" s="201"/>
      <c r="I168" s="202"/>
      <c r="J168" s="199"/>
      <c r="K168" s="200"/>
      <c r="L168" s="400"/>
      <c r="M168" s="295"/>
      <c r="N168" s="400"/>
      <c r="O168" s="296"/>
      <c r="P168" s="175">
        <v>4.5905631085735596E-3</v>
      </c>
      <c r="Q168" s="166"/>
      <c r="R168" s="167">
        <v>2.55493478586597E-3</v>
      </c>
      <c r="S168" s="166"/>
      <c r="T168" s="167">
        <v>3.5712160830842E-3</v>
      </c>
      <c r="U168" s="170"/>
    </row>
    <row r="169" spans="1:21" ht="16.5" customHeight="1" x14ac:dyDescent="0.35">
      <c r="A169" s="548"/>
      <c r="B169" s="167"/>
      <c r="C169" s="170"/>
      <c r="D169" s="199"/>
      <c r="E169" s="200"/>
      <c r="F169" s="201"/>
      <c r="G169" s="200"/>
      <c r="H169" s="201"/>
      <c r="I169" s="202"/>
      <c r="J169" s="199"/>
      <c r="K169" s="200"/>
      <c r="L169" s="400"/>
      <c r="M169" s="295"/>
      <c r="N169" s="400"/>
      <c r="O169" s="296"/>
      <c r="P169" s="175"/>
      <c r="Q169" s="166"/>
      <c r="R169" s="167"/>
      <c r="S169" s="166"/>
      <c r="T169" s="167"/>
      <c r="U169" s="170"/>
    </row>
    <row r="170" spans="1:21" ht="16.5" customHeight="1" x14ac:dyDescent="0.35">
      <c r="A170" s="548" t="s">
        <v>336</v>
      </c>
      <c r="B170" s="167">
        <v>3.5384512741350898E-4</v>
      </c>
      <c r="C170" s="170"/>
      <c r="D170" s="199"/>
      <c r="E170" s="200"/>
      <c r="F170" s="201"/>
      <c r="G170" s="200"/>
      <c r="H170" s="201"/>
      <c r="I170" s="202"/>
      <c r="J170" s="199"/>
      <c r="K170" s="200"/>
      <c r="L170" s="400"/>
      <c r="M170" s="295"/>
      <c r="N170" s="400"/>
      <c r="O170" s="296"/>
      <c r="P170" s="175">
        <v>4.3530517957593098E-4</v>
      </c>
      <c r="Q170" s="166"/>
      <c r="R170" s="167">
        <v>2.7263006972170302E-4</v>
      </c>
      <c r="S170" s="166"/>
      <c r="T170" s="167">
        <v>3.5384512741350898E-4</v>
      </c>
      <c r="U170" s="170"/>
    </row>
    <row r="171" spans="1:21" ht="16.5" customHeight="1" x14ac:dyDescent="0.35">
      <c r="A171" s="548"/>
      <c r="B171" s="167"/>
      <c r="C171" s="170"/>
      <c r="D171" s="199"/>
      <c r="E171" s="200"/>
      <c r="F171" s="201"/>
      <c r="G171" s="200"/>
      <c r="H171" s="201"/>
      <c r="I171" s="202"/>
      <c r="J171" s="199"/>
      <c r="K171" s="200"/>
      <c r="L171" s="400"/>
      <c r="M171" s="295"/>
      <c r="N171" s="400"/>
      <c r="O171" s="296"/>
      <c r="P171" s="175"/>
      <c r="Q171" s="166"/>
      <c r="R171" s="167"/>
      <c r="S171" s="166"/>
      <c r="T171" s="167"/>
      <c r="U171" s="170"/>
    </row>
    <row r="172" spans="1:21" ht="16.5" customHeight="1" x14ac:dyDescent="0.35">
      <c r="A172" s="548" t="s">
        <v>337</v>
      </c>
      <c r="B172" s="167">
        <v>6.1984412106060602E-4</v>
      </c>
      <c r="C172" s="170"/>
      <c r="D172" s="199"/>
      <c r="E172" s="200"/>
      <c r="F172" s="201"/>
      <c r="G172" s="200"/>
      <c r="H172" s="201"/>
      <c r="I172" s="202"/>
      <c r="J172" s="199"/>
      <c r="K172" s="200"/>
      <c r="L172" s="400"/>
      <c r="M172" s="295"/>
      <c r="N172" s="400"/>
      <c r="O172" s="296"/>
      <c r="P172" s="175">
        <v>1.0230100578758399E-3</v>
      </c>
      <c r="Q172" s="166"/>
      <c r="R172" s="167">
        <v>2.17890722448306E-4</v>
      </c>
      <c r="S172" s="166"/>
      <c r="T172" s="167">
        <v>6.1984412106060602E-4</v>
      </c>
      <c r="U172" s="170"/>
    </row>
    <row r="173" spans="1:21" ht="16.5" customHeight="1" x14ac:dyDescent="0.35">
      <c r="A173" s="548"/>
      <c r="B173" s="167"/>
      <c r="C173" s="170"/>
      <c r="D173" s="199"/>
      <c r="E173" s="200"/>
      <c r="F173" s="201"/>
      <c r="G173" s="200"/>
      <c r="H173" s="201"/>
      <c r="I173" s="202"/>
      <c r="J173" s="199"/>
      <c r="K173" s="200"/>
      <c r="L173" s="400"/>
      <c r="M173" s="295"/>
      <c r="N173" s="400"/>
      <c r="O173" s="296"/>
      <c r="P173" s="175"/>
      <c r="Q173" s="166"/>
      <c r="R173" s="167"/>
      <c r="S173" s="166"/>
      <c r="T173" s="167"/>
      <c r="U173" s="170"/>
    </row>
    <row r="174" spans="1:21" ht="16.5" customHeight="1" x14ac:dyDescent="0.35">
      <c r="A174" s="548" t="s">
        <v>338</v>
      </c>
      <c r="B174" s="167">
        <v>2.4357404404490701E-3</v>
      </c>
      <c r="C174" s="170"/>
      <c r="D174" s="199"/>
      <c r="E174" s="200"/>
      <c r="F174" s="201"/>
      <c r="G174" s="200"/>
      <c r="H174" s="201"/>
      <c r="I174" s="202"/>
      <c r="J174" s="199"/>
      <c r="K174" s="200"/>
      <c r="L174" s="400"/>
      <c r="M174" s="295"/>
      <c r="N174" s="400"/>
      <c r="O174" s="296"/>
      <c r="P174" s="175">
        <v>2.9173604899883402E-3</v>
      </c>
      <c r="Q174" s="166"/>
      <c r="R174" s="167">
        <v>1.9555688830963599E-3</v>
      </c>
      <c r="S174" s="166"/>
      <c r="T174" s="167">
        <v>2.4357404404490701E-3</v>
      </c>
      <c r="U174" s="170"/>
    </row>
    <row r="175" spans="1:21" ht="16.5" customHeight="1" x14ac:dyDescent="0.35">
      <c r="A175" s="548"/>
      <c r="B175" s="167"/>
      <c r="C175" s="170"/>
      <c r="D175" s="199"/>
      <c r="E175" s="200"/>
      <c r="F175" s="201"/>
      <c r="G175" s="200"/>
      <c r="H175" s="201"/>
      <c r="I175" s="202"/>
      <c r="J175" s="199"/>
      <c r="K175" s="200"/>
      <c r="L175" s="400"/>
      <c r="M175" s="295"/>
      <c r="N175" s="400"/>
      <c r="O175" s="296"/>
      <c r="P175" s="175"/>
      <c r="Q175" s="166"/>
      <c r="R175" s="167"/>
      <c r="S175" s="166"/>
      <c r="T175" s="167"/>
      <c r="U175" s="170"/>
    </row>
    <row r="176" spans="1:21" ht="16.5" customHeight="1" x14ac:dyDescent="0.35">
      <c r="A176" s="548" t="s">
        <v>339</v>
      </c>
      <c r="B176" s="167">
        <v>1.89183607775746E-3</v>
      </c>
      <c r="C176" s="170"/>
      <c r="D176" s="199"/>
      <c r="E176" s="200"/>
      <c r="F176" s="201"/>
      <c r="G176" s="200"/>
      <c r="H176" s="201"/>
      <c r="I176" s="202"/>
      <c r="J176" s="199"/>
      <c r="K176" s="200"/>
      <c r="L176" s="400"/>
      <c r="M176" s="295"/>
      <c r="N176" s="400"/>
      <c r="O176" s="296"/>
      <c r="P176" s="175">
        <v>1.54028507174531E-3</v>
      </c>
      <c r="Q176" s="166"/>
      <c r="R176" s="167">
        <v>2.2423297796024099E-3</v>
      </c>
      <c r="S176" s="166"/>
      <c r="T176" s="167">
        <v>1.89183607775746E-3</v>
      </c>
      <c r="U176" s="170"/>
    </row>
    <row r="177" spans="1:21" ht="16.5" customHeight="1" x14ac:dyDescent="0.35">
      <c r="A177" s="548"/>
      <c r="B177" s="167"/>
      <c r="C177" s="170"/>
      <c r="D177" s="199"/>
      <c r="E177" s="200"/>
      <c r="F177" s="201"/>
      <c r="G177" s="200"/>
      <c r="H177" s="201"/>
      <c r="I177" s="202"/>
      <c r="J177" s="199"/>
      <c r="K177" s="200"/>
      <c r="L177" s="400"/>
      <c r="M177" s="295"/>
      <c r="N177" s="400"/>
      <c r="O177" s="296"/>
      <c r="P177" s="175"/>
      <c r="Q177" s="166"/>
      <c r="R177" s="167"/>
      <c r="S177" s="166"/>
      <c r="T177" s="167"/>
      <c r="U177" s="170"/>
    </row>
    <row r="178" spans="1:21" ht="16.5" customHeight="1" x14ac:dyDescent="0.35">
      <c r="A178" s="548" t="s">
        <v>340</v>
      </c>
      <c r="B178" s="167">
        <v>8.0293325097824698E-3</v>
      </c>
      <c r="C178" s="170"/>
      <c r="D178" s="199"/>
      <c r="E178" s="200"/>
      <c r="F178" s="201"/>
      <c r="G178" s="200"/>
      <c r="H178" s="201"/>
      <c r="I178" s="202"/>
      <c r="J178" s="199"/>
      <c r="K178" s="200"/>
      <c r="L178" s="400"/>
      <c r="M178" s="295"/>
      <c r="N178" s="400"/>
      <c r="O178" s="296"/>
      <c r="P178" s="175">
        <v>1.0652468101187701E-2</v>
      </c>
      <c r="Q178" s="166"/>
      <c r="R178" s="167">
        <v>5.41408610698574E-3</v>
      </c>
      <c r="S178" s="166"/>
      <c r="T178" s="167">
        <v>8.0293325097824698E-3</v>
      </c>
      <c r="U178" s="170"/>
    </row>
    <row r="179" spans="1:21" ht="16.5" customHeight="1" x14ac:dyDescent="0.35">
      <c r="A179" s="548"/>
      <c r="B179" s="167"/>
      <c r="C179" s="170"/>
      <c r="D179" s="199"/>
      <c r="E179" s="200"/>
      <c r="F179" s="201"/>
      <c r="G179" s="200"/>
      <c r="H179" s="201"/>
      <c r="I179" s="202"/>
      <c r="J179" s="199"/>
      <c r="K179" s="200"/>
      <c r="L179" s="400"/>
      <c r="M179" s="295"/>
      <c r="N179" s="400"/>
      <c r="O179" s="296"/>
      <c r="P179" s="175"/>
      <c r="Q179" s="166"/>
      <c r="R179" s="167"/>
      <c r="S179" s="166"/>
      <c r="T179" s="167"/>
      <c r="U179" s="170"/>
    </row>
    <row r="180" spans="1:21" ht="16.5" customHeight="1" x14ac:dyDescent="0.35">
      <c r="A180" s="548" t="s">
        <v>341</v>
      </c>
      <c r="B180" s="167">
        <v>1.2759177598752201E-2</v>
      </c>
      <c r="C180" s="170"/>
      <c r="D180" s="199"/>
      <c r="E180" s="200"/>
      <c r="F180" s="201"/>
      <c r="G180" s="200"/>
      <c r="H180" s="201"/>
      <c r="I180" s="202"/>
      <c r="J180" s="199"/>
      <c r="K180" s="200"/>
      <c r="L180" s="400"/>
      <c r="M180" s="295"/>
      <c r="N180" s="400"/>
      <c r="O180" s="296"/>
      <c r="P180" s="175">
        <v>1.31254213502399E-2</v>
      </c>
      <c r="Q180" s="166"/>
      <c r="R180" s="167">
        <v>1.23940353404705E-2</v>
      </c>
      <c r="S180" s="166"/>
      <c r="T180" s="167">
        <v>1.2759177598752201E-2</v>
      </c>
      <c r="U180" s="170"/>
    </row>
    <row r="181" spans="1:21" ht="16.5" customHeight="1" x14ac:dyDescent="0.35">
      <c r="A181" s="548"/>
      <c r="B181" s="167"/>
      <c r="C181" s="170"/>
      <c r="D181" s="199"/>
      <c r="E181" s="200"/>
      <c r="F181" s="201"/>
      <c r="G181" s="200"/>
      <c r="H181" s="201"/>
      <c r="I181" s="202"/>
      <c r="J181" s="199"/>
      <c r="K181" s="200"/>
      <c r="L181" s="400"/>
      <c r="M181" s="295"/>
      <c r="N181" s="400"/>
      <c r="O181" s="296"/>
      <c r="P181" s="175"/>
      <c r="Q181" s="166"/>
      <c r="R181" s="167"/>
      <c r="S181" s="166"/>
      <c r="T181" s="167"/>
      <c r="U181" s="170"/>
    </row>
    <row r="182" spans="1:21" ht="16.5" customHeight="1" x14ac:dyDescent="0.35">
      <c r="A182" s="548" t="s">
        <v>342</v>
      </c>
      <c r="B182" s="167">
        <v>1.0495572196951601E-3</v>
      </c>
      <c r="C182" s="170"/>
      <c r="D182" s="199"/>
      <c r="E182" s="200"/>
      <c r="F182" s="201"/>
      <c r="G182" s="200"/>
      <c r="H182" s="201"/>
      <c r="I182" s="202"/>
      <c r="J182" s="199"/>
      <c r="K182" s="200"/>
      <c r="L182" s="400"/>
      <c r="M182" s="295"/>
      <c r="N182" s="400"/>
      <c r="O182" s="296"/>
      <c r="P182" s="175">
        <v>1.63827602221789E-3</v>
      </c>
      <c r="Q182" s="166"/>
      <c r="R182" s="167">
        <v>4.6260901328102201E-4</v>
      </c>
      <c r="S182" s="166"/>
      <c r="T182" s="167">
        <v>1.0495572196951601E-3</v>
      </c>
      <c r="U182" s="170"/>
    </row>
    <row r="183" spans="1:21" ht="16.5" customHeight="1" x14ac:dyDescent="0.35">
      <c r="A183" s="548"/>
      <c r="B183" s="167"/>
      <c r="C183" s="170"/>
      <c r="D183" s="199"/>
      <c r="E183" s="200"/>
      <c r="F183" s="201"/>
      <c r="G183" s="200"/>
      <c r="H183" s="201"/>
      <c r="I183" s="202"/>
      <c r="J183" s="199"/>
      <c r="K183" s="200"/>
      <c r="L183" s="400"/>
      <c r="M183" s="295"/>
      <c r="N183" s="400"/>
      <c r="O183" s="296"/>
      <c r="P183" s="175"/>
      <c r="Q183" s="166"/>
      <c r="R183" s="167"/>
      <c r="S183" s="166"/>
      <c r="T183" s="167"/>
      <c r="U183" s="170"/>
    </row>
    <row r="184" spans="1:21" ht="16.5" customHeight="1" x14ac:dyDescent="0.35">
      <c r="A184" s="548" t="s">
        <v>343</v>
      </c>
      <c r="B184" s="167">
        <v>2.03226579539927E-3</v>
      </c>
      <c r="C184" s="170"/>
      <c r="D184" s="199"/>
      <c r="E184" s="200"/>
      <c r="F184" s="201"/>
      <c r="G184" s="200"/>
      <c r="H184" s="201"/>
      <c r="I184" s="202"/>
      <c r="J184" s="199"/>
      <c r="K184" s="200"/>
      <c r="L184" s="400"/>
      <c r="M184" s="295"/>
      <c r="N184" s="400"/>
      <c r="O184" s="296"/>
      <c r="P184" s="175">
        <v>3.07775817767159E-3</v>
      </c>
      <c r="Q184" s="166"/>
      <c r="R184" s="167">
        <v>9.8991777463823994E-4</v>
      </c>
      <c r="S184" s="166"/>
      <c r="T184" s="167">
        <v>2.03226579539927E-3</v>
      </c>
      <c r="U184" s="170"/>
    </row>
    <row r="185" spans="1:21" ht="16.5" customHeight="1" x14ac:dyDescent="0.35">
      <c r="A185" s="548"/>
      <c r="B185" s="167"/>
      <c r="C185" s="170"/>
      <c r="D185" s="199"/>
      <c r="E185" s="200"/>
      <c r="F185" s="201"/>
      <c r="G185" s="200"/>
      <c r="H185" s="201"/>
      <c r="I185" s="202"/>
      <c r="J185" s="199"/>
      <c r="K185" s="200"/>
      <c r="L185" s="400"/>
      <c r="M185" s="295"/>
      <c r="N185" s="400"/>
      <c r="O185" s="296"/>
      <c r="P185" s="175"/>
      <c r="Q185" s="166"/>
      <c r="R185" s="167"/>
      <c r="S185" s="166"/>
      <c r="T185" s="167"/>
      <c r="U185" s="170"/>
    </row>
    <row r="186" spans="1:21" ht="16.5" customHeight="1" x14ac:dyDescent="0.35">
      <c r="A186" s="548" t="s">
        <v>344</v>
      </c>
      <c r="B186" s="167">
        <v>1.72102132022195E-3</v>
      </c>
      <c r="C186" s="170"/>
      <c r="D186" s="199"/>
      <c r="E186" s="200"/>
      <c r="F186" s="201"/>
      <c r="G186" s="200"/>
      <c r="H186" s="201"/>
      <c r="I186" s="202"/>
      <c r="J186" s="199"/>
      <c r="K186" s="200"/>
      <c r="L186" s="400"/>
      <c r="M186" s="295"/>
      <c r="N186" s="400"/>
      <c r="O186" s="296"/>
      <c r="P186" s="175">
        <v>3.03689593523604E-3</v>
      </c>
      <c r="Q186" s="166"/>
      <c r="R186" s="167">
        <v>4.09104252449038E-4</v>
      </c>
      <c r="S186" s="166"/>
      <c r="T186" s="167">
        <v>1.72102132022195E-3</v>
      </c>
      <c r="U186" s="170"/>
    </row>
    <row r="187" spans="1:21" ht="16.5" customHeight="1" x14ac:dyDescent="0.35">
      <c r="A187" s="548"/>
      <c r="B187" s="167"/>
      <c r="C187" s="170"/>
      <c r="D187" s="199"/>
      <c r="E187" s="200"/>
      <c r="F187" s="201"/>
      <c r="G187" s="200"/>
      <c r="H187" s="201"/>
      <c r="I187" s="202"/>
      <c r="J187" s="199"/>
      <c r="K187" s="200"/>
      <c r="L187" s="400"/>
      <c r="M187" s="295"/>
      <c r="N187" s="400"/>
      <c r="O187" s="296"/>
      <c r="P187" s="175"/>
      <c r="Q187" s="166"/>
      <c r="R187" s="167"/>
      <c r="S187" s="166"/>
      <c r="T187" s="167"/>
      <c r="U187" s="170"/>
    </row>
    <row r="188" spans="1:21" ht="16.5" customHeight="1" x14ac:dyDescent="0.35">
      <c r="A188" s="548" t="s">
        <v>345</v>
      </c>
      <c r="B188" s="167">
        <v>1.34898743794815E-3</v>
      </c>
      <c r="C188" s="170"/>
      <c r="D188" s="199"/>
      <c r="E188" s="200"/>
      <c r="F188" s="201"/>
      <c r="G188" s="200"/>
      <c r="H188" s="201"/>
      <c r="I188" s="202"/>
      <c r="J188" s="199"/>
      <c r="K188" s="200"/>
      <c r="L188" s="400"/>
      <c r="M188" s="295"/>
      <c r="N188" s="400"/>
      <c r="O188" s="296"/>
      <c r="P188" s="175"/>
      <c r="Q188" s="166"/>
      <c r="R188" s="167">
        <v>2.6939177404728299E-3</v>
      </c>
      <c r="S188" s="166"/>
      <c r="T188" s="167">
        <v>1.34898743794815E-3</v>
      </c>
      <c r="U188" s="170"/>
    </row>
    <row r="189" spans="1:21" ht="16.5" customHeight="1" x14ac:dyDescent="0.35">
      <c r="A189" s="548"/>
      <c r="B189" s="167"/>
      <c r="C189" s="170"/>
      <c r="D189" s="199"/>
      <c r="E189" s="200"/>
      <c r="F189" s="201"/>
      <c r="G189" s="200"/>
      <c r="H189" s="201"/>
      <c r="I189" s="202"/>
      <c r="J189" s="199"/>
      <c r="K189" s="200"/>
      <c r="L189" s="400"/>
      <c r="M189" s="295"/>
      <c r="N189" s="400"/>
      <c r="O189" s="296"/>
      <c r="P189" s="175"/>
      <c r="Q189" s="166"/>
      <c r="R189" s="167"/>
      <c r="S189" s="166"/>
      <c r="T189" s="167"/>
      <c r="U189" s="170"/>
    </row>
    <row r="190" spans="1:21" ht="16.5" customHeight="1" x14ac:dyDescent="0.35">
      <c r="A190" s="548" t="s">
        <v>346</v>
      </c>
      <c r="B190" s="167">
        <v>1.4950238322475301E-3</v>
      </c>
      <c r="C190" s="170"/>
      <c r="D190" s="199"/>
      <c r="E190" s="200"/>
      <c r="F190" s="201"/>
      <c r="G190" s="200"/>
      <c r="H190" s="201"/>
      <c r="I190" s="202"/>
      <c r="J190" s="199"/>
      <c r="K190" s="200"/>
      <c r="L190" s="400"/>
      <c r="M190" s="295"/>
      <c r="N190" s="400"/>
      <c r="O190" s="296"/>
      <c r="P190" s="175">
        <v>1.33482805765417E-3</v>
      </c>
      <c r="Q190" s="166"/>
      <c r="R190" s="167">
        <v>1.6547378114338299E-3</v>
      </c>
      <c r="S190" s="166"/>
      <c r="T190" s="167">
        <v>1.4950238322475301E-3</v>
      </c>
      <c r="U190" s="170"/>
    </row>
    <row r="191" spans="1:21" ht="16.5" customHeight="1" x14ac:dyDescent="0.35">
      <c r="A191" s="548"/>
      <c r="B191" s="167"/>
      <c r="C191" s="170"/>
      <c r="D191" s="199"/>
      <c r="E191" s="200"/>
      <c r="F191" s="201"/>
      <c r="G191" s="200"/>
      <c r="H191" s="201"/>
      <c r="I191" s="202"/>
      <c r="J191" s="199"/>
      <c r="K191" s="200"/>
      <c r="L191" s="400"/>
      <c r="M191" s="295"/>
      <c r="N191" s="400"/>
      <c r="O191" s="296"/>
      <c r="P191" s="175"/>
      <c r="Q191" s="166"/>
      <c r="R191" s="167"/>
      <c r="S191" s="166"/>
      <c r="T191" s="167"/>
      <c r="U191" s="170"/>
    </row>
    <row r="192" spans="1:21" ht="16.5" customHeight="1" x14ac:dyDescent="0.35">
      <c r="A192" s="548" t="s">
        <v>347</v>
      </c>
      <c r="B192" s="167">
        <v>1.74682804690287E-3</v>
      </c>
      <c r="C192" s="170"/>
      <c r="D192" s="199"/>
      <c r="E192" s="200"/>
      <c r="F192" s="201"/>
      <c r="G192" s="200"/>
      <c r="H192" s="201"/>
      <c r="I192" s="202"/>
      <c r="J192" s="199"/>
      <c r="K192" s="200"/>
      <c r="L192" s="400"/>
      <c r="M192" s="295"/>
      <c r="N192" s="400"/>
      <c r="O192" s="296"/>
      <c r="P192" s="175">
        <v>2.3931754710738401E-3</v>
      </c>
      <c r="Q192" s="166"/>
      <c r="R192" s="167">
        <v>1.1024245392997601E-3</v>
      </c>
      <c r="S192" s="166"/>
      <c r="T192" s="167">
        <v>1.74682804690287E-3</v>
      </c>
      <c r="U192" s="170"/>
    </row>
    <row r="193" spans="1:21" ht="16.5" customHeight="1" x14ac:dyDescent="0.35">
      <c r="A193" s="548"/>
      <c r="B193" s="167"/>
      <c r="C193" s="170"/>
      <c r="D193" s="199"/>
      <c r="E193" s="200"/>
      <c r="F193" s="201"/>
      <c r="G193" s="200"/>
      <c r="H193" s="201"/>
      <c r="I193" s="202"/>
      <c r="J193" s="199"/>
      <c r="K193" s="200"/>
      <c r="L193" s="400"/>
      <c r="M193" s="295"/>
      <c r="N193" s="400"/>
      <c r="O193" s="296"/>
      <c r="P193" s="175"/>
      <c r="Q193" s="166"/>
      <c r="R193" s="167"/>
      <c r="S193" s="166"/>
      <c r="T193" s="167"/>
      <c r="U193" s="170"/>
    </row>
    <row r="194" spans="1:21" ht="16.5" customHeight="1" x14ac:dyDescent="0.35">
      <c r="A194" s="548" t="s">
        <v>358</v>
      </c>
      <c r="B194" s="167">
        <v>2.33434131985393E-2</v>
      </c>
      <c r="C194" s="170"/>
      <c r="D194" s="199"/>
      <c r="E194" s="200"/>
      <c r="F194" s="201"/>
      <c r="G194" s="200"/>
      <c r="H194" s="201"/>
      <c r="I194" s="202"/>
      <c r="J194" s="199"/>
      <c r="K194" s="200"/>
      <c r="L194" s="400"/>
      <c r="M194" s="295"/>
      <c r="N194" s="400"/>
      <c r="O194" s="296"/>
      <c r="P194" s="175">
        <v>2.0670473154023299E-2</v>
      </c>
      <c r="Q194" s="166"/>
      <c r="R194" s="167">
        <v>2.60083142654975E-2</v>
      </c>
      <c r="S194" s="166"/>
      <c r="T194" s="167">
        <v>2.33434131985393E-2</v>
      </c>
      <c r="U194" s="170"/>
    </row>
    <row r="195" spans="1:21" ht="16.5" customHeight="1" x14ac:dyDescent="0.35">
      <c r="A195" s="548"/>
      <c r="B195" s="167"/>
      <c r="C195" s="170"/>
      <c r="D195" s="199"/>
      <c r="E195" s="200"/>
      <c r="F195" s="201"/>
      <c r="G195" s="200"/>
      <c r="H195" s="201"/>
      <c r="I195" s="202"/>
      <c r="J195" s="199"/>
      <c r="K195" s="200"/>
      <c r="L195" s="400"/>
      <c r="M195" s="295"/>
      <c r="N195" s="400"/>
      <c r="O195" s="296"/>
      <c r="P195" s="175"/>
      <c r="Q195" s="166"/>
      <c r="R195" s="167"/>
      <c r="S195" s="166"/>
      <c r="T195" s="167"/>
      <c r="U195" s="170"/>
    </row>
    <row r="196" spans="1:21" ht="16.5" customHeight="1" x14ac:dyDescent="0.35">
      <c r="A196" s="548" t="s">
        <v>98</v>
      </c>
      <c r="B196" s="167">
        <v>5.0225024659167703E-3</v>
      </c>
      <c r="C196" s="170"/>
      <c r="D196" s="199"/>
      <c r="E196" s="200"/>
      <c r="F196" s="201"/>
      <c r="G196" s="200"/>
      <c r="H196" s="201"/>
      <c r="I196" s="202"/>
      <c r="J196" s="199"/>
      <c r="K196" s="200"/>
      <c r="L196" s="400"/>
      <c r="M196" s="295"/>
      <c r="N196" s="400"/>
      <c r="O196" s="296"/>
      <c r="P196" s="175">
        <v>1.3662297671348199E-3</v>
      </c>
      <c r="Q196" s="166"/>
      <c r="R196" s="167">
        <v>8.6677787735783707E-3</v>
      </c>
      <c r="S196" s="166"/>
      <c r="T196" s="167">
        <v>5.0225024659167703E-3</v>
      </c>
      <c r="U196" s="170"/>
    </row>
    <row r="197" spans="1:21" ht="16.5" customHeight="1" x14ac:dyDescent="0.35">
      <c r="A197" s="548"/>
      <c r="B197" s="167"/>
      <c r="C197" s="170"/>
      <c r="D197" s="199"/>
      <c r="E197" s="200"/>
      <c r="F197" s="201"/>
      <c r="G197" s="200"/>
      <c r="H197" s="201"/>
      <c r="I197" s="202"/>
      <c r="J197" s="199"/>
      <c r="K197" s="200"/>
      <c r="L197" s="400"/>
      <c r="M197" s="295"/>
      <c r="N197" s="400"/>
      <c r="O197" s="296"/>
      <c r="P197" s="175"/>
      <c r="Q197" s="166"/>
      <c r="R197" s="167"/>
      <c r="S197" s="166"/>
      <c r="T197" s="167"/>
      <c r="U197" s="170"/>
    </row>
    <row r="198" spans="1:21" ht="16.5" customHeight="1" x14ac:dyDescent="0.35">
      <c r="A198" s="548" t="s">
        <v>348</v>
      </c>
      <c r="B198" s="167">
        <v>2.74841187344518E-2</v>
      </c>
      <c r="C198" s="170"/>
      <c r="D198" s="199"/>
      <c r="E198" s="200"/>
      <c r="F198" s="201"/>
      <c r="G198" s="200"/>
      <c r="H198" s="201"/>
      <c r="I198" s="202"/>
      <c r="J198" s="199"/>
      <c r="K198" s="200"/>
      <c r="L198" s="400"/>
      <c r="M198" s="295"/>
      <c r="N198" s="400"/>
      <c r="O198" s="296"/>
      <c r="P198" s="175">
        <v>2.2476297190739802E-2</v>
      </c>
      <c r="Q198" s="166"/>
      <c r="R198" s="167">
        <v>3.2476879048082601E-2</v>
      </c>
      <c r="S198" s="166"/>
      <c r="T198" s="167">
        <v>2.74841187344518E-2</v>
      </c>
      <c r="U198" s="170"/>
    </row>
    <row r="199" spans="1:21" ht="16.5" customHeight="1" x14ac:dyDescent="0.35">
      <c r="A199" s="548"/>
      <c r="B199" s="167"/>
      <c r="C199" s="170"/>
      <c r="D199" s="199"/>
      <c r="E199" s="200"/>
      <c r="F199" s="201"/>
      <c r="G199" s="200"/>
      <c r="H199" s="201"/>
      <c r="I199" s="202"/>
      <c r="J199" s="199"/>
      <c r="K199" s="200"/>
      <c r="L199" s="400"/>
      <c r="M199" s="295"/>
      <c r="N199" s="400"/>
      <c r="O199" s="296"/>
      <c r="P199" s="175"/>
      <c r="Q199" s="166"/>
      <c r="R199" s="167"/>
      <c r="S199" s="166"/>
      <c r="T199" s="167"/>
      <c r="U199" s="170"/>
    </row>
    <row r="200" spans="1:21" ht="16.5" customHeight="1" x14ac:dyDescent="0.35">
      <c r="A200" s="548" t="s">
        <v>349</v>
      </c>
      <c r="B200" s="167">
        <v>0.855632977924911</v>
      </c>
      <c r="C200" s="170"/>
      <c r="D200" s="199"/>
      <c r="E200" s="200"/>
      <c r="F200" s="201"/>
      <c r="G200" s="200"/>
      <c r="H200" s="201"/>
      <c r="I200" s="202"/>
      <c r="J200" s="199"/>
      <c r="K200" s="200"/>
      <c r="L200" s="400"/>
      <c r="M200" s="295"/>
      <c r="N200" s="400"/>
      <c r="O200" s="296"/>
      <c r="P200" s="175">
        <v>0.868819211334387</v>
      </c>
      <c r="Q200" s="166"/>
      <c r="R200" s="167">
        <v>0.84248640265691399</v>
      </c>
      <c r="S200" s="166"/>
      <c r="T200" s="167">
        <v>0.855632977924911</v>
      </c>
      <c r="U200" s="170"/>
    </row>
    <row r="201" spans="1:21" ht="16.5" customHeight="1" x14ac:dyDescent="0.35">
      <c r="A201" s="548"/>
      <c r="B201" s="167"/>
      <c r="C201" s="170"/>
      <c r="D201" s="199"/>
      <c r="E201" s="200"/>
      <c r="F201" s="201"/>
      <c r="G201" s="200"/>
      <c r="H201" s="201"/>
      <c r="I201" s="202"/>
      <c r="J201" s="199"/>
      <c r="K201" s="200"/>
      <c r="L201" s="400"/>
      <c r="M201" s="295"/>
      <c r="N201" s="400"/>
      <c r="O201" s="296"/>
      <c r="P201" s="175"/>
      <c r="Q201" s="166"/>
      <c r="R201" s="167"/>
      <c r="S201" s="166"/>
      <c r="T201" s="167"/>
      <c r="U201" s="170"/>
    </row>
    <row r="202" spans="1:21" ht="16.5" customHeight="1" x14ac:dyDescent="0.35">
      <c r="A202" s="548" t="s">
        <v>99</v>
      </c>
      <c r="B202" s="167">
        <v>3.53913827212102E-3</v>
      </c>
      <c r="C202" s="170"/>
      <c r="D202" s="199"/>
      <c r="E202" s="200"/>
      <c r="F202" s="201"/>
      <c r="G202" s="200"/>
      <c r="H202" s="201"/>
      <c r="I202" s="202"/>
      <c r="J202" s="199"/>
      <c r="K202" s="200"/>
      <c r="L202" s="400"/>
      <c r="M202" s="295"/>
      <c r="N202" s="400"/>
      <c r="O202" s="296"/>
      <c r="P202" s="175">
        <v>2.0424359025702299E-3</v>
      </c>
      <c r="Q202" s="166"/>
      <c r="R202" s="167">
        <v>5.0313392474919403E-3</v>
      </c>
      <c r="S202" s="166"/>
      <c r="T202" s="167">
        <v>3.53913827212102E-3</v>
      </c>
      <c r="U202" s="170"/>
    </row>
    <row r="203" spans="1:21" ht="16.5" customHeight="1" x14ac:dyDescent="0.35">
      <c r="A203" s="549"/>
      <c r="B203" s="234"/>
      <c r="C203" s="230"/>
      <c r="D203" s="384"/>
      <c r="E203" s="385"/>
      <c r="F203" s="386"/>
      <c r="G203" s="385"/>
      <c r="H203" s="386"/>
      <c r="I203" s="390"/>
      <c r="J203" s="384"/>
      <c r="K203" s="385"/>
      <c r="L203" s="416"/>
      <c r="M203" s="415"/>
      <c r="N203" s="416"/>
      <c r="O203" s="417"/>
      <c r="P203" s="229"/>
      <c r="Q203" s="232"/>
      <c r="R203" s="234"/>
      <c r="S203" s="232"/>
      <c r="T203" s="234"/>
      <c r="U203" s="230"/>
    </row>
    <row r="205" spans="1:21" x14ac:dyDescent="0.35">
      <c r="A205" t="s">
        <v>157</v>
      </c>
    </row>
    <row r="206" spans="1:21" x14ac:dyDescent="0.35">
      <c r="A206" t="s">
        <v>158</v>
      </c>
    </row>
  </sheetData>
  <mergeCells count="190">
    <mergeCell ref="A200:A201"/>
    <mergeCell ref="A202:A203"/>
    <mergeCell ref="A182:A183"/>
    <mergeCell ref="A184:A185"/>
    <mergeCell ref="A186:A187"/>
    <mergeCell ref="A188:A189"/>
    <mergeCell ref="A190:A191"/>
    <mergeCell ref="A192:A193"/>
    <mergeCell ref="A194:A195"/>
    <mergeCell ref="A196:A197"/>
    <mergeCell ref="A198:A199"/>
    <mergeCell ref="A164:A165"/>
    <mergeCell ref="A166:A167"/>
    <mergeCell ref="A168:A169"/>
    <mergeCell ref="A170:A171"/>
    <mergeCell ref="A172:A173"/>
    <mergeCell ref="A174:A175"/>
    <mergeCell ref="A176:A177"/>
    <mergeCell ref="A178:A179"/>
    <mergeCell ref="A180:A181"/>
    <mergeCell ref="A146:A147"/>
    <mergeCell ref="A148:A149"/>
    <mergeCell ref="A150:A151"/>
    <mergeCell ref="A152:A153"/>
    <mergeCell ref="A154:A155"/>
    <mergeCell ref="A156:A157"/>
    <mergeCell ref="A158:A159"/>
    <mergeCell ref="A160:A161"/>
    <mergeCell ref="A162:A163"/>
    <mergeCell ref="A118:A119"/>
    <mergeCell ref="A126:A127"/>
    <mergeCell ref="A128:A129"/>
    <mergeCell ref="A130:A131"/>
    <mergeCell ref="A132:A133"/>
    <mergeCell ref="A134:A135"/>
    <mergeCell ref="A136:A137"/>
    <mergeCell ref="A138:A139"/>
    <mergeCell ref="A94:A95"/>
    <mergeCell ref="A96:A97"/>
    <mergeCell ref="A98:A99"/>
    <mergeCell ref="A106:A107"/>
    <mergeCell ref="A108:A109"/>
    <mergeCell ref="A110:A111"/>
    <mergeCell ref="A112:A113"/>
    <mergeCell ref="A114:A115"/>
    <mergeCell ref="A116:A117"/>
    <mergeCell ref="A121:A123"/>
    <mergeCell ref="A101:A103"/>
    <mergeCell ref="A70:A71"/>
    <mergeCell ref="A72:A73"/>
    <mergeCell ref="A74:A75"/>
    <mergeCell ref="A76:A77"/>
    <mergeCell ref="A78:A79"/>
    <mergeCell ref="A86:A87"/>
    <mergeCell ref="A88:A89"/>
    <mergeCell ref="A90:A91"/>
    <mergeCell ref="A92:A93"/>
    <mergeCell ref="A81:A83"/>
    <mergeCell ref="A46:A47"/>
    <mergeCell ref="A48:A49"/>
    <mergeCell ref="A50:A51"/>
    <mergeCell ref="A52:A53"/>
    <mergeCell ref="A54:A55"/>
    <mergeCell ref="A56:A57"/>
    <mergeCell ref="A58:A59"/>
    <mergeCell ref="A66:A67"/>
    <mergeCell ref="A68:A69"/>
    <mergeCell ref="A61:A63"/>
    <mergeCell ref="A6:A7"/>
    <mergeCell ref="A8:A9"/>
    <mergeCell ref="A10:A11"/>
    <mergeCell ref="A12:A13"/>
    <mergeCell ref="A14:A15"/>
    <mergeCell ref="A16:A17"/>
    <mergeCell ref="A18:A19"/>
    <mergeCell ref="A26:A27"/>
    <mergeCell ref="A28:A29"/>
    <mergeCell ref="L102:M102"/>
    <mergeCell ref="N102:O102"/>
    <mergeCell ref="P102:Q102"/>
    <mergeCell ref="R102:S102"/>
    <mergeCell ref="P122:Q122"/>
    <mergeCell ref="R122:S122"/>
    <mergeCell ref="T122:U122"/>
    <mergeCell ref="H122:I122"/>
    <mergeCell ref="J122:K122"/>
    <mergeCell ref="L122:M122"/>
    <mergeCell ref="N122:O122"/>
    <mergeCell ref="B121:C123"/>
    <mergeCell ref="D121:I121"/>
    <mergeCell ref="J121:O121"/>
    <mergeCell ref="P121:U121"/>
    <mergeCell ref="H102:I102"/>
    <mergeCell ref="J102:K102"/>
    <mergeCell ref="P82:Q82"/>
    <mergeCell ref="R82:S82"/>
    <mergeCell ref="T82:U82"/>
    <mergeCell ref="B81:C83"/>
    <mergeCell ref="D81:I81"/>
    <mergeCell ref="J81:O81"/>
    <mergeCell ref="P81:U81"/>
    <mergeCell ref="D82:E82"/>
    <mergeCell ref="F82:G82"/>
    <mergeCell ref="B101:C103"/>
    <mergeCell ref="D101:I101"/>
    <mergeCell ref="J101:O101"/>
    <mergeCell ref="P101:U101"/>
    <mergeCell ref="D102:E102"/>
    <mergeCell ref="F102:G102"/>
    <mergeCell ref="T102:U102"/>
    <mergeCell ref="D122:E122"/>
    <mergeCell ref="F122:G122"/>
    <mergeCell ref="B61:C63"/>
    <mergeCell ref="D61:I61"/>
    <mergeCell ref="J61:O61"/>
    <mergeCell ref="P61:U61"/>
    <mergeCell ref="H82:I82"/>
    <mergeCell ref="J82:K82"/>
    <mergeCell ref="P62:Q62"/>
    <mergeCell ref="R62:S62"/>
    <mergeCell ref="T62:U62"/>
    <mergeCell ref="D62:E62"/>
    <mergeCell ref="F62:G62"/>
    <mergeCell ref="H62:I62"/>
    <mergeCell ref="J62:K62"/>
    <mergeCell ref="L62:M62"/>
    <mergeCell ref="N62:O62"/>
    <mergeCell ref="L82:M82"/>
    <mergeCell ref="N82:O82"/>
    <mergeCell ref="P41:U41"/>
    <mergeCell ref="D42:E42"/>
    <mergeCell ref="F42:G42"/>
    <mergeCell ref="H42:I42"/>
    <mergeCell ref="J42:K42"/>
    <mergeCell ref="L42:M42"/>
    <mergeCell ref="N42:O42"/>
    <mergeCell ref="P42:Q42"/>
    <mergeCell ref="R42:S42"/>
    <mergeCell ref="T42:U42"/>
    <mergeCell ref="D22:E22"/>
    <mergeCell ref="F22:G22"/>
    <mergeCell ref="A41:A43"/>
    <mergeCell ref="B41:C43"/>
    <mergeCell ref="D41:I41"/>
    <mergeCell ref="J41:O41"/>
    <mergeCell ref="A21:A23"/>
    <mergeCell ref="B21:C23"/>
    <mergeCell ref="D21:I21"/>
    <mergeCell ref="J21:O21"/>
    <mergeCell ref="A30:A31"/>
    <mergeCell ref="A32:A33"/>
    <mergeCell ref="A34:A35"/>
    <mergeCell ref="A36:A37"/>
    <mergeCell ref="A38:A39"/>
    <mergeCell ref="P21:U21"/>
    <mergeCell ref="T22:U22"/>
    <mergeCell ref="H22:I22"/>
    <mergeCell ref="J22:K22"/>
    <mergeCell ref="L22:M22"/>
    <mergeCell ref="N22:O22"/>
    <mergeCell ref="P22:Q22"/>
    <mergeCell ref="R22:S22"/>
    <mergeCell ref="L2:M2"/>
    <mergeCell ref="N2:O2"/>
    <mergeCell ref="P2:Q2"/>
    <mergeCell ref="R2:S2"/>
    <mergeCell ref="T2:U2"/>
    <mergeCell ref="A1:A3"/>
    <mergeCell ref="B1:C3"/>
    <mergeCell ref="D1:I1"/>
    <mergeCell ref="J1:O1"/>
    <mergeCell ref="P1:U1"/>
    <mergeCell ref="D2:E2"/>
    <mergeCell ref="F2:G2"/>
    <mergeCell ref="H2:I2"/>
    <mergeCell ref="J2:K2"/>
    <mergeCell ref="A141:A143"/>
    <mergeCell ref="B141:C143"/>
    <mergeCell ref="D141:I141"/>
    <mergeCell ref="J141:O141"/>
    <mergeCell ref="P141:U141"/>
    <mergeCell ref="D142:E142"/>
    <mergeCell ref="F142:G142"/>
    <mergeCell ref="H142:I142"/>
    <mergeCell ref="J142:K142"/>
    <mergeCell ref="L142:M142"/>
    <mergeCell ref="N142:O142"/>
    <mergeCell ref="P142:Q142"/>
    <mergeCell ref="R142:S142"/>
    <mergeCell ref="T142:U142"/>
  </mergeCells>
  <pageMargins left="0.7" right="0.7" top="0.75" bottom="0.75" header="0.3" footer="0.3"/>
  <pageSetup paperSize="9" orientation="portrai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haredContentType xmlns="Microsoft.SharePoint.Taxonomy.ContentTypeSync" SourceId="d1117845-93f6-4da3-abaa-fcb4fa669c78" ContentTypeId="0x010100A5BF1C78D9F64B679A5EBDE1C6598EBC01" PreviousValue="false"/>
</file>

<file path=customXml/item2.xml><?xml version="1.0" encoding="utf-8"?>
<ct:contentTypeSchema xmlns:ct="http://schemas.microsoft.com/office/2006/metadata/contentType" xmlns:ma="http://schemas.microsoft.com/office/2006/metadata/properties/metaAttributes" ct:_="" ma:_="" ma:contentTypeName="Defra document" ma:contentTypeID="0x010100A5BF1C78D9F64B679A5EBDE1C6598EBC0100C6BB3719333E694D92DDC9A88FFC3A1C" ma:contentTypeVersion="31" ma:contentTypeDescription="Create a new document." ma:contentTypeScope="" ma:versionID="57a536dbe1bd412a38cf5439d0d1ad56">
  <xsd:schema xmlns:xsd="http://www.w3.org/2001/XMLSchema" xmlns:xs="http://www.w3.org/2001/XMLSchema" xmlns:p="http://schemas.microsoft.com/office/2006/metadata/properties" xmlns:ns2="662745e8-e224-48e8-a2e3-254862b8c2f5" xmlns:ns3="7b9eaad8-f406-4151-9248-f333614af941" xmlns:ns4="0f50e317-d97a-4d4b-be23-be7479f90fa5" targetNamespace="http://schemas.microsoft.com/office/2006/metadata/properties" ma:root="true" ma:fieldsID="a6b4eecb71fbd489c3acc2eacd8856a2" ns2:_="" ns3:_="" ns4:_="">
    <xsd:import namespace="662745e8-e224-48e8-a2e3-254862b8c2f5"/>
    <xsd:import namespace="7b9eaad8-f406-4151-9248-f333614af941"/>
    <xsd:import namespace="0f50e317-d97a-4d4b-be23-be7479f90fa5"/>
    <xsd:element name="properties">
      <xsd:complexType>
        <xsd:sequence>
          <xsd:element name="documentManagement">
            <xsd:complexType>
              <xsd:all>
                <xsd:element ref="ns2:lae2bfa7b6474897ab4a53f76ea236c7" minOccurs="0"/>
                <xsd:element ref="ns2:TaxCatchAll" minOccurs="0"/>
                <xsd:element ref="ns2:TaxCatchAllLabel" minOccurs="0"/>
                <xsd:element ref="ns2:cf401361b24e474cb011be6eb76c0e76" minOccurs="0"/>
                <xsd:element ref="ns2:n7493b4506bf40e28c373b1e51a33445" minOccurs="0"/>
                <xsd:element ref="ns2:HOMigrated" minOccurs="0"/>
                <xsd:element ref="ns2:k85d23755b3a46b5a51451cf336b2e9b" minOccurs="0"/>
                <xsd:element ref="ns2:Team" minOccurs="0"/>
                <xsd:element ref="ns2:Topic" minOccurs="0"/>
                <xsd:element ref="ns2:ddeb1fd0a9ad4436a96525d34737dc44" minOccurs="0"/>
                <xsd:element ref="ns2:fe59e9859d6a491389c5b03567f5dda5" minOccurs="0"/>
                <xsd:element ref="ns3:MediaServiceDateTaken" minOccurs="0"/>
                <xsd:element ref="ns3:MediaServiceObjectDetectorVersions" minOccurs="0"/>
                <xsd:element ref="ns3:MediaServiceSearchProperties" minOccurs="0"/>
                <xsd:element ref="ns3:MediaServiceMetadata" minOccurs="0"/>
                <xsd:element ref="ns3:MediaServiceFastMetadata" minOccurs="0"/>
                <xsd:element ref="ns4:SharedWithUsers" minOccurs="0"/>
                <xsd:element ref="ns4:SharedWithDetails"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lcf76f155ced4ddcb4097134ff3c332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62745e8-e224-48e8-a2e3-254862b8c2f5" elementFormDefault="qualified">
    <xsd:import namespace="http://schemas.microsoft.com/office/2006/documentManagement/types"/>
    <xsd:import namespace="http://schemas.microsoft.com/office/infopath/2007/PartnerControls"/>
    <xsd:element name="lae2bfa7b6474897ab4a53f76ea236c7" ma:index="8" ma:taxonomy="true" ma:internalName="lae2bfa7b6474897ab4a53f76ea236c7" ma:taxonomyFieldName="HOGovernmentSecurityClassification" ma:displayName="Government Security Classification" ma:readOnly="false" ma:default="6;#Official|14c80daa-741b-422c-9722-f71693c9ede4" ma:fieldId="{5ae2bfa7-b647-4897-ab4a-53f76ea236c7}" ma:sspId="d1117845-93f6-4da3-abaa-fcb4fa669c78" ma:termSetId="56209604-fc17-4ace-9b7b-f45f0f17d50b"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6f9def51-d1b6-40ff-847d-ce6a6ca3d49f}" ma:internalName="TaxCatchAll" ma:showField="CatchAllData" ma:web="0f50e317-d97a-4d4b-be23-be7479f90fa5">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6f9def51-d1b6-40ff-847d-ce6a6ca3d49f}" ma:internalName="TaxCatchAllLabel" ma:readOnly="true" ma:showField="CatchAllDataLabel" ma:web="0f50e317-d97a-4d4b-be23-be7479f90fa5">
      <xsd:complexType>
        <xsd:complexContent>
          <xsd:extension base="dms:MultiChoiceLookup">
            <xsd:sequence>
              <xsd:element name="Value" type="dms:Lookup" maxOccurs="unbounded" minOccurs="0" nillable="true"/>
            </xsd:sequence>
          </xsd:extension>
        </xsd:complexContent>
      </xsd:complexType>
    </xsd:element>
    <xsd:element name="cf401361b24e474cb011be6eb76c0e76" ma:index="12" ma:taxonomy="true" ma:internalName="cf401361b24e474cb011be6eb76c0e76" ma:taxonomyFieldName="HOCopyrightLevel" ma:displayName="Copyright level" ma:readOnly="false" ma:default="7;#Crown|69589897-2828-4761-976e-717fd8e631c9" ma:fieldId="{cf401361-b24e-474c-b011-be6eb76c0e76}" ma:sspId="d1117845-93f6-4da3-abaa-fcb4fa669c78" ma:termSetId="bdd694c6-7266-48f2-93d6-d15992cd203e" ma:anchorId="00000000-0000-0000-0000-000000000000" ma:open="false" ma:isKeyword="false">
      <xsd:complexType>
        <xsd:sequence>
          <xsd:element ref="pc:Terms" minOccurs="0" maxOccurs="1"/>
        </xsd:sequence>
      </xsd:complexType>
    </xsd:element>
    <xsd:element name="n7493b4506bf40e28c373b1e51a33445" ma:index="14" nillable="true" ma:taxonomy="true" ma:internalName="n7493b4506bf40e28c373b1e51a33445" ma:taxonomyFieldName="HOSiteType" ma:displayName="Site type" ma:default="10;#Team|ff0485df-0575-416f-802f-e999165821b7" ma:fieldId="{77493b45-06bf-40e2-8c37-3b1e51a33445}" ma:sspId="d1117845-93f6-4da3-abaa-fcb4fa669c78" ma:termSetId="4518b03a-1a05-49af-8bf2-e5548589f21b" ma:anchorId="00000000-0000-0000-0000-000000000000" ma:open="false" ma:isKeyword="false">
      <xsd:complexType>
        <xsd:sequence>
          <xsd:element ref="pc:Terms" minOccurs="0" maxOccurs="1"/>
        </xsd:sequence>
      </xsd:complexType>
    </xsd:element>
    <xsd:element name="HOMigrated" ma:index="16" nillable="true" ma:displayName="Migrated" ma:default="0" ma:internalName="HOMigrated">
      <xsd:simpleType>
        <xsd:restriction base="dms:Boolean"/>
      </xsd:simpleType>
    </xsd:element>
    <xsd:element name="k85d23755b3a46b5a51451cf336b2e9b" ma:index="17" nillable="true" ma:taxonomy="true" ma:internalName="k85d23755b3a46b5a51451cf336b2e9b" ma:taxonomyFieldName="InformationType" ma:displayName="Information Type" ma:fieldId="{485d2375-5b3a-46b5-a514-51cf336b2e9b}" ma:sspId="d1117845-93f6-4da3-abaa-fcb4fa669c78" ma:termSetId="75cb3767-2327-4339-b999-281b3f58ac0a" ma:anchorId="00000000-0000-0000-0000-000000000000" ma:open="false" ma:isKeyword="false">
      <xsd:complexType>
        <xsd:sequence>
          <xsd:element ref="pc:Terms" minOccurs="0" maxOccurs="1"/>
        </xsd:sequence>
      </xsd:complexType>
    </xsd:element>
    <xsd:element name="Team" ma:index="19" nillable="true" ma:displayName="Team" ma:default="Library  Information Services" ma:internalName="Team" ma:readOnly="false">
      <xsd:simpleType>
        <xsd:restriction base="dms:Text"/>
      </xsd:simpleType>
    </xsd:element>
    <xsd:element name="Topic" ma:index="20" nillable="true" ma:displayName="Topic" ma:default="D&amp;IA Collections &amp; resources" ma:internalName="Topic" ma:readOnly="false">
      <xsd:simpleType>
        <xsd:restriction base="dms:Text"/>
      </xsd:simpleType>
    </xsd:element>
    <xsd:element name="ddeb1fd0a9ad4436a96525d34737dc44" ma:index="21" nillable="true" ma:taxonomy="true" ma:internalName="ddeb1fd0a9ad4436a96525d34737dc44" ma:taxonomyFieldName="Distribution" ma:displayName="Distribution" ma:readOnly="false" ma:default="9;#Internal Defra Group|0867f7b3-e76e-40ca-bb1f-5ba341a49230" ma:fieldId="{ddeb1fd0-a9ad-4436-a965-25d34737dc44}" ma:sspId="d1117845-93f6-4da3-abaa-fcb4fa669c78" ma:termSetId="9c8b5dbf-8bad-46e4-8055-6e01c16178d6" ma:anchorId="00000000-0000-0000-0000-000000000000" ma:open="false" ma:isKeyword="false">
      <xsd:complexType>
        <xsd:sequence>
          <xsd:element ref="pc:Terms" minOccurs="0" maxOccurs="1"/>
        </xsd:sequence>
      </xsd:complexType>
    </xsd:element>
    <xsd:element name="fe59e9859d6a491389c5b03567f5dda5" ma:index="23" nillable="true" ma:taxonomy="true" ma:internalName="fe59e9859d6a491389c5b03567f5dda5" ma:taxonomyFieldName="OrganisationalUnit" ma:displayName="Organisational Unit" ma:readOnly="false" ma:default="8;#Core Defra|026223dd-2e56-4615-868d-7c5bfd566810" ma:fieldId="{fe59e985-9d6a-4913-89c5-b03567f5dda5}" ma:sspId="d1117845-93f6-4da3-abaa-fcb4fa669c78" ma:termSetId="55eb802e-fbca-455b-a7d2-d5919d4ea3d2"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7b9eaad8-f406-4151-9248-f333614af941" elementFormDefault="qualified">
    <xsd:import namespace="http://schemas.microsoft.com/office/2006/documentManagement/types"/>
    <xsd:import namespace="http://schemas.microsoft.com/office/infopath/2007/PartnerControls"/>
    <xsd:element name="MediaServiceDateTaken" ma:index="25" nillable="true" ma:displayName="MediaServiceDateTaken" ma:hidden="true" ma:indexed="true" ma:internalName="MediaServiceDateTaken" ma:readOnly="true">
      <xsd:simpleType>
        <xsd:restriction base="dms:Text"/>
      </xsd:simpleType>
    </xsd:element>
    <xsd:element name="MediaServiceObjectDetectorVersions" ma:index="26" nillable="true" ma:displayName="MediaServiceObjectDetectorVersions" ma:hidden="true" ma:indexed="true" ma:internalName="MediaServiceObjectDetectorVersions" ma:readOnly="true">
      <xsd:simpleType>
        <xsd:restriction base="dms:Text"/>
      </xsd:simpleType>
    </xsd:element>
    <xsd:element name="MediaServiceSearchProperties" ma:index="27" nillable="true" ma:displayName="MediaServiceSearchProperties" ma:hidden="true" ma:internalName="MediaServiceSearchProperties" ma:readOnly="true">
      <xsd:simpleType>
        <xsd:restriction base="dms:Note"/>
      </xsd:simpleType>
    </xsd:element>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AutoKeyPoints" ma:index="32" nillable="true" ma:displayName="MediaServiceAutoKeyPoints" ma:hidden="true" ma:internalName="MediaServiceAutoKeyPoints" ma:readOnly="true">
      <xsd:simpleType>
        <xsd:restriction base="dms:Note"/>
      </xsd:simpleType>
    </xsd:element>
    <xsd:element name="MediaServiceKeyPoints" ma:index="33" nillable="true" ma:displayName="KeyPoints" ma:internalName="MediaServiceKeyPoints" ma:readOnly="true">
      <xsd:simpleType>
        <xsd:restriction base="dms:Note">
          <xsd:maxLength value="255"/>
        </xsd:restriction>
      </xsd:simpleType>
    </xsd:element>
    <xsd:element name="MediaServiceAutoTags" ma:index="34" nillable="true" ma:displayName="Tags" ma:internalName="MediaServiceAutoTags" ma:readOnly="true">
      <xsd:simpleType>
        <xsd:restriction base="dms:Text"/>
      </xsd:simpleType>
    </xsd:element>
    <xsd:element name="MediaServiceOCR" ma:index="35" nillable="true" ma:displayName="Extracted Text" ma:internalName="MediaServiceOCR" ma:readOnly="true">
      <xsd:simpleType>
        <xsd:restriction base="dms:Note">
          <xsd:maxLength value="255"/>
        </xsd:restriction>
      </xsd:simpleType>
    </xsd:element>
    <xsd:element name="MediaServiceGenerationTime" ma:index="36" nillable="true" ma:displayName="MediaServiceGenerationTime" ma:hidden="true" ma:internalName="MediaServiceGenerationTime" ma:readOnly="true">
      <xsd:simpleType>
        <xsd:restriction base="dms:Text"/>
      </xsd:simpleType>
    </xsd:element>
    <xsd:element name="MediaServiceEventHashCode" ma:index="37" nillable="true" ma:displayName="MediaServiceEventHashCode" ma:hidden="true" ma:internalName="MediaServiceEventHashCode" ma:readOnly="true">
      <xsd:simpleType>
        <xsd:restriction base="dms:Text"/>
      </xsd:simpleType>
    </xsd:element>
    <xsd:element name="lcf76f155ced4ddcb4097134ff3c332f" ma:index="39" nillable="true" ma:taxonomy="true" ma:internalName="lcf76f155ced4ddcb4097134ff3c332f" ma:taxonomyFieldName="MediaServiceImageTags" ma:displayName="Image Tags" ma:readOnly="false" ma:fieldId="{5cf76f15-5ced-4ddc-b409-7134ff3c332f}" ma:taxonomyMulti="true" ma:sspId="d1117845-93f6-4da3-abaa-fcb4fa669c78"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0f50e317-d97a-4d4b-be23-be7479f90fa5" elementFormDefault="qualified">
    <xsd:import namespace="http://schemas.microsoft.com/office/2006/documentManagement/types"/>
    <xsd:import namespace="http://schemas.microsoft.com/office/infopath/2007/PartnerControls"/>
    <xsd:element name="SharedWithUsers" ma:index="3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cf401361b24e474cb011be6eb76c0e76 xmlns="662745e8-e224-48e8-a2e3-254862b8c2f5">
      <Terms xmlns="http://schemas.microsoft.com/office/infopath/2007/PartnerControls">
        <TermInfo xmlns="http://schemas.microsoft.com/office/infopath/2007/PartnerControls">
          <TermName xmlns="http://schemas.microsoft.com/office/infopath/2007/PartnerControls">Crown</TermName>
          <TermId xmlns="http://schemas.microsoft.com/office/infopath/2007/PartnerControls">69589897-2828-4761-976e-717fd8e631c9</TermId>
        </TermInfo>
      </Terms>
    </cf401361b24e474cb011be6eb76c0e76>
    <k85d23755b3a46b5a51451cf336b2e9b xmlns="662745e8-e224-48e8-a2e3-254862b8c2f5">
      <Terms xmlns="http://schemas.microsoft.com/office/infopath/2007/PartnerControls"/>
    </k85d23755b3a46b5a51451cf336b2e9b>
    <Topic xmlns="662745e8-e224-48e8-a2e3-254862b8c2f5">PANS Team (Restricted)</Topic>
    <HOMigrated xmlns="662745e8-e224-48e8-a2e3-254862b8c2f5">false</HOMigrated>
    <ddeb1fd0a9ad4436a96525d34737dc44 xmlns="662745e8-e224-48e8-a2e3-254862b8c2f5">
      <Terms xmlns="http://schemas.microsoft.com/office/infopath/2007/PartnerControls">
        <TermInfo xmlns="http://schemas.microsoft.com/office/infopath/2007/PartnerControls">
          <TermName xmlns="http://schemas.microsoft.com/office/infopath/2007/PartnerControls">Internal NE</TermName>
          <TermId xmlns="http://schemas.microsoft.com/office/infopath/2007/PartnerControls">70a74972-c838-4a08-aeb8-2c6aad14b4d9</TermId>
        </TermInfo>
      </Terms>
    </ddeb1fd0a9ad4436a96525d34737dc44>
    <lae2bfa7b6474897ab4a53f76ea236c7 xmlns="662745e8-e224-48e8-a2e3-254862b8c2f5">
      <Terms xmlns="http://schemas.microsoft.com/office/infopath/2007/PartnerControls">
        <TermInfo xmlns="http://schemas.microsoft.com/office/infopath/2007/PartnerControls">
          <TermName xmlns="http://schemas.microsoft.com/office/infopath/2007/PartnerControls">Official</TermName>
          <TermId xmlns="http://schemas.microsoft.com/office/infopath/2007/PartnerControls">14c80daa-741b-422c-9722-f71693c9ede4</TermId>
        </TermInfo>
      </Terms>
    </lae2bfa7b6474897ab4a53f76ea236c7>
    <TaxCatchAll xmlns="662745e8-e224-48e8-a2e3-254862b8c2f5">
      <Value>6</Value>
      <Value>10</Value>
      <Value>23</Value>
      <Value>22</Value>
      <Value>7</Value>
    </TaxCatchAll>
    <fe59e9859d6a491389c5b03567f5dda5 xmlns="662745e8-e224-48e8-a2e3-254862b8c2f5">
      <Terms xmlns="http://schemas.microsoft.com/office/infopath/2007/PartnerControls">
        <TermInfo xmlns="http://schemas.microsoft.com/office/infopath/2007/PartnerControls">
          <TermName xmlns="http://schemas.microsoft.com/office/infopath/2007/PartnerControls">NE</TermName>
          <TermId xmlns="http://schemas.microsoft.com/office/infopath/2007/PartnerControls">275df9ce-cd92-4318-adfe-db572e51c7ff</TermId>
        </TermInfo>
      </Terms>
    </fe59e9859d6a491389c5b03567f5dda5>
    <Team xmlns="662745e8-e224-48e8-a2e3-254862b8c2f5">People and Nature Survey Team</Team>
    <n7493b4506bf40e28c373b1e51a33445 xmlns="662745e8-e224-48e8-a2e3-254862b8c2f5">
      <Terms xmlns="http://schemas.microsoft.com/office/infopath/2007/PartnerControls">
        <TermInfo xmlns="http://schemas.microsoft.com/office/infopath/2007/PartnerControls">
          <TermName xmlns="http://schemas.microsoft.com/office/infopath/2007/PartnerControls">Team</TermName>
          <TermId xmlns="http://schemas.microsoft.com/office/infopath/2007/PartnerControls">ff0485df-0575-416f-802f-e999165821b7</TermId>
        </TermInfo>
      </Terms>
    </n7493b4506bf40e28c373b1e51a33445>
    <lcf76f155ced4ddcb4097134ff3c332f xmlns="7b9eaad8-f406-4151-9248-f333614af941">
      <Terms xmlns="http://schemas.microsoft.com/office/infopath/2007/PartnerControls"/>
    </lcf76f155ced4ddcb4097134ff3c332f>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1BDB596-86B1-477D-ABA0-CE1F66B970B1}">
  <ds:schemaRefs>
    <ds:schemaRef ds:uri="Microsoft.SharePoint.Taxonomy.ContentTypeSync"/>
  </ds:schemaRefs>
</ds:datastoreItem>
</file>

<file path=customXml/itemProps2.xml><?xml version="1.0" encoding="utf-8"?>
<ds:datastoreItem xmlns:ds="http://schemas.openxmlformats.org/officeDocument/2006/customXml" ds:itemID="{A50AA875-3800-4957-BA88-1E4F646F7C0E}"/>
</file>

<file path=customXml/itemProps3.xml><?xml version="1.0" encoding="utf-8"?>
<ds:datastoreItem xmlns:ds="http://schemas.openxmlformats.org/officeDocument/2006/customXml" ds:itemID="{53F2C1E9-887C-4AFC-ADF9-FE69A1486866}">
  <ds:schemaRefs>
    <ds:schemaRef ds:uri="http://purl.org/dc/dcmitype/"/>
    <ds:schemaRef ds:uri="http://schemas.microsoft.com/office/2006/documentManagement/types"/>
    <ds:schemaRef ds:uri="http://schemas.microsoft.com/office/2006/metadata/properties"/>
    <ds:schemaRef ds:uri="91c3861b-0ad9-4d81-acc1-4b13364bd825"/>
    <ds:schemaRef ds:uri="http://purl.org/dc/terms/"/>
    <ds:schemaRef ds:uri="http://purl.org/dc/elements/1.1/"/>
    <ds:schemaRef ds:uri="http://www.w3.org/XML/1998/namespace"/>
    <ds:schemaRef ds:uri="ce19842e-cb33-48b7-9156-cae6be609397"/>
    <ds:schemaRef ds:uri="http://schemas.microsoft.com/office/infopath/2007/PartnerControls"/>
    <ds:schemaRef ds:uri="http://schemas.openxmlformats.org/package/2006/metadata/core-properties"/>
    <ds:schemaRef ds:uri="662745e8-e224-48e8-a2e3-254862b8c2f5"/>
  </ds:schemaRefs>
</ds:datastoreItem>
</file>

<file path=customXml/itemProps4.xml><?xml version="1.0" encoding="utf-8"?>
<ds:datastoreItem xmlns:ds="http://schemas.openxmlformats.org/officeDocument/2006/customXml" ds:itemID="{C823A8BE-F32C-4B9F-9E60-864593B157C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2</DocSecurity>
  <ScaleCrop>false</ScaleCrop>
  <HeadingPairs>
    <vt:vector size="2" baseType="variant">
      <vt:variant>
        <vt:lpstr>Worksheets</vt:lpstr>
      </vt:variant>
      <vt:variant>
        <vt:i4>23</vt:i4>
      </vt:variant>
    </vt:vector>
  </HeadingPairs>
  <TitlesOfParts>
    <vt:vector size="23" baseType="lpstr">
      <vt:lpstr>Homepage</vt:lpstr>
      <vt:lpstr>Weighting and methodology</vt:lpstr>
      <vt:lpstr>Demographics</vt:lpstr>
      <vt:lpstr>Access Outdoors- Waves 5 and 6</vt:lpstr>
      <vt:lpstr>Access Outdoors- All waves</vt:lpstr>
      <vt:lpstr>Time Outside- Waves 5 and 6</vt:lpstr>
      <vt:lpstr>Time Outside- All waves</vt:lpstr>
      <vt:lpstr>Time Outside School - Wave 6</vt:lpstr>
      <vt:lpstr>Time Outside School- All waves</vt:lpstr>
      <vt:lpstr>Nature Connection-Waves 5 and 6</vt:lpstr>
      <vt:lpstr>Nature Connection- All waves</vt:lpstr>
      <vt:lpstr>Well-being- Waves 5 and 6</vt:lpstr>
      <vt:lpstr>Well-being- All waves</vt:lpstr>
      <vt:lpstr>Env Attitudes- Waves 5 and 6</vt:lpstr>
      <vt:lpstr>Env Attitudes- All waves</vt:lpstr>
      <vt:lpstr>Env Behaviours- Waves 5 and 6</vt:lpstr>
      <vt:lpstr>Env Behaviours- All waves</vt:lpstr>
      <vt:lpstr>Countryside Code- Waves 5 and 6</vt:lpstr>
      <vt:lpstr>Countryside Code- All waves</vt:lpstr>
      <vt:lpstr>Quality- Waves 5 and 6</vt:lpstr>
      <vt:lpstr>Quality- All waves</vt:lpstr>
      <vt:lpstr>Co-developed Q- Waves 5 and 6</vt:lpstr>
      <vt:lpstr>Co-developed Q- All waves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Shaw, Nathan (NE)</dc:creator>
  <cp:keywords/>
  <dc:description/>
  <cp:lastModifiedBy>Sergio Milheiras</cp:lastModifiedBy>
  <cp:revision/>
  <dcterms:created xsi:type="dcterms:W3CDTF">2020-05-27T10:49:03Z</dcterms:created>
  <dcterms:modified xsi:type="dcterms:W3CDTF">2026-07-23T15:28:52Z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0x010100A5BF1C78D9F64B679A5EBDE1C6598EBC0100C6BB3719333E694D92DDC9A88FFC3A1C</vt:lpwstr>
  </property>
  <property fmtid="{D5CDD505-2E9C-101B-9397-08002B2CF9AE}" pid="3" name="InformationType">
    <vt:lpwstr/>
  </property>
  <property fmtid="{D5CDD505-2E9C-101B-9397-08002B2CF9AE}" pid="4" name="Distribution">
    <vt:lpwstr>22;#Internal NE|70a74972-c838-4a08-aeb8-2c6aad14b4d9</vt:lpwstr>
  </property>
  <property fmtid="{D5CDD505-2E9C-101B-9397-08002B2CF9AE}" pid="5" name="MediaServiceImageTags">
    <vt:lpwstr/>
  </property>
  <property fmtid="{D5CDD505-2E9C-101B-9397-08002B2CF9AE}" pid="6" name="HOCopyrightLevel">
    <vt:lpwstr>7;#Crown|69589897-2828-4761-976e-717fd8e631c9</vt:lpwstr>
  </property>
  <property fmtid="{D5CDD505-2E9C-101B-9397-08002B2CF9AE}" pid="7" name="HOGovernmentSecurityClassification">
    <vt:lpwstr>6;#Official|14c80daa-741b-422c-9722-f71693c9ede4</vt:lpwstr>
  </property>
  <property fmtid="{D5CDD505-2E9C-101B-9397-08002B2CF9AE}" pid="8" name="HOSiteType">
    <vt:lpwstr>10;#Team|ff0485df-0575-416f-802f-e999165821b7</vt:lpwstr>
  </property>
  <property fmtid="{D5CDD505-2E9C-101B-9397-08002B2CF9AE}" pid="9" name="OrganisationalUnit">
    <vt:lpwstr>23;#NE|275df9ce-cd92-4318-adfe-db572e51c7ff</vt:lpwstr>
  </property>
</Properties>
</file>