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4"/>
  <workbookPr filterPrivacy="1" codeName="ThisWorkbook" defaultThemeVersion="124226"/>
  <xr:revisionPtr revIDLastSave="0" documentId="14_{376EAB69-39D6-414A-B695-6907BDE0C72D}" xr6:coauthVersionLast="47" xr6:coauthVersionMax="47" xr10:uidLastSave="{00000000-0000-0000-0000-000000000000}"/>
  <bookViews>
    <workbookView xWindow="-120" yWindow="-120" windowWidth="29040" windowHeight="15720" xr2:uid="{00000000-000D-0000-FFFF-FFFF00000000}"/>
  </bookViews>
  <sheets>
    <sheet name="Title" sheetId="41" r:id="rId1"/>
    <sheet name="Contents" sheetId="1" r:id="rId2"/>
    <sheet name="Highlights" sheetId="37" r:id="rId3"/>
    <sheet name="Notes" sheetId="56" r:id="rId4"/>
    <sheet name="Table 1" sheetId="31" r:id="rId5"/>
    <sheet name="Table 2" sheetId="32" r:id="rId6"/>
    <sheet name="Table 3" sheetId="4" r:id="rId7"/>
    <sheet name="Table 4" sheetId="3" r:id="rId8"/>
    <sheet name="Table 5" sheetId="36" r:id="rId9"/>
    <sheet name="Table 6" sheetId="2" r:id="rId10"/>
    <sheet name="Table 7" sheetId="5" r:id="rId11"/>
    <sheet name="Table 8" sheetId="6" r:id="rId12"/>
    <sheet name="Table 9" sheetId="27" r:id="rId13"/>
    <sheet name="Table 10" sheetId="7" r:id="rId14"/>
    <sheet name="Table 11" sheetId="44" r:id="rId15"/>
    <sheet name="Table 12" sheetId="38" r:id="rId16"/>
    <sheet name="Table 13" sheetId="33" r:id="rId17"/>
    <sheet name="Table 14" sheetId="8" r:id="rId18"/>
    <sheet name="Table 15" sheetId="48" r:id="rId19"/>
    <sheet name="Table 16" sheetId="9" r:id="rId20"/>
    <sheet name="Table 17" sheetId="35" r:id="rId21"/>
    <sheet name="Table 18" sheetId="57" r:id="rId22"/>
    <sheet name="Table 19" sheetId="10" r:id="rId23"/>
    <sheet name="Table 20" sheetId="11" r:id="rId24"/>
    <sheet name="Table 21" sheetId="49" r:id="rId25"/>
    <sheet name="Table 22" sheetId="50" r:id="rId26"/>
    <sheet name="Table 23" sheetId="14" r:id="rId27"/>
    <sheet name="Table 24" sheetId="15" r:id="rId28"/>
    <sheet name="Table 25" sheetId="16" r:id="rId29"/>
    <sheet name="Table 26" sheetId="17" r:id="rId30"/>
    <sheet name="Table 27" sheetId="18" r:id="rId31"/>
    <sheet name="Table 28" sheetId="26" r:id="rId32"/>
    <sheet name="Table 29" sheetId="19" r:id="rId33"/>
    <sheet name="Table 30" sheetId="51" r:id="rId34"/>
    <sheet name="Table 31" sheetId="52" r:id="rId35"/>
    <sheet name="Table 32" sheetId="22" r:id="rId36"/>
    <sheet name="Table 33" sheetId="23" r:id="rId37"/>
    <sheet name="Table 34" sheetId="54" r:id="rId38"/>
    <sheet name="Table 35" sheetId="53" r:id="rId39"/>
  </sheets>
  <definedNames>
    <definedName name="_2_LSOA_Level_Results" localSheetId="0">#REF!</definedName>
    <definedName name="_2_LSOA_Level_Results">#REF!</definedName>
    <definedName name="_3_Parliamentary_Cons_Level_Results" localSheetId="0">#REF!</definedName>
    <definedName name="_3_Parliamentary_Cons_Level_Results">#REF!</definedName>
    <definedName name="_4_LA_Level_Results" localSheetId="0">#REF!</definedName>
    <definedName name="_4_LA_Level_Results">#REF!</definedName>
    <definedName name="_5_GOR_Level_Results" localSheetId="0">#REF!</definedName>
    <definedName name="_5_GOR_Level_Results">#REF!</definedName>
    <definedName name="_xlnm.Print_Area" localSheetId="1">Contents!$A$1:$P$55</definedName>
    <definedName name="_xlnm.Print_Area" localSheetId="2">Highlights!$A$1:$A$11</definedName>
    <definedName name="_xlnm.Print_Area" localSheetId="3">Notes!$A$1:$E$11</definedName>
    <definedName name="_xlnm.Print_Area" localSheetId="4">'Table 1'!$A$1:$G$18</definedName>
    <definedName name="_xlnm.Print_Area" localSheetId="13">'Table 10'!$A$1:$J$26</definedName>
    <definedName name="_xlnm.Print_Area" localSheetId="14">'Table 11'!$A$1:$J$30</definedName>
    <definedName name="_xlnm.Print_Area" localSheetId="15">'Table 12'!$A$1:$J$37</definedName>
    <definedName name="_xlnm.Print_Area" localSheetId="16">'Table 13'!$A$1:$J$22</definedName>
    <definedName name="_xlnm.Print_Area" localSheetId="17">'Table 14'!$A$1:$I$12</definedName>
    <definedName name="_xlnm.Print_Area" localSheetId="18">'Table 15'!$A$1:$J$34</definedName>
    <definedName name="_xlnm.Print_Area" localSheetId="19">'Table 16'!$A$1:$J$11</definedName>
    <definedName name="_xlnm.Print_Area" localSheetId="20">'Table 17'!$A$1:$I$8</definedName>
    <definedName name="_xlnm.Print_Area" localSheetId="21">'Table 18'!$A$1:$J$23</definedName>
    <definedName name="_xlnm.Print_Area" localSheetId="22">'Table 19'!$A$1:$J$57</definedName>
    <definedName name="_xlnm.Print_Area" localSheetId="5">'Table 2'!$A$1:$L$10</definedName>
    <definedName name="_xlnm.Print_Area" localSheetId="23">'Table 20'!$A$1:$I$7</definedName>
    <definedName name="_xlnm.Print_Area" localSheetId="24">'Table 21'!$A$1:$J$36</definedName>
    <definedName name="_xlnm.Print_Area" localSheetId="25">'Table 22'!$A$1:$I$13</definedName>
    <definedName name="_xlnm.Print_Area" localSheetId="26">'Table 23'!$A$1:$I$12</definedName>
    <definedName name="_xlnm.Print_Area" localSheetId="27">'Table 24'!$A$1:$I$11</definedName>
    <definedName name="_xlnm.Print_Area" localSheetId="28">'Table 25'!$A$1:$I$8</definedName>
    <definedName name="_xlnm.Print_Area" localSheetId="29">'Table 26'!$A$1:$J$12</definedName>
    <definedName name="_xlnm.Print_Area" localSheetId="30">'Table 27'!$A$1:$I$7</definedName>
    <definedName name="_xlnm.Print_Area" localSheetId="31">'Table 28'!$A$1:$K$11</definedName>
    <definedName name="_xlnm.Print_Area" localSheetId="32">'Table 29'!$A$1:$L$15</definedName>
    <definedName name="_xlnm.Print_Area" localSheetId="6">'Table 3'!$A$1:$J$16</definedName>
    <definedName name="_xlnm.Print_Area" localSheetId="33">'Table 30'!$A$1:$J$12</definedName>
    <definedName name="_xlnm.Print_Area" localSheetId="34">'Table 31'!$A$1:$K$31</definedName>
    <definedName name="_xlnm.Print_Area" localSheetId="35">'Table 32'!$A$1:$I$10</definedName>
    <definedName name="_xlnm.Print_Area" localSheetId="36">'Table 33'!$A$1:$I$9</definedName>
    <definedName name="_xlnm.Print_Area" localSheetId="37">'Table 34'!$A$1:$K$19</definedName>
    <definedName name="_xlnm.Print_Area" localSheetId="38">'Table 35'!$A$1:$I$10</definedName>
    <definedName name="_xlnm.Print_Area" localSheetId="7">'Table 4'!$A$1:$J$9</definedName>
    <definedName name="_xlnm.Print_Area" localSheetId="8">'Table 5'!$A$1:$J$34</definedName>
    <definedName name="_xlnm.Print_Area" localSheetId="9">'Table 6'!$A$1:$I$14</definedName>
    <definedName name="_xlnm.Print_Area" localSheetId="10">'Table 7'!$A$1:$I$13</definedName>
    <definedName name="_xlnm.Print_Area" localSheetId="11">'Table 8'!$A$1:$J$16</definedName>
    <definedName name="_xlnm.Print_Area" localSheetId="12">'Table 9'!$A$1:$I$10</definedName>
    <definedName name="_xlnm.Print_Area" localSheetId="0">Title!$A$1:$K$23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sharedStrings.xml><?xml version="1.0" encoding="utf-8"?>
<sst xmlns="http://schemas.openxmlformats.org/spreadsheetml/2006/main" count="1189" uniqueCount="408">
  <si>
    <t>Fuel Poverty Statistics</t>
  </si>
  <si>
    <t>England</t>
  </si>
  <si>
    <t>(2022 data)</t>
  </si>
  <si>
    <t>Fuel Poverty Statistics, England: Detailed Tables, 2022</t>
  </si>
  <si>
    <t>Low Income Low Energy Efficiency (LILEE) metric</t>
  </si>
  <si>
    <t>Contents</t>
  </si>
  <si>
    <t>Overview</t>
  </si>
  <si>
    <t>Highlights</t>
  </si>
  <si>
    <t>Headline findings and vulnerability</t>
  </si>
  <si>
    <t>Headline findings: fuel poverty rates, all households and vulnerable households</t>
  </si>
  <si>
    <t>Median Income, Fuel Bill and SAP</t>
  </si>
  <si>
    <t>Median Incomes, fuel bills and SAP of households in each quadrant of the Low Income Low Energy Efficiency Matrix</t>
  </si>
  <si>
    <t>Energy Efficiency and Dwelling Characteristics</t>
  </si>
  <si>
    <t>Fuel Poverty Energy Efficiency rating</t>
  </si>
  <si>
    <t>Fuel poverty by Fuel Poverty Energy Efficiency Rating (FPEER)</t>
  </si>
  <si>
    <t>Banded SAP</t>
  </si>
  <si>
    <t>Fuel poverty by SAP band (SAP12)</t>
  </si>
  <si>
    <t>Rurality</t>
  </si>
  <si>
    <t>Fuel poverty by rurality (FPEER split)</t>
  </si>
  <si>
    <t>Region</t>
  </si>
  <si>
    <t>Fuel poverty by region</t>
  </si>
  <si>
    <t>Dwelling type</t>
  </si>
  <si>
    <t>Fuel poverty by dwelling type</t>
  </si>
  <si>
    <t>Age of dwelling</t>
  </si>
  <si>
    <t>Fuel poverty by age of dwelling</t>
  </si>
  <si>
    <t>Floor area</t>
  </si>
  <si>
    <t>Fuel poverty by floor area</t>
  </si>
  <si>
    <t>Gas grid connection</t>
  </si>
  <si>
    <t>Fuel poverty by gas grid connection (FPEER split)</t>
  </si>
  <si>
    <t>Central heating</t>
  </si>
  <si>
    <t>Fuel poverty by central heating (FPEER split)</t>
  </si>
  <si>
    <t>Main fuel type</t>
  </si>
  <si>
    <t>Fuel poverty by main fuel type (FPEER split)</t>
  </si>
  <si>
    <t>Central heating and main fuel type</t>
  </si>
  <si>
    <t>Fuel poverty by central heating and main fuel type</t>
  </si>
  <si>
    <t>Boiler type</t>
  </si>
  <si>
    <t>Fuel poverty by boiler type</t>
  </si>
  <si>
    <t>Wall insulation</t>
  </si>
  <si>
    <t>Fuel poverty by wall insulation type (FPEER split)</t>
  </si>
  <si>
    <t>Wall type and gas grid</t>
  </si>
  <si>
    <t>Fuel poverty by wall type and gas grid connection</t>
  </si>
  <si>
    <t>Loft insulation</t>
  </si>
  <si>
    <t>Fuel poverty by loft insulation</t>
  </si>
  <si>
    <t xml:space="preserve">Renewable Heat Technology </t>
  </si>
  <si>
    <t>Fuel poverty by renewable heat technology (FPEER split)</t>
  </si>
  <si>
    <t>Household characteristics</t>
  </si>
  <si>
    <t>Tenure</t>
  </si>
  <si>
    <t>Fuel poverty by tenure (FPEER split)</t>
  </si>
  <si>
    <t>Housing sector</t>
  </si>
  <si>
    <t>Fuel poverty by housing sector (private or social)</t>
  </si>
  <si>
    <t>Household composition</t>
  </si>
  <si>
    <t>Fuel poverty by household composition (FPEER split)</t>
  </si>
  <si>
    <t>Age of youngest person</t>
  </si>
  <si>
    <t>Fuel poverty by age of youngest person in household</t>
  </si>
  <si>
    <t>Age of oldest person</t>
  </si>
  <si>
    <t>Fuel poverty by age of oldest person in household</t>
  </si>
  <si>
    <t>Household size</t>
  </si>
  <si>
    <t>Fuel poverty by number of people in household</t>
  </si>
  <si>
    <t>Ethnicity</t>
  </si>
  <si>
    <t>Fuel poverty by ethnicity of household reference person (HRP)</t>
  </si>
  <si>
    <t>Long term illness/disability</t>
  </si>
  <si>
    <t>Fuel poverty by long term illness/disability</t>
  </si>
  <si>
    <t>Under-occupancy</t>
  </si>
  <si>
    <t>Fuel poverty by under-occupancy</t>
  </si>
  <si>
    <t>Vulnerability</t>
  </si>
  <si>
    <t>Fuel poverty by vulnerability</t>
  </si>
  <si>
    <t>Tenure and vulnerability</t>
  </si>
  <si>
    <t>Fuel poverty by tenure and whether the household contains someone classed as vulnerable</t>
  </si>
  <si>
    <t>Household income</t>
  </si>
  <si>
    <t>Employment status</t>
  </si>
  <si>
    <t>Fuel poverty by employment status of household reference person (HRP)</t>
  </si>
  <si>
    <t>Income decile</t>
  </si>
  <si>
    <t>Fuel poverty by After Housing Costs (AHC) equivalised income decile group (FPEER split)</t>
  </si>
  <si>
    <t>Fuel payment type</t>
  </si>
  <si>
    <t>Payment method - Gas</t>
  </si>
  <si>
    <t>Fuel poverty by gas payment method</t>
  </si>
  <si>
    <t>Payment method - Electricity</t>
  </si>
  <si>
    <t>Fuel poverty by electricity payment method</t>
  </si>
  <si>
    <t>Eligibility</t>
  </si>
  <si>
    <t>In receipt of benefits</t>
  </si>
  <si>
    <t>Fuel poverty by in receipt of benefits</t>
  </si>
  <si>
    <t>ECO 4 Help to Heat Group eligibility</t>
  </si>
  <si>
    <t>Fuel poverty by ECO 4 Help to Heat Group eligibility</t>
  </si>
  <si>
    <t>Under the Low Income Energy Efficiency (LILEE) metric, the number of fuel poor households in England in 2022 was estimated at 3.18 million, representing approximately 13.1 per cent of all English households (Table 1).</t>
  </si>
  <si>
    <t>In 2022, the average fuel poverty gap (the reduction in fuel costs needed for a household to not be in fuel poverty) was estimated to be £325 and the aggregate fuel poverty gap across all fuel poor households was £1.03 billion (Table 1).</t>
  </si>
  <si>
    <t>For more information, please see:</t>
  </si>
  <si>
    <t>Fuel poverty trends 2024</t>
  </si>
  <si>
    <t>Fuel poverty supplementary tables 2024 (2022 data)</t>
  </si>
  <si>
    <t>Back to contents</t>
  </si>
  <si>
    <t>Notes: Supplementary notes for the Fuel Poverty Detailed tables</t>
  </si>
  <si>
    <t>The table contains information about the statistics presented in Tables 1 to 35 of this document. All notes listed below are applicable to all tables.</t>
  </si>
  <si>
    <t>Note number</t>
  </si>
  <si>
    <t>Description</t>
  </si>
  <si>
    <t>Please note that totals may not sum due to rounding.</t>
  </si>
  <si>
    <t>Sheets contain one table unless specified otherwise</t>
  </si>
  <si>
    <t>The Fuel Poverty Energy Efficiency Rating (FPEER) calculation is shown in this methodology document (PDF, 2.0MB).</t>
  </si>
  <si>
    <t>In alignment with current SAP assumptions and as an improvement to the methodology, dwellings built in 1996 or after with cavity walls with no evidence of insulation in the survey have been assumed to be insulated. More information can be found in the EHS housing stock tables: https://www.gov.uk/government/collections/english-housing-survey-2022-to-2023-headline-report</t>
  </si>
  <si>
    <t>^ Numbers based on a low sample count (between 10 and less than 30) have been marked with ^, inferences should not be made on this figure.</t>
  </si>
  <si>
    <t>* Numbers based on a very low sample count (less than 10) have been hidden with *.</t>
  </si>
  <si>
    <t xml:space="preserve">Some FPEER categories have been merged due to low sample counts. </t>
  </si>
  <si>
    <t>Table 1 - Fuel poverty, all households and vulnerable households, 2022</t>
  </si>
  <si>
    <t>This sheet contains two tables vertically on top of each other, with one blank row between them.</t>
  </si>
  <si>
    <t>All households</t>
  </si>
  <si>
    <t>Number of households (thousands)</t>
  </si>
  <si>
    <t>Proportion of households that are in this group (%)</t>
  </si>
  <si>
    <t>Aggregate fuel poverty gap (millions of £)</t>
  </si>
  <si>
    <t>Average fuel poverty gap (£)</t>
  </si>
  <si>
    <t>Median fuel poverty gap (£)</t>
  </si>
  <si>
    <t>In fuel poverty</t>
  </si>
  <si>
    <t>Not in fuel poverty</t>
  </si>
  <si>
    <t>Vulnerable households only [Note A]</t>
  </si>
  <si>
    <t>Note A: The definition of vulnerability was changed in 2021</t>
  </si>
  <si>
    <t>A household is now counted as vulnerable in these statistics if it contains at least one household member who is 65</t>
  </si>
  <si>
    <t>or older, younger than 5 or living with a long-term health condition affecting mobility, breathing, heart or mental health condition.</t>
  </si>
  <si>
    <r>
      <t>Table 2 - Median Incomes, fuel bills and FPEER [Note 3]</t>
    </r>
    <r>
      <rPr>
        <sz val="14"/>
        <rFont val="Arial"/>
        <family val="2"/>
      </rPr>
      <t xml:space="preserve"> of households in each quadrant of the Low Income Low Energy Efficiency </t>
    </r>
    <r>
      <rPr>
        <sz val="14"/>
        <color theme="1"/>
        <rFont val="Arial"/>
        <family val="2"/>
      </rPr>
      <t>Matrix, 2022</t>
    </r>
  </si>
  <si>
    <t>Quadrant of the Low Income Low Energy Efficiency Matrix</t>
  </si>
  <si>
    <t>Median after housing costs (AHC), equivalised income (£)</t>
  </si>
  <si>
    <t>Median equivalised fuel costs (£)</t>
  </si>
  <si>
    <t>Median FPEER rating</t>
  </si>
  <si>
    <t xml:space="preserve">Low Income Low Energy Efficiency </t>
  </si>
  <si>
    <t xml:space="preserve">Low Income High Energy Efficiency </t>
  </si>
  <si>
    <t xml:space="preserve">High Income Low Energy Efficiency </t>
  </si>
  <si>
    <t xml:space="preserve">High Income High Energy Efficiency </t>
  </si>
  <si>
    <r>
      <t>Table 3 - Fuel poverty by Fuel Poverty Energy Efficiency Rating FPEER [Notes 3 and 7]</t>
    </r>
    <r>
      <rPr>
        <sz val="14"/>
        <rFont val="Arial"/>
        <family val="2"/>
      </rPr>
      <t>, 2022</t>
    </r>
  </si>
  <si>
    <t>FPEER</t>
  </si>
  <si>
    <t>Proportion of not fuel poor households within group (%)</t>
  </si>
  <si>
    <t>Proportion of fuel poor households within group (%)</t>
  </si>
  <si>
    <t>Number of households (thousands) - Not fuel poor</t>
  </si>
  <si>
    <t>Number of households (thousands) - Fuel poor</t>
  </si>
  <si>
    <t>Total number of households (thousands)</t>
  </si>
  <si>
    <t>Proportion of total fuel poor households (%)</t>
  </si>
  <si>
    <t>A, B and C</t>
  </si>
  <si>
    <t>D</t>
  </si>
  <si>
    <t>E</t>
  </si>
  <si>
    <t>F and G</t>
  </si>
  <si>
    <t>Example of how to interpret the proportion presented in the fuel poverty tables</t>
  </si>
  <si>
    <t>Row 5: FPEER D</t>
  </si>
  <si>
    <t>74.4 per cent of all D households are not fuel poor (cell B5)</t>
  </si>
  <si>
    <t>25.6 per cent of all D households are fuel poor (cell C5)</t>
  </si>
  <si>
    <t>81.2 per cent of all fuel poor households are D (cell G5)</t>
  </si>
  <si>
    <t>Table 4 - Fuel poverty by SAP band (SAP12), 2022</t>
  </si>
  <si>
    <t>SAP12 band</t>
  </si>
  <si>
    <r>
      <t>Table 5 - Fuel poverty by rurality [Note A]</t>
    </r>
    <r>
      <rPr>
        <vertAlign val="superscript"/>
        <sz val="14"/>
        <rFont val="Arial"/>
        <family val="2"/>
      </rPr>
      <t xml:space="preserve"> </t>
    </r>
    <r>
      <rPr>
        <sz val="14"/>
        <rFont val="Arial"/>
        <family val="2"/>
      </rPr>
      <t>(FPEER split) [Notes 3 and 7], 2022</t>
    </r>
  </si>
  <si>
    <t>Urban</t>
  </si>
  <si>
    <t>Semi-rural</t>
  </si>
  <si>
    <t>Rural</t>
  </si>
  <si>
    <t>FPEER band</t>
  </si>
  <si>
    <t>All</t>
  </si>
  <si>
    <t>78.2^</t>
  </si>
  <si>
    <t>21.8^</t>
  </si>
  <si>
    <t>21^</t>
  </si>
  <si>
    <t>6^</t>
  </si>
  <si>
    <t>26^</t>
  </si>
  <si>
    <t>0.2^</t>
  </si>
  <si>
    <t>9^</t>
  </si>
  <si>
    <t>1641^</t>
  </si>
  <si>
    <t>Note A: ‘Urban’ – Urban; ‘Semi-rural’ – Towns and fringe; ‘Rural’ – Villages, hamlets and isolated dwellings; Rurality definitions from ONS:</t>
  </si>
  <si>
    <t>https://www.gov.uk/government/collections/rural-urban-classification</t>
  </si>
  <si>
    <t>Note 5: ^ Numbers based on a low sample count (between 10 and less than 30) have been marked with ^. Inferences should not be made on this figure.</t>
  </si>
  <si>
    <t>Applicable to cells C19, D19, E19, F19, G19, H19, I19, and J19.</t>
  </si>
  <si>
    <t>Table 6 - Fuel poverty by region, 2022</t>
  </si>
  <si>
    <t>North East</t>
  </si>
  <si>
    <t>North West</t>
  </si>
  <si>
    <t>Yorkshire and the Humber</t>
  </si>
  <si>
    <t>East Midlands</t>
  </si>
  <si>
    <t>West Midlands</t>
  </si>
  <si>
    <t>East</t>
  </si>
  <si>
    <t>London</t>
  </si>
  <si>
    <t>South East</t>
  </si>
  <si>
    <t>South West</t>
  </si>
  <si>
    <t>Table 7 - Fuel poverty by dwelling type, 2022</t>
  </si>
  <si>
    <t>Converted flat [Note A]</t>
  </si>
  <si>
    <t>Detached</t>
  </si>
  <si>
    <t>End terrace</t>
  </si>
  <si>
    <t>Mid terrace</t>
  </si>
  <si>
    <t>Purpose-built flat</t>
  </si>
  <si>
    <t>Semi-detached</t>
  </si>
  <si>
    <t>Note A: Note that this category (Converted flat) includes dwellings classified as converted flats or non-residential plus flat.</t>
  </si>
  <si>
    <t>Table 8 - Fuel poverty by age of dwelling, 2022</t>
  </si>
  <si>
    <t>Dwelling age</t>
  </si>
  <si>
    <t>Pre 1919</t>
  </si>
  <si>
    <t>1919 to 1944</t>
  </si>
  <si>
    <t>1945 to 1964</t>
  </si>
  <si>
    <t>1965 to 1980</t>
  </si>
  <si>
    <t>1981 to 1990</t>
  </si>
  <si>
    <t>1991 to 2002</t>
  </si>
  <si>
    <t>Post 2002</t>
  </si>
  <si>
    <t>0.5^</t>
  </si>
  <si>
    <t>16^</t>
  </si>
  <si>
    <t>3^</t>
  </si>
  <si>
    <t>178^</t>
  </si>
  <si>
    <t>Applicable to cells C10, E10, G10, H10, and I10.</t>
  </si>
  <si>
    <t>Table 9 - Fuel poverty by floor area, 2022</t>
  </si>
  <si>
    <t>Less than 50 sqm</t>
  </si>
  <si>
    <t>50 to 69 sqm</t>
  </si>
  <si>
    <t>70 to 89 sqm</t>
  </si>
  <si>
    <t>90 to 109 sqm</t>
  </si>
  <si>
    <t>110 sqm or more</t>
  </si>
  <si>
    <r>
      <t>Table 10 - Fuel poverty by gas grid connection</t>
    </r>
    <r>
      <rPr>
        <vertAlign val="superscript"/>
        <sz val="14"/>
        <rFont val="Arial"/>
        <family val="2"/>
      </rPr>
      <t xml:space="preserve"> </t>
    </r>
    <r>
      <rPr>
        <sz val="14"/>
        <rFont val="Arial"/>
        <family val="2"/>
      </rPr>
      <t>(FPEER split) [Notes 3 and 7], 2022</t>
    </r>
  </si>
  <si>
    <t>Gas grid connection [Note A]</t>
  </si>
  <si>
    <t>Yes</t>
  </si>
  <si>
    <t>No</t>
  </si>
  <si>
    <r>
      <t>57.3</t>
    </r>
    <r>
      <rPr>
        <strike/>
        <sz val="10"/>
        <color theme="1"/>
        <rFont val="Arial"/>
        <family val="2"/>
      </rPr>
      <t>^</t>
    </r>
  </si>
  <si>
    <t>42.7^</t>
  </si>
  <si>
    <t>60^</t>
  </si>
  <si>
    <t>45^</t>
  </si>
  <si>
    <t>105^</t>
  </si>
  <si>
    <t>1.4^</t>
  </si>
  <si>
    <t>58^</t>
  </si>
  <si>
    <t>1282^</t>
  </si>
  <si>
    <t>Note A: Gas grid connection is based on whether there is a mains gas meter in or around the property.</t>
  </si>
  <si>
    <t>Applicable to cells C13, D13, E13, F13, G13, H13, I13, and J13.</t>
  </si>
  <si>
    <r>
      <t>Table 11 - Fuel poverty by central heating (FPEER split) [Notes 3 and 7]</t>
    </r>
    <r>
      <rPr>
        <sz val="14"/>
        <rFont val="Arial"/>
        <family val="2"/>
      </rPr>
      <t>, 2022</t>
    </r>
  </si>
  <si>
    <t>Storage heating</t>
  </si>
  <si>
    <t>Other</t>
  </si>
  <si>
    <t>38.1^</t>
  </si>
  <si>
    <t>19^</t>
  </si>
  <si>
    <t>0.6^</t>
  </si>
  <si>
    <t>797^</t>
  </si>
  <si>
    <t>Applicable to cells D19, F19, H19, I19, and J19.</t>
  </si>
  <si>
    <r>
      <t>Table 12 - Fuel poverty by main fuel type (FPEER split) [Notes 3 and 7]</t>
    </r>
    <r>
      <rPr>
        <sz val="14"/>
        <rFont val="Arial"/>
        <family val="2"/>
      </rPr>
      <t>, 2022</t>
    </r>
  </si>
  <si>
    <t>Gas</t>
  </si>
  <si>
    <t>Electricity</t>
  </si>
  <si>
    <t>40.4^</t>
  </si>
  <si>
    <t>22^</t>
  </si>
  <si>
    <t>Key</t>
  </si>
  <si>
    <t>Gas (mains)</t>
  </si>
  <si>
    <t>All electricity types (including electric heat pumps)</t>
  </si>
  <si>
    <t xml:space="preserve">Other </t>
  </si>
  <si>
    <t>Heating oil</t>
  </si>
  <si>
    <t>Anthracite nuts, house coal, smokeless fuel, wood</t>
  </si>
  <si>
    <t>Propane, bulk LPG, community heating from boilers/CHP/waste heat</t>
  </si>
  <si>
    <t>Applicable to cells C14, and E14.</t>
  </si>
  <si>
    <t>Table 13 - Fuel poverty by central heating and main fuel type, 2022</t>
  </si>
  <si>
    <t>Central heating/storage heaters</t>
  </si>
  <si>
    <t>Oil</t>
  </si>
  <si>
    <t>Other [Note A]</t>
  </si>
  <si>
    <t>Other heating system</t>
  </si>
  <si>
    <t>Other [Note B]</t>
  </si>
  <si>
    <t>Solid</t>
  </si>
  <si>
    <t>Propane, bulk LPG, community heating from boilers/CHP/waste heat and solid fuels: anthracite nuts, house coal, smokeless fuel and wood.</t>
  </si>
  <si>
    <t>Gas (mains), anthracite nuts, house coal, smokeless fuel, wood, propane, Oil</t>
  </si>
  <si>
    <t>Table 14 - Fuel poverty by boiler type, 2022</t>
  </si>
  <si>
    <t>Boiler Type</t>
  </si>
  <si>
    <t>Standard boiler (floor or wall)</t>
  </si>
  <si>
    <t>Back boiler (to fire or stove)</t>
  </si>
  <si>
    <t>Combination boiler</t>
  </si>
  <si>
    <t>Condensing boiler</t>
  </si>
  <si>
    <t>Condensing-combination boiler</t>
  </si>
  <si>
    <t>No boiler</t>
  </si>
  <si>
    <r>
      <t>Table 15 - Fuel poverty by wall insulation type [Note 4]</t>
    </r>
    <r>
      <rPr>
        <sz val="14"/>
        <rFont val="Arial"/>
        <family val="2"/>
      </rPr>
      <t xml:space="preserve"> (FPEER split) [Notes 3 and 7], 2022</t>
    </r>
  </si>
  <si>
    <t>Cavity uninsulated</t>
  </si>
  <si>
    <t>Cavity with insulation</t>
  </si>
  <si>
    <t>Solid uninsulated</t>
  </si>
  <si>
    <t>Solid with insulation</t>
  </si>
  <si>
    <t>Solid or Other [Note B]</t>
  </si>
  <si>
    <t xml:space="preserve">Note A: The ‘Other’ category includes dwellings built with stone, pre-fab, timber and other methods.  </t>
  </si>
  <si>
    <t xml:space="preserve">Note B: 'Solid or Other' contains solid with insulation, solid uninsulated and other. These categories have been merged in this FPEER table due to small sample counts at </t>
  </si>
  <si>
    <t>this level.</t>
  </si>
  <si>
    <r>
      <t>Table 16 - Fuel poverty by wall type and gas grid connection</t>
    </r>
    <r>
      <rPr>
        <sz val="14"/>
        <rFont val="Arial"/>
        <family val="2"/>
      </rPr>
      <t>, 2022</t>
    </r>
  </si>
  <si>
    <t>Wall type</t>
  </si>
  <si>
    <t>Cavity wall predominant</t>
  </si>
  <si>
    <t>Other wall type predominant</t>
  </si>
  <si>
    <t>Note  A: Gas grid connection is based on whether there is a mains gas meter in or around the property.</t>
  </si>
  <si>
    <t>Table 17 - Fuel poverty by loft insulation, 2022</t>
  </si>
  <si>
    <t>Loft Insulation</t>
  </si>
  <si>
    <t>Not Applicable</t>
  </si>
  <si>
    <t>125mm or More</t>
  </si>
  <si>
    <t xml:space="preserve">Under 125mm </t>
  </si>
  <si>
    <r>
      <t>Table 18 - Fuel poverty by renewable heat technology</t>
    </r>
    <r>
      <rPr>
        <vertAlign val="superscript"/>
        <sz val="14"/>
        <rFont val="Arial"/>
        <family val="2"/>
      </rPr>
      <t xml:space="preserve"> </t>
    </r>
    <r>
      <rPr>
        <sz val="14"/>
        <rFont val="Arial"/>
        <family val="2"/>
      </rPr>
      <t>(FPEER split) [Notes 3 and 7], 2022</t>
    </r>
  </si>
  <si>
    <t xml:space="preserve">This sheet contains two tables vertically on top of each other, with one blank row between them. </t>
  </si>
  <si>
    <t>Renewable heat technology</t>
  </si>
  <si>
    <t>E, F and G</t>
  </si>
  <si>
    <t>20.9^</t>
  </si>
  <si>
    <t>25^</t>
  </si>
  <si>
    <t>0.8^</t>
  </si>
  <si>
    <t>27^</t>
  </si>
  <si>
    <t>1076^</t>
  </si>
  <si>
    <t>Applicable to cells D12, F12, H12, I12, and J12.</t>
  </si>
  <si>
    <r>
      <t>Table 19 - Fuel poverty by tenure (FPEER split) [Notes 3 and 7]</t>
    </r>
    <r>
      <rPr>
        <sz val="14"/>
        <rFont val="Arial"/>
        <family val="2"/>
      </rPr>
      <t>, 2022</t>
    </r>
  </si>
  <si>
    <t>This sheet contains three tables vertically on top of each other, with one blank row between them.</t>
  </si>
  <si>
    <t>Owner occupied</t>
  </si>
  <si>
    <t>Private rented</t>
  </si>
  <si>
    <t>Social housing</t>
  </si>
  <si>
    <t>26.1^</t>
  </si>
  <si>
    <t>73.9^</t>
  </si>
  <si>
    <t>*</t>
  </si>
  <si>
    <t>466^</t>
  </si>
  <si>
    <t>Owner occupied: Own with mortgage</t>
  </si>
  <si>
    <t>Owner occupied: Own outright</t>
  </si>
  <si>
    <t>E/F/G</t>
  </si>
  <si>
    <t>Local authority</t>
  </si>
  <si>
    <t>34.8^</t>
  </si>
  <si>
    <t>65.2^</t>
  </si>
  <si>
    <t>15^</t>
  </si>
  <si>
    <t>29^</t>
  </si>
  <si>
    <t>44^</t>
  </si>
  <si>
    <t>0.9^</t>
  </si>
  <si>
    <t>17^</t>
  </si>
  <si>
    <t>603^</t>
  </si>
  <si>
    <t>Housing association [Note A]</t>
  </si>
  <si>
    <t>Note A: Registered Social Landlords</t>
  </si>
  <si>
    <t>Applicable to cells C24, D24, G24, H24, J24, C44, D44, E44, F44, G44, H44, I44, and J44.</t>
  </si>
  <si>
    <t>Note 6: * Numbers based on very low sample count (less than 10) have been hidden with *.</t>
  </si>
  <si>
    <t>Applicable to cells E24, F24, and I24.</t>
  </si>
  <si>
    <t>Table 20 - Fuel poverty by housing sector (private or social), 2022</t>
  </si>
  <si>
    <t>Housing Sector</t>
  </si>
  <si>
    <t>Private sector</t>
  </si>
  <si>
    <t>Social sector</t>
  </si>
  <si>
    <r>
      <t>Table 21 - Fuel poverty by household composition (FPEER split) [Notes 3 and 7]</t>
    </r>
    <r>
      <rPr>
        <sz val="14"/>
        <rFont val="Arial"/>
        <family val="2"/>
      </rPr>
      <t>, 2022</t>
    </r>
  </si>
  <si>
    <t>Household Composition [Note A]</t>
  </si>
  <si>
    <t>Couple with dependent child(ren)</t>
  </si>
  <si>
    <t>Couple, no dependent child(ren) aged 60 or over</t>
  </si>
  <si>
    <t>Couple, no dependent child(ren) under 60</t>
  </si>
  <si>
    <t>Lone parent with dependent child(ren)</t>
  </si>
  <si>
    <t>One person aged 60 or over</t>
  </si>
  <si>
    <t>One person under 60</t>
  </si>
  <si>
    <t>Other multi-person households [Note B]</t>
  </si>
  <si>
    <t>Household with dependent child(ren)</t>
  </si>
  <si>
    <t>Household with one or more persons aged 60 or over [Note C]</t>
  </si>
  <si>
    <t>Household with no dependent children and no persons aged 60 or over</t>
  </si>
  <si>
    <t>Note A: These classifications are based on the marital/cohabitation status and age of the household reference person (HRP)</t>
  </si>
  <si>
    <t>Note B: Other multi-person households include households that are not couples or lone parents which have dependent children, and multi-person households that contain one or more persons aged</t>
  </si>
  <si>
    <t xml:space="preserve"> 60 or over</t>
  </si>
  <si>
    <t>Note C: Note these categories are not mutually exclusive meaning that some households appear in both categories</t>
  </si>
  <si>
    <t>Table 22 - Fuel poverty by age of youngest person in household, 2022</t>
  </si>
  <si>
    <t>Age band of youngest person in household</t>
  </si>
  <si>
    <t>0 - 4</t>
  </si>
  <si>
    <t>5 - 10</t>
  </si>
  <si>
    <t>11 - 15</t>
  </si>
  <si>
    <t>16 - 24</t>
  </si>
  <si>
    <t>25 - 59</t>
  </si>
  <si>
    <t>60 - 74</t>
  </si>
  <si>
    <t>75 or more</t>
  </si>
  <si>
    <t>Table 23 - Fuel poverty by age of oldest person in household, 2022</t>
  </si>
  <si>
    <t>Age band of oldest person in household</t>
  </si>
  <si>
    <t>25 - 34</t>
  </si>
  <si>
    <t>35 - 49</t>
  </si>
  <si>
    <t>50 - 59</t>
  </si>
  <si>
    <t>Table 24 - Fuel poverty by number of people in household, 2022</t>
  </si>
  <si>
    <t>Number of people in household</t>
  </si>
  <si>
    <t>5 or more</t>
  </si>
  <si>
    <t>Table 25 - Fuel poverty by ethnicity of household reference person (HRP), 2022</t>
  </si>
  <si>
    <t>Ethnic minority</t>
  </si>
  <si>
    <t>White</t>
  </si>
  <si>
    <r>
      <t>Table 26 - Fuel poverty by long term illness or disability</t>
    </r>
    <r>
      <rPr>
        <sz val="14"/>
        <rFont val="Arial"/>
        <family val="2"/>
      </rPr>
      <t>, 2022</t>
    </r>
  </si>
  <si>
    <t>Long term illness or disability [Note A]</t>
  </si>
  <si>
    <t>No [Note B]</t>
  </si>
  <si>
    <t xml:space="preserve">Note A: A household that contains someone with a long-term illness/disability that states their condition reduces their ability to carry out day-to-day activities. </t>
  </si>
  <si>
    <t>Examples of long-term illnesses/disabilities include, but are not limited to, conditions which affect vision, hearing, mobility and/or mental health.</t>
  </si>
  <si>
    <t>Note B: Households who did not give an answer when asked if their household contained someone with a long term illness/disability are included in the "No" category</t>
  </si>
  <si>
    <t>Table 27 - Fuel poverty by under-occupancy, 2022</t>
  </si>
  <si>
    <t>Not under-occupying</t>
  </si>
  <si>
    <t>Under-occupying</t>
  </si>
  <si>
    <r>
      <t>Table 28 - Fuel poverty by vulnerability</t>
    </r>
    <r>
      <rPr>
        <sz val="14"/>
        <rFont val="Arial"/>
        <family val="2"/>
      </rPr>
      <t>, 2022</t>
    </r>
  </si>
  <si>
    <t>Vulnerability [Note A]</t>
  </si>
  <si>
    <t>Not Vulnerable</t>
  </si>
  <si>
    <t>Vulnerable</t>
  </si>
  <si>
    <t>Note A: As set out in the Government response to the consultation, the definition of vulnerability was changed in the 2021 fuel poverty strategy. A household is</t>
  </si>
  <si>
    <t>now counted as vulnerable in these statistics if it contains at least one household member who is 65 or older, younger than 5 or living with a long-term health</t>
  </si>
  <si>
    <t>condition affecting mobility, breathing, heart or mental health condition.</t>
  </si>
  <si>
    <r>
      <t>Table 29 - Fuel poverty by tenure and whether the household contains someone classed as vulnerable</t>
    </r>
    <r>
      <rPr>
        <sz val="14"/>
        <rFont val="Arial"/>
        <family val="2"/>
      </rPr>
      <t>, 2022</t>
    </r>
  </si>
  <si>
    <t>Private</t>
  </si>
  <si>
    <t>Social</t>
  </si>
  <si>
    <t>Note A: As set out in the Government response to the consultation, the definition of vulnerability was changed in the 2021 fuel poverty strategy. A household is now counted as</t>
  </si>
  <si>
    <t>vulnerable in these statistics if it contains at least one household member who is 65 or older, younger than 5 or living with a long-term health condition affecting mobility, breathing,</t>
  </si>
  <si>
    <t>heart or mental health condition.</t>
  </si>
  <si>
    <t>Table 30 - Fuel poverty by employment status of household reference person (HRP), 2022</t>
  </si>
  <si>
    <t>Full-time work</t>
  </si>
  <si>
    <t>Part-time work</t>
  </si>
  <si>
    <t>Retired</t>
  </si>
  <si>
    <t>Unemployed</t>
  </si>
  <si>
    <t>Full-time education</t>
  </si>
  <si>
    <t>Other inactive</t>
  </si>
  <si>
    <r>
      <t>Table 31 - Fuel poverty by income decile group (FPEER split) [Notes 3 and 7]</t>
    </r>
    <r>
      <rPr>
        <sz val="14"/>
        <rFont val="Arial"/>
        <family val="2"/>
      </rPr>
      <t>, 2022</t>
    </r>
  </si>
  <si>
    <t>After Housing Costs (AHC) equivalised income decile group</t>
  </si>
  <si>
    <t>1st decile - lowest income</t>
  </si>
  <si>
    <t>2nd decile</t>
  </si>
  <si>
    <t>3rd and 4th deciles</t>
  </si>
  <si>
    <t>5th-10th deciles - highest incomes</t>
  </si>
  <si>
    <t>1st and 2nd deciles - lowest incomes</t>
  </si>
  <si>
    <t>24.8^</t>
  </si>
  <si>
    <t>28^</t>
  </si>
  <si>
    <t>Applicable to cells C20 and E20.</t>
  </si>
  <si>
    <t>Applicable to cells C7, E7, G7, H7, I7, D25, F25, H25, I25, J25, D26, F26, H26, I26, J26, I27, and J27.</t>
  </si>
  <si>
    <t>Table 32 - Fuel poverty by gas payment method, 2022</t>
  </si>
  <si>
    <t>Method of payment - gas</t>
  </si>
  <si>
    <t>Direct debit</t>
  </si>
  <si>
    <t>Standard credit</t>
  </si>
  <si>
    <t>Prepayment</t>
  </si>
  <si>
    <t>n/a = No gas</t>
  </si>
  <si>
    <t>Table 33 - Fuel poverty by electricity payment method, 2022</t>
  </si>
  <si>
    <t>Method of payment - electricity</t>
  </si>
  <si>
    <r>
      <t>Table 34a - Fuel poverty by in receipt of benefits (All declared and assumed benefits - excluding disability benefits)</t>
    </r>
    <r>
      <rPr>
        <sz val="14"/>
        <rFont val="Arial"/>
        <family val="2"/>
      </rPr>
      <t>, 2022</t>
    </r>
  </si>
  <si>
    <t>In receipt of benefits - excluding disability benefits</t>
  </si>
  <si>
    <t>In receipt of benefits - including disability benefits</t>
  </si>
  <si>
    <t xml:space="preserve">Note A: Includes households that report receipt of means tested benefits/tax credits, Attendance Allowance, DLA or PIP. Please note that national household surveys </t>
  </si>
  <si>
    <t xml:space="preserve">systematically under-report receipt of benefits. Some reasons for this are explored in the DWP working paper “State Benefits on the Family Resources Survey (WP115)” </t>
  </si>
  <si>
    <t>https://www.gov.uk/government/publications/state-benefits-on-the-family-resources-survey-wp115.</t>
  </si>
  <si>
    <t>Table 35 - Fuel poverty by ECO 4 Help to Heat Group eligibility (HTHG) [Note A], 2022</t>
  </si>
  <si>
    <t>ECO 4 eligibility</t>
  </si>
  <si>
    <t>Note A: The 'help to heat' group and therefore eligibility is defined for ECO4 requires households to be in receipt of eligible benefits and be living in a home with EPC rating D-G.</t>
  </si>
  <si>
    <t>https://www.ofgem.co.uk/environmental-and-social-schemes/energy-company-obligation-eco</t>
  </si>
  <si>
    <t>Please note that this table reports eligibility and does not report the number of households that received a measure under ECO4. </t>
  </si>
  <si>
    <t>Annual fuel poverty statistics report: 2024 (2023 data)</t>
  </si>
  <si>
    <r>
      <t>Table 34b - Fuel poverty by in receipt of benefits (All declared and assumed benefits - including disability benefits) [Notes A and B]</t>
    </r>
    <r>
      <rPr>
        <sz val="14"/>
        <rFont val="Arial"/>
        <family val="2"/>
      </rPr>
      <t>, 2022</t>
    </r>
  </si>
  <si>
    <t>Note B: Table 34b was updated on 7th of August 2026, to correct a calculation error on benefit receipt.</t>
  </si>
  <si>
    <t>This workbook was updated on 7th of August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164" formatCode="_-* #,##0.00_-;\-* #,##0.00_-;_-* &quot;-&quot;??_-;_-@_-"/>
    <numFmt numFmtId="165" formatCode="_-* #,##0_-;\-* #,##0_-;_-* &quot;-&quot;??_-;_-@_-"/>
    <numFmt numFmtId="166" formatCode="_-* #,##0.0_-;\-* #,##0.0_-;_-* &quot;-&quot;??_-;_-@_-"/>
    <numFmt numFmtId="167" formatCode="0.0000"/>
    <numFmt numFmtId="168" formatCode="#,###.0\^\ ;\-#,##0.0\ ;&quot;-&quot;"/>
    <numFmt numFmtId="169" formatCode="0.0%"/>
    <numFmt numFmtId="170" formatCode="0.0"/>
  </numFmts>
  <fonts count="50" x14ac:knownFonts="1">
    <font>
      <sz val="11"/>
      <color theme="1"/>
      <name val="Calibri"/>
      <family val="2"/>
      <scheme val="minor"/>
    </font>
    <font>
      <sz val="12"/>
      <color theme="1"/>
      <name val="Arial"/>
      <family val="2"/>
    </font>
    <font>
      <sz val="18"/>
      <color theme="1"/>
      <name val="Arial"/>
      <family val="2"/>
    </font>
    <font>
      <sz val="18"/>
      <color rgb="FFFF0000"/>
      <name val="Arial"/>
      <family val="2"/>
    </font>
    <font>
      <sz val="11"/>
      <color theme="1"/>
      <name val="Calibri"/>
      <family val="2"/>
    </font>
    <font>
      <b/>
      <sz val="11"/>
      <color theme="1"/>
      <name val="Arial"/>
      <family val="2"/>
    </font>
    <font>
      <sz val="10"/>
      <color theme="1"/>
      <name val="Arial"/>
      <family val="2"/>
    </font>
    <font>
      <u/>
      <sz val="10"/>
      <color theme="1"/>
      <name val="Arial"/>
      <family val="2"/>
    </font>
    <font>
      <sz val="22"/>
      <color theme="1"/>
      <name val="Arial"/>
      <family val="2"/>
    </font>
    <font>
      <sz val="10"/>
      <color rgb="FF0096CD"/>
      <name val="Arial"/>
      <family val="2"/>
    </font>
    <font>
      <sz val="16"/>
      <color theme="4" tint="-0.249977111117893"/>
      <name val="Arial"/>
      <family val="2"/>
    </font>
    <font>
      <b/>
      <sz val="12"/>
      <color theme="1"/>
      <name val="Arial"/>
      <family val="2"/>
    </font>
    <font>
      <b/>
      <sz val="14"/>
      <color theme="3"/>
      <name val="Arial"/>
      <family val="2"/>
    </font>
    <font>
      <u/>
      <sz val="12"/>
      <color theme="3"/>
      <name val="Arial"/>
      <family val="2"/>
    </font>
    <font>
      <sz val="16"/>
      <color theme="1"/>
      <name val="Arial"/>
      <family val="2"/>
    </font>
    <font>
      <sz val="20"/>
      <color rgb="FF000000"/>
      <name val="Arial"/>
      <family val="2"/>
    </font>
    <font>
      <sz val="16"/>
      <color rgb="FF000000"/>
      <name val="Arial"/>
      <family val="2"/>
    </font>
    <font>
      <sz val="12"/>
      <color rgb="FF0096CD"/>
      <name val="Arial"/>
      <family val="2"/>
    </font>
    <font>
      <sz val="11"/>
      <color theme="1"/>
      <name val="Arial"/>
      <family val="2"/>
    </font>
    <font>
      <sz val="11"/>
      <color rgb="FFFF0000"/>
      <name val="Arial"/>
      <family val="2"/>
    </font>
    <font>
      <u/>
      <sz val="11"/>
      <color theme="10"/>
      <name val="Arial"/>
      <family val="2"/>
    </font>
    <font>
      <u/>
      <sz val="9"/>
      <color theme="10"/>
      <name val="Arial"/>
      <family val="2"/>
    </font>
    <font>
      <sz val="11"/>
      <color rgb="FF000000"/>
      <name val="Calibri"/>
      <family val="2"/>
      <scheme val="minor"/>
    </font>
    <font>
      <sz val="9"/>
      <color theme="1"/>
      <name val="Arial"/>
      <family val="2"/>
    </font>
    <font>
      <i/>
      <sz val="10"/>
      <color theme="1"/>
      <name val="Arial"/>
      <family val="2"/>
    </font>
    <font>
      <b/>
      <sz val="11"/>
      <color theme="1"/>
      <name val="Calibri"/>
      <family val="2"/>
      <scheme val="minor"/>
    </font>
    <font>
      <b/>
      <sz val="11"/>
      <color rgb="FF000000"/>
      <name val="Calibri"/>
      <family val="2"/>
      <scheme val="minor"/>
    </font>
    <font>
      <b/>
      <sz val="10"/>
      <color theme="1"/>
      <name val="Arial"/>
      <family val="2"/>
    </font>
    <font>
      <sz val="14"/>
      <color rgb="FFFF0000"/>
      <name val="Arial"/>
      <family val="2"/>
    </font>
    <font>
      <sz val="14"/>
      <color theme="1"/>
      <name val="Arial"/>
      <family val="2"/>
    </font>
    <font>
      <b/>
      <sz val="9"/>
      <color theme="1"/>
      <name val="Arial"/>
      <family val="2"/>
    </font>
    <font>
      <i/>
      <sz val="9"/>
      <color theme="1"/>
      <name val="Arial"/>
      <family val="2"/>
    </font>
    <font>
      <u/>
      <sz val="10"/>
      <color theme="10"/>
      <name val="Arial"/>
      <family val="2"/>
    </font>
    <font>
      <sz val="10"/>
      <color theme="1"/>
      <name val="Calibri"/>
      <family val="2"/>
      <scheme val="minor"/>
    </font>
    <font>
      <b/>
      <u/>
      <sz val="9"/>
      <color theme="1"/>
      <name val="Arial"/>
      <family val="2"/>
    </font>
    <font>
      <sz val="11"/>
      <color theme="1"/>
      <name val="Calibri"/>
      <family val="2"/>
      <scheme val="minor"/>
    </font>
    <font>
      <sz val="10"/>
      <color rgb="FFFF0000"/>
      <name val="Arial"/>
      <family val="2"/>
    </font>
    <font>
      <sz val="9"/>
      <color theme="1"/>
      <name val="Calibri"/>
      <family val="2"/>
      <scheme val="minor"/>
    </font>
    <font>
      <i/>
      <sz val="11"/>
      <color theme="1"/>
      <name val="Calibri"/>
      <family val="2"/>
      <scheme val="minor"/>
    </font>
    <font>
      <sz val="14"/>
      <name val="Arial"/>
      <family val="2"/>
    </font>
    <font>
      <vertAlign val="superscript"/>
      <sz val="14"/>
      <name val="Arial"/>
      <family val="2"/>
    </font>
    <font>
      <strike/>
      <sz val="10"/>
      <color theme="1"/>
      <name val="Arial"/>
      <family val="2"/>
    </font>
    <font>
      <sz val="11"/>
      <name val="Calibri"/>
      <family val="2"/>
      <scheme val="minor"/>
    </font>
    <font>
      <sz val="12"/>
      <name val="Arial"/>
      <family val="2"/>
    </font>
    <font>
      <sz val="11"/>
      <name val="Arial"/>
      <family val="2"/>
    </font>
    <font>
      <sz val="10"/>
      <name val="Arial"/>
      <family val="2"/>
    </font>
    <font>
      <b/>
      <sz val="11"/>
      <name val="Calibri"/>
      <family val="2"/>
      <scheme val="minor"/>
    </font>
    <font>
      <b/>
      <sz val="10"/>
      <name val="Arial"/>
      <family val="2"/>
    </font>
    <font>
      <i/>
      <sz val="10"/>
      <name val="Arial"/>
      <family val="2"/>
    </font>
    <font>
      <u/>
      <sz val="11"/>
      <color theme="10"/>
      <name val="Calibri"/>
      <family val="2"/>
      <scheme val="minor"/>
    </font>
  </fonts>
  <fills count="4">
    <fill>
      <patternFill patternType="none"/>
    </fill>
    <fill>
      <patternFill patternType="gray125"/>
    </fill>
    <fill>
      <patternFill patternType="solid">
        <fgColor theme="0"/>
        <bgColor indexed="64"/>
      </patternFill>
    </fill>
    <fill>
      <patternFill patternType="solid">
        <fgColor rgb="FFFFFFFF"/>
        <bgColor rgb="FFFFFFFF"/>
      </patternFill>
    </fill>
  </fills>
  <borders count="23">
    <border>
      <left/>
      <right/>
      <top/>
      <bottom/>
      <diagonal/>
    </border>
    <border>
      <left/>
      <right/>
      <top style="thin">
        <color indexed="64"/>
      </top>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bottom style="medium">
        <color indexed="64"/>
      </bottom>
      <diagonal/>
    </border>
    <border>
      <left/>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top/>
      <bottom/>
      <diagonal/>
    </border>
    <border>
      <left style="thin">
        <color indexed="64"/>
      </left>
      <right/>
      <top style="thin">
        <color indexed="64"/>
      </top>
      <bottom style="medium">
        <color indexed="64"/>
      </bottom>
      <diagonal/>
    </border>
    <border>
      <left/>
      <right style="thin">
        <color indexed="64"/>
      </right>
      <top/>
      <bottom/>
      <diagonal/>
    </border>
    <border>
      <left/>
      <right style="thin">
        <color indexed="64"/>
      </right>
      <top style="thin">
        <color indexed="64"/>
      </top>
      <bottom style="medium">
        <color indexed="64"/>
      </bottom>
      <diagonal/>
    </border>
    <border>
      <left/>
      <right style="thin">
        <color indexed="64"/>
      </right>
      <top/>
      <bottom style="thin">
        <color indexed="64"/>
      </bottom>
      <diagonal/>
    </border>
    <border>
      <left/>
      <right/>
      <top style="medium">
        <color indexed="64"/>
      </top>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top/>
      <bottom style="medium">
        <color indexed="64"/>
      </bottom>
      <diagonal/>
    </border>
  </borders>
  <cellStyleXfs count="2">
    <xf numFmtId="0" fontId="0" fillId="0" borderId="0"/>
    <xf numFmtId="0" fontId="49" fillId="0" borderId="0" applyNumberFormat="0" applyFill="0" applyBorder="0" applyAlignment="0" applyProtection="0"/>
  </cellStyleXfs>
  <cellXfs count="309">
    <xf numFmtId="0" fontId="0" fillId="0" borderId="0" xfId="0"/>
    <xf numFmtId="0" fontId="1" fillId="2" borderId="0" xfId="0" applyFont="1" applyFill="1"/>
    <xf numFmtId="0" fontId="2" fillId="2" borderId="0" xfId="0" applyFont="1" applyFill="1"/>
    <xf numFmtId="0" fontId="3" fillId="2" borderId="0" xfId="0" applyFont="1" applyFill="1"/>
    <xf numFmtId="0" fontId="4" fillId="2" borderId="0" xfId="0" applyFont="1" applyFill="1"/>
    <xf numFmtId="0" fontId="5" fillId="2" borderId="0" xfId="0" applyFont="1" applyFill="1"/>
    <xf numFmtId="0" fontId="1" fillId="2" borderId="0" xfId="0" applyFont="1" applyFill="1" applyAlignment="1">
      <alignment horizontal="left" indent="1"/>
    </xf>
    <xf numFmtId="0" fontId="5" fillId="2" borderId="0" xfId="0" applyFont="1" applyFill="1" applyAlignment="1">
      <alignment horizontal="left"/>
    </xf>
    <xf numFmtId="0" fontId="6" fillId="2" borderId="0" xfId="0" applyFont="1" applyFill="1"/>
    <xf numFmtId="0" fontId="7" fillId="2" borderId="0" xfId="0" applyFont="1" applyFill="1"/>
    <xf numFmtId="0" fontId="8" fillId="2" borderId="0" xfId="0" applyFont="1" applyFill="1" applyAlignment="1">
      <alignment horizontal="center"/>
    </xf>
    <xf numFmtId="0" fontId="2" fillId="2" borderId="0" xfId="0" applyFont="1" applyFill="1" applyAlignment="1">
      <alignment horizontal="center"/>
    </xf>
    <xf numFmtId="0" fontId="9" fillId="2" borderId="0" xfId="0" applyFont="1" applyFill="1"/>
    <xf numFmtId="0" fontId="10" fillId="2" borderId="0" xfId="0" applyFont="1" applyFill="1"/>
    <xf numFmtId="0" fontId="11" fillId="2" borderId="0" xfId="0" applyFont="1" applyFill="1"/>
    <xf numFmtId="0" fontId="12" fillId="2" borderId="0" xfId="0" applyFont="1" applyFill="1"/>
    <xf numFmtId="0" fontId="13" fillId="2" borderId="0" xfId="0" applyFont="1" applyFill="1"/>
    <xf numFmtId="0" fontId="14" fillId="2" borderId="0" xfId="0" applyFont="1" applyFill="1"/>
    <xf numFmtId="0" fontId="15" fillId="2" borderId="0" xfId="0" applyFont="1" applyFill="1" applyAlignment="1">
      <alignment horizontal="left"/>
    </xf>
    <xf numFmtId="0" fontId="16" fillId="2" borderId="0" xfId="0" applyFont="1" applyFill="1"/>
    <xf numFmtId="0" fontId="17" fillId="2" borderId="0" xfId="0" applyFont="1" applyFill="1"/>
    <xf numFmtId="0" fontId="18" fillId="2" borderId="0" xfId="0" applyFont="1" applyFill="1"/>
    <xf numFmtId="0" fontId="1" fillId="0" borderId="0" xfId="0" applyFont="1"/>
    <xf numFmtId="0" fontId="18" fillId="0" borderId="0" xfId="0" applyFont="1" applyAlignment="1">
      <alignment wrapText="1"/>
    </xf>
    <xf numFmtId="0" fontId="19" fillId="0" borderId="0" xfId="0" applyFont="1" applyAlignment="1">
      <alignment wrapText="1"/>
    </xf>
    <xf numFmtId="0" fontId="20" fillId="0" borderId="0" xfId="0" applyFont="1" applyAlignment="1">
      <alignment horizontal="left" wrapText="1" indent="1"/>
    </xf>
    <xf numFmtId="0" fontId="21" fillId="2" borderId="0" xfId="0" applyFont="1" applyFill="1"/>
    <xf numFmtId="0" fontId="22" fillId="0" borderId="0" xfId="0" applyFont="1"/>
    <xf numFmtId="0" fontId="22" fillId="0" borderId="0" xfId="0" applyFont="1" applyAlignment="1">
      <alignment horizontal="left" indent="1"/>
    </xf>
    <xf numFmtId="0" fontId="22" fillId="0" borderId="0" xfId="0" applyFont="1" applyAlignment="1">
      <alignment horizontal="left" wrapText="1" indent="1"/>
    </xf>
    <xf numFmtId="0" fontId="18" fillId="0" borderId="0" xfId="0" applyFont="1"/>
    <xf numFmtId="0" fontId="14" fillId="0" borderId="0" xfId="0" applyFont="1"/>
    <xf numFmtId="0" fontId="18" fillId="0" borderId="0" xfId="0" applyFont="1" applyAlignment="1">
      <alignment horizontal="left" vertical="top"/>
    </xf>
    <xf numFmtId="0" fontId="18" fillId="3" borderId="0" xfId="0" applyFont="1" applyFill="1"/>
    <xf numFmtId="0" fontId="22" fillId="2" borderId="0" xfId="0" applyFont="1" applyFill="1"/>
    <xf numFmtId="0" fontId="23" fillId="2" borderId="0" xfId="0" applyFont="1" applyFill="1" applyAlignment="1">
      <alignment vertical="top"/>
    </xf>
    <xf numFmtId="0" fontId="18" fillId="2" borderId="0" xfId="0" applyFont="1" applyFill="1" applyAlignment="1">
      <alignment wrapText="1"/>
    </xf>
    <xf numFmtId="0" fontId="23" fillId="2" borderId="0" xfId="0" applyFont="1" applyFill="1" applyAlignment="1">
      <alignment vertical="center" wrapText="1"/>
    </xf>
    <xf numFmtId="0" fontId="22" fillId="0" borderId="0" xfId="0" applyFont="1" applyAlignment="1">
      <alignment horizontal="left" vertical="top"/>
    </xf>
    <xf numFmtId="165" fontId="6" fillId="2" borderId="1" xfId="0" applyNumberFormat="1" applyFont="1" applyFill="1" applyBorder="1" applyAlignment="1">
      <alignment vertical="center" wrapText="1"/>
    </xf>
    <xf numFmtId="166" fontId="6" fillId="2" borderId="2" xfId="0" applyNumberFormat="1" applyFont="1" applyFill="1" applyBorder="1" applyAlignment="1">
      <alignment vertical="center" wrapText="1"/>
    </xf>
    <xf numFmtId="165" fontId="6" fillId="2" borderId="2" xfId="0" applyNumberFormat="1" applyFont="1" applyFill="1" applyBorder="1" applyAlignment="1">
      <alignment vertical="center" wrapText="1"/>
    </xf>
    <xf numFmtId="0" fontId="24" fillId="2" borderId="0" xfId="0" applyFont="1" applyFill="1" applyAlignment="1">
      <alignment horizontal="right" vertical="top"/>
    </xf>
    <xf numFmtId="0" fontId="25" fillId="2" borderId="3" xfId="0" applyFont="1" applyFill="1" applyBorder="1" applyAlignment="1">
      <alignment horizontal="left" vertical="center" wrapText="1"/>
    </xf>
    <xf numFmtId="0" fontId="26" fillId="0" borderId="3" xfId="0" applyFont="1" applyBorder="1" applyAlignment="1">
      <alignment horizontal="center" vertical="center" wrapText="1"/>
    </xf>
    <xf numFmtId="165" fontId="6" fillId="2" borderId="4" xfId="0" applyNumberFormat="1" applyFont="1" applyFill="1" applyBorder="1" applyAlignment="1">
      <alignment vertical="center" wrapText="1"/>
    </xf>
    <xf numFmtId="166" fontId="6" fillId="2" borderId="5" xfId="0" applyNumberFormat="1" applyFont="1" applyFill="1" applyBorder="1" applyAlignment="1">
      <alignment vertical="center" wrapText="1"/>
    </xf>
    <xf numFmtId="165" fontId="6" fillId="2" borderId="5" xfId="0" applyNumberFormat="1" applyFont="1" applyFill="1" applyBorder="1" applyAlignment="1">
      <alignment vertical="center" wrapText="1"/>
    </xf>
    <xf numFmtId="0" fontId="6" fillId="2" borderId="2" xfId="0" applyFont="1" applyFill="1" applyBorder="1" applyAlignment="1">
      <alignment vertical="center" wrapText="1"/>
    </xf>
    <xf numFmtId="0" fontId="6" fillId="2" borderId="6" xfId="0" applyFont="1" applyFill="1" applyBorder="1" applyAlignment="1">
      <alignment vertical="center" wrapText="1"/>
    </xf>
    <xf numFmtId="0" fontId="27" fillId="2" borderId="5" xfId="0" applyFont="1" applyFill="1" applyBorder="1" applyAlignment="1">
      <alignment vertical="center" wrapText="1"/>
    </xf>
    <xf numFmtId="0" fontId="6" fillId="2" borderId="7" xfId="0" applyFont="1" applyFill="1" applyBorder="1" applyAlignment="1">
      <alignment vertical="center" wrapText="1"/>
    </xf>
    <xf numFmtId="0" fontId="27" fillId="2" borderId="8" xfId="0" applyFont="1" applyFill="1" applyBorder="1" applyAlignment="1">
      <alignment vertical="center" wrapText="1"/>
    </xf>
    <xf numFmtId="0" fontId="28" fillId="2" borderId="0" xfId="0" applyFont="1" applyFill="1"/>
    <xf numFmtId="165" fontId="6" fillId="2" borderId="9" xfId="0" applyNumberFormat="1" applyFont="1" applyFill="1" applyBorder="1" applyAlignment="1">
      <alignment vertical="center" wrapText="1"/>
    </xf>
    <xf numFmtId="166" fontId="6" fillId="2" borderId="6" xfId="0" applyNumberFormat="1" applyFont="1" applyFill="1" applyBorder="1" applyAlignment="1">
      <alignment vertical="center" wrapText="1"/>
    </xf>
    <xf numFmtId="165" fontId="6" fillId="2" borderId="6" xfId="0" applyNumberFormat="1" applyFont="1" applyFill="1" applyBorder="1" applyAlignment="1">
      <alignment vertical="center" wrapText="1"/>
    </xf>
    <xf numFmtId="0" fontId="24" fillId="2" borderId="0" xfId="0" applyFont="1" applyFill="1" applyAlignment="1">
      <alignment horizontal="right"/>
    </xf>
    <xf numFmtId="0" fontId="29" fillId="2" borderId="0" xfId="0" applyFont="1" applyFill="1"/>
    <xf numFmtId="0" fontId="6" fillId="2" borderId="7" xfId="0" applyFont="1" applyFill="1" applyBorder="1" applyAlignment="1">
      <alignment horizontal="left" vertical="center" wrapText="1"/>
    </xf>
    <xf numFmtId="0" fontId="26" fillId="0" borderId="3" xfId="0" applyFont="1" applyBorder="1" applyAlignment="1">
      <alignment vertical="center" wrapText="1"/>
    </xf>
    <xf numFmtId="166" fontId="6" fillId="2" borderId="7" xfId="0" applyNumberFormat="1" applyFont="1" applyFill="1" applyBorder="1" applyAlignment="1">
      <alignment vertical="center" wrapText="1"/>
    </xf>
    <xf numFmtId="0" fontId="6" fillId="2" borderId="7" xfId="0" applyFont="1" applyFill="1" applyBorder="1"/>
    <xf numFmtId="167" fontId="27" fillId="2" borderId="5" xfId="0" applyNumberFormat="1" applyFont="1" applyFill="1" applyBorder="1" applyAlignment="1">
      <alignment horizontal="left" vertical="center"/>
    </xf>
    <xf numFmtId="0" fontId="30" fillId="2" borderId="0" xfId="0" applyFont="1" applyFill="1" applyAlignment="1">
      <alignment horizontal="center" vertical="center" wrapText="1"/>
    </xf>
    <xf numFmtId="166" fontId="6" fillId="2" borderId="0" xfId="0" applyNumberFormat="1" applyFont="1" applyFill="1" applyAlignment="1">
      <alignment vertical="center"/>
    </xf>
    <xf numFmtId="165" fontId="6" fillId="2" borderId="7" xfId="0" applyNumberFormat="1" applyFont="1" applyFill="1" applyBorder="1" applyAlignment="1">
      <alignment vertical="center" wrapText="1"/>
    </xf>
    <xf numFmtId="166" fontId="6" fillId="2" borderId="7" xfId="0" applyNumberFormat="1" applyFont="1" applyFill="1" applyBorder="1" applyAlignment="1">
      <alignment vertical="center"/>
    </xf>
    <xf numFmtId="166" fontId="6" fillId="2" borderId="5" xfId="0" applyNumberFormat="1" applyFont="1" applyFill="1" applyBorder="1" applyAlignment="1">
      <alignment vertical="center"/>
    </xf>
    <xf numFmtId="0" fontId="30" fillId="2" borderId="0" xfId="0" applyFont="1" applyFill="1"/>
    <xf numFmtId="0" fontId="31" fillId="2" borderId="0" xfId="0" applyFont="1" applyFill="1"/>
    <xf numFmtId="0" fontId="26" fillId="0" borderId="2" xfId="0" applyFont="1" applyBorder="1" applyAlignment="1">
      <alignment horizontal="center" vertical="center" wrapText="1"/>
    </xf>
    <xf numFmtId="0" fontId="26" fillId="0" borderId="10" xfId="0" applyFont="1" applyBorder="1" applyAlignment="1">
      <alignment horizontal="center" vertical="center" wrapText="1"/>
    </xf>
    <xf numFmtId="0" fontId="26" fillId="0" borderId="11" xfId="0" applyFont="1" applyBorder="1" applyAlignment="1">
      <alignment horizontal="left" vertical="center" indent="1"/>
    </xf>
    <xf numFmtId="168" fontId="6" fillId="2" borderId="0" xfId="0" applyNumberFormat="1" applyFont="1" applyFill="1" applyAlignment="1">
      <alignment vertical="center"/>
    </xf>
    <xf numFmtId="165" fontId="27" fillId="2" borderId="5" xfId="0" applyNumberFormat="1" applyFont="1" applyFill="1" applyBorder="1" applyAlignment="1">
      <alignment vertical="center"/>
    </xf>
    <xf numFmtId="165" fontId="6" fillId="2" borderId="12" xfId="0" applyNumberFormat="1" applyFont="1" applyFill="1" applyBorder="1" applyAlignment="1">
      <alignment vertical="center"/>
    </xf>
    <xf numFmtId="165" fontId="6" fillId="2" borderId="2" xfId="0" applyNumberFormat="1" applyFont="1" applyFill="1" applyBorder="1" applyAlignment="1">
      <alignment vertical="center"/>
    </xf>
    <xf numFmtId="165" fontId="6" fillId="2" borderId="7" xfId="0" applyNumberFormat="1" applyFont="1" applyFill="1" applyBorder="1" applyAlignment="1">
      <alignment vertical="center"/>
    </xf>
    <xf numFmtId="166" fontId="6" fillId="2" borderId="2" xfId="0" applyNumberFormat="1" applyFont="1" applyFill="1" applyBorder="1" applyAlignment="1">
      <alignment vertical="center"/>
    </xf>
    <xf numFmtId="165" fontId="6" fillId="2" borderId="5" xfId="0" applyNumberFormat="1" applyFont="1" applyFill="1" applyBorder="1" applyAlignment="1">
      <alignment vertical="center"/>
    </xf>
    <xf numFmtId="0" fontId="6" fillId="2" borderId="2" xfId="0" applyFont="1" applyFill="1" applyBorder="1" applyAlignment="1">
      <alignment vertical="center"/>
    </xf>
    <xf numFmtId="165" fontId="6" fillId="2" borderId="13" xfId="0" applyNumberFormat="1" applyFont="1" applyFill="1" applyBorder="1" applyAlignment="1">
      <alignment vertical="center"/>
    </xf>
    <xf numFmtId="0" fontId="4" fillId="2" borderId="12" xfId="0" applyFont="1" applyFill="1" applyBorder="1"/>
    <xf numFmtId="165" fontId="25" fillId="2" borderId="2" xfId="0" applyNumberFormat="1" applyFont="1" applyFill="1" applyBorder="1" applyAlignment="1">
      <alignment vertical="center" wrapText="1"/>
    </xf>
    <xf numFmtId="0" fontId="6" fillId="2" borderId="7" xfId="0" applyFont="1" applyFill="1" applyBorder="1" applyAlignment="1">
      <alignment horizontal="left" vertical="center" indent="1"/>
    </xf>
    <xf numFmtId="0" fontId="6" fillId="2" borderId="3" xfId="0" applyFont="1" applyFill="1" applyBorder="1" applyAlignment="1">
      <alignment horizontal="left" vertical="center" indent="1"/>
    </xf>
    <xf numFmtId="0" fontId="6" fillId="2" borderId="5" xfId="0" applyFont="1" applyFill="1" applyBorder="1" applyAlignment="1">
      <alignment vertical="center"/>
    </xf>
    <xf numFmtId="166" fontId="6" fillId="2" borderId="10" xfId="0" applyNumberFormat="1" applyFont="1" applyFill="1" applyBorder="1" applyAlignment="1">
      <alignment vertical="center"/>
    </xf>
    <xf numFmtId="166" fontId="6" fillId="2" borderId="14" xfId="0" applyNumberFormat="1" applyFont="1" applyFill="1" applyBorder="1" applyAlignment="1">
      <alignment vertical="center"/>
    </xf>
    <xf numFmtId="165" fontId="6" fillId="2" borderId="3" xfId="0" applyNumberFormat="1" applyFont="1" applyFill="1" applyBorder="1" applyAlignment="1">
      <alignment vertical="center"/>
    </xf>
    <xf numFmtId="166" fontId="6" fillId="2" borderId="3" xfId="0" applyNumberFormat="1" applyFont="1" applyFill="1" applyBorder="1" applyAlignment="1">
      <alignment vertical="center"/>
    </xf>
    <xf numFmtId="166" fontId="6" fillId="2" borderId="15" xfId="0" applyNumberFormat="1" applyFont="1" applyFill="1" applyBorder="1" applyAlignment="1">
      <alignment vertical="center"/>
    </xf>
    <xf numFmtId="166" fontId="6" fillId="2" borderId="16" xfId="0" applyNumberFormat="1" applyFont="1" applyFill="1" applyBorder="1" applyAlignment="1">
      <alignment vertical="center"/>
    </xf>
    <xf numFmtId="165" fontId="6" fillId="2" borderId="15" xfId="0" applyNumberFormat="1" applyFont="1" applyFill="1" applyBorder="1" applyAlignment="1">
      <alignment vertical="center"/>
    </xf>
    <xf numFmtId="166" fontId="6" fillId="2" borderId="7" xfId="0" applyNumberFormat="1" applyFont="1" applyFill="1" applyBorder="1" applyAlignment="1">
      <alignment horizontal="right" vertical="center"/>
    </xf>
    <xf numFmtId="165" fontId="4" fillId="2" borderId="0" xfId="0" applyNumberFormat="1" applyFont="1" applyFill="1"/>
    <xf numFmtId="165" fontId="6" fillId="2" borderId="7" xfId="0" applyNumberFormat="1" applyFont="1" applyFill="1" applyBorder="1" applyAlignment="1">
      <alignment horizontal="right" vertical="center"/>
    </xf>
    <xf numFmtId="0" fontId="21" fillId="2" borderId="0" xfId="0" applyFont="1" applyFill="1" applyAlignment="1">
      <alignment horizontal="left"/>
    </xf>
    <xf numFmtId="166" fontId="6" fillId="2" borderId="11" xfId="0" applyNumberFormat="1" applyFont="1" applyFill="1" applyBorder="1" applyAlignment="1">
      <alignment horizontal="right" vertical="center"/>
    </xf>
    <xf numFmtId="165" fontId="6" fillId="2" borderId="11" xfId="0" applyNumberFormat="1" applyFont="1" applyFill="1" applyBorder="1" applyAlignment="1">
      <alignment horizontal="right" vertical="center"/>
    </xf>
    <xf numFmtId="165" fontId="6" fillId="2" borderId="3" xfId="0" applyNumberFormat="1" applyFont="1" applyFill="1" applyBorder="1" applyAlignment="1">
      <alignment horizontal="right" vertical="center"/>
    </xf>
    <xf numFmtId="165" fontId="6" fillId="2" borderId="2" xfId="0" applyNumberFormat="1" applyFont="1" applyFill="1" applyBorder="1" applyAlignment="1">
      <alignment horizontal="right" vertical="center"/>
    </xf>
    <xf numFmtId="0" fontId="25" fillId="2" borderId="2" xfId="0" applyFont="1" applyFill="1" applyBorder="1" applyAlignment="1">
      <alignment vertical="center"/>
    </xf>
    <xf numFmtId="167" fontId="25" fillId="2" borderId="0" xfId="0" applyNumberFormat="1" applyFont="1" applyFill="1" applyAlignment="1">
      <alignment horizontal="center" vertical="center" wrapText="1"/>
    </xf>
    <xf numFmtId="0" fontId="23" fillId="2" borderId="0" xfId="0" applyFont="1" applyFill="1"/>
    <xf numFmtId="0" fontId="32" fillId="2" borderId="0" xfId="0" applyFont="1" applyFill="1" applyAlignment="1">
      <alignment horizontal="left"/>
    </xf>
    <xf numFmtId="166" fontId="6" fillId="2" borderId="10" xfId="0" applyNumberFormat="1" applyFont="1" applyFill="1" applyBorder="1" applyAlignment="1">
      <alignment horizontal="right" vertical="center"/>
    </xf>
    <xf numFmtId="166" fontId="6" fillId="2" borderId="14" xfId="0" applyNumberFormat="1" applyFont="1" applyFill="1" applyBorder="1" applyAlignment="1">
      <alignment horizontal="right" vertical="center"/>
    </xf>
    <xf numFmtId="166" fontId="6" fillId="2" borderId="3" xfId="0" applyNumberFormat="1" applyFont="1" applyFill="1" applyBorder="1" applyAlignment="1">
      <alignment horizontal="right" vertical="center"/>
    </xf>
    <xf numFmtId="166" fontId="6" fillId="2" borderId="1" xfId="0" applyNumberFormat="1" applyFont="1" applyFill="1" applyBorder="1" applyAlignment="1">
      <alignment horizontal="right" vertical="center"/>
    </xf>
    <xf numFmtId="166" fontId="6" fillId="2" borderId="0" xfId="0" applyNumberFormat="1" applyFont="1" applyFill="1" applyAlignment="1">
      <alignment horizontal="right" vertical="center"/>
    </xf>
    <xf numFmtId="165" fontId="6" fillId="2" borderId="10" xfId="0" applyNumberFormat="1" applyFont="1" applyFill="1" applyBorder="1" applyAlignment="1">
      <alignment horizontal="right" vertical="center"/>
    </xf>
    <xf numFmtId="165" fontId="6" fillId="2" borderId="14" xfId="0" applyNumberFormat="1" applyFont="1" applyFill="1" applyBorder="1" applyAlignment="1">
      <alignment horizontal="right" vertical="center"/>
    </xf>
    <xf numFmtId="165" fontId="6" fillId="2" borderId="7" xfId="0" applyNumberFormat="1" applyFont="1" applyFill="1" applyBorder="1" applyAlignment="1">
      <alignment horizontal="left" vertical="center"/>
    </xf>
    <xf numFmtId="165" fontId="6" fillId="2" borderId="2" xfId="0" applyNumberFormat="1" applyFont="1" applyFill="1" applyBorder="1" applyAlignment="1">
      <alignment horizontal="left" vertical="center"/>
    </xf>
    <xf numFmtId="0" fontId="6" fillId="2" borderId="7" xfId="0" applyFont="1" applyFill="1" applyBorder="1" applyAlignment="1">
      <alignment vertical="center"/>
    </xf>
    <xf numFmtId="0" fontId="6" fillId="2" borderId="6" xfId="0" applyFont="1" applyFill="1" applyBorder="1" applyAlignment="1">
      <alignment vertical="center"/>
    </xf>
    <xf numFmtId="165" fontId="27" fillId="2" borderId="8" xfId="0" applyNumberFormat="1" applyFont="1" applyFill="1" applyBorder="1" applyAlignment="1">
      <alignment vertical="center"/>
    </xf>
    <xf numFmtId="165" fontId="6" fillId="2" borderId="3" xfId="0" applyNumberFormat="1" applyFont="1" applyFill="1" applyBorder="1" applyAlignment="1">
      <alignment horizontal="left" vertical="center"/>
    </xf>
    <xf numFmtId="165" fontId="6" fillId="2" borderId="6" xfId="0" applyNumberFormat="1" applyFont="1" applyFill="1" applyBorder="1" applyAlignment="1">
      <alignment vertical="center"/>
    </xf>
    <xf numFmtId="166" fontId="6" fillId="2" borderId="6" xfId="0" applyNumberFormat="1" applyFont="1" applyFill="1" applyBorder="1" applyAlignment="1">
      <alignment vertical="center"/>
    </xf>
    <xf numFmtId="165" fontId="6" fillId="2" borderId="8" xfId="0" applyNumberFormat="1" applyFont="1" applyFill="1" applyBorder="1" applyAlignment="1">
      <alignment vertical="center"/>
    </xf>
    <xf numFmtId="166" fontId="6" fillId="2" borderId="8" xfId="0" applyNumberFormat="1" applyFont="1" applyFill="1" applyBorder="1" applyAlignment="1">
      <alignment vertical="center"/>
    </xf>
    <xf numFmtId="165" fontId="6" fillId="2" borderId="0" xfId="0" applyNumberFormat="1" applyFont="1" applyFill="1" applyAlignment="1">
      <alignment vertical="center"/>
    </xf>
    <xf numFmtId="0" fontId="6" fillId="2" borderId="2" xfId="0" applyFont="1" applyFill="1" applyBorder="1" applyAlignment="1">
      <alignment horizontal="left" vertical="center" indent="1"/>
    </xf>
    <xf numFmtId="0" fontId="6" fillId="2" borderId="2" xfId="0" applyFont="1" applyFill="1" applyBorder="1" applyAlignment="1">
      <alignment horizontal="left" vertical="center"/>
    </xf>
    <xf numFmtId="0" fontId="6" fillId="2" borderId="7" xfId="0" applyFont="1" applyFill="1" applyBorder="1" applyAlignment="1">
      <alignment horizontal="left" vertical="center"/>
    </xf>
    <xf numFmtId="0" fontId="6" fillId="2" borderId="6" xfId="0" applyFont="1" applyFill="1" applyBorder="1" applyAlignment="1">
      <alignment horizontal="left" vertical="center"/>
    </xf>
    <xf numFmtId="0" fontId="1" fillId="2" borderId="0" xfId="0" applyFont="1" applyFill="1" applyAlignment="1">
      <alignment vertical="center"/>
    </xf>
    <xf numFmtId="0" fontId="11" fillId="2" borderId="0" xfId="0" applyFont="1" applyFill="1" applyAlignment="1">
      <alignment vertical="center"/>
    </xf>
    <xf numFmtId="0" fontId="6" fillId="2" borderId="0" xfId="0" applyFont="1" applyFill="1" applyAlignment="1">
      <alignment horizontal="left" vertical="center"/>
    </xf>
    <xf numFmtId="0" fontId="27" fillId="2" borderId="8" xfId="0" applyFont="1" applyFill="1" applyBorder="1" applyAlignment="1">
      <alignment vertical="center"/>
    </xf>
    <xf numFmtId="165" fontId="6" fillId="2" borderId="0" xfId="0" applyNumberFormat="1" applyFont="1" applyFill="1"/>
    <xf numFmtId="0" fontId="24" fillId="2" borderId="17" xfId="0" applyFont="1" applyFill="1" applyBorder="1" applyAlignment="1">
      <alignment horizontal="right"/>
    </xf>
    <xf numFmtId="165" fontId="6" fillId="2" borderId="10" xfId="0" applyNumberFormat="1" applyFont="1" applyFill="1" applyBorder="1" applyAlignment="1">
      <alignment vertical="center"/>
    </xf>
    <xf numFmtId="165" fontId="6" fillId="2" borderId="14" xfId="0" applyNumberFormat="1" applyFont="1" applyFill="1" applyBorder="1" applyAlignment="1">
      <alignment vertical="center"/>
    </xf>
    <xf numFmtId="167" fontId="27" fillId="2" borderId="8" xfId="0" applyNumberFormat="1" applyFont="1" applyFill="1" applyBorder="1" applyAlignment="1">
      <alignment vertical="center"/>
    </xf>
    <xf numFmtId="169" fontId="6" fillId="2" borderId="0" xfId="0" applyNumberFormat="1" applyFont="1" applyFill="1"/>
    <xf numFmtId="0" fontId="6" fillId="2" borderId="6" xfId="0" applyFont="1" applyFill="1" applyBorder="1" applyAlignment="1">
      <alignment horizontal="left" vertical="center" wrapText="1"/>
    </xf>
    <xf numFmtId="0" fontId="25" fillId="2" borderId="3" xfId="0" applyFont="1" applyFill="1" applyBorder="1" applyAlignment="1">
      <alignment vertical="center"/>
    </xf>
    <xf numFmtId="0" fontId="26" fillId="0" borderId="18" xfId="0" applyFont="1" applyBorder="1" applyAlignment="1">
      <alignment horizontal="center" vertical="center" wrapText="1"/>
    </xf>
    <xf numFmtId="165" fontId="6" fillId="2" borderId="16" xfId="0" applyNumberFormat="1" applyFont="1" applyFill="1" applyBorder="1" applyAlignment="1">
      <alignment vertical="center"/>
    </xf>
    <xf numFmtId="165" fontId="27" fillId="2" borderId="0" xfId="0" applyNumberFormat="1" applyFont="1" applyFill="1" applyAlignment="1">
      <alignment vertical="center"/>
    </xf>
    <xf numFmtId="170" fontId="6" fillId="2" borderId="0" xfId="0" applyNumberFormat="1" applyFont="1" applyFill="1"/>
    <xf numFmtId="0" fontId="6" fillId="2" borderId="6" xfId="0" applyFont="1" applyFill="1" applyBorder="1" applyAlignment="1">
      <alignment horizontal="left" vertical="center" indent="1"/>
    </xf>
    <xf numFmtId="166" fontId="6" fillId="2" borderId="4" xfId="0" applyNumberFormat="1" applyFont="1" applyFill="1" applyBorder="1" applyAlignment="1">
      <alignment vertical="center"/>
    </xf>
    <xf numFmtId="165" fontId="6" fillId="2" borderId="4" xfId="0" applyNumberFormat="1" applyFont="1" applyFill="1" applyBorder="1" applyAlignment="1">
      <alignment vertical="center"/>
    </xf>
    <xf numFmtId="165" fontId="6" fillId="2" borderId="6" xfId="0" applyNumberFormat="1" applyFont="1" applyFill="1" applyBorder="1" applyAlignment="1">
      <alignment horizontal="left" vertical="center"/>
    </xf>
    <xf numFmtId="165" fontId="33" fillId="2" borderId="7" xfId="0" applyNumberFormat="1" applyFont="1" applyFill="1" applyBorder="1" applyAlignment="1">
      <alignment horizontal="left" vertical="center"/>
    </xf>
    <xf numFmtId="165" fontId="33" fillId="2" borderId="7" xfId="0" applyNumberFormat="1" applyFont="1" applyFill="1" applyBorder="1" applyAlignment="1">
      <alignment vertical="center"/>
    </xf>
    <xf numFmtId="166" fontId="6" fillId="2" borderId="1" xfId="0" applyNumberFormat="1" applyFont="1" applyFill="1" applyBorder="1" applyAlignment="1">
      <alignment vertical="center"/>
    </xf>
    <xf numFmtId="165" fontId="4" fillId="2" borderId="7" xfId="0" applyNumberFormat="1" applyFont="1" applyFill="1" applyBorder="1" applyAlignment="1">
      <alignment vertical="center"/>
    </xf>
    <xf numFmtId="9" fontId="6" fillId="2" borderId="0" xfId="0" applyNumberFormat="1" applyFont="1" applyFill="1" applyAlignment="1">
      <alignment vertical="center"/>
    </xf>
    <xf numFmtId="166" fontId="6" fillId="2" borderId="5" xfId="0" applyNumberFormat="1" applyFont="1" applyFill="1" applyBorder="1" applyAlignment="1">
      <alignment horizontal="left" vertical="center" indent="1"/>
    </xf>
    <xf numFmtId="166" fontId="6" fillId="2" borderId="7" xfId="0" applyNumberFormat="1" applyFont="1" applyFill="1" applyBorder="1" applyAlignment="1">
      <alignment horizontal="left" vertical="center" indent="1"/>
    </xf>
    <xf numFmtId="166" fontId="6" fillId="2" borderId="2" xfId="0" applyNumberFormat="1" applyFont="1" applyFill="1" applyBorder="1" applyAlignment="1">
      <alignment horizontal="left" vertical="center" indent="1"/>
    </xf>
    <xf numFmtId="166" fontId="6" fillId="2" borderId="10" xfId="0" applyNumberFormat="1" applyFont="1" applyFill="1" applyBorder="1" applyAlignment="1">
      <alignment horizontal="left" vertical="center" indent="1"/>
    </xf>
    <xf numFmtId="166" fontId="6" fillId="2" borderId="14" xfId="0" applyNumberFormat="1" applyFont="1" applyFill="1" applyBorder="1" applyAlignment="1">
      <alignment horizontal="left" vertical="center" indent="1"/>
    </xf>
    <xf numFmtId="166" fontId="6" fillId="2" borderId="15" xfId="0" applyNumberFormat="1" applyFont="1" applyFill="1" applyBorder="1" applyAlignment="1">
      <alignment horizontal="left" vertical="center" indent="1"/>
    </xf>
    <xf numFmtId="166" fontId="6" fillId="2" borderId="0" xfId="0" applyNumberFormat="1" applyFont="1" applyFill="1" applyAlignment="1">
      <alignment horizontal="left" vertical="center" indent="1"/>
    </xf>
    <xf numFmtId="165" fontId="6" fillId="2" borderId="11" xfId="0" applyNumberFormat="1" applyFont="1" applyFill="1" applyBorder="1" applyAlignment="1">
      <alignment vertical="center"/>
    </xf>
    <xf numFmtId="165" fontId="6" fillId="2" borderId="19" xfId="0" applyNumberFormat="1" applyFont="1" applyFill="1" applyBorder="1" applyAlignment="1">
      <alignment vertical="center"/>
    </xf>
    <xf numFmtId="165" fontId="6" fillId="2" borderId="1" xfId="0" applyNumberFormat="1" applyFont="1" applyFill="1" applyBorder="1" applyAlignment="1">
      <alignment vertical="center"/>
    </xf>
    <xf numFmtId="166" fontId="6" fillId="2" borderId="11" xfId="0" applyNumberFormat="1" applyFont="1" applyFill="1" applyBorder="1" applyAlignment="1">
      <alignment vertical="center"/>
    </xf>
    <xf numFmtId="166" fontId="6" fillId="2" borderId="12" xfId="0" applyNumberFormat="1" applyFont="1" applyFill="1" applyBorder="1" applyAlignment="1">
      <alignment vertical="center"/>
    </xf>
    <xf numFmtId="166" fontId="6" fillId="2" borderId="19" xfId="0" applyNumberFormat="1" applyFont="1" applyFill="1" applyBorder="1" applyAlignment="1">
      <alignment vertical="center"/>
    </xf>
    <xf numFmtId="166" fontId="6" fillId="2" borderId="20" xfId="0" applyNumberFormat="1" applyFont="1" applyFill="1" applyBorder="1" applyAlignment="1">
      <alignment vertical="center"/>
    </xf>
    <xf numFmtId="166" fontId="6" fillId="2" borderId="18" xfId="0" applyNumberFormat="1" applyFont="1" applyFill="1" applyBorder="1" applyAlignment="1">
      <alignment vertical="center"/>
    </xf>
    <xf numFmtId="165" fontId="6" fillId="2" borderId="21" xfId="0" applyNumberFormat="1" applyFont="1" applyFill="1" applyBorder="1" applyAlignment="1">
      <alignment vertical="center"/>
    </xf>
    <xf numFmtId="167" fontId="30" fillId="2" borderId="0" xfId="0" applyNumberFormat="1" applyFont="1" applyFill="1" applyAlignment="1">
      <alignment horizontal="center" vertical="center" wrapText="1"/>
    </xf>
    <xf numFmtId="0" fontId="23" fillId="2" borderId="0" xfId="0" applyFont="1" applyFill="1" applyAlignment="1">
      <alignment horizontal="center" vertical="center" wrapText="1"/>
    </xf>
    <xf numFmtId="165" fontId="4" fillId="2" borderId="0" xfId="0" applyNumberFormat="1" applyFont="1" applyFill="1" applyAlignment="1">
      <alignment horizontal="left" vertical="center"/>
    </xf>
    <xf numFmtId="0" fontId="34" fillId="2" borderId="0" xfId="0" applyFont="1" applyFill="1"/>
    <xf numFmtId="0" fontId="6" fillId="2" borderId="12" xfId="0" applyFont="1" applyFill="1" applyBorder="1" applyAlignment="1">
      <alignment horizontal="left" vertical="center" indent="1"/>
    </xf>
    <xf numFmtId="0" fontId="6" fillId="2" borderId="11" xfId="0" applyFont="1" applyFill="1" applyBorder="1" applyAlignment="1">
      <alignment horizontal="left" vertical="center" indent="1"/>
    </xf>
    <xf numFmtId="165" fontId="25" fillId="2" borderId="2" xfId="0" applyNumberFormat="1" applyFont="1" applyFill="1" applyBorder="1" applyAlignment="1">
      <alignment horizontal="center" vertical="center" wrapText="1"/>
    </xf>
    <xf numFmtId="165" fontId="6" fillId="0" borderId="7" xfId="0" applyNumberFormat="1" applyFont="1" applyBorder="1" applyAlignment="1">
      <alignment vertical="center"/>
    </xf>
    <xf numFmtId="165" fontId="6" fillId="0" borderId="2" xfId="0" applyNumberFormat="1" applyFont="1" applyBorder="1" applyAlignment="1">
      <alignment vertical="center"/>
    </xf>
    <xf numFmtId="165" fontId="6" fillId="0" borderId="12" xfId="0" applyNumberFormat="1" applyFont="1" applyBorder="1" applyAlignment="1">
      <alignment vertical="center"/>
    </xf>
    <xf numFmtId="165" fontId="6" fillId="0" borderId="19" xfId="0" applyNumberFormat="1" applyFont="1" applyBorder="1" applyAlignment="1">
      <alignment vertical="center"/>
    </xf>
    <xf numFmtId="165" fontId="6" fillId="0" borderId="6" xfId="0" applyNumberFormat="1" applyFont="1" applyBorder="1" applyAlignment="1">
      <alignment vertical="center"/>
    </xf>
    <xf numFmtId="0" fontId="23" fillId="0" borderId="0" xfId="0" applyFont="1"/>
    <xf numFmtId="0" fontId="6" fillId="0" borderId="19" xfId="0" applyFont="1" applyBorder="1" applyAlignment="1">
      <alignment horizontal="left" vertical="center" indent="1"/>
    </xf>
    <xf numFmtId="166" fontId="6" fillId="0" borderId="12" xfId="0" applyNumberFormat="1" applyFont="1" applyBorder="1" applyAlignment="1">
      <alignment vertical="center"/>
    </xf>
    <xf numFmtId="165" fontId="6" fillId="0" borderId="0" xfId="0" applyNumberFormat="1" applyFont="1" applyAlignment="1">
      <alignment vertical="center"/>
    </xf>
    <xf numFmtId="166" fontId="6" fillId="0" borderId="19" xfId="0" applyNumberFormat="1" applyFont="1" applyBorder="1" applyAlignment="1">
      <alignment vertical="center"/>
    </xf>
    <xf numFmtId="166" fontId="6" fillId="0" borderId="0" xfId="0" applyNumberFormat="1" applyFont="1" applyAlignment="1">
      <alignment vertical="center"/>
    </xf>
    <xf numFmtId="0" fontId="19" fillId="2" borderId="0" xfId="0" applyFont="1" applyFill="1"/>
    <xf numFmtId="170" fontId="19" fillId="2" borderId="0" xfId="0" applyNumberFormat="1" applyFont="1" applyFill="1"/>
    <xf numFmtId="170" fontId="18" fillId="2" borderId="0" xfId="0" applyNumberFormat="1" applyFont="1" applyFill="1"/>
    <xf numFmtId="170" fontId="6" fillId="2" borderId="2" xfId="0" applyNumberFormat="1" applyFont="1" applyFill="1" applyBorder="1" applyAlignment="1">
      <alignment horizontal="left" vertical="center" indent="1"/>
    </xf>
    <xf numFmtId="170" fontId="6" fillId="2" borderId="7" xfId="0" applyNumberFormat="1" applyFont="1" applyFill="1" applyBorder="1" applyAlignment="1">
      <alignment horizontal="left" vertical="center" indent="1"/>
    </xf>
    <xf numFmtId="170" fontId="6" fillId="2" borderId="3" xfId="0" applyNumberFormat="1" applyFont="1" applyFill="1" applyBorder="1" applyAlignment="1">
      <alignment horizontal="left" vertical="center" indent="1"/>
    </xf>
    <xf numFmtId="0" fontId="35" fillId="2" borderId="0" xfId="0" applyFont="1" applyFill="1"/>
    <xf numFmtId="0" fontId="6" fillId="2" borderId="0" xfId="0" applyFont="1" applyFill="1" applyAlignment="1">
      <alignment vertical="center"/>
    </xf>
    <xf numFmtId="170" fontId="6" fillId="2" borderId="5" xfId="0" applyNumberFormat="1" applyFont="1" applyFill="1" applyBorder="1" applyAlignment="1">
      <alignment vertical="center"/>
    </xf>
    <xf numFmtId="165" fontId="36" fillId="2" borderId="7" xfId="0" applyNumberFormat="1" applyFont="1" applyFill="1" applyBorder="1" applyAlignment="1">
      <alignment vertical="center"/>
    </xf>
    <xf numFmtId="166" fontId="6" fillId="2" borderId="2" xfId="0" applyNumberFormat="1" applyFont="1" applyFill="1" applyBorder="1" applyAlignment="1">
      <alignment horizontal="right" vertical="center"/>
    </xf>
    <xf numFmtId="0" fontId="23" fillId="2" borderId="0" xfId="0" applyFont="1" applyFill="1" applyAlignment="1">
      <alignment vertical="center"/>
    </xf>
    <xf numFmtId="166" fontId="6" fillId="2" borderId="12" xfId="0" applyNumberFormat="1" applyFont="1" applyFill="1" applyBorder="1" applyAlignment="1">
      <alignment horizontal="right" vertical="center"/>
    </xf>
    <xf numFmtId="166" fontId="6" fillId="2" borderId="18" xfId="0" applyNumberFormat="1" applyFont="1" applyFill="1" applyBorder="1" applyAlignment="1">
      <alignment horizontal="right" vertical="center"/>
    </xf>
    <xf numFmtId="166" fontId="6" fillId="2" borderId="19" xfId="0" applyNumberFormat="1" applyFont="1" applyFill="1" applyBorder="1" applyAlignment="1">
      <alignment horizontal="right" vertical="center"/>
    </xf>
    <xf numFmtId="166" fontId="6" fillId="2" borderId="15" xfId="0" applyNumberFormat="1" applyFont="1" applyFill="1" applyBorder="1" applyAlignment="1">
      <alignment horizontal="right" vertical="center"/>
    </xf>
    <xf numFmtId="166" fontId="6" fillId="2" borderId="6" xfId="0" applyNumberFormat="1" applyFont="1" applyFill="1" applyBorder="1" applyAlignment="1">
      <alignment horizontal="right" vertical="center"/>
    </xf>
    <xf numFmtId="165" fontId="6" fillId="2" borderId="15" xfId="0" applyNumberFormat="1" applyFont="1" applyFill="1" applyBorder="1" applyAlignment="1">
      <alignment horizontal="right" vertical="center"/>
    </xf>
    <xf numFmtId="165" fontId="6" fillId="2" borderId="12" xfId="0" applyNumberFormat="1" applyFont="1" applyFill="1" applyBorder="1" applyAlignment="1">
      <alignment horizontal="right" vertical="center"/>
    </xf>
    <xf numFmtId="166" fontId="6" fillId="2" borderId="20" xfId="0" applyNumberFormat="1" applyFont="1" applyFill="1" applyBorder="1" applyAlignment="1">
      <alignment horizontal="right" vertical="center"/>
    </xf>
    <xf numFmtId="165" fontId="6" fillId="2" borderId="18" xfId="0" applyNumberFormat="1" applyFont="1" applyFill="1" applyBorder="1" applyAlignment="1">
      <alignment horizontal="right" vertical="center"/>
    </xf>
    <xf numFmtId="165" fontId="6" fillId="2" borderId="19" xfId="0" applyNumberFormat="1" applyFont="1" applyFill="1" applyBorder="1" applyAlignment="1">
      <alignment horizontal="right" vertical="center"/>
    </xf>
    <xf numFmtId="166" fontId="6" fillId="2" borderId="4" xfId="0" applyNumberFormat="1" applyFont="1" applyFill="1" applyBorder="1" applyAlignment="1">
      <alignment horizontal="right" vertical="center"/>
    </xf>
    <xf numFmtId="0" fontId="37" fillId="2" borderId="0" xfId="0" applyFont="1" applyFill="1"/>
    <xf numFmtId="165" fontId="25" fillId="2" borderId="3" xfId="0" applyNumberFormat="1" applyFont="1" applyFill="1" applyBorder="1" applyAlignment="1">
      <alignment vertical="center" wrapText="1"/>
    </xf>
    <xf numFmtId="170" fontId="25" fillId="2" borderId="2" xfId="0" applyNumberFormat="1" applyFont="1" applyFill="1" applyBorder="1" applyAlignment="1">
      <alignment vertical="center"/>
    </xf>
    <xf numFmtId="170" fontId="4" fillId="2" borderId="0" xfId="0" applyNumberFormat="1" applyFont="1" applyFill="1"/>
    <xf numFmtId="1" fontId="4" fillId="2" borderId="0" xfId="0" applyNumberFormat="1" applyFont="1" applyFill="1"/>
    <xf numFmtId="165" fontId="18" fillId="2" borderId="0" xfId="0" applyNumberFormat="1" applyFont="1" applyFill="1"/>
    <xf numFmtId="165" fontId="6" fillId="2" borderId="10" xfId="0" applyNumberFormat="1" applyFont="1" applyFill="1" applyBorder="1" applyAlignment="1">
      <alignment horizontal="left" vertical="center"/>
    </xf>
    <xf numFmtId="166" fontId="6" fillId="2" borderId="7" xfId="0" applyNumberFormat="1" applyFont="1" applyFill="1" applyBorder="1" applyAlignment="1">
      <alignment horizontal="left" vertical="center"/>
    </xf>
    <xf numFmtId="165" fontId="6" fillId="2" borderId="16" xfId="0" applyNumberFormat="1" applyFont="1" applyFill="1" applyBorder="1" applyAlignment="1">
      <alignment horizontal="left" vertical="center"/>
    </xf>
    <xf numFmtId="166" fontId="6" fillId="2" borderId="6" xfId="0" applyNumberFormat="1" applyFont="1" applyFill="1" applyBorder="1" applyAlignment="1">
      <alignment horizontal="left" vertical="center"/>
    </xf>
    <xf numFmtId="165" fontId="6" fillId="2" borderId="5" xfId="0" applyNumberFormat="1" applyFont="1" applyFill="1" applyBorder="1" applyAlignment="1">
      <alignment horizontal="center" vertical="center"/>
    </xf>
    <xf numFmtId="166" fontId="6" fillId="2" borderId="5" xfId="0" applyNumberFormat="1" applyFont="1" applyFill="1" applyBorder="1" applyAlignment="1">
      <alignment horizontal="center" vertical="center"/>
    </xf>
    <xf numFmtId="166" fontId="6" fillId="2" borderId="2" xfId="0" applyNumberFormat="1" applyFont="1" applyFill="1" applyBorder="1" applyAlignment="1">
      <alignment horizontal="left" vertical="center"/>
    </xf>
    <xf numFmtId="165" fontId="6" fillId="2" borderId="14" xfId="0" applyNumberFormat="1" applyFont="1" applyFill="1" applyBorder="1" applyAlignment="1">
      <alignment horizontal="left" vertical="center"/>
    </xf>
    <xf numFmtId="166" fontId="6" fillId="2" borderId="8" xfId="0" applyNumberFormat="1" applyFont="1" applyFill="1" applyBorder="1" applyAlignment="1">
      <alignment horizontal="left" vertical="center"/>
    </xf>
    <xf numFmtId="165" fontId="6" fillId="0" borderId="3" xfId="0" applyNumberFormat="1" applyFont="1" applyBorder="1" applyAlignment="1">
      <alignment vertical="center"/>
    </xf>
    <xf numFmtId="166" fontId="6" fillId="0" borderId="10" xfId="0" applyNumberFormat="1" applyFont="1" applyBorder="1" applyAlignment="1">
      <alignment vertical="center"/>
    </xf>
    <xf numFmtId="0" fontId="4" fillId="0" borderId="0" xfId="0" applyFont="1"/>
    <xf numFmtId="0" fontId="24" fillId="2" borderId="0" xfId="0" applyFont="1" applyFill="1"/>
    <xf numFmtId="165" fontId="6" fillId="2" borderId="0" xfId="0" applyNumberFormat="1" applyFont="1" applyFill="1" applyAlignment="1">
      <alignment horizontal="right" vertical="center"/>
    </xf>
    <xf numFmtId="0" fontId="25" fillId="2" borderId="3" xfId="0" applyFont="1" applyFill="1" applyBorder="1" applyAlignment="1">
      <alignment vertical="center" wrapText="1"/>
    </xf>
    <xf numFmtId="0" fontId="28" fillId="0" borderId="0" xfId="0" applyFont="1"/>
    <xf numFmtId="165" fontId="6" fillId="0" borderId="5" xfId="0" applyNumberFormat="1" applyFont="1" applyBorder="1" applyAlignment="1">
      <alignment vertical="center"/>
    </xf>
    <xf numFmtId="165" fontId="6" fillId="0" borderId="11" xfId="0" applyNumberFormat="1" applyFont="1" applyBorder="1" applyAlignment="1">
      <alignment vertical="center"/>
    </xf>
    <xf numFmtId="166" fontId="6" fillId="2" borderId="21" xfId="0" applyNumberFormat="1" applyFont="1" applyFill="1" applyBorder="1" applyAlignment="1">
      <alignment horizontal="right" vertical="center"/>
    </xf>
    <xf numFmtId="165" fontId="6" fillId="2" borderId="20" xfId="0" applyNumberFormat="1" applyFont="1" applyFill="1" applyBorder="1" applyAlignment="1">
      <alignment vertical="center"/>
    </xf>
    <xf numFmtId="166" fontId="6" fillId="2" borderId="5" xfId="0" applyNumberFormat="1" applyFont="1" applyFill="1" applyBorder="1" applyAlignment="1">
      <alignment horizontal="right" vertical="center"/>
    </xf>
    <xf numFmtId="0" fontId="38" fillId="2" borderId="0" xfId="0" applyFont="1" applyFill="1"/>
    <xf numFmtId="0" fontId="18" fillId="2" borderId="0" xfId="0" applyFont="1" applyFill="1" applyAlignment="1">
      <alignment horizontal="left"/>
    </xf>
    <xf numFmtId="0" fontId="27" fillId="2" borderId="5" xfId="0" applyFont="1" applyFill="1" applyBorder="1" applyAlignment="1">
      <alignment horizontal="left" vertical="center"/>
    </xf>
    <xf numFmtId="165" fontId="6" fillId="2" borderId="8" xfId="0" applyNumberFormat="1" applyFont="1" applyFill="1" applyBorder="1" applyAlignment="1">
      <alignment horizontal="left" vertical="center"/>
    </xf>
    <xf numFmtId="0" fontId="6" fillId="2" borderId="15" xfId="0" applyFont="1" applyFill="1" applyBorder="1" applyAlignment="1">
      <alignment horizontal="left" vertical="center" indent="1"/>
    </xf>
    <xf numFmtId="0" fontId="38" fillId="2" borderId="0" xfId="0" applyFont="1" applyFill="1" applyAlignment="1">
      <alignment horizontal="right"/>
    </xf>
    <xf numFmtId="166" fontId="4" fillId="2" borderId="0" xfId="0" applyNumberFormat="1" applyFont="1" applyFill="1"/>
    <xf numFmtId="167" fontId="27" fillId="2" borderId="5" xfId="0" applyNumberFormat="1" applyFont="1" applyFill="1" applyBorder="1" applyAlignment="1">
      <alignment vertical="center"/>
    </xf>
    <xf numFmtId="165" fontId="6" fillId="2" borderId="7" xfId="0" applyNumberFormat="1" applyFont="1" applyFill="1" applyBorder="1" applyAlignment="1">
      <alignment horizontal="left" vertical="center" indent="1"/>
    </xf>
    <xf numFmtId="165" fontId="6" fillId="2" borderId="5" xfId="0" applyNumberFormat="1" applyFont="1" applyFill="1" applyBorder="1"/>
    <xf numFmtId="166" fontId="6" fillId="2" borderId="5" xfId="0" applyNumberFormat="1" applyFont="1" applyFill="1" applyBorder="1"/>
    <xf numFmtId="0" fontId="6" fillId="2" borderId="7" xfId="0" applyFont="1" applyFill="1" applyBorder="1" applyAlignment="1">
      <alignment horizontal="left" vertical="center" wrapText="1" indent="1"/>
    </xf>
    <xf numFmtId="167" fontId="27" fillId="2" borderId="5" xfId="0" applyNumberFormat="1" applyFont="1" applyFill="1" applyBorder="1"/>
    <xf numFmtId="165" fontId="6" fillId="2" borderId="22" xfId="0" applyNumberFormat="1" applyFont="1" applyFill="1" applyBorder="1" applyAlignment="1">
      <alignment vertical="center"/>
    </xf>
    <xf numFmtId="0" fontId="23" fillId="2" borderId="0" xfId="0" applyFont="1" applyFill="1" applyAlignment="1">
      <alignment horizontal="left" vertical="center" wrapText="1"/>
    </xf>
    <xf numFmtId="0" fontId="25" fillId="2" borderId="2" xfId="0" applyFont="1" applyFill="1" applyBorder="1" applyAlignment="1">
      <alignment vertical="center" wrapText="1"/>
    </xf>
    <xf numFmtId="0" fontId="6" fillId="2" borderId="0" xfId="0" applyFont="1" applyFill="1" applyAlignment="1">
      <alignment horizontal="right"/>
    </xf>
    <xf numFmtId="165" fontId="6" fillId="2" borderId="9" xfId="0" applyNumberFormat="1" applyFont="1" applyFill="1" applyBorder="1" applyAlignment="1">
      <alignment horizontal="right" vertical="center"/>
    </xf>
    <xf numFmtId="165" fontId="6" fillId="2" borderId="1" xfId="0" applyNumberFormat="1" applyFont="1" applyFill="1" applyBorder="1" applyAlignment="1">
      <alignment horizontal="right" vertical="center"/>
    </xf>
    <xf numFmtId="165" fontId="6" fillId="2" borderId="18" xfId="0" applyNumberFormat="1" applyFont="1" applyFill="1" applyBorder="1" applyAlignment="1">
      <alignment vertical="center"/>
    </xf>
    <xf numFmtId="0" fontId="4" fillId="2" borderId="0" xfId="0" applyFont="1" applyFill="1" applyAlignment="1">
      <alignment horizontal="left"/>
    </xf>
    <xf numFmtId="0" fontId="21" fillId="2" borderId="0" xfId="0" applyFont="1" applyFill="1" applyAlignment="1">
      <alignment vertical="center"/>
    </xf>
    <xf numFmtId="165" fontId="6" fillId="2" borderId="6" xfId="0" applyNumberFormat="1" applyFont="1" applyFill="1" applyBorder="1" applyAlignment="1">
      <alignment horizontal="right" vertical="center"/>
    </xf>
    <xf numFmtId="165" fontId="6" fillId="0" borderId="12" xfId="0" applyNumberFormat="1" applyFont="1" applyBorder="1" applyAlignment="1">
      <alignment horizontal="right" vertical="center"/>
    </xf>
    <xf numFmtId="165" fontId="6" fillId="0" borderId="7" xfId="0" applyNumberFormat="1" applyFont="1" applyBorder="1" applyAlignment="1">
      <alignment horizontal="right" vertical="center"/>
    </xf>
    <xf numFmtId="164" fontId="6" fillId="2" borderId="6" xfId="0" applyNumberFormat="1" applyFont="1" applyFill="1" applyBorder="1" applyAlignment="1">
      <alignment horizontal="right" vertical="center"/>
    </xf>
    <xf numFmtId="165" fontId="6" fillId="2" borderId="5" xfId="0" applyNumberFormat="1" applyFont="1" applyFill="1" applyBorder="1" applyAlignment="1">
      <alignment horizontal="right" vertical="center"/>
    </xf>
    <xf numFmtId="0" fontId="0" fillId="2" borderId="0" xfId="0" applyFill="1"/>
    <xf numFmtId="0" fontId="42" fillId="0" borderId="0" xfId="0" applyFont="1"/>
    <xf numFmtId="0" fontId="43" fillId="2" borderId="0" xfId="0" applyFont="1" applyFill="1"/>
    <xf numFmtId="0" fontId="44" fillId="2" borderId="0" xfId="0" applyFont="1" applyFill="1"/>
    <xf numFmtId="0" fontId="45" fillId="2" borderId="0" xfId="0" applyFont="1" applyFill="1"/>
    <xf numFmtId="0" fontId="39" fillId="2" borderId="0" xfId="0" applyFont="1" applyFill="1"/>
    <xf numFmtId="0" fontId="44" fillId="2" borderId="0" xfId="0" applyFont="1" applyFill="1" applyAlignment="1">
      <alignment vertical="center"/>
    </xf>
    <xf numFmtId="165" fontId="46" fillId="2" borderId="2" xfId="0" applyNumberFormat="1" applyFont="1" applyFill="1" applyBorder="1" applyAlignment="1">
      <alignment vertical="center" wrapText="1"/>
    </xf>
    <xf numFmtId="0" fontId="46" fillId="0" borderId="2" xfId="0" applyFont="1" applyBorder="1" applyAlignment="1">
      <alignment horizontal="center" vertical="center" wrapText="1"/>
    </xf>
    <xf numFmtId="0" fontId="46" fillId="0" borderId="10" xfId="0" applyFont="1" applyBorder="1" applyAlignment="1">
      <alignment horizontal="center" vertical="center" wrapText="1"/>
    </xf>
    <xf numFmtId="165" fontId="45" fillId="2" borderId="2" xfId="0" applyNumberFormat="1" applyFont="1" applyFill="1" applyBorder="1" applyAlignment="1">
      <alignment vertical="center"/>
    </xf>
    <xf numFmtId="166" fontId="45" fillId="2" borderId="10" xfId="0" applyNumberFormat="1" applyFont="1" applyFill="1" applyBorder="1" applyAlignment="1">
      <alignment vertical="center"/>
    </xf>
    <xf numFmtId="165" fontId="45" fillId="2" borderId="10" xfId="0" applyNumberFormat="1" applyFont="1" applyFill="1" applyBorder="1" applyAlignment="1">
      <alignment vertical="center"/>
    </xf>
    <xf numFmtId="166" fontId="45" fillId="2" borderId="2" xfId="0" applyNumberFormat="1" applyFont="1" applyFill="1" applyBorder="1" applyAlignment="1">
      <alignment vertical="center"/>
    </xf>
    <xf numFmtId="165" fontId="45" fillId="2" borderId="6" xfId="0" applyNumberFormat="1" applyFont="1" applyFill="1" applyBorder="1" applyAlignment="1">
      <alignment vertical="center"/>
    </xf>
    <xf numFmtId="166" fontId="45" fillId="2" borderId="16" xfId="0" applyNumberFormat="1" applyFont="1" applyFill="1" applyBorder="1" applyAlignment="1">
      <alignment vertical="center"/>
    </xf>
    <xf numFmtId="165" fontId="45" fillId="2" borderId="14" xfId="0" applyNumberFormat="1" applyFont="1" applyFill="1" applyBorder="1" applyAlignment="1">
      <alignment vertical="center"/>
    </xf>
    <xf numFmtId="166" fontId="45" fillId="2" borderId="6" xfId="0" applyNumberFormat="1" applyFont="1" applyFill="1" applyBorder="1" applyAlignment="1">
      <alignment vertical="center"/>
    </xf>
    <xf numFmtId="165" fontId="47" fillId="2" borderId="8" xfId="0" applyNumberFormat="1" applyFont="1" applyFill="1" applyBorder="1" applyAlignment="1">
      <alignment vertical="center"/>
    </xf>
    <xf numFmtId="166" fontId="45" fillId="2" borderId="5" xfId="0" applyNumberFormat="1" applyFont="1" applyFill="1" applyBorder="1" applyAlignment="1">
      <alignment vertical="center"/>
    </xf>
    <xf numFmtId="165" fontId="45" fillId="2" borderId="5" xfId="0" applyNumberFormat="1" applyFont="1" applyFill="1" applyBorder="1" applyAlignment="1">
      <alignment vertical="center"/>
    </xf>
    <xf numFmtId="0" fontId="45" fillId="2" borderId="0" xfId="0" applyFont="1" applyFill="1" applyAlignment="1">
      <alignment vertical="center"/>
    </xf>
    <xf numFmtId="0" fontId="48" fillId="2" borderId="0" xfId="0" applyFont="1" applyFill="1" applyAlignment="1">
      <alignment horizontal="right"/>
    </xf>
    <xf numFmtId="0" fontId="18" fillId="2" borderId="0" xfId="0" applyFont="1" applyFill="1" applyAlignment="1">
      <alignment horizontal="left" vertical="top" wrapText="1"/>
    </xf>
    <xf numFmtId="0" fontId="20" fillId="0" borderId="0" xfId="1" applyFont="1" applyAlignment="1">
      <alignment horizontal="left" wrapText="1" indent="1"/>
    </xf>
    <xf numFmtId="0" fontId="6" fillId="2" borderId="2" xfId="0" applyFont="1" applyFill="1" applyBorder="1" applyAlignment="1">
      <alignment horizontal="left" vertical="center" wrapText="1" indent="1"/>
    </xf>
    <xf numFmtId="0" fontId="6" fillId="2" borderId="3" xfId="0" applyFont="1" applyFill="1" applyBorder="1" applyAlignment="1">
      <alignment horizontal="left" vertical="center" wrapText="1" indent="1"/>
    </xf>
    <xf numFmtId="0" fontId="18" fillId="0" borderId="0" xfId="0" applyFont="1" applyAlignment="1">
      <alignment horizontal="right"/>
    </xf>
    <xf numFmtId="0" fontId="18" fillId="0" borderId="0" xfId="0" applyFont="1" applyAlignment="1">
      <alignment horizontal="right" vertical="top"/>
    </xf>
    <xf numFmtId="0" fontId="25" fillId="2" borderId="2" xfId="0" applyFont="1" applyFill="1" applyBorder="1" applyAlignment="1">
      <alignment horizontal="center" vertical="center" wrapText="1"/>
    </xf>
    <xf numFmtId="164" fontId="4" fillId="0" borderId="0" xfId="0" applyNumberFormat="1" applyFont="1"/>
    <xf numFmtId="0" fontId="23" fillId="0" borderId="0" xfId="0" applyFont="1" applyFill="1" applyAlignment="1">
      <alignment vertical="center"/>
    </xf>
    <xf numFmtId="165" fontId="6" fillId="2" borderId="2" xfId="0" applyNumberFormat="1" applyFont="1" applyFill="1" applyBorder="1" applyAlignment="1">
      <alignment horizontal="left" vertical="top" wrapText="1"/>
    </xf>
    <xf numFmtId="165" fontId="6" fillId="2" borderId="7" xfId="0" applyNumberFormat="1" applyFont="1" applyFill="1" applyBorder="1" applyAlignment="1">
      <alignment horizontal="left" vertical="top" wrapText="1"/>
    </xf>
    <xf numFmtId="165" fontId="6" fillId="2" borderId="6" xfId="0" applyNumberFormat="1" applyFont="1" applyFill="1" applyBorder="1" applyAlignment="1">
      <alignment horizontal="left" vertical="top" wrapText="1"/>
    </xf>
    <xf numFmtId="0" fontId="6" fillId="2" borderId="2" xfId="0" applyFont="1" applyFill="1" applyBorder="1" applyAlignment="1">
      <alignment horizontal="left" vertical="center" wrapText="1"/>
    </xf>
    <xf numFmtId="0" fontId="6" fillId="2" borderId="7" xfId="0" applyFont="1" applyFill="1" applyBorder="1" applyAlignment="1">
      <alignment horizontal="left" vertical="center" wrapText="1"/>
    </xf>
    <xf numFmtId="0" fontId="23" fillId="2" borderId="0" xfId="0" applyFont="1" applyFill="1" applyAlignment="1">
      <alignment horizontal="left" vertical="top" wrapText="1"/>
    </xf>
    <xf numFmtId="0" fontId="6" fillId="2" borderId="6" xfId="0" applyFont="1" applyFill="1" applyBorder="1" applyAlignment="1">
      <alignment horizontal="left" vertical="center" wrapText="1"/>
    </xf>
    <xf numFmtId="0" fontId="6" fillId="2" borderId="2" xfId="0" applyFont="1" applyFill="1" applyBorder="1" applyAlignment="1">
      <alignment horizontal="left" vertical="center"/>
    </xf>
    <xf numFmtId="0" fontId="6" fillId="2" borderId="7" xfId="0" applyFont="1" applyFill="1" applyBorder="1" applyAlignment="1">
      <alignment horizontal="left" vertical="center"/>
    </xf>
    <xf numFmtId="0" fontId="6" fillId="2" borderId="6" xfId="0" applyFont="1" applyFill="1" applyBorder="1" applyAlignment="1">
      <alignment horizontal="left" vertical="center"/>
    </xf>
    <xf numFmtId="0" fontId="21" fillId="2" borderId="0" xfId="1" applyFont="1" applyFill="1" applyAlignment="1">
      <alignment horizontal="left"/>
    </xf>
    <xf numFmtId="0" fontId="23" fillId="2" borderId="0" xfId="0" applyFont="1" applyFill="1" applyAlignment="1">
      <alignment horizontal="left" wrapText="1"/>
    </xf>
  </cellXfs>
  <cellStyles count="2">
    <cellStyle name="Hyperlink" xfId="1" builtinId="8"/>
    <cellStyle name="Normal" xfId="0" builtinId="0"/>
  </cellStyles>
  <dxfs count="2">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E9616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haredStrings" Target="sharedStrings.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theme" Target="theme/theme1.xml"/><Relationship Id="rId45"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1.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styles" Target="style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76200</xdr:colOff>
      <xdr:row>0</xdr:row>
      <xdr:rowOff>104775</xdr:rowOff>
    </xdr:from>
    <xdr:to>
      <xdr:col>2</xdr:col>
      <xdr:colOff>69794</xdr:colOff>
      <xdr:row>5</xdr:row>
      <xdr:rowOff>123825</xdr:rowOff>
    </xdr:to>
    <xdr:pic>
      <xdr:nvPicPr>
        <xdr:cNvPr id="2" name="Picture 1" descr="Background pattern&#10;&#10;Description automatically generated with medium confidence">
          <a:extLst>
            <a:ext uri="{FF2B5EF4-FFF2-40B4-BE49-F238E27FC236}">
              <a16:creationId xmlns:a16="http://schemas.microsoft.com/office/drawing/2014/main" id="{5D6BA85F-9C3B-403B-BE3D-5011652B7125}"/>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6200" y="104775"/>
          <a:ext cx="1822394" cy="1076325"/>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152400</xdr:colOff>
      <xdr:row>0</xdr:row>
      <xdr:rowOff>180975</xdr:rowOff>
    </xdr:from>
    <xdr:to>
      <xdr:col>1</xdr:col>
      <xdr:colOff>1250894</xdr:colOff>
      <xdr:row>5</xdr:row>
      <xdr:rowOff>47625</xdr:rowOff>
    </xdr:to>
    <xdr:pic>
      <xdr:nvPicPr>
        <xdr:cNvPr id="3" name="Picture 2" descr="Background pattern&#10;&#10;Description automatically generated with medium confidence">
          <a:extLst>
            <a:ext uri="{FF2B5EF4-FFF2-40B4-BE49-F238E27FC236}">
              <a16:creationId xmlns:a16="http://schemas.microsoft.com/office/drawing/2014/main" id="{A8742493-FC7B-404D-9FB9-9E1D53B0CD2A}"/>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52400" y="180975"/>
          <a:ext cx="1822394" cy="1076325"/>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s://www.gov.uk/government/statistics/fuel-poverty-supplementary-tables-2024-2022-data" TargetMode="External"/><Relationship Id="rId2" Type="http://schemas.openxmlformats.org/officeDocument/2006/relationships/hyperlink" Target="https://www.gov.uk/government/statistics/fuel-poverty-trends-2024" TargetMode="External"/><Relationship Id="rId1" Type="http://schemas.openxmlformats.org/officeDocument/2006/relationships/hyperlink" Target="https://www.gov.uk/government/statistics/annual-fuel-poverty-statistics-report-2024" TargetMode="External"/><Relationship Id="rId4"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assets.publishing.service.gov.uk/government/uploads/system/uploads/attachment_data/file/332236/fpeer_methodology.pdf" TargetMode="Externa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s://www.gov.uk/government/collections/rural-urban-classification" TargetMode="Externa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2" Type="http://schemas.openxmlformats.org/officeDocument/2006/relationships/printerSettings" Target="../printerSettings/printerSettings38.bin"/><Relationship Id="rId1" Type="http://schemas.openxmlformats.org/officeDocument/2006/relationships/hyperlink" Target="https://www.gov.uk/government/publications/state-benefits-on-the-family-resources-survey-wp115." TargetMode="External"/></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9.bin"/><Relationship Id="rId1" Type="http://schemas.openxmlformats.org/officeDocument/2006/relationships/hyperlink" Target="https://www.ofgem.co.uk/environmental-and-social-schemes/energy-company-obligation-eco"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4F81BD"/>
    <pageSetUpPr fitToPage="1"/>
  </sheetPr>
  <dimension ref="A5:R23"/>
  <sheetViews>
    <sheetView showGridLines="0" tabSelected="1" zoomScaleNormal="100" workbookViewId="0"/>
  </sheetViews>
  <sheetFormatPr defaultColWidth="11.42578125" defaultRowHeight="15" x14ac:dyDescent="0.25"/>
  <cols>
    <col min="1" max="17" width="13.7109375" customWidth="1"/>
  </cols>
  <sheetData>
    <row r="5" spans="2:16" ht="23.25" customHeight="1" x14ac:dyDescent="0.25"/>
    <row r="7" spans="2:16" ht="20.25" customHeight="1" x14ac:dyDescent="0.25"/>
    <row r="8" spans="2:16" ht="27" customHeight="1" x14ac:dyDescent="0.25">
      <c r="K8" s="1"/>
      <c r="L8" s="1"/>
      <c r="M8" s="1"/>
      <c r="N8" s="1"/>
      <c r="O8" s="1"/>
      <c r="P8" s="1"/>
    </row>
    <row r="9" spans="2:16" ht="27" customHeight="1" x14ac:dyDescent="0.25">
      <c r="K9" s="1"/>
      <c r="L9" s="1"/>
      <c r="M9" s="1"/>
      <c r="N9" s="1"/>
      <c r="O9" s="1"/>
      <c r="P9" s="1"/>
    </row>
    <row r="10" spans="2:16" ht="27" customHeight="1" x14ac:dyDescent="0.35">
      <c r="C10" s="4"/>
      <c r="D10" s="4"/>
      <c r="E10" s="4"/>
      <c r="F10" s="10" t="s">
        <v>0</v>
      </c>
      <c r="G10" s="4"/>
      <c r="H10" s="4"/>
      <c r="I10" s="4"/>
      <c r="J10" s="4"/>
      <c r="K10" s="1"/>
      <c r="L10" s="1"/>
      <c r="M10" s="1"/>
      <c r="N10" s="1"/>
      <c r="O10" s="1"/>
      <c r="P10" s="1"/>
    </row>
    <row r="11" spans="2:16" ht="27" customHeight="1" x14ac:dyDescent="0.35">
      <c r="C11" s="4"/>
      <c r="D11" s="4"/>
      <c r="E11" s="4"/>
      <c r="F11" s="10" t="s">
        <v>1</v>
      </c>
      <c r="G11" s="4"/>
      <c r="H11" s="4"/>
      <c r="I11" s="4"/>
      <c r="J11" s="4"/>
      <c r="K11" s="1"/>
      <c r="L11" s="1"/>
      <c r="M11" s="1"/>
      <c r="N11" s="1"/>
      <c r="O11" s="1"/>
      <c r="P11" s="1"/>
    </row>
    <row r="12" spans="2:16" ht="27" customHeight="1" x14ac:dyDescent="0.35">
      <c r="C12" s="2"/>
      <c r="D12" s="2"/>
      <c r="E12" s="2"/>
      <c r="F12" s="11">
        <v>2024</v>
      </c>
      <c r="G12" s="2"/>
      <c r="H12" s="2"/>
      <c r="I12" s="2"/>
      <c r="J12" s="2"/>
      <c r="K12" s="1"/>
      <c r="L12" s="1"/>
      <c r="M12" s="1"/>
      <c r="N12" s="1"/>
      <c r="O12" s="1"/>
      <c r="P12" s="1"/>
    </row>
    <row r="13" spans="2:16" ht="27" customHeight="1" x14ac:dyDescent="0.35">
      <c r="C13" s="3"/>
      <c r="D13" s="3"/>
      <c r="E13" s="3"/>
      <c r="F13" s="11" t="s">
        <v>2</v>
      </c>
      <c r="G13" s="3"/>
      <c r="H13" s="3"/>
      <c r="I13" s="3"/>
      <c r="J13" s="3"/>
      <c r="K13" s="1"/>
      <c r="L13" s="1"/>
      <c r="M13" s="1"/>
      <c r="N13" s="1"/>
      <c r="O13" s="1"/>
      <c r="P13" s="1"/>
    </row>
    <row r="14" spans="2:16" ht="20.25" customHeight="1" x14ac:dyDescent="0.25">
      <c r="K14" s="1"/>
      <c r="L14" s="1"/>
      <c r="M14" s="1"/>
      <c r="N14" s="1"/>
      <c r="O14" s="1"/>
      <c r="P14" s="1"/>
    </row>
    <row r="15" spans="2:16" ht="20.25" customHeight="1" x14ac:dyDescent="0.25">
      <c r="K15" s="1"/>
      <c r="L15" s="1"/>
      <c r="M15" s="1"/>
      <c r="N15" s="1"/>
      <c r="O15" s="1"/>
      <c r="P15" s="1"/>
    </row>
    <row r="16" spans="2:16" ht="20.25" customHeight="1" x14ac:dyDescent="0.25">
      <c r="B16" s="5"/>
      <c r="K16" s="1"/>
      <c r="L16" s="1"/>
      <c r="M16" s="1"/>
      <c r="N16" s="1"/>
      <c r="O16" s="1"/>
      <c r="P16" s="1"/>
    </row>
    <row r="17" spans="1:18" x14ac:dyDescent="0.25">
      <c r="B17" s="7"/>
      <c r="C17" s="8"/>
      <c r="D17" s="8"/>
      <c r="E17" s="8"/>
      <c r="F17" s="8"/>
      <c r="G17" s="8"/>
      <c r="H17" s="8"/>
      <c r="I17" s="8"/>
      <c r="J17" s="8"/>
      <c r="K17" s="8"/>
      <c r="L17" s="8"/>
      <c r="M17" s="8"/>
      <c r="N17" s="8"/>
      <c r="O17" s="8"/>
      <c r="P17" s="8"/>
      <c r="Q17" s="8"/>
      <c r="R17" s="8"/>
    </row>
    <row r="18" spans="1:18" ht="15.75" customHeight="1" x14ac:dyDescent="0.25">
      <c r="B18" s="9"/>
      <c r="K18" s="1"/>
      <c r="L18" s="1"/>
      <c r="M18" s="1"/>
      <c r="N18" s="1"/>
      <c r="O18" s="1"/>
      <c r="P18" s="1"/>
    </row>
    <row r="19" spans="1:18" ht="15.75" customHeight="1" x14ac:dyDescent="0.25">
      <c r="K19" s="1"/>
      <c r="L19" s="1"/>
      <c r="M19" s="1"/>
      <c r="N19" s="1"/>
      <c r="O19" s="1"/>
      <c r="P19" s="1"/>
    </row>
    <row r="20" spans="1:18" ht="15.75" customHeight="1" x14ac:dyDescent="0.25">
      <c r="A20" s="6"/>
      <c r="B20" s="1"/>
      <c r="K20" s="1"/>
      <c r="L20" s="1"/>
      <c r="M20" s="1"/>
      <c r="N20" s="1"/>
      <c r="O20" s="1"/>
      <c r="P20" s="1"/>
    </row>
    <row r="21" spans="1:18" ht="15.75" customHeight="1" x14ac:dyDescent="0.25">
      <c r="A21" s="6" t="s">
        <v>407</v>
      </c>
      <c r="B21" s="1"/>
      <c r="C21" s="4"/>
      <c r="D21" s="4"/>
      <c r="E21" s="265"/>
      <c r="K21" s="1"/>
      <c r="L21" s="1"/>
      <c r="M21" s="1"/>
      <c r="N21" s="1"/>
      <c r="O21" s="1"/>
      <c r="P21" s="1"/>
    </row>
    <row r="22" spans="1:18" ht="15.75" customHeight="1" x14ac:dyDescent="0.25">
      <c r="K22" s="1"/>
      <c r="L22" s="1"/>
      <c r="M22" s="1"/>
      <c r="N22" s="1"/>
      <c r="O22" s="1"/>
      <c r="P22" s="1"/>
    </row>
    <row r="23" spans="1:18" ht="15.75" customHeight="1" x14ac:dyDescent="0.25">
      <c r="K23" s="1"/>
      <c r="L23" s="1"/>
      <c r="M23" s="1"/>
      <c r="N23" s="1"/>
      <c r="O23" s="1"/>
      <c r="P23" s="1"/>
    </row>
  </sheetData>
  <pageMargins left="0.70866141732283472" right="0.70866141732283472" top="0.74803149606299213" bottom="0.74803149606299213" header="0.31496062992125984" footer="0.31496062992125984"/>
  <pageSetup paperSize="9" scale="86"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4F81BD"/>
    <pageSetUpPr fitToPage="1"/>
  </sheetPr>
  <dimension ref="B1:Q95"/>
  <sheetViews>
    <sheetView showGridLines="0" zoomScaleNormal="100" workbookViewId="0"/>
  </sheetViews>
  <sheetFormatPr defaultColWidth="11.42578125" defaultRowHeight="15" x14ac:dyDescent="0.25"/>
  <cols>
    <col min="2" max="2" width="60.42578125" customWidth="1"/>
    <col min="3" max="3" width="13" customWidth="1"/>
    <col min="4" max="4" width="49.7109375" customWidth="1"/>
  </cols>
  <sheetData>
    <row r="1" spans="2:12" x14ac:dyDescent="0.25">
      <c r="E1" s="21"/>
      <c r="F1" s="21"/>
      <c r="K1" s="21"/>
    </row>
    <row r="2" spans="2:12" x14ac:dyDescent="0.25">
      <c r="E2" s="21"/>
      <c r="F2" s="21"/>
      <c r="K2" s="21"/>
    </row>
    <row r="3" spans="2:12" x14ac:dyDescent="0.25">
      <c r="E3" s="21"/>
      <c r="F3" s="21"/>
      <c r="K3" s="21"/>
    </row>
    <row r="4" spans="2:12" ht="30" customHeight="1" x14ac:dyDescent="0.35">
      <c r="C4" s="18" t="s">
        <v>3</v>
      </c>
      <c r="D4" s="18"/>
      <c r="E4" s="18"/>
      <c r="F4" s="18"/>
      <c r="G4" s="18"/>
      <c r="H4" s="18"/>
      <c r="I4" s="18"/>
      <c r="J4" s="8"/>
      <c r="K4" s="21"/>
      <c r="L4" s="8"/>
    </row>
    <row r="5" spans="2:12" ht="20.25" customHeight="1" x14ac:dyDescent="0.3">
      <c r="C5" s="17" t="s">
        <v>4</v>
      </c>
      <c r="D5" s="8"/>
      <c r="E5" s="21"/>
      <c r="F5" s="21"/>
      <c r="G5" s="8"/>
      <c r="H5" s="8"/>
      <c r="I5" s="8"/>
      <c r="J5" s="12"/>
      <c r="K5" s="21"/>
      <c r="L5" s="13"/>
    </row>
    <row r="6" spans="2:12" ht="20.25" customHeight="1" x14ac:dyDescent="0.3">
      <c r="B6" s="8"/>
      <c r="C6" s="19" t="s">
        <v>5</v>
      </c>
      <c r="J6" s="8"/>
      <c r="K6" s="21"/>
      <c r="L6" s="8"/>
    </row>
    <row r="7" spans="2:12" x14ac:dyDescent="0.25">
      <c r="B7" s="8"/>
      <c r="C7" s="12"/>
      <c r="D7" s="8"/>
      <c r="E7" s="21"/>
      <c r="F7" s="21"/>
      <c r="G7" s="8"/>
      <c r="H7" s="8"/>
      <c r="I7" s="8"/>
      <c r="J7" s="8"/>
      <c r="K7" s="21"/>
      <c r="L7" s="8"/>
    </row>
    <row r="8" spans="2:12" ht="15.75" customHeight="1" x14ac:dyDescent="0.25">
      <c r="B8" s="8"/>
      <c r="C8" s="12"/>
      <c r="D8" s="14"/>
      <c r="E8" s="21"/>
      <c r="F8" s="21"/>
      <c r="G8" s="8"/>
      <c r="H8" s="8"/>
      <c r="I8" s="8"/>
      <c r="J8" s="8"/>
      <c r="K8" s="21"/>
      <c r="L8" s="8"/>
    </row>
    <row r="9" spans="2:12" ht="18" customHeight="1" x14ac:dyDescent="0.25">
      <c r="B9" s="15" t="s">
        <v>6</v>
      </c>
      <c r="C9" s="12"/>
      <c r="D9" s="8"/>
      <c r="E9" s="21"/>
      <c r="F9" s="21"/>
      <c r="G9" s="8"/>
      <c r="H9" s="8"/>
      <c r="I9" s="8"/>
      <c r="J9" s="8"/>
      <c r="K9" s="21"/>
      <c r="L9" s="8"/>
    </row>
    <row r="10" spans="2:12" ht="15" customHeight="1" x14ac:dyDescent="0.25">
      <c r="C10" s="16" t="s">
        <v>7</v>
      </c>
      <c r="D10" s="16"/>
      <c r="E10" s="21"/>
      <c r="F10" s="21"/>
      <c r="G10" s="1"/>
      <c r="H10" s="1"/>
      <c r="I10" s="8"/>
      <c r="J10" s="8"/>
      <c r="K10" s="21"/>
      <c r="L10" s="8"/>
    </row>
    <row r="11" spans="2:12" ht="15" customHeight="1" x14ac:dyDescent="0.25">
      <c r="B11" s="8"/>
      <c r="C11" s="16" t="s">
        <v>8</v>
      </c>
      <c r="D11" s="16"/>
      <c r="E11" s="1" t="s">
        <v>9</v>
      </c>
      <c r="F11" s="21"/>
      <c r="G11" s="1"/>
      <c r="H11" s="1"/>
      <c r="I11" s="8"/>
      <c r="J11" s="8"/>
      <c r="K11" s="21"/>
      <c r="L11" s="8"/>
    </row>
    <row r="12" spans="2:12" ht="15" customHeight="1" x14ac:dyDescent="0.25">
      <c r="B12" s="8"/>
      <c r="C12" s="16" t="s">
        <v>10</v>
      </c>
      <c r="D12" s="16"/>
      <c r="E12" s="1" t="s">
        <v>11</v>
      </c>
      <c r="F12" s="21"/>
      <c r="G12" s="1"/>
      <c r="H12" s="1"/>
      <c r="I12" s="8"/>
      <c r="J12" s="8"/>
      <c r="K12" s="21"/>
      <c r="L12" s="8"/>
    </row>
    <row r="13" spans="2:12" ht="21" customHeight="1" x14ac:dyDescent="0.25">
      <c r="B13" s="15" t="s">
        <v>12</v>
      </c>
      <c r="C13" s="16"/>
      <c r="D13" s="16"/>
      <c r="E13" s="14"/>
      <c r="F13" s="21"/>
      <c r="G13" s="1"/>
      <c r="H13" s="1"/>
      <c r="I13" s="8"/>
      <c r="J13" s="8"/>
      <c r="K13" s="21"/>
      <c r="L13" s="8"/>
    </row>
    <row r="14" spans="2:12" ht="15" customHeight="1" x14ac:dyDescent="0.25">
      <c r="C14" s="16" t="s">
        <v>13</v>
      </c>
      <c r="D14" s="16"/>
      <c r="E14" s="1" t="s">
        <v>14</v>
      </c>
      <c r="F14" s="21"/>
      <c r="G14" s="1"/>
      <c r="H14" s="1"/>
      <c r="I14" s="8"/>
      <c r="J14" s="8"/>
      <c r="K14" s="21"/>
      <c r="L14" s="8"/>
    </row>
    <row r="15" spans="2:12" ht="15" customHeight="1" x14ac:dyDescent="0.25">
      <c r="B15" s="8"/>
      <c r="C15" s="16" t="s">
        <v>15</v>
      </c>
      <c r="D15" s="16"/>
      <c r="E15" s="1" t="s">
        <v>16</v>
      </c>
      <c r="F15" s="21"/>
      <c r="G15" s="1"/>
      <c r="H15" s="1"/>
      <c r="I15" s="8"/>
      <c r="J15" s="8"/>
      <c r="K15" s="21"/>
      <c r="L15" s="8"/>
    </row>
    <row r="16" spans="2:12" ht="15" customHeight="1" x14ac:dyDescent="0.25">
      <c r="B16" s="8"/>
      <c r="C16" s="16" t="s">
        <v>17</v>
      </c>
      <c r="D16" s="16"/>
      <c r="E16" s="1" t="s">
        <v>18</v>
      </c>
      <c r="F16" s="21"/>
      <c r="G16" s="1"/>
      <c r="H16" s="1"/>
      <c r="I16" s="8"/>
      <c r="J16" s="8"/>
      <c r="K16" s="21"/>
      <c r="L16" s="8"/>
    </row>
    <row r="17" spans="2:12" ht="15" customHeight="1" x14ac:dyDescent="0.25">
      <c r="B17" s="8"/>
      <c r="C17" s="16" t="s">
        <v>19</v>
      </c>
      <c r="D17" s="16"/>
      <c r="E17" s="1" t="s">
        <v>20</v>
      </c>
      <c r="F17" s="21"/>
      <c r="G17" s="1"/>
      <c r="H17" s="1"/>
      <c r="I17" s="8"/>
      <c r="J17" s="8"/>
      <c r="K17" s="21"/>
      <c r="L17" s="8"/>
    </row>
    <row r="18" spans="2:12" ht="15" customHeight="1" x14ac:dyDescent="0.25">
      <c r="B18" s="8"/>
      <c r="C18" s="16" t="s">
        <v>21</v>
      </c>
      <c r="D18" s="16"/>
      <c r="E18" s="1" t="s">
        <v>22</v>
      </c>
      <c r="F18" s="21"/>
      <c r="G18" s="1"/>
      <c r="H18" s="1"/>
      <c r="I18" s="8"/>
      <c r="J18" s="8"/>
      <c r="K18" s="21"/>
      <c r="L18" s="8"/>
    </row>
    <row r="19" spans="2:12" ht="15" customHeight="1" x14ac:dyDescent="0.25">
      <c r="B19" s="8"/>
      <c r="C19" s="16" t="s">
        <v>23</v>
      </c>
      <c r="D19" s="16"/>
      <c r="E19" s="1" t="s">
        <v>24</v>
      </c>
      <c r="F19" s="21"/>
      <c r="G19" s="1"/>
      <c r="H19" s="1"/>
      <c r="I19" s="8"/>
      <c r="J19" s="8"/>
      <c r="K19" s="21"/>
    </row>
    <row r="20" spans="2:12" ht="15" customHeight="1" x14ac:dyDescent="0.25">
      <c r="B20" s="8"/>
      <c r="C20" s="16" t="s">
        <v>25</v>
      </c>
      <c r="D20" s="16"/>
      <c r="E20" s="1" t="s">
        <v>26</v>
      </c>
      <c r="F20" s="21"/>
      <c r="G20" s="1"/>
      <c r="H20" s="1"/>
      <c r="I20" s="8"/>
      <c r="J20" s="8"/>
      <c r="K20" s="21"/>
    </row>
    <row r="21" spans="2:12" ht="15" customHeight="1" x14ac:dyDescent="0.25">
      <c r="B21" s="8"/>
      <c r="C21" s="16" t="s">
        <v>27</v>
      </c>
      <c r="D21" s="16"/>
      <c r="E21" s="1" t="s">
        <v>28</v>
      </c>
      <c r="F21" s="21"/>
      <c r="G21" s="1"/>
      <c r="H21" s="1"/>
      <c r="I21" s="8"/>
      <c r="J21" s="8"/>
      <c r="K21" s="21"/>
    </row>
    <row r="22" spans="2:12" ht="15" customHeight="1" x14ac:dyDescent="0.25">
      <c r="B22" s="8"/>
      <c r="C22" s="16" t="s">
        <v>29</v>
      </c>
      <c r="D22" s="16"/>
      <c r="E22" s="1" t="s">
        <v>30</v>
      </c>
      <c r="F22" s="21"/>
      <c r="G22" s="1"/>
      <c r="H22" s="1"/>
      <c r="I22" s="8"/>
      <c r="J22" s="8"/>
      <c r="K22" s="21"/>
    </row>
    <row r="23" spans="2:12" ht="15" customHeight="1" x14ac:dyDescent="0.25">
      <c r="B23" s="8"/>
      <c r="C23" s="16" t="s">
        <v>31</v>
      </c>
      <c r="D23" s="16"/>
      <c r="E23" s="1" t="s">
        <v>32</v>
      </c>
      <c r="F23" s="21"/>
      <c r="G23" s="1"/>
      <c r="H23" s="1"/>
      <c r="I23" s="8"/>
      <c r="J23" s="8"/>
      <c r="K23" s="21"/>
    </row>
    <row r="24" spans="2:12" ht="15" customHeight="1" x14ac:dyDescent="0.25">
      <c r="B24" s="8"/>
      <c r="C24" s="16" t="s">
        <v>33</v>
      </c>
      <c r="D24" s="16"/>
      <c r="E24" s="1" t="s">
        <v>34</v>
      </c>
      <c r="G24" s="1"/>
      <c r="H24" s="1"/>
      <c r="I24" s="8"/>
      <c r="J24" s="8"/>
    </row>
    <row r="25" spans="2:12" ht="15" customHeight="1" x14ac:dyDescent="0.25">
      <c r="B25" s="8"/>
      <c r="C25" s="16" t="s">
        <v>35</v>
      </c>
      <c r="D25" s="16"/>
      <c r="E25" s="1" t="s">
        <v>36</v>
      </c>
      <c r="F25" s="21"/>
      <c r="G25" s="1"/>
      <c r="H25" s="1"/>
      <c r="I25" s="8"/>
      <c r="J25" s="8"/>
      <c r="K25" s="21"/>
    </row>
    <row r="26" spans="2:12" ht="15" customHeight="1" x14ac:dyDescent="0.25">
      <c r="B26" s="8"/>
      <c r="C26" s="16" t="s">
        <v>37</v>
      </c>
      <c r="D26" s="16"/>
      <c r="E26" s="1" t="s">
        <v>38</v>
      </c>
      <c r="F26" s="21"/>
      <c r="G26" s="1"/>
      <c r="H26" s="1"/>
      <c r="I26" s="8"/>
      <c r="J26" s="8"/>
      <c r="K26" s="21"/>
    </row>
    <row r="27" spans="2:12" ht="15" customHeight="1" x14ac:dyDescent="0.25">
      <c r="B27" s="8"/>
      <c r="C27" s="16" t="s">
        <v>39</v>
      </c>
      <c r="D27" s="16"/>
      <c r="E27" s="1" t="s">
        <v>40</v>
      </c>
      <c r="F27" s="21"/>
      <c r="G27" s="1"/>
      <c r="H27" s="1"/>
      <c r="I27" s="8"/>
      <c r="J27" s="8"/>
      <c r="K27" s="21"/>
    </row>
    <row r="28" spans="2:12" ht="15" customHeight="1" x14ac:dyDescent="0.25">
      <c r="B28" s="8"/>
      <c r="C28" s="16" t="s">
        <v>41</v>
      </c>
      <c r="D28" s="16"/>
      <c r="E28" s="1" t="s">
        <v>42</v>
      </c>
      <c r="F28" s="21"/>
      <c r="G28" s="1"/>
      <c r="H28" s="1"/>
      <c r="I28" s="8"/>
      <c r="J28" s="8"/>
      <c r="K28" s="21"/>
    </row>
    <row r="29" spans="2:12" ht="18" customHeight="1" x14ac:dyDescent="0.25">
      <c r="B29" s="8"/>
      <c r="C29" s="16" t="s">
        <v>43</v>
      </c>
      <c r="D29" s="16"/>
      <c r="E29" s="1" t="s">
        <v>44</v>
      </c>
      <c r="F29" s="21"/>
      <c r="G29" s="1"/>
      <c r="H29" s="1"/>
      <c r="I29" s="8"/>
      <c r="J29" s="8"/>
      <c r="K29" s="21"/>
    </row>
    <row r="30" spans="2:12" ht="15" customHeight="1" x14ac:dyDescent="0.25">
      <c r="B30" s="15" t="s">
        <v>45</v>
      </c>
      <c r="C30" s="16"/>
      <c r="D30" s="16"/>
      <c r="E30" s="1"/>
      <c r="F30" s="21"/>
      <c r="G30" s="1"/>
      <c r="H30" s="1"/>
      <c r="I30" s="8"/>
      <c r="J30" s="8"/>
      <c r="K30" s="21"/>
    </row>
    <row r="31" spans="2:12" ht="15" customHeight="1" x14ac:dyDescent="0.25">
      <c r="C31" s="16" t="s">
        <v>46</v>
      </c>
      <c r="E31" s="1" t="s">
        <v>47</v>
      </c>
      <c r="F31" s="21"/>
      <c r="G31" s="1"/>
      <c r="H31" s="1"/>
      <c r="I31" s="8"/>
      <c r="J31" s="8"/>
      <c r="K31" s="21"/>
    </row>
    <row r="32" spans="2:12" ht="15" customHeight="1" x14ac:dyDescent="0.25">
      <c r="B32" s="8"/>
      <c r="C32" s="16" t="s">
        <v>48</v>
      </c>
      <c r="E32" s="1" t="s">
        <v>49</v>
      </c>
      <c r="F32" s="21"/>
      <c r="G32" s="1"/>
      <c r="H32" s="1"/>
      <c r="I32" s="8"/>
      <c r="J32" s="8"/>
      <c r="K32" s="21"/>
    </row>
    <row r="33" spans="2:17" ht="15" customHeight="1" x14ac:dyDescent="0.25">
      <c r="B33" s="8"/>
      <c r="C33" s="16" t="s">
        <v>50</v>
      </c>
      <c r="E33" s="1" t="s">
        <v>51</v>
      </c>
      <c r="F33" s="21"/>
      <c r="G33" s="1"/>
      <c r="H33" s="1"/>
      <c r="I33" s="8"/>
      <c r="J33" s="8"/>
      <c r="K33" s="21"/>
    </row>
    <row r="34" spans="2:17" ht="15" customHeight="1" x14ac:dyDescent="0.25">
      <c r="B34" s="8"/>
      <c r="C34" s="16" t="s">
        <v>52</v>
      </c>
      <c r="E34" s="1" t="s">
        <v>53</v>
      </c>
      <c r="F34" s="21"/>
      <c r="G34" s="1"/>
      <c r="H34" s="1"/>
      <c r="I34" s="8"/>
      <c r="J34" s="8"/>
      <c r="K34" s="21"/>
    </row>
    <row r="35" spans="2:17" ht="15" customHeight="1" x14ac:dyDescent="0.25">
      <c r="B35" s="8"/>
      <c r="C35" s="16" t="s">
        <v>54</v>
      </c>
      <c r="E35" s="1" t="s">
        <v>55</v>
      </c>
      <c r="F35" s="21"/>
      <c r="G35" s="1"/>
      <c r="H35" s="1"/>
      <c r="I35" s="8"/>
      <c r="J35" s="8"/>
      <c r="K35" s="21"/>
    </row>
    <row r="36" spans="2:17" ht="15" customHeight="1" x14ac:dyDescent="0.25">
      <c r="B36" s="8"/>
      <c r="C36" s="16" t="s">
        <v>56</v>
      </c>
      <c r="E36" s="1" t="s">
        <v>57</v>
      </c>
      <c r="F36" s="21"/>
      <c r="G36" s="1"/>
      <c r="H36" s="1"/>
      <c r="I36" s="8"/>
      <c r="J36" s="8"/>
      <c r="K36" s="21"/>
    </row>
    <row r="37" spans="2:17" ht="15" customHeight="1" x14ac:dyDescent="0.25">
      <c r="B37" s="8"/>
      <c r="C37" s="16" t="s">
        <v>58</v>
      </c>
      <c r="E37" s="1" t="s">
        <v>59</v>
      </c>
      <c r="F37" s="21"/>
      <c r="G37" s="1"/>
      <c r="H37" s="1"/>
      <c r="I37" s="8"/>
      <c r="J37" s="8"/>
      <c r="K37" s="21"/>
    </row>
    <row r="38" spans="2:17" ht="15" customHeight="1" x14ac:dyDescent="0.25">
      <c r="B38" s="8"/>
      <c r="C38" s="16" t="s">
        <v>60</v>
      </c>
      <c r="E38" s="1" t="s">
        <v>61</v>
      </c>
      <c r="F38" s="21"/>
      <c r="G38" s="1"/>
      <c r="H38" s="1"/>
      <c r="I38" s="8"/>
      <c r="J38" s="8"/>
      <c r="K38" s="21"/>
      <c r="L38" s="8"/>
      <c r="M38" s="8"/>
      <c r="N38" s="8"/>
      <c r="O38" s="8"/>
      <c r="P38" s="8"/>
      <c r="Q38" s="8"/>
    </row>
    <row r="39" spans="2:17" ht="15" customHeight="1" x14ac:dyDescent="0.25">
      <c r="B39" s="8"/>
      <c r="C39" s="16" t="s">
        <v>62</v>
      </c>
      <c r="E39" s="1" t="s">
        <v>63</v>
      </c>
      <c r="F39" s="21"/>
      <c r="G39" s="1"/>
      <c r="H39" s="1"/>
      <c r="I39" s="8"/>
      <c r="J39" s="8"/>
      <c r="K39" s="21"/>
      <c r="L39" s="8"/>
      <c r="M39" s="8"/>
      <c r="N39" s="8"/>
      <c r="O39" s="8"/>
      <c r="P39" s="8"/>
      <c r="Q39" s="8"/>
    </row>
    <row r="40" spans="2:17" ht="15" customHeight="1" x14ac:dyDescent="0.25">
      <c r="B40" s="8"/>
      <c r="C40" s="16" t="s">
        <v>64</v>
      </c>
      <c r="E40" s="1" t="s">
        <v>65</v>
      </c>
      <c r="F40" s="21"/>
      <c r="G40" s="1"/>
      <c r="H40" s="1"/>
      <c r="I40" s="8"/>
      <c r="J40" s="8"/>
      <c r="K40" s="21"/>
      <c r="L40" s="8"/>
      <c r="M40" s="8"/>
      <c r="N40" s="8"/>
      <c r="O40" s="8"/>
      <c r="P40" s="8"/>
      <c r="Q40" s="8"/>
    </row>
    <row r="41" spans="2:17" ht="18" customHeight="1" x14ac:dyDescent="0.25">
      <c r="B41" s="8"/>
      <c r="C41" s="16" t="s">
        <v>66</v>
      </c>
      <c r="E41" s="1" t="s">
        <v>67</v>
      </c>
      <c r="F41" s="21"/>
      <c r="G41" s="1"/>
      <c r="H41" s="1"/>
      <c r="I41" s="8"/>
      <c r="J41" s="8"/>
      <c r="K41" s="21"/>
      <c r="L41" s="8"/>
      <c r="M41" s="8"/>
      <c r="N41" s="8"/>
      <c r="O41" s="8"/>
      <c r="P41" s="8"/>
      <c r="Q41" s="8"/>
    </row>
    <row r="42" spans="2:17" ht="15" customHeight="1" x14ac:dyDescent="0.25">
      <c r="B42" s="15" t="s">
        <v>68</v>
      </c>
      <c r="C42" s="16"/>
      <c r="E42" s="1"/>
      <c r="F42" s="21"/>
      <c r="G42" s="1"/>
      <c r="H42" s="1"/>
      <c r="I42" s="8"/>
      <c r="J42" s="8"/>
      <c r="K42" s="21"/>
      <c r="L42" s="8"/>
      <c r="M42" s="8"/>
      <c r="N42" s="8"/>
      <c r="O42" s="8"/>
      <c r="P42" s="8"/>
      <c r="Q42" s="8"/>
    </row>
    <row r="43" spans="2:17" ht="15" customHeight="1" x14ac:dyDescent="0.25">
      <c r="C43" s="16" t="s">
        <v>69</v>
      </c>
      <c r="E43" s="1" t="s">
        <v>70</v>
      </c>
      <c r="F43" s="21"/>
      <c r="G43" s="1"/>
      <c r="H43" s="1"/>
      <c r="I43" s="8"/>
      <c r="J43" s="8"/>
      <c r="K43" s="21"/>
      <c r="L43" s="8"/>
      <c r="M43" s="8"/>
      <c r="N43" s="8"/>
      <c r="O43" s="8"/>
      <c r="P43" s="8"/>
      <c r="Q43" s="8"/>
    </row>
    <row r="44" spans="2:17" ht="18" customHeight="1" x14ac:dyDescent="0.25">
      <c r="B44" s="8"/>
      <c r="C44" s="16" t="s">
        <v>71</v>
      </c>
      <c r="E44" s="1" t="s">
        <v>72</v>
      </c>
      <c r="F44" s="21"/>
      <c r="G44" s="1"/>
      <c r="H44" s="1"/>
      <c r="I44" s="8"/>
      <c r="J44" s="8"/>
      <c r="K44" s="21"/>
      <c r="L44" s="8"/>
      <c r="M44" s="8"/>
      <c r="N44" s="8"/>
      <c r="O44" s="8"/>
      <c r="P44" s="8"/>
      <c r="Q44" s="8"/>
    </row>
    <row r="45" spans="2:17" ht="15" customHeight="1" x14ac:dyDescent="0.25">
      <c r="B45" s="15" t="s">
        <v>73</v>
      </c>
      <c r="C45" s="16"/>
      <c r="E45" s="1"/>
      <c r="F45" s="21"/>
      <c r="G45" s="1"/>
      <c r="H45" s="1"/>
      <c r="I45" s="8"/>
      <c r="J45" s="8"/>
      <c r="K45" s="21"/>
      <c r="L45" s="8"/>
      <c r="M45" s="8"/>
      <c r="N45" s="8"/>
      <c r="O45" s="8"/>
      <c r="P45" s="8"/>
      <c r="Q45" s="8"/>
    </row>
    <row r="46" spans="2:17" ht="15" customHeight="1" x14ac:dyDescent="0.25">
      <c r="C46" s="16" t="s">
        <v>74</v>
      </c>
      <c r="E46" s="1" t="s">
        <v>75</v>
      </c>
      <c r="F46" s="21"/>
      <c r="G46" s="1"/>
      <c r="H46" s="1"/>
      <c r="I46" s="8"/>
      <c r="J46" s="8"/>
      <c r="K46" s="21"/>
      <c r="L46" s="8"/>
      <c r="M46" s="8"/>
      <c r="N46" s="8"/>
      <c r="O46" s="8"/>
      <c r="P46" s="8"/>
      <c r="Q46" s="8"/>
    </row>
    <row r="47" spans="2:17" ht="18" customHeight="1" x14ac:dyDescent="0.25">
      <c r="B47" s="8"/>
      <c r="C47" s="16" t="s">
        <v>76</v>
      </c>
      <c r="E47" s="1" t="s">
        <v>77</v>
      </c>
      <c r="F47" s="21"/>
      <c r="G47" s="1"/>
      <c r="H47" s="1"/>
      <c r="I47" s="8"/>
      <c r="J47" s="8"/>
      <c r="K47" s="21"/>
      <c r="L47" s="8"/>
      <c r="M47" s="8"/>
      <c r="N47" s="8"/>
      <c r="O47" s="8"/>
      <c r="P47" s="8"/>
      <c r="Q47" s="8"/>
    </row>
    <row r="48" spans="2:17" ht="18" customHeight="1" x14ac:dyDescent="0.25">
      <c r="B48" s="15" t="s">
        <v>78</v>
      </c>
      <c r="C48" s="16"/>
      <c r="E48" s="1"/>
      <c r="F48" s="21"/>
      <c r="G48" s="1"/>
      <c r="H48" s="1"/>
      <c r="I48" s="8"/>
      <c r="J48" s="8"/>
      <c r="K48" s="21"/>
      <c r="L48" s="8"/>
      <c r="M48" s="8"/>
      <c r="N48" s="8"/>
      <c r="O48" s="8"/>
      <c r="P48" s="8"/>
      <c r="Q48" s="8"/>
    </row>
    <row r="49" spans="2:17" ht="18" customHeight="1" x14ac:dyDescent="0.25">
      <c r="B49" s="15"/>
      <c r="C49" s="16" t="s">
        <v>79</v>
      </c>
      <c r="D49" s="22"/>
      <c r="E49" s="1" t="s">
        <v>80</v>
      </c>
      <c r="F49" s="21"/>
      <c r="G49" s="1"/>
      <c r="H49" s="1"/>
      <c r="I49" s="8"/>
      <c r="J49" s="8"/>
      <c r="K49" s="21"/>
      <c r="L49" s="8"/>
      <c r="M49" s="8"/>
      <c r="N49" s="8"/>
      <c r="O49" s="8"/>
      <c r="P49" s="8"/>
      <c r="Q49" s="8"/>
    </row>
    <row r="50" spans="2:17" ht="15" customHeight="1" x14ac:dyDescent="0.25">
      <c r="B50" s="266"/>
      <c r="C50" s="16" t="s">
        <v>81</v>
      </c>
      <c r="D50" s="22"/>
      <c r="E50" s="1" t="s">
        <v>82</v>
      </c>
      <c r="F50" s="268"/>
      <c r="G50" s="267"/>
      <c r="H50" s="267"/>
      <c r="I50" s="269"/>
      <c r="J50" s="269"/>
      <c r="K50" s="21"/>
      <c r="L50" s="8"/>
      <c r="M50" s="8"/>
      <c r="N50" s="8"/>
      <c r="O50" s="8"/>
      <c r="P50" s="8"/>
      <c r="Q50" s="8"/>
    </row>
    <row r="51" spans="2:17" ht="15" customHeight="1" x14ac:dyDescent="0.25">
      <c r="C51" s="16"/>
      <c r="D51" s="22"/>
      <c r="E51" s="1"/>
      <c r="F51" s="21"/>
      <c r="G51" s="1"/>
      <c r="H51" s="1"/>
      <c r="I51" s="8"/>
      <c r="J51" s="8"/>
      <c r="K51" s="21"/>
      <c r="L51" s="8"/>
      <c r="M51" s="8"/>
      <c r="N51" s="8"/>
      <c r="O51" s="8"/>
      <c r="P51" s="8"/>
      <c r="Q51" s="8"/>
    </row>
    <row r="52" spans="2:17" ht="15" customHeight="1" x14ac:dyDescent="0.25">
      <c r="C52" s="16"/>
      <c r="D52" s="22"/>
      <c r="E52" s="1"/>
      <c r="F52" s="21"/>
      <c r="G52" s="1"/>
      <c r="H52" s="1"/>
      <c r="I52" s="8"/>
      <c r="J52" s="8"/>
      <c r="K52" s="21"/>
      <c r="L52" s="8"/>
      <c r="M52" s="8"/>
      <c r="N52" s="8"/>
      <c r="O52" s="8"/>
      <c r="P52" s="8"/>
      <c r="Q52" s="8"/>
    </row>
    <row r="53" spans="2:17" ht="15" customHeight="1" x14ac:dyDescent="0.25">
      <c r="B53" s="8"/>
      <c r="C53" s="20"/>
      <c r="D53" s="1"/>
      <c r="E53" s="21"/>
      <c r="F53" s="21"/>
      <c r="G53" s="1"/>
      <c r="H53" s="1"/>
      <c r="I53" s="8"/>
      <c r="J53" s="8"/>
      <c r="K53" s="21"/>
      <c r="L53" s="8"/>
      <c r="M53" s="8"/>
      <c r="N53" s="8"/>
      <c r="O53" s="8"/>
      <c r="P53" s="8"/>
      <c r="Q53" s="8"/>
    </row>
    <row r="54" spans="2:17" ht="15" customHeight="1" x14ac:dyDescent="0.25">
      <c r="B54" s="8"/>
      <c r="C54" s="20"/>
      <c r="D54" s="14"/>
      <c r="E54" s="21"/>
      <c r="F54" s="21"/>
      <c r="G54" s="1"/>
      <c r="H54" s="1"/>
      <c r="I54" s="8"/>
      <c r="J54" s="8"/>
      <c r="K54" s="21"/>
      <c r="L54" s="8"/>
      <c r="M54" s="8"/>
      <c r="N54" s="8"/>
      <c r="O54" s="8"/>
      <c r="P54" s="8"/>
      <c r="Q54" s="8"/>
    </row>
    <row r="55" spans="2:17" ht="15" customHeight="1" x14ac:dyDescent="0.25">
      <c r="B55" s="8"/>
      <c r="C55" s="1"/>
      <c r="D55" s="1"/>
      <c r="E55" s="21"/>
      <c r="F55" s="21"/>
      <c r="G55" s="1"/>
      <c r="H55" s="1"/>
      <c r="I55" s="8"/>
      <c r="J55" s="8"/>
      <c r="K55" s="21"/>
      <c r="L55" s="8"/>
      <c r="M55" s="8"/>
      <c r="N55" s="8"/>
      <c r="O55" s="8"/>
      <c r="P55" s="8"/>
      <c r="Q55" s="8"/>
    </row>
    <row r="56" spans="2:17" ht="15" customHeight="1" x14ac:dyDescent="0.25">
      <c r="B56" s="20"/>
      <c r="C56" s="22"/>
      <c r="D56" s="1"/>
      <c r="E56" s="21"/>
      <c r="F56" s="21"/>
      <c r="G56" s="8"/>
      <c r="H56" s="8"/>
      <c r="I56" s="8"/>
      <c r="J56" s="8"/>
      <c r="K56" s="21"/>
      <c r="L56" s="8"/>
      <c r="M56" s="8"/>
      <c r="N56" s="8"/>
      <c r="O56" s="8"/>
      <c r="P56" s="8"/>
      <c r="Q56" s="8"/>
    </row>
    <row r="57" spans="2:17" ht="15" customHeight="1" x14ac:dyDescent="0.25">
      <c r="B57" s="8"/>
      <c r="D57" s="8"/>
      <c r="E57" s="21"/>
      <c r="F57" s="21"/>
      <c r="G57" s="8"/>
      <c r="H57" s="8"/>
      <c r="I57" s="8"/>
      <c r="J57" s="8"/>
      <c r="K57" s="21"/>
      <c r="L57" s="8"/>
      <c r="M57" s="8"/>
      <c r="N57" s="8"/>
      <c r="O57" s="8"/>
      <c r="P57" s="8"/>
      <c r="Q57" s="8"/>
    </row>
    <row r="58" spans="2:17" ht="15.75" customHeight="1" x14ac:dyDescent="0.25">
      <c r="C58" s="8"/>
      <c r="D58" s="8"/>
      <c r="E58" s="21"/>
      <c r="F58" s="21"/>
      <c r="G58" s="1"/>
      <c r="H58" s="1"/>
      <c r="K58" s="21"/>
    </row>
    <row r="59" spans="2:17" ht="15" customHeight="1" x14ac:dyDescent="0.25">
      <c r="E59" s="21"/>
      <c r="F59" s="21"/>
      <c r="G59" s="1"/>
      <c r="H59" s="8"/>
      <c r="K59" s="21"/>
    </row>
    <row r="60" spans="2:17" ht="15.75" customHeight="1" x14ac:dyDescent="0.25">
      <c r="E60" s="21"/>
      <c r="F60" s="21"/>
      <c r="G60" s="8"/>
      <c r="H60" s="8"/>
      <c r="K60" s="21"/>
    </row>
    <row r="61" spans="2:17" ht="15.75" customHeight="1" x14ac:dyDescent="0.25">
      <c r="E61" s="21"/>
      <c r="F61" s="21"/>
      <c r="G61" s="8"/>
      <c r="H61" s="8"/>
      <c r="K61" s="21"/>
    </row>
    <row r="62" spans="2:17" ht="15.75" customHeight="1" x14ac:dyDescent="0.25">
      <c r="E62" s="21"/>
      <c r="F62" s="21"/>
      <c r="G62" s="8"/>
      <c r="H62" s="8"/>
      <c r="K62" s="21"/>
    </row>
    <row r="63" spans="2:17" ht="15.75" customHeight="1" x14ac:dyDescent="0.25">
      <c r="E63" s="21"/>
      <c r="F63" s="21"/>
      <c r="K63" s="21"/>
    </row>
    <row r="64" spans="2:17" ht="15.75" customHeight="1" x14ac:dyDescent="0.25">
      <c r="E64" s="21"/>
      <c r="F64" s="21"/>
      <c r="K64" s="21"/>
    </row>
    <row r="65" spans="5:11" ht="15.75" customHeight="1" x14ac:dyDescent="0.25">
      <c r="E65" s="21"/>
      <c r="F65" s="21"/>
      <c r="K65" s="21"/>
    </row>
    <row r="66" spans="5:11" ht="15.75" customHeight="1" x14ac:dyDescent="0.25">
      <c r="E66" s="21"/>
      <c r="F66" s="21"/>
      <c r="K66" s="21"/>
    </row>
    <row r="67" spans="5:11" ht="15.75" customHeight="1" x14ac:dyDescent="0.25">
      <c r="E67" s="21"/>
      <c r="F67" s="21"/>
      <c r="K67" s="21"/>
    </row>
    <row r="68" spans="5:11" ht="15.75" customHeight="1" x14ac:dyDescent="0.25">
      <c r="E68" s="21"/>
      <c r="F68" s="21"/>
      <c r="K68" s="21"/>
    </row>
    <row r="69" spans="5:11" ht="15.75" customHeight="1" x14ac:dyDescent="0.25">
      <c r="E69" s="21"/>
      <c r="F69" s="21"/>
      <c r="K69" s="21"/>
    </row>
    <row r="70" spans="5:11" ht="15.75" customHeight="1" x14ac:dyDescent="0.25">
      <c r="E70" s="21"/>
      <c r="F70" s="21"/>
      <c r="K70" s="21"/>
    </row>
    <row r="71" spans="5:11" x14ac:dyDescent="0.25">
      <c r="E71" s="21"/>
      <c r="F71" s="21"/>
      <c r="K71" s="21"/>
    </row>
    <row r="72" spans="5:11" x14ac:dyDescent="0.25">
      <c r="E72" s="21"/>
      <c r="F72" s="21"/>
      <c r="K72" s="21"/>
    </row>
    <row r="73" spans="5:11" x14ac:dyDescent="0.25">
      <c r="E73" s="21"/>
      <c r="F73" s="21"/>
      <c r="K73" s="21"/>
    </row>
    <row r="74" spans="5:11" x14ac:dyDescent="0.25">
      <c r="E74" s="21"/>
      <c r="F74" s="21"/>
      <c r="K74" s="21"/>
    </row>
    <row r="75" spans="5:11" x14ac:dyDescent="0.25">
      <c r="E75" s="21"/>
      <c r="F75" s="21"/>
      <c r="K75" s="21"/>
    </row>
    <row r="76" spans="5:11" x14ac:dyDescent="0.25">
      <c r="E76" s="21"/>
      <c r="F76" s="21"/>
      <c r="K76" s="21"/>
    </row>
    <row r="77" spans="5:11" x14ac:dyDescent="0.25">
      <c r="E77" s="21"/>
      <c r="F77" s="21"/>
      <c r="K77" s="21"/>
    </row>
    <row r="78" spans="5:11" x14ac:dyDescent="0.25">
      <c r="E78" s="21"/>
      <c r="F78" s="21"/>
      <c r="K78" s="21"/>
    </row>
    <row r="79" spans="5:11" x14ac:dyDescent="0.25">
      <c r="E79" s="21"/>
      <c r="F79" s="21"/>
      <c r="K79" s="21"/>
    </row>
    <row r="80" spans="5:11" x14ac:dyDescent="0.25">
      <c r="E80" s="21"/>
      <c r="F80" s="21"/>
      <c r="K80" s="21"/>
    </row>
    <row r="81" spans="5:11" x14ac:dyDescent="0.25">
      <c r="E81" s="21"/>
      <c r="F81" s="21"/>
      <c r="K81" s="21"/>
    </row>
    <row r="82" spans="5:11" x14ac:dyDescent="0.25">
      <c r="E82" s="21"/>
      <c r="F82" s="21"/>
      <c r="K82" s="21"/>
    </row>
    <row r="83" spans="5:11" x14ac:dyDescent="0.25">
      <c r="E83" s="21"/>
      <c r="F83" s="21"/>
      <c r="K83" s="21"/>
    </row>
    <row r="84" spans="5:11" x14ac:dyDescent="0.25">
      <c r="E84" s="21"/>
      <c r="F84" s="21"/>
      <c r="K84" s="21"/>
    </row>
    <row r="85" spans="5:11" x14ac:dyDescent="0.25">
      <c r="E85" s="21"/>
      <c r="F85" s="21"/>
      <c r="K85" s="21"/>
    </row>
    <row r="86" spans="5:11" x14ac:dyDescent="0.25">
      <c r="E86" s="21"/>
      <c r="F86" s="21"/>
      <c r="K86" s="21"/>
    </row>
    <row r="87" spans="5:11" x14ac:dyDescent="0.25">
      <c r="E87" s="21"/>
      <c r="F87" s="21"/>
      <c r="K87" s="21"/>
    </row>
    <row r="88" spans="5:11" x14ac:dyDescent="0.25">
      <c r="E88" s="21"/>
      <c r="F88" s="21"/>
      <c r="K88" s="21"/>
    </row>
    <row r="89" spans="5:11" x14ac:dyDescent="0.25">
      <c r="E89" s="21"/>
      <c r="F89" s="21"/>
      <c r="K89" s="21"/>
    </row>
    <row r="90" spans="5:11" x14ac:dyDescent="0.25">
      <c r="E90" s="21"/>
      <c r="F90" s="21"/>
      <c r="K90" s="21"/>
    </row>
    <row r="91" spans="5:11" x14ac:dyDescent="0.25">
      <c r="E91" s="21"/>
      <c r="F91" s="21"/>
      <c r="K91" s="21"/>
    </row>
    <row r="92" spans="5:11" x14ac:dyDescent="0.25">
      <c r="E92" s="21"/>
      <c r="F92" s="21"/>
      <c r="K92" s="21"/>
    </row>
    <row r="93" spans="5:11" x14ac:dyDescent="0.25">
      <c r="E93" s="21"/>
      <c r="F93" s="21"/>
      <c r="K93" s="21"/>
    </row>
    <row r="94" spans="5:11" x14ac:dyDescent="0.25">
      <c r="E94" s="21"/>
      <c r="F94" s="21"/>
      <c r="K94" s="21"/>
    </row>
    <row r="95" spans="5:11" x14ac:dyDescent="0.25">
      <c r="E95" s="21"/>
      <c r="F95" s="21"/>
      <c r="K95" s="21"/>
    </row>
  </sheetData>
  <hyperlinks>
    <hyperlink ref="C49" location="'Table 34'!A1" display="In receipt of benefits" xr:uid="{00000000-0004-0000-0100-000001000000}"/>
    <hyperlink ref="C10" location="Highlights!A1" display="Highlights" xr:uid="{00000000-0004-0000-0100-000002000000}"/>
    <hyperlink ref="C11" location="'Table 1'!A1" display="Headline findings and vulnerability" xr:uid="{00000000-0004-0000-0100-000003000000}"/>
    <hyperlink ref="C12" location="'Table 2'!A1" display="Median Income, Fuel Bill and SAP" xr:uid="{00000000-0004-0000-0100-000004000000}"/>
    <hyperlink ref="C14" location="'Table 3'!A1" display="Fuel Poverty Energy Efficiency rating" xr:uid="{00000000-0004-0000-0100-000005000000}"/>
    <hyperlink ref="C15" location="'Table 4'!A1" display="Banded SAP" xr:uid="{00000000-0004-0000-0100-000006000000}"/>
    <hyperlink ref="C16" location="'Table 5'!A1" display="Rurality" xr:uid="{00000000-0004-0000-0100-000007000000}"/>
    <hyperlink ref="C17" location="'Table 6'!A1" display="Region" xr:uid="{00000000-0004-0000-0100-000008000000}"/>
    <hyperlink ref="C18" location="'Table 7'!A1" display="Dwelling type" xr:uid="{00000000-0004-0000-0100-000009000000}"/>
    <hyperlink ref="C19" location="'Table 8'!A1" display="Age of dwelling" xr:uid="{00000000-0004-0000-0100-00000A000000}"/>
    <hyperlink ref="C20" location="'Table 9'!A1" display="Floor area" xr:uid="{00000000-0004-0000-0100-00000B000000}"/>
    <hyperlink ref="C21" location="'Table 10'!A1" display="Gas grid connection" xr:uid="{00000000-0004-0000-0100-00000C000000}"/>
    <hyperlink ref="C22" location="'Table 11'!A1" display="Central heating" xr:uid="{00000000-0004-0000-0100-00000D000000}"/>
    <hyperlink ref="C23" location="'Table 12'!A1" display="Main fuel type" xr:uid="{00000000-0004-0000-0100-00000E000000}"/>
    <hyperlink ref="C24" location="'Table 13'!A1" display="Central heating and main fuel type" xr:uid="{00000000-0004-0000-0100-00000F000000}"/>
    <hyperlink ref="C25" location="'Table 14'!A1" display="Boiler type" xr:uid="{00000000-0004-0000-0100-000010000000}"/>
    <hyperlink ref="C26" location="'Table 15'!A1" display="Wall insulation" xr:uid="{00000000-0004-0000-0100-000011000000}"/>
    <hyperlink ref="C27" location="'Table 16'!A1" display="Wall type and gas grid" xr:uid="{00000000-0004-0000-0100-000012000000}"/>
    <hyperlink ref="C28" location="'Table 17'!A1" display="Loft Insulation" xr:uid="{00000000-0004-0000-0100-000013000000}"/>
    <hyperlink ref="C31" location="'Table 19'!A1" display="Tenure" xr:uid="{00000000-0004-0000-0100-000014000000}"/>
    <hyperlink ref="C32" location="'Table 20'!A1" display="Housing sector" xr:uid="{00000000-0004-0000-0100-000015000000}"/>
    <hyperlink ref="C33" location="'Table 21'!A1" display="Household composition" xr:uid="{00000000-0004-0000-0100-000016000000}"/>
    <hyperlink ref="C34" location="'Table 22'!A1" display="Age of youngest person" xr:uid="{00000000-0004-0000-0100-000017000000}"/>
    <hyperlink ref="C35" location="'Table 23'!A1" display="Age of oldest person" xr:uid="{00000000-0004-0000-0100-000018000000}"/>
    <hyperlink ref="C36" location="'Table 24'!A1" display="Household size" xr:uid="{00000000-0004-0000-0100-000019000000}"/>
    <hyperlink ref="C37" location="'Table 25'!A1" display="Ethnicity" xr:uid="{00000000-0004-0000-0100-00001A000000}"/>
    <hyperlink ref="C38" location="'Table 26'!A1" display="Long term illness/disability" xr:uid="{00000000-0004-0000-0100-00001B000000}"/>
    <hyperlink ref="C39" location="'Table 27'!A1" display="Under-occupancy" xr:uid="{00000000-0004-0000-0100-00001C000000}"/>
    <hyperlink ref="C40" location="'Table 28'!A1" display="Vulnerability" xr:uid="{00000000-0004-0000-0100-00001D000000}"/>
    <hyperlink ref="C41" location="'Table 29'!A1" display="Tenure and vulnerability" xr:uid="{00000000-0004-0000-0100-00001E000000}"/>
    <hyperlink ref="C43" location="'Table 30'!A1" display="Employment status" xr:uid="{00000000-0004-0000-0100-00001F000000}"/>
    <hyperlink ref="C44" location="'Table 31'!A1" display="Income decile" xr:uid="{00000000-0004-0000-0100-000020000000}"/>
    <hyperlink ref="C46" location="'Table 32'!A1" display="Payment method - Gas" xr:uid="{00000000-0004-0000-0100-000021000000}"/>
    <hyperlink ref="C47" location="'Table 33'!A1" display="Payment method - Electricity" xr:uid="{00000000-0004-0000-0100-000022000000}"/>
    <hyperlink ref="C29" location="'Table 18'!A1" display="Renewable Heat Technology " xr:uid="{00000000-0004-0000-0100-000023000000}"/>
    <hyperlink ref="C50" location="'Table 35'!Print_Area" display="ECO 3 Help to Heat Group eligibility" xr:uid="{91885F59-4A1F-4B18-974C-6E3AB12008A7}"/>
  </hyperlinks>
  <pageMargins left="0.7" right="0.7" top="0.75" bottom="0.75" header="0.3" footer="0.3"/>
  <pageSetup paperSize="9" scale="48" orientation="landscape" verticalDpi="4"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4F81BD"/>
    <pageSetUpPr fitToPage="1"/>
  </sheetPr>
  <dimension ref="A1:A12"/>
  <sheetViews>
    <sheetView showGridLines="0" zoomScaleNormal="100" workbookViewId="0"/>
  </sheetViews>
  <sheetFormatPr defaultColWidth="11.42578125" defaultRowHeight="15" x14ac:dyDescent="0.25"/>
  <cols>
    <col min="1" max="1" width="165.140625" customWidth="1"/>
  </cols>
  <sheetData>
    <row r="1" spans="1:1" ht="18" customHeight="1" x14ac:dyDescent="0.25">
      <c r="A1" s="15" t="s">
        <v>7</v>
      </c>
    </row>
    <row r="2" spans="1:1" ht="18" customHeight="1" x14ac:dyDescent="0.25">
      <c r="A2" s="15"/>
    </row>
    <row r="3" spans="1:1" ht="29.25" customHeight="1" x14ac:dyDescent="0.25">
      <c r="A3" s="23" t="s">
        <v>83</v>
      </c>
    </row>
    <row r="4" spans="1:1" x14ac:dyDescent="0.25">
      <c r="A4" s="24"/>
    </row>
    <row r="5" spans="1:1" ht="29.25" customHeight="1" x14ac:dyDescent="0.25">
      <c r="A5" s="23" t="s">
        <v>84</v>
      </c>
    </row>
    <row r="6" spans="1:1" x14ac:dyDescent="0.25">
      <c r="A6" s="24"/>
    </row>
    <row r="7" spans="1:1" x14ac:dyDescent="0.25">
      <c r="A7" s="23" t="s">
        <v>85</v>
      </c>
    </row>
    <row r="8" spans="1:1" x14ac:dyDescent="0.25">
      <c r="A8" s="289" t="s">
        <v>404</v>
      </c>
    </row>
    <row r="9" spans="1:1" x14ac:dyDescent="0.25">
      <c r="A9" s="289" t="s">
        <v>86</v>
      </c>
    </row>
    <row r="10" spans="1:1" x14ac:dyDescent="0.25">
      <c r="A10" s="289" t="s">
        <v>87</v>
      </c>
    </row>
    <row r="11" spans="1:1" x14ac:dyDescent="0.25">
      <c r="A11" s="25"/>
    </row>
    <row r="12" spans="1:1" x14ac:dyDescent="0.25">
      <c r="A12" s="26" t="s">
        <v>88</v>
      </c>
    </row>
  </sheetData>
  <hyperlinks>
    <hyperlink ref="A12" location="Contents!A1" display="Back to contents" xr:uid="{00000000-0004-0000-0200-000000000000}"/>
    <hyperlink ref="A8" r:id="rId1" display="Annual fuel poverty statistics report: 2024 (2022 data)" xr:uid="{00000000-0004-0000-0200-000001000000}"/>
    <hyperlink ref="A9" r:id="rId2" xr:uid="{00000000-0004-0000-0200-000002000000}"/>
    <hyperlink ref="A10" r:id="rId3" xr:uid="{00000000-0004-0000-0200-000003000000}"/>
  </hyperlinks>
  <pageMargins left="0.7" right="0.7" top="0.75" bottom="0.75" header="0.3" footer="0.3"/>
  <pageSetup paperSize="9" scale="99" orientation="landscape" verticalDpi="4" r:id="rId4"/>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4F81BD"/>
    <pageSetUpPr fitToPage="1"/>
  </sheetPr>
  <dimension ref="A1:H21"/>
  <sheetViews>
    <sheetView showGridLines="0" zoomScaleNormal="100" workbookViewId="0"/>
  </sheetViews>
  <sheetFormatPr defaultColWidth="11.42578125" defaultRowHeight="15" x14ac:dyDescent="0.25"/>
  <cols>
    <col min="1" max="1" width="17.85546875" customWidth="1"/>
    <col min="2" max="2" width="97.42578125" customWidth="1"/>
  </cols>
  <sheetData>
    <row r="1" spans="1:8" ht="18" customHeight="1" x14ac:dyDescent="0.3">
      <c r="A1" s="31" t="s">
        <v>89</v>
      </c>
      <c r="B1" s="30"/>
    </row>
    <row r="2" spans="1:8" ht="18" customHeight="1" x14ac:dyDescent="0.25">
      <c r="A2" s="21" t="s">
        <v>90</v>
      </c>
      <c r="B2" s="21"/>
      <c r="C2" s="34"/>
      <c r="D2" s="34"/>
      <c r="E2" s="27"/>
      <c r="F2" s="27"/>
      <c r="G2" s="27"/>
      <c r="H2" s="27"/>
    </row>
    <row r="3" spans="1:8" x14ac:dyDescent="0.25">
      <c r="A3" s="30" t="s">
        <v>91</v>
      </c>
      <c r="B3" s="32" t="s">
        <v>92</v>
      </c>
      <c r="C3" s="27"/>
      <c r="D3" s="27"/>
      <c r="E3" s="27"/>
      <c r="F3" s="27"/>
      <c r="G3" s="27"/>
      <c r="H3" s="27"/>
    </row>
    <row r="4" spans="1:8" x14ac:dyDescent="0.25">
      <c r="A4" s="292">
        <v>1</v>
      </c>
      <c r="B4" s="33" t="s">
        <v>93</v>
      </c>
      <c r="C4" s="27"/>
      <c r="D4" s="27"/>
      <c r="E4" s="27"/>
      <c r="F4" s="27"/>
      <c r="G4" s="27"/>
      <c r="H4" s="27"/>
    </row>
    <row r="5" spans="1:8" x14ac:dyDescent="0.25">
      <c r="A5" s="292">
        <v>2</v>
      </c>
      <c r="B5" s="33" t="s">
        <v>94</v>
      </c>
      <c r="C5" s="27"/>
      <c r="D5" s="27"/>
      <c r="E5" s="27"/>
      <c r="F5" s="27"/>
      <c r="G5" s="27"/>
      <c r="H5" s="27"/>
    </row>
    <row r="6" spans="1:8" x14ac:dyDescent="0.25">
      <c r="A6" s="292">
        <v>3</v>
      </c>
      <c r="B6" s="30" t="s">
        <v>95</v>
      </c>
      <c r="C6" s="27"/>
      <c r="D6" s="27"/>
      <c r="E6" s="27"/>
      <c r="F6" s="27"/>
      <c r="G6" s="27"/>
      <c r="H6" s="27"/>
    </row>
    <row r="7" spans="1:8" ht="65.25" customHeight="1" x14ac:dyDescent="0.25">
      <c r="A7" s="293">
        <v>4</v>
      </c>
      <c r="B7" s="288" t="s">
        <v>96</v>
      </c>
      <c r="C7" s="27"/>
      <c r="D7" s="27"/>
      <c r="E7" s="27"/>
      <c r="F7" s="27"/>
      <c r="G7" s="27"/>
      <c r="H7" s="27"/>
    </row>
    <row r="8" spans="1:8" x14ac:dyDescent="0.25">
      <c r="A8" s="292">
        <v>5</v>
      </c>
      <c r="B8" s="30" t="s">
        <v>97</v>
      </c>
      <c r="C8" s="27"/>
      <c r="D8" s="27"/>
      <c r="E8" s="27"/>
      <c r="F8" s="27"/>
      <c r="G8" s="27"/>
      <c r="H8" s="27"/>
    </row>
    <row r="9" spans="1:8" x14ac:dyDescent="0.25">
      <c r="A9" s="292">
        <v>6</v>
      </c>
      <c r="B9" s="30" t="s">
        <v>98</v>
      </c>
      <c r="C9" s="27"/>
      <c r="D9" s="27"/>
      <c r="E9" s="27"/>
      <c r="F9" s="27"/>
      <c r="G9" s="27"/>
      <c r="H9" s="27"/>
    </row>
    <row r="10" spans="1:8" x14ac:dyDescent="0.25">
      <c r="A10" s="292">
        <v>7</v>
      </c>
      <c r="B10" s="30" t="s">
        <v>99</v>
      </c>
      <c r="C10" s="27"/>
      <c r="D10" s="27"/>
      <c r="E10" s="27"/>
      <c r="F10" s="27"/>
      <c r="G10" s="27"/>
      <c r="H10" s="27"/>
    </row>
    <row r="11" spans="1:8" x14ac:dyDescent="0.25">
      <c r="A11" s="30"/>
      <c r="B11" s="30"/>
      <c r="C11" s="27"/>
      <c r="D11" s="27"/>
      <c r="E11" s="27"/>
      <c r="F11" s="27"/>
      <c r="G11" s="27"/>
      <c r="H11" s="27"/>
    </row>
    <row r="12" spans="1:8" x14ac:dyDescent="0.25">
      <c r="A12" s="26" t="s">
        <v>88</v>
      </c>
      <c r="B12" s="30"/>
      <c r="C12" s="27"/>
      <c r="D12" s="27"/>
      <c r="E12" s="27"/>
      <c r="F12" s="27"/>
      <c r="G12" s="27"/>
      <c r="H12" s="27"/>
    </row>
    <row r="13" spans="1:8" x14ac:dyDescent="0.25">
      <c r="A13" s="30"/>
      <c r="B13" s="30"/>
      <c r="C13" s="27"/>
      <c r="D13" s="27"/>
      <c r="E13" s="27"/>
      <c r="F13" s="27"/>
      <c r="G13" s="27"/>
      <c r="H13" s="27"/>
    </row>
    <row r="14" spans="1:8" x14ac:dyDescent="0.25">
      <c r="A14" s="28"/>
      <c r="B14" s="28"/>
      <c r="C14" s="27"/>
      <c r="D14" s="27"/>
      <c r="E14" s="27"/>
      <c r="F14" s="27"/>
      <c r="G14" s="27"/>
      <c r="H14" s="27"/>
    </row>
    <row r="15" spans="1:8" x14ac:dyDescent="0.25">
      <c r="A15" s="28"/>
      <c r="B15" s="28"/>
      <c r="C15" s="27"/>
      <c r="D15" s="27"/>
      <c r="E15" s="27"/>
      <c r="F15" s="27"/>
      <c r="G15" s="27"/>
      <c r="H15" s="27"/>
    </row>
    <row r="21" spans="2:2" x14ac:dyDescent="0.25">
      <c r="B21" s="29"/>
    </row>
  </sheetData>
  <hyperlinks>
    <hyperlink ref="B6" r:id="rId1" display="https://assets.publishing.service.gov.uk/government/uploads/system/uploads/attachment_data/file/332236/fpeer_methodology.pdf" xr:uid="{00000000-0004-0000-0300-000000000000}"/>
    <hyperlink ref="A12" location="Contents!A1" display="Back to contents" xr:uid="{00000000-0004-0000-0300-000001000000}"/>
  </hyperlinks>
  <pageMargins left="0.7" right="0.7" top="0.75" bottom="0.75" header="0.3" footer="0.3"/>
  <pageSetup paperSize="9" scale="88" orientation="landscape" verticalDpi="4"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1F497D"/>
    <pageSetUpPr fitToPage="1"/>
  </sheetPr>
  <dimension ref="A1:I48"/>
  <sheetViews>
    <sheetView showGridLines="0" zoomScaleNormal="100" workbookViewId="0"/>
  </sheetViews>
  <sheetFormatPr defaultColWidth="11.42578125" defaultRowHeight="15" x14ac:dyDescent="0.25"/>
  <cols>
    <col min="1" max="1" width="28.42578125" customWidth="1"/>
    <col min="2" max="2" width="12.140625" customWidth="1"/>
    <col min="3" max="3" width="17.140625" customWidth="1"/>
    <col min="4" max="6" width="12.140625" customWidth="1"/>
    <col min="8" max="8" width="8.42578125" customWidth="1"/>
    <col min="9" max="9" width="10" customWidth="1"/>
    <col min="10" max="10" width="10.42578125" customWidth="1"/>
  </cols>
  <sheetData>
    <row r="1" spans="1:9" ht="18" customHeight="1" x14ac:dyDescent="0.25">
      <c r="A1" s="58" t="s">
        <v>100</v>
      </c>
      <c r="B1" s="53"/>
      <c r="C1" s="53"/>
      <c r="D1" s="53"/>
      <c r="E1" s="53"/>
      <c r="F1" s="53"/>
    </row>
    <row r="2" spans="1:9" x14ac:dyDescent="0.25">
      <c r="A2" s="38" t="s">
        <v>101</v>
      </c>
    </row>
    <row r="3" spans="1:9" ht="75" customHeight="1" x14ac:dyDescent="0.25">
      <c r="A3" s="43" t="s">
        <v>102</v>
      </c>
      <c r="B3" s="44" t="s">
        <v>103</v>
      </c>
      <c r="C3" s="44" t="s">
        <v>104</v>
      </c>
      <c r="D3" s="44" t="s">
        <v>105</v>
      </c>
      <c r="E3" s="44" t="s">
        <v>106</v>
      </c>
      <c r="F3" s="44" t="s">
        <v>107</v>
      </c>
    </row>
    <row r="4" spans="1:9" x14ac:dyDescent="0.25">
      <c r="A4" s="51" t="s">
        <v>108</v>
      </c>
      <c r="B4" s="39">
        <v>3175</v>
      </c>
      <c r="C4" s="40">
        <v>13.051</v>
      </c>
      <c r="D4" s="41">
        <v>1033</v>
      </c>
      <c r="E4" s="41">
        <v>325</v>
      </c>
      <c r="F4" s="41">
        <v>177</v>
      </c>
    </row>
    <row r="5" spans="1:9" x14ac:dyDescent="0.25">
      <c r="A5" s="49" t="s">
        <v>109</v>
      </c>
      <c r="B5" s="54">
        <v>21153</v>
      </c>
      <c r="C5" s="55">
        <v>86.948999999999998</v>
      </c>
      <c r="D5" s="56"/>
      <c r="E5" s="56"/>
      <c r="F5" s="56"/>
    </row>
    <row r="6" spans="1:9" ht="15" customHeight="1" x14ac:dyDescent="0.25">
      <c r="A6" s="52" t="s">
        <v>102</v>
      </c>
      <c r="B6" s="45">
        <v>24328</v>
      </c>
      <c r="C6" s="46">
        <v>100</v>
      </c>
      <c r="D6" s="47"/>
      <c r="E6" s="47"/>
      <c r="F6" s="47"/>
    </row>
    <row r="7" spans="1:9" x14ac:dyDescent="0.25">
      <c r="A7" s="36"/>
      <c r="B7" s="36"/>
      <c r="C7" s="36"/>
      <c r="D7" s="21"/>
      <c r="F7" s="57" t="s">
        <v>1</v>
      </c>
    </row>
    <row r="9" spans="1:9" ht="57" customHeight="1" x14ac:dyDescent="0.25">
      <c r="A9" s="43" t="s">
        <v>110</v>
      </c>
      <c r="B9" s="44" t="s">
        <v>103</v>
      </c>
      <c r="C9" s="44" t="s">
        <v>104</v>
      </c>
      <c r="D9" s="44" t="s">
        <v>105</v>
      </c>
      <c r="E9" s="44" t="s">
        <v>106</v>
      </c>
      <c r="F9" s="44" t="s">
        <v>107</v>
      </c>
    </row>
    <row r="10" spans="1:9" x14ac:dyDescent="0.25">
      <c r="A10" s="48" t="s">
        <v>108</v>
      </c>
      <c r="B10" s="39">
        <v>2107</v>
      </c>
      <c r="C10" s="40">
        <v>14.936999999999999</v>
      </c>
      <c r="D10" s="41">
        <v>650</v>
      </c>
      <c r="E10" s="41">
        <v>309</v>
      </c>
      <c r="F10" s="41">
        <v>165</v>
      </c>
    </row>
    <row r="11" spans="1:9" x14ac:dyDescent="0.25">
      <c r="A11" s="49" t="s">
        <v>109</v>
      </c>
      <c r="B11" s="54">
        <v>11998</v>
      </c>
      <c r="C11" s="55">
        <v>85.063000000000002</v>
      </c>
      <c r="D11" s="56"/>
      <c r="E11" s="56"/>
      <c r="F11" s="56"/>
    </row>
    <row r="12" spans="1:9" ht="15" customHeight="1" x14ac:dyDescent="0.25">
      <c r="A12" s="50" t="s">
        <v>102</v>
      </c>
      <c r="B12" s="45">
        <v>14104</v>
      </c>
      <c r="C12" s="46">
        <v>100</v>
      </c>
      <c r="D12" s="47"/>
      <c r="E12" s="47"/>
      <c r="F12" s="47"/>
    </row>
    <row r="13" spans="1:9" x14ac:dyDescent="0.25">
      <c r="F13" s="42" t="s">
        <v>1</v>
      </c>
    </row>
    <row r="14" spans="1:9" ht="14.25" customHeight="1" x14ac:dyDescent="0.25">
      <c r="F14" s="42"/>
    </row>
    <row r="15" spans="1:9" ht="14.45" customHeight="1" x14ac:dyDescent="0.25">
      <c r="A15" s="35" t="s">
        <v>111</v>
      </c>
      <c r="B15" s="35"/>
      <c r="C15" s="35"/>
      <c r="D15" s="35"/>
      <c r="E15" s="35"/>
      <c r="F15" s="35"/>
      <c r="G15" s="37"/>
      <c r="H15" s="37"/>
      <c r="I15" s="37"/>
    </row>
    <row r="16" spans="1:9" x14ac:dyDescent="0.25">
      <c r="A16" s="35" t="s">
        <v>112</v>
      </c>
      <c r="B16" s="35"/>
      <c r="C16" s="35"/>
      <c r="D16" s="35"/>
      <c r="E16" s="35"/>
      <c r="F16" s="35"/>
      <c r="G16" s="37"/>
      <c r="H16" s="37"/>
      <c r="I16" s="37"/>
    </row>
    <row r="17" spans="1:9" x14ac:dyDescent="0.25">
      <c r="A17" s="35" t="s">
        <v>113</v>
      </c>
      <c r="B17" s="35"/>
      <c r="C17" s="35"/>
      <c r="D17" s="35"/>
      <c r="E17" s="35"/>
      <c r="F17" s="35"/>
      <c r="G17" s="37"/>
      <c r="H17" s="37"/>
      <c r="I17" s="37"/>
    </row>
    <row r="18" spans="1:9" x14ac:dyDescent="0.25">
      <c r="A18" s="35"/>
      <c r="B18" s="35"/>
      <c r="C18" s="35"/>
      <c r="D18" s="35"/>
      <c r="E18" s="35"/>
      <c r="F18" s="35"/>
      <c r="G18" s="37"/>
      <c r="H18" s="37"/>
      <c r="I18" s="37"/>
    </row>
    <row r="19" spans="1:9" x14ac:dyDescent="0.25">
      <c r="A19" s="26" t="s">
        <v>88</v>
      </c>
    </row>
    <row r="21" spans="1:9" x14ac:dyDescent="0.25">
      <c r="G21" s="21"/>
    </row>
    <row r="22" spans="1:9" x14ac:dyDescent="0.25">
      <c r="A22" s="21"/>
      <c r="G22" s="21"/>
    </row>
    <row r="23" spans="1:9" x14ac:dyDescent="0.25">
      <c r="A23" s="21"/>
      <c r="G23" s="21"/>
    </row>
    <row r="24" spans="1:9" x14ac:dyDescent="0.25">
      <c r="A24" s="21"/>
      <c r="G24" s="21"/>
    </row>
    <row r="25" spans="1:9" x14ac:dyDescent="0.25">
      <c r="A25" s="21"/>
      <c r="G25" s="21"/>
    </row>
    <row r="26" spans="1:9" x14ac:dyDescent="0.25">
      <c r="A26" s="21"/>
      <c r="G26" s="21"/>
    </row>
    <row r="27" spans="1:9" x14ac:dyDescent="0.25">
      <c r="A27" s="21"/>
      <c r="G27" s="21"/>
    </row>
    <row r="28" spans="1:9" x14ac:dyDescent="0.25">
      <c r="A28" s="21"/>
      <c r="G28" s="21"/>
    </row>
    <row r="29" spans="1:9" x14ac:dyDescent="0.25">
      <c r="A29" s="21"/>
      <c r="G29" s="21"/>
    </row>
    <row r="30" spans="1:9" x14ac:dyDescent="0.25">
      <c r="A30" s="21"/>
      <c r="G30" s="21"/>
    </row>
    <row r="31" spans="1:9" x14ac:dyDescent="0.25">
      <c r="A31" s="21"/>
      <c r="G31" s="21"/>
    </row>
    <row r="32" spans="1:9" x14ac:dyDescent="0.25">
      <c r="A32" s="21"/>
      <c r="G32" s="21"/>
    </row>
    <row r="33" spans="1:7" x14ac:dyDescent="0.25">
      <c r="A33" s="21"/>
      <c r="G33" s="21"/>
    </row>
    <row r="34" spans="1:7" x14ac:dyDescent="0.25">
      <c r="A34" s="21"/>
      <c r="G34" s="21"/>
    </row>
    <row r="35" spans="1:7" x14ac:dyDescent="0.25">
      <c r="A35" s="21"/>
      <c r="G35" s="21"/>
    </row>
    <row r="36" spans="1:7" x14ac:dyDescent="0.25">
      <c r="A36" s="21"/>
      <c r="G36" s="21"/>
    </row>
    <row r="37" spans="1:7" x14ac:dyDescent="0.25">
      <c r="A37" s="21"/>
      <c r="G37" s="21"/>
    </row>
    <row r="38" spans="1:7" x14ac:dyDescent="0.25">
      <c r="A38" s="21"/>
      <c r="G38" s="21"/>
    </row>
    <row r="39" spans="1:7" x14ac:dyDescent="0.25">
      <c r="A39" s="21"/>
      <c r="G39" s="21"/>
    </row>
    <row r="40" spans="1:7" x14ac:dyDescent="0.25">
      <c r="A40" s="21"/>
      <c r="G40" s="21"/>
    </row>
    <row r="41" spans="1:7" x14ac:dyDescent="0.25">
      <c r="A41" s="21"/>
      <c r="G41" s="21"/>
    </row>
    <row r="42" spans="1:7" x14ac:dyDescent="0.25">
      <c r="A42" s="21"/>
      <c r="G42" s="21"/>
    </row>
    <row r="43" spans="1:7" x14ac:dyDescent="0.25">
      <c r="A43" s="21"/>
      <c r="G43" s="21"/>
    </row>
    <row r="44" spans="1:7" x14ac:dyDescent="0.25">
      <c r="A44" s="21"/>
      <c r="G44" s="21"/>
    </row>
    <row r="45" spans="1:7" x14ac:dyDescent="0.25">
      <c r="A45" s="21"/>
      <c r="G45" s="21"/>
    </row>
    <row r="46" spans="1:7" x14ac:dyDescent="0.25">
      <c r="A46" s="21"/>
      <c r="G46" s="21"/>
    </row>
    <row r="47" spans="1:7" x14ac:dyDescent="0.25">
      <c r="A47" s="21"/>
      <c r="G47" s="21"/>
    </row>
    <row r="48" spans="1:7" x14ac:dyDescent="0.25">
      <c r="A48" s="21"/>
      <c r="G48" s="21"/>
    </row>
  </sheetData>
  <hyperlinks>
    <hyperlink ref="A19" location="Contents!A1" display="Back to contents" xr:uid="{00000000-0004-0000-0400-000000000000}"/>
  </hyperlinks>
  <pageMargins left="0.7" right="0.7" top="0.75" bottom="0.75" header="0.3" footer="0.3"/>
  <pageSetup paperSize="9" orientation="landscape" verticalDpi="9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1F497D"/>
  </sheetPr>
  <dimension ref="A1:M11"/>
  <sheetViews>
    <sheetView showGridLines="0" zoomScaleNormal="100" workbookViewId="0"/>
  </sheetViews>
  <sheetFormatPr defaultColWidth="11.42578125" defaultRowHeight="15" x14ac:dyDescent="0.25"/>
  <cols>
    <col min="1" max="1" width="30.7109375" customWidth="1"/>
    <col min="2" max="2" width="12.140625" customWidth="1"/>
    <col min="3" max="4" width="16.7109375" customWidth="1"/>
    <col min="5" max="6" width="12.140625" customWidth="1"/>
    <col min="12" max="12" width="9.140625" customWidth="1"/>
  </cols>
  <sheetData>
    <row r="1" spans="1:13" ht="18" customHeight="1" x14ac:dyDescent="0.25">
      <c r="A1" s="58" t="s">
        <v>114</v>
      </c>
      <c r="B1" s="53"/>
      <c r="C1" s="53"/>
      <c r="D1" s="53"/>
      <c r="E1" s="53"/>
      <c r="F1" s="53"/>
      <c r="G1" s="53"/>
      <c r="H1" s="53"/>
      <c r="I1" s="53"/>
      <c r="J1" s="53"/>
      <c r="K1" s="53"/>
      <c r="L1" s="53"/>
      <c r="M1" s="53"/>
    </row>
    <row r="2" spans="1:13" ht="18" customHeight="1" x14ac:dyDescent="0.25">
      <c r="A2" s="58"/>
    </row>
    <row r="3" spans="1:13" ht="75" x14ac:dyDescent="0.25">
      <c r="A3" s="60" t="s">
        <v>115</v>
      </c>
      <c r="B3" s="44" t="s">
        <v>103</v>
      </c>
      <c r="C3" s="44" t="s">
        <v>104</v>
      </c>
      <c r="D3" s="44" t="s">
        <v>116</v>
      </c>
      <c r="E3" s="44" t="s">
        <v>117</v>
      </c>
      <c r="F3" s="44" t="s">
        <v>118</v>
      </c>
      <c r="G3" s="64"/>
      <c r="H3" s="64"/>
      <c r="I3" s="64"/>
      <c r="J3" s="64"/>
    </row>
    <row r="4" spans="1:13" ht="15" customHeight="1" x14ac:dyDescent="0.25">
      <c r="A4" s="62" t="s">
        <v>119</v>
      </c>
      <c r="B4" s="66">
        <v>3175</v>
      </c>
      <c r="C4" s="61">
        <v>13.051</v>
      </c>
      <c r="D4" s="66">
        <v>12012</v>
      </c>
      <c r="E4" s="66">
        <v>1877</v>
      </c>
      <c r="F4" s="67">
        <v>63.33</v>
      </c>
      <c r="G4" s="65"/>
      <c r="H4" s="65"/>
      <c r="I4" s="65"/>
      <c r="J4" s="65"/>
    </row>
    <row r="5" spans="1:13" ht="15" customHeight="1" x14ac:dyDescent="0.25">
      <c r="A5" s="59" t="s">
        <v>120</v>
      </c>
      <c r="B5" s="66">
        <v>3594</v>
      </c>
      <c r="C5" s="61">
        <v>14.772</v>
      </c>
      <c r="D5" s="66">
        <v>11772</v>
      </c>
      <c r="E5" s="66">
        <v>1315</v>
      </c>
      <c r="F5" s="67">
        <v>73.03</v>
      </c>
      <c r="G5" s="65"/>
      <c r="H5" s="65"/>
      <c r="I5" s="65"/>
      <c r="J5" s="65"/>
    </row>
    <row r="6" spans="1:13" ht="15" customHeight="1" x14ac:dyDescent="0.25">
      <c r="A6" s="59" t="s">
        <v>121</v>
      </c>
      <c r="B6" s="66">
        <v>9029</v>
      </c>
      <c r="C6" s="61">
        <v>37.113</v>
      </c>
      <c r="D6" s="66">
        <v>34371</v>
      </c>
      <c r="E6" s="66">
        <v>1917</v>
      </c>
      <c r="F6" s="67">
        <v>63.05</v>
      </c>
      <c r="G6" s="65"/>
      <c r="H6" s="65"/>
      <c r="I6" s="65"/>
      <c r="J6" s="65"/>
    </row>
    <row r="7" spans="1:13" ht="15" customHeight="1" x14ac:dyDescent="0.25">
      <c r="A7" s="59" t="s">
        <v>122</v>
      </c>
      <c r="B7" s="66">
        <v>8530</v>
      </c>
      <c r="C7" s="61">
        <v>35.064</v>
      </c>
      <c r="D7" s="66">
        <v>31926</v>
      </c>
      <c r="E7" s="66">
        <v>1415</v>
      </c>
      <c r="F7" s="67">
        <v>72.97</v>
      </c>
      <c r="G7" s="65"/>
      <c r="H7" s="65"/>
      <c r="I7" s="65"/>
      <c r="J7" s="65"/>
    </row>
    <row r="8" spans="1:13" ht="15" customHeight="1" x14ac:dyDescent="0.25">
      <c r="A8" s="63" t="s">
        <v>102</v>
      </c>
      <c r="B8" s="47">
        <v>24328</v>
      </c>
      <c r="C8" s="46">
        <v>100</v>
      </c>
      <c r="D8" s="47">
        <v>26861</v>
      </c>
      <c r="E8" s="47">
        <v>1622</v>
      </c>
      <c r="F8" s="68">
        <v>68.45</v>
      </c>
      <c r="G8" s="65"/>
      <c r="H8" s="65"/>
      <c r="I8" s="65"/>
      <c r="J8" s="65"/>
    </row>
    <row r="9" spans="1:13" x14ac:dyDescent="0.25">
      <c r="A9" s="36"/>
      <c r="B9" s="36"/>
      <c r="C9" s="36"/>
      <c r="D9" s="36"/>
      <c r="E9" s="36"/>
      <c r="F9" s="57" t="s">
        <v>1</v>
      </c>
      <c r="G9" s="57"/>
      <c r="H9" s="57"/>
      <c r="I9" s="57"/>
      <c r="J9" s="57"/>
    </row>
    <row r="10" spans="1:13" x14ac:dyDescent="0.25">
      <c r="A10" s="36"/>
      <c r="B10" s="36"/>
      <c r="C10" s="36"/>
      <c r="D10" s="36"/>
      <c r="E10" s="36"/>
      <c r="F10" s="57"/>
      <c r="G10" s="57"/>
      <c r="H10" s="57"/>
      <c r="I10" s="57"/>
      <c r="J10" s="57"/>
    </row>
    <row r="11" spans="1:13" x14ac:dyDescent="0.25">
      <c r="A11" s="26" t="s">
        <v>88</v>
      </c>
    </row>
  </sheetData>
  <hyperlinks>
    <hyperlink ref="A11" location="Contents!A1" display="Back to contents" xr:uid="{00000000-0004-0000-0500-000000000000}"/>
  </hyperlinks>
  <pageMargins left="0.7" right="0.7" top="0.75" bottom="0.75" header="0.3" footer="0.3"/>
  <pageSetup paperSize="9" scale="79" orientation="landscape" verticalDpi="4"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1F497D"/>
  </sheetPr>
  <dimension ref="A1:I30"/>
  <sheetViews>
    <sheetView showGridLines="0" zoomScaleNormal="100" workbookViewId="0"/>
  </sheetViews>
  <sheetFormatPr defaultColWidth="11.42578125" defaultRowHeight="15" x14ac:dyDescent="0.25"/>
  <cols>
    <col min="1" max="1" width="16.7109375" customWidth="1"/>
    <col min="2" max="9" width="12.140625" customWidth="1"/>
  </cols>
  <sheetData>
    <row r="1" spans="1:9" ht="18" customHeight="1" x14ac:dyDescent="0.25">
      <c r="A1" s="58" t="s">
        <v>123</v>
      </c>
      <c r="B1" s="53"/>
      <c r="C1" s="53"/>
      <c r="D1" s="53"/>
      <c r="E1" s="53"/>
      <c r="F1" s="53"/>
      <c r="G1" s="53"/>
      <c r="H1" s="53"/>
      <c r="I1" s="53"/>
    </row>
    <row r="3" spans="1:9" ht="90" x14ac:dyDescent="0.25">
      <c r="A3" s="73" t="s">
        <v>124</v>
      </c>
      <c r="B3" s="71" t="s">
        <v>125</v>
      </c>
      <c r="C3" s="71" t="s">
        <v>126</v>
      </c>
      <c r="D3" s="71" t="s">
        <v>127</v>
      </c>
      <c r="E3" s="71" t="s">
        <v>128</v>
      </c>
      <c r="F3" s="71" t="s">
        <v>129</v>
      </c>
      <c r="G3" s="71" t="s">
        <v>130</v>
      </c>
      <c r="H3" s="71" t="s">
        <v>105</v>
      </c>
      <c r="I3" s="72" t="s">
        <v>106</v>
      </c>
    </row>
    <row r="4" spans="1:9" x14ac:dyDescent="0.25">
      <c r="A4" s="81" t="s">
        <v>131</v>
      </c>
      <c r="B4" s="79">
        <v>100</v>
      </c>
      <c r="C4" s="79">
        <v>0</v>
      </c>
      <c r="D4" s="77">
        <v>12124</v>
      </c>
      <c r="E4" s="77">
        <v>0</v>
      </c>
      <c r="F4" s="77">
        <v>12124</v>
      </c>
      <c r="G4" s="79">
        <v>0</v>
      </c>
      <c r="H4" s="77">
        <v>0</v>
      </c>
      <c r="I4" s="77">
        <v>0</v>
      </c>
    </row>
    <row r="5" spans="1:9" ht="14.45" customHeight="1" x14ac:dyDescent="0.25">
      <c r="A5" s="78" t="s">
        <v>132</v>
      </c>
      <c r="B5" s="67">
        <v>74.356999999999999</v>
      </c>
      <c r="C5" s="67">
        <v>25.643000000000001</v>
      </c>
      <c r="D5" s="78">
        <v>7476</v>
      </c>
      <c r="E5" s="78">
        <v>2578</v>
      </c>
      <c r="F5" s="78">
        <v>10054</v>
      </c>
      <c r="G5" s="67">
        <v>81.195999999999998</v>
      </c>
      <c r="H5" s="78">
        <v>507</v>
      </c>
      <c r="I5" s="78">
        <v>197</v>
      </c>
    </row>
    <row r="6" spans="1:9" x14ac:dyDescent="0.25">
      <c r="A6" s="78" t="s">
        <v>133</v>
      </c>
      <c r="B6" s="67">
        <v>74.122</v>
      </c>
      <c r="C6" s="67">
        <v>25.878</v>
      </c>
      <c r="D6" s="78">
        <v>1174</v>
      </c>
      <c r="E6" s="78">
        <v>410</v>
      </c>
      <c r="F6" s="76">
        <v>1583</v>
      </c>
      <c r="G6" s="67">
        <v>12.906000000000001</v>
      </c>
      <c r="H6" s="76">
        <v>288</v>
      </c>
      <c r="I6" s="78">
        <v>702</v>
      </c>
    </row>
    <row r="7" spans="1:9" x14ac:dyDescent="0.25">
      <c r="A7" s="59" t="s">
        <v>134</v>
      </c>
      <c r="B7" s="67">
        <v>66.956999999999994</v>
      </c>
      <c r="C7" s="67">
        <v>33.042999999999999</v>
      </c>
      <c r="D7" s="78">
        <v>379</v>
      </c>
      <c r="E7" s="78">
        <v>187</v>
      </c>
      <c r="F7" s="76">
        <v>567</v>
      </c>
      <c r="G7" s="67">
        <v>5.8979999999999997</v>
      </c>
      <c r="H7" s="76">
        <v>238</v>
      </c>
      <c r="I7" s="78">
        <v>1273</v>
      </c>
    </row>
    <row r="8" spans="1:9" ht="15" customHeight="1" x14ac:dyDescent="0.25">
      <c r="A8" s="75" t="s">
        <v>102</v>
      </c>
      <c r="B8" s="68">
        <v>86.948999999999998</v>
      </c>
      <c r="C8" s="68">
        <v>13.051</v>
      </c>
      <c r="D8" s="80">
        <v>21153</v>
      </c>
      <c r="E8" s="80">
        <v>3175</v>
      </c>
      <c r="F8" s="82">
        <v>24328</v>
      </c>
      <c r="G8" s="68">
        <v>100</v>
      </c>
      <c r="H8" s="80">
        <v>1033</v>
      </c>
      <c r="I8" s="80">
        <v>325</v>
      </c>
    </row>
    <row r="9" spans="1:9" x14ac:dyDescent="0.25">
      <c r="I9" s="57" t="s">
        <v>1</v>
      </c>
    </row>
    <row r="10" spans="1:9" x14ac:dyDescent="0.25">
      <c r="B10" s="4"/>
      <c r="C10" s="4"/>
      <c r="D10" s="4"/>
      <c r="E10" s="4"/>
      <c r="F10" s="4"/>
      <c r="G10" s="4"/>
      <c r="H10" s="4"/>
      <c r="I10" s="4"/>
    </row>
    <row r="11" spans="1:9" x14ac:dyDescent="0.25">
      <c r="A11" s="69" t="s">
        <v>135</v>
      </c>
      <c r="B11" s="4"/>
      <c r="C11" s="4"/>
      <c r="D11" s="4"/>
      <c r="E11" s="4"/>
      <c r="F11" s="4"/>
      <c r="G11" s="4"/>
      <c r="H11" s="4"/>
      <c r="I11" s="4"/>
    </row>
    <row r="12" spans="1:9" x14ac:dyDescent="0.25">
      <c r="A12" s="70" t="s">
        <v>136</v>
      </c>
      <c r="B12" s="4"/>
      <c r="C12" s="4"/>
      <c r="D12" s="4"/>
      <c r="E12" s="4"/>
      <c r="F12" s="4"/>
      <c r="G12" s="4"/>
      <c r="H12" s="4"/>
      <c r="I12" s="4"/>
    </row>
    <row r="13" spans="1:9" x14ac:dyDescent="0.25">
      <c r="A13" s="105" t="s">
        <v>137</v>
      </c>
      <c r="B13" s="4"/>
      <c r="C13" s="4"/>
      <c r="D13" s="4"/>
      <c r="E13" s="4"/>
      <c r="F13" s="4"/>
      <c r="G13" s="4"/>
      <c r="H13" s="4"/>
      <c r="I13" s="4"/>
    </row>
    <row r="14" spans="1:9" x14ac:dyDescent="0.25">
      <c r="A14" s="105" t="s">
        <v>138</v>
      </c>
      <c r="B14" s="4"/>
      <c r="C14" s="4"/>
      <c r="D14" s="4"/>
      <c r="E14" s="4"/>
      <c r="F14" s="4"/>
      <c r="G14" s="4"/>
      <c r="H14" s="4"/>
      <c r="I14" s="4"/>
    </row>
    <row r="15" spans="1:9" x14ac:dyDescent="0.25">
      <c r="A15" s="105" t="s">
        <v>139</v>
      </c>
      <c r="B15" s="4"/>
      <c r="C15" s="4"/>
      <c r="D15" s="4"/>
      <c r="E15" s="4"/>
      <c r="F15" s="4"/>
      <c r="G15" s="4"/>
      <c r="H15" s="4"/>
      <c r="I15" s="4"/>
    </row>
    <row r="16" spans="1:9" x14ac:dyDescent="0.25">
      <c r="B16" s="4"/>
      <c r="C16" s="4"/>
      <c r="D16" s="74"/>
      <c r="E16" s="4"/>
      <c r="F16" s="4"/>
      <c r="G16" s="4"/>
      <c r="H16" s="4"/>
      <c r="I16" s="4"/>
    </row>
    <row r="17" spans="1:9" x14ac:dyDescent="0.25">
      <c r="A17" s="26" t="s">
        <v>88</v>
      </c>
      <c r="D17" s="4"/>
      <c r="E17" s="4"/>
    </row>
    <row r="18" spans="1:9" x14ac:dyDescent="0.25">
      <c r="B18" s="4"/>
      <c r="C18" s="4"/>
      <c r="D18" s="4"/>
      <c r="E18" s="4"/>
      <c r="F18" s="4"/>
      <c r="G18" s="4"/>
      <c r="H18" s="4"/>
      <c r="I18" s="4"/>
    </row>
    <row r="30" spans="1:9" ht="14.25" customHeight="1" x14ac:dyDescent="0.25"/>
  </sheetData>
  <hyperlinks>
    <hyperlink ref="A17" location="Contents!A1" display="Back to contents" xr:uid="{00000000-0004-0000-0600-000000000000}"/>
  </hyperlinks>
  <pageMargins left="0.7" right="0.7" top="0.75" bottom="0.75" header="0.3" footer="0.3"/>
  <pageSetup paperSize="9" orientation="landscape"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1F497D"/>
  </sheetPr>
  <dimension ref="A1:J26"/>
  <sheetViews>
    <sheetView showGridLines="0" zoomScaleNormal="100" workbookViewId="0"/>
  </sheetViews>
  <sheetFormatPr defaultColWidth="11.42578125" defaultRowHeight="15" x14ac:dyDescent="0.25"/>
  <cols>
    <col min="1" max="1" width="16.7109375" customWidth="1"/>
    <col min="2" max="9" width="12.140625" customWidth="1"/>
  </cols>
  <sheetData>
    <row r="1" spans="1:10" ht="18" customHeight="1" x14ac:dyDescent="0.25">
      <c r="A1" s="58" t="s">
        <v>140</v>
      </c>
      <c r="B1" s="53"/>
      <c r="C1" s="53"/>
      <c r="D1" s="53"/>
      <c r="E1" s="53"/>
      <c r="F1" s="53"/>
      <c r="G1" s="53"/>
      <c r="H1" s="53"/>
      <c r="I1" s="53"/>
    </row>
    <row r="3" spans="1:10" ht="90" x14ac:dyDescent="0.25">
      <c r="A3" s="84" t="s">
        <v>141</v>
      </c>
      <c r="B3" s="71" t="s">
        <v>125</v>
      </c>
      <c r="C3" s="71" t="s">
        <v>126</v>
      </c>
      <c r="D3" s="71" t="s">
        <v>127</v>
      </c>
      <c r="E3" s="71" t="s">
        <v>128</v>
      </c>
      <c r="F3" s="71" t="s">
        <v>129</v>
      </c>
      <c r="G3" s="71" t="s">
        <v>130</v>
      </c>
      <c r="H3" s="71" t="s">
        <v>105</v>
      </c>
      <c r="I3" s="72" t="s">
        <v>106</v>
      </c>
    </row>
    <row r="4" spans="1:10" x14ac:dyDescent="0.25">
      <c r="A4" s="81" t="s">
        <v>131</v>
      </c>
      <c r="B4" s="79">
        <v>100</v>
      </c>
      <c r="C4" s="79">
        <v>0</v>
      </c>
      <c r="D4" s="77">
        <v>11762</v>
      </c>
      <c r="E4" s="77">
        <v>0</v>
      </c>
      <c r="F4" s="77">
        <v>11762</v>
      </c>
      <c r="G4" s="79">
        <v>0</v>
      </c>
      <c r="H4" s="77">
        <v>0</v>
      </c>
      <c r="I4" s="77">
        <v>0</v>
      </c>
    </row>
    <row r="5" spans="1:10" x14ac:dyDescent="0.25">
      <c r="A5" s="78" t="s">
        <v>132</v>
      </c>
      <c r="B5" s="67">
        <v>75.364999999999995</v>
      </c>
      <c r="C5" s="67">
        <v>24.635000000000002</v>
      </c>
      <c r="D5" s="78">
        <v>7817</v>
      </c>
      <c r="E5" s="78">
        <v>2555</v>
      </c>
      <c r="F5" s="78">
        <v>10372</v>
      </c>
      <c r="G5" s="67">
        <v>80.477999999999994</v>
      </c>
      <c r="H5" s="78">
        <v>492</v>
      </c>
      <c r="I5" s="78">
        <v>193</v>
      </c>
    </row>
    <row r="6" spans="1:10" x14ac:dyDescent="0.25">
      <c r="A6" s="78" t="s">
        <v>133</v>
      </c>
      <c r="B6" s="67">
        <v>73.606999999999999</v>
      </c>
      <c r="C6" s="67">
        <v>26.393000000000001</v>
      </c>
      <c r="D6" s="78">
        <v>1187</v>
      </c>
      <c r="E6" s="78">
        <v>426</v>
      </c>
      <c r="F6" s="76">
        <v>1613</v>
      </c>
      <c r="G6" s="67">
        <v>13.407999999999999</v>
      </c>
      <c r="H6" s="76">
        <v>296</v>
      </c>
      <c r="I6" s="78">
        <v>696</v>
      </c>
      <c r="J6" s="83"/>
    </row>
    <row r="7" spans="1:10" x14ac:dyDescent="0.25">
      <c r="A7" s="59" t="s">
        <v>134</v>
      </c>
      <c r="B7" s="67">
        <v>66.585999999999999</v>
      </c>
      <c r="C7" s="67">
        <v>33.414000000000001</v>
      </c>
      <c r="D7" s="78">
        <v>387</v>
      </c>
      <c r="E7" s="78">
        <v>194</v>
      </c>
      <c r="F7" s="76">
        <v>581</v>
      </c>
      <c r="G7" s="67">
        <v>6.1139999999999999</v>
      </c>
      <c r="H7" s="76">
        <v>245</v>
      </c>
      <c r="I7" s="78">
        <v>1260</v>
      </c>
      <c r="J7" s="83"/>
    </row>
    <row r="8" spans="1:10" ht="15" customHeight="1" x14ac:dyDescent="0.25">
      <c r="A8" s="75" t="s">
        <v>102</v>
      </c>
      <c r="B8" s="68">
        <v>86.948999999999998</v>
      </c>
      <c r="C8" s="68">
        <v>13.051</v>
      </c>
      <c r="D8" s="80">
        <v>21153</v>
      </c>
      <c r="E8" s="80">
        <v>3175</v>
      </c>
      <c r="F8" s="82">
        <v>24328</v>
      </c>
      <c r="G8" s="68">
        <v>100</v>
      </c>
      <c r="H8" s="80">
        <v>1033</v>
      </c>
      <c r="I8" s="80">
        <v>325</v>
      </c>
      <c r="J8" s="83"/>
    </row>
    <row r="9" spans="1:10" x14ac:dyDescent="0.25">
      <c r="I9" s="57" t="s">
        <v>1</v>
      </c>
    </row>
    <row r="11" spans="1:10" x14ac:dyDescent="0.25">
      <c r="A11" s="26" t="s">
        <v>88</v>
      </c>
    </row>
    <row r="12" spans="1:10" ht="14.25" customHeight="1" x14ac:dyDescent="0.25">
      <c r="D12" s="4"/>
      <c r="E12" s="4"/>
    </row>
    <row r="13" spans="1:10" x14ac:dyDescent="0.25">
      <c r="D13" s="74"/>
      <c r="E13" s="4"/>
    </row>
    <row r="14" spans="1:10" x14ac:dyDescent="0.25">
      <c r="D14" s="4"/>
      <c r="E14" s="4"/>
    </row>
    <row r="26" ht="14.25" customHeight="1" x14ac:dyDescent="0.25"/>
  </sheetData>
  <hyperlinks>
    <hyperlink ref="A11" location="Contents!A1" display="Back to contents" xr:uid="{00000000-0004-0000-0700-000000000000}"/>
  </hyperlinks>
  <pageMargins left="0.7" right="0.7" top="0.75" bottom="0.75" header="0.3" footer="0.3"/>
  <pageSetup paperSize="9" orientation="landscape" verticalDpi="90"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1F497D"/>
    <pageSetUpPr fitToPage="1"/>
  </sheetPr>
  <dimension ref="A1:M107"/>
  <sheetViews>
    <sheetView showGridLines="0" zoomScaleNormal="100" workbookViewId="0"/>
  </sheetViews>
  <sheetFormatPr defaultColWidth="11.42578125" defaultRowHeight="15" x14ac:dyDescent="0.25"/>
  <cols>
    <col min="1" max="1" width="49" customWidth="1"/>
    <col min="2" max="2" width="16.7109375" customWidth="1"/>
    <col min="3" max="3" width="17.42578125" customWidth="1"/>
    <col min="4" max="4" width="13.42578125" customWidth="1"/>
    <col min="5" max="5" width="12.140625" customWidth="1"/>
    <col min="6" max="6" width="12.85546875" customWidth="1"/>
    <col min="7" max="10" width="12.140625" customWidth="1"/>
    <col min="11" max="11" width="10.140625" customWidth="1"/>
  </cols>
  <sheetData>
    <row r="1" spans="1:11" ht="18" customHeight="1" x14ac:dyDescent="0.25">
      <c r="A1" s="58" t="s">
        <v>142</v>
      </c>
      <c r="B1" s="53"/>
      <c r="C1" s="53"/>
      <c r="D1" s="53"/>
      <c r="E1" s="53"/>
      <c r="F1" s="53"/>
      <c r="G1" s="53"/>
      <c r="H1" s="53"/>
      <c r="I1" s="53"/>
      <c r="J1" s="53"/>
    </row>
    <row r="2" spans="1:11" x14ac:dyDescent="0.25">
      <c r="A2" s="38" t="s">
        <v>101</v>
      </c>
    </row>
    <row r="3" spans="1:11" ht="75" customHeight="1" x14ac:dyDescent="0.25">
      <c r="A3" s="84" t="s">
        <v>17</v>
      </c>
      <c r="B3" s="71" t="s">
        <v>125</v>
      </c>
      <c r="C3" s="71" t="s">
        <v>126</v>
      </c>
      <c r="D3" s="71" t="s">
        <v>127</v>
      </c>
      <c r="E3" s="71" t="s">
        <v>128</v>
      </c>
      <c r="F3" s="71" t="s">
        <v>129</v>
      </c>
      <c r="G3" s="71" t="s">
        <v>130</v>
      </c>
      <c r="H3" s="71" t="s">
        <v>105</v>
      </c>
      <c r="I3" s="72" t="s">
        <v>106</v>
      </c>
    </row>
    <row r="4" spans="1:11" x14ac:dyDescent="0.25">
      <c r="A4" s="81" t="s">
        <v>143</v>
      </c>
      <c r="B4" s="88">
        <v>87.075000000000003</v>
      </c>
      <c r="C4" s="88">
        <v>12.925000000000001</v>
      </c>
      <c r="D4" s="77">
        <v>17534</v>
      </c>
      <c r="E4" s="77">
        <v>2603</v>
      </c>
      <c r="F4" s="77">
        <v>20137</v>
      </c>
      <c r="G4" s="79">
        <v>81.974000000000004</v>
      </c>
      <c r="H4" s="77">
        <v>786</v>
      </c>
      <c r="I4" s="77">
        <v>302</v>
      </c>
    </row>
    <row r="5" spans="1:11" x14ac:dyDescent="0.25">
      <c r="A5" s="116" t="s">
        <v>144</v>
      </c>
      <c r="B5" s="89">
        <v>87.584999999999994</v>
      </c>
      <c r="C5" s="89">
        <v>12.414999999999999</v>
      </c>
      <c r="D5" s="78">
        <v>1976</v>
      </c>
      <c r="E5" s="78">
        <v>280</v>
      </c>
      <c r="F5" s="78">
        <v>2256</v>
      </c>
      <c r="G5" s="67">
        <v>8.8209999999999997</v>
      </c>
      <c r="H5" s="78">
        <v>82</v>
      </c>
      <c r="I5" s="78">
        <v>291</v>
      </c>
    </row>
    <row r="6" spans="1:11" x14ac:dyDescent="0.25">
      <c r="A6" s="117" t="s">
        <v>145</v>
      </c>
      <c r="B6" s="93">
        <v>84.9</v>
      </c>
      <c r="C6" s="93">
        <v>15.1</v>
      </c>
      <c r="D6" s="120">
        <v>1643</v>
      </c>
      <c r="E6" s="120">
        <v>292</v>
      </c>
      <c r="F6" s="120">
        <v>1935</v>
      </c>
      <c r="G6" s="121">
        <v>9.2050000000000001</v>
      </c>
      <c r="H6" s="120">
        <v>166</v>
      </c>
      <c r="I6" s="120">
        <v>569</v>
      </c>
    </row>
    <row r="7" spans="1:11" ht="15.75" customHeight="1" x14ac:dyDescent="0.25">
      <c r="A7" s="118" t="s">
        <v>102</v>
      </c>
      <c r="B7" s="123">
        <v>86.948999999999998</v>
      </c>
      <c r="C7" s="123">
        <v>13.051</v>
      </c>
      <c r="D7" s="122">
        <v>21153</v>
      </c>
      <c r="E7" s="122">
        <v>3175</v>
      </c>
      <c r="F7" s="122">
        <v>24328</v>
      </c>
      <c r="G7" s="92">
        <v>100</v>
      </c>
      <c r="H7" s="122">
        <v>1033</v>
      </c>
      <c r="I7" s="122">
        <v>325</v>
      </c>
    </row>
    <row r="8" spans="1:11" x14ac:dyDescent="0.25">
      <c r="D8" s="96"/>
      <c r="I8" s="57" t="s">
        <v>1</v>
      </c>
    </row>
    <row r="10" spans="1:11" ht="75" customHeight="1" x14ac:dyDescent="0.25">
      <c r="A10" s="84" t="s">
        <v>17</v>
      </c>
      <c r="B10" s="103" t="s">
        <v>146</v>
      </c>
      <c r="C10" s="71" t="s">
        <v>125</v>
      </c>
      <c r="D10" s="71" t="s">
        <v>126</v>
      </c>
      <c r="E10" s="71" t="s">
        <v>127</v>
      </c>
      <c r="F10" s="71" t="s">
        <v>128</v>
      </c>
      <c r="G10" s="71" t="s">
        <v>129</v>
      </c>
      <c r="H10" s="71" t="s">
        <v>130</v>
      </c>
      <c r="I10" s="71" t="s">
        <v>105</v>
      </c>
      <c r="J10" s="72" t="s">
        <v>106</v>
      </c>
      <c r="K10" s="104"/>
    </row>
    <row r="11" spans="1:11" x14ac:dyDescent="0.25">
      <c r="A11" s="115" t="s">
        <v>143</v>
      </c>
      <c r="B11" s="125" t="s">
        <v>131</v>
      </c>
      <c r="C11" s="107">
        <v>100</v>
      </c>
      <c r="D11" s="110">
        <v>0</v>
      </c>
      <c r="E11" s="77">
        <v>10482</v>
      </c>
      <c r="F11" s="112">
        <v>0</v>
      </c>
      <c r="G11" s="77">
        <v>10482</v>
      </c>
      <c r="H11" s="107">
        <v>0</v>
      </c>
      <c r="I11" s="77">
        <v>0</v>
      </c>
      <c r="J11" s="77">
        <v>0</v>
      </c>
      <c r="K11" s="124"/>
    </row>
    <row r="12" spans="1:11" x14ac:dyDescent="0.25">
      <c r="A12" s="114"/>
      <c r="B12" s="85" t="s">
        <v>132</v>
      </c>
      <c r="C12" s="108">
        <v>73.775999999999996</v>
      </c>
      <c r="D12" s="111">
        <v>26.224</v>
      </c>
      <c r="E12" s="78">
        <v>6155</v>
      </c>
      <c r="F12" s="113">
        <v>2188</v>
      </c>
      <c r="G12" s="78">
        <v>8343</v>
      </c>
      <c r="H12" s="108">
        <v>68.906000000000006</v>
      </c>
      <c r="I12" s="78">
        <v>420</v>
      </c>
      <c r="J12" s="78">
        <v>192</v>
      </c>
      <c r="K12" s="124"/>
    </row>
    <row r="13" spans="1:11" x14ac:dyDescent="0.25">
      <c r="A13" s="114"/>
      <c r="B13" s="85" t="s">
        <v>133</v>
      </c>
      <c r="C13" s="108">
        <v>72.072000000000003</v>
      </c>
      <c r="D13" s="111">
        <v>27.928000000000001</v>
      </c>
      <c r="E13" s="78">
        <v>742</v>
      </c>
      <c r="F13" s="113">
        <v>288</v>
      </c>
      <c r="G13" s="78">
        <v>1030</v>
      </c>
      <c r="H13" s="108">
        <v>9.0619999999999994</v>
      </c>
      <c r="I13" s="78">
        <v>206</v>
      </c>
      <c r="J13" s="78">
        <v>717</v>
      </c>
      <c r="K13" s="124"/>
    </row>
    <row r="14" spans="1:11" x14ac:dyDescent="0.25">
      <c r="A14" s="114"/>
      <c r="B14" s="85" t="s">
        <v>134</v>
      </c>
      <c r="C14" s="108">
        <v>54.798999999999999</v>
      </c>
      <c r="D14" s="111">
        <v>45.201000000000001</v>
      </c>
      <c r="E14" s="120">
        <v>154</v>
      </c>
      <c r="F14" s="113">
        <v>127</v>
      </c>
      <c r="G14" s="120">
        <v>281</v>
      </c>
      <c r="H14" s="108">
        <v>4.0069999999999997</v>
      </c>
      <c r="I14" s="120">
        <v>159</v>
      </c>
      <c r="J14" s="120">
        <v>1248</v>
      </c>
      <c r="K14" s="124"/>
    </row>
    <row r="15" spans="1:11" x14ac:dyDescent="0.25">
      <c r="A15" s="119"/>
      <c r="B15" s="86" t="s">
        <v>147</v>
      </c>
      <c r="C15" s="109">
        <v>87.075000000000003</v>
      </c>
      <c r="D15" s="109">
        <v>12.925000000000001</v>
      </c>
      <c r="E15" s="78">
        <v>17534</v>
      </c>
      <c r="F15" s="101">
        <v>2603</v>
      </c>
      <c r="G15" s="78">
        <v>20137</v>
      </c>
      <c r="H15" s="109">
        <v>81.974000000000004</v>
      </c>
      <c r="I15" s="90">
        <v>786</v>
      </c>
      <c r="J15" s="90">
        <v>302</v>
      </c>
      <c r="K15" s="124"/>
    </row>
    <row r="16" spans="1:11" x14ac:dyDescent="0.25">
      <c r="A16" s="77" t="s">
        <v>144</v>
      </c>
      <c r="B16" s="125" t="s">
        <v>131</v>
      </c>
      <c r="C16" s="107">
        <v>100</v>
      </c>
      <c r="D16" s="111">
        <v>0</v>
      </c>
      <c r="E16" s="77">
        <v>1092</v>
      </c>
      <c r="F16" s="113">
        <v>0</v>
      </c>
      <c r="G16" s="77">
        <v>1092</v>
      </c>
      <c r="H16" s="108">
        <v>0</v>
      </c>
      <c r="I16" s="113">
        <v>0</v>
      </c>
      <c r="J16" s="77">
        <v>0</v>
      </c>
      <c r="K16" s="76"/>
    </row>
    <row r="17" spans="1:11" x14ac:dyDescent="0.25">
      <c r="A17" s="78"/>
      <c r="B17" s="85" t="s">
        <v>132</v>
      </c>
      <c r="C17" s="108">
        <v>76.41</v>
      </c>
      <c r="D17" s="111">
        <v>23.59</v>
      </c>
      <c r="E17" s="78">
        <v>787</v>
      </c>
      <c r="F17" s="113">
        <v>243</v>
      </c>
      <c r="G17" s="78">
        <v>1030</v>
      </c>
      <c r="H17" s="108">
        <v>7.6520000000000001</v>
      </c>
      <c r="I17" s="113">
        <v>51</v>
      </c>
      <c r="J17" s="113">
        <v>209</v>
      </c>
      <c r="K17" s="124"/>
    </row>
    <row r="18" spans="1:11" x14ac:dyDescent="0.25">
      <c r="A18" s="78"/>
      <c r="B18" s="85" t="s">
        <v>133</v>
      </c>
      <c r="C18" s="67">
        <v>70.805999999999997</v>
      </c>
      <c r="D18" s="67">
        <v>29.193999999999999</v>
      </c>
      <c r="E18" s="78">
        <v>76</v>
      </c>
      <c r="F18" s="97">
        <v>31</v>
      </c>
      <c r="G18" s="76">
        <v>107</v>
      </c>
      <c r="H18" s="95">
        <v>0.98599999999999999</v>
      </c>
      <c r="I18" s="76">
        <v>21</v>
      </c>
      <c r="J18" s="97">
        <v>679</v>
      </c>
      <c r="K18" s="124"/>
    </row>
    <row r="19" spans="1:11" x14ac:dyDescent="0.25">
      <c r="A19" s="78"/>
      <c r="B19" s="85" t="s">
        <v>134</v>
      </c>
      <c r="C19" s="95" t="s">
        <v>148</v>
      </c>
      <c r="D19" s="95" t="s">
        <v>149</v>
      </c>
      <c r="E19" s="97" t="s">
        <v>150</v>
      </c>
      <c r="F19" s="97" t="s">
        <v>151</v>
      </c>
      <c r="G19" s="97" t="s">
        <v>152</v>
      </c>
      <c r="H19" s="95" t="s">
        <v>153</v>
      </c>
      <c r="I19" s="206" t="s">
        <v>154</v>
      </c>
      <c r="J19" s="97" t="s">
        <v>155</v>
      </c>
      <c r="K19" s="124"/>
    </row>
    <row r="20" spans="1:11" x14ac:dyDescent="0.25">
      <c r="A20" s="90"/>
      <c r="B20" s="125" t="s">
        <v>147</v>
      </c>
      <c r="C20" s="107">
        <v>87.584999999999994</v>
      </c>
      <c r="D20" s="107">
        <v>12.414999999999999</v>
      </c>
      <c r="E20" s="77">
        <v>1976</v>
      </c>
      <c r="F20" s="112">
        <v>280</v>
      </c>
      <c r="G20" s="77">
        <v>2256</v>
      </c>
      <c r="H20" s="107">
        <v>8.8209999999999997</v>
      </c>
      <c r="I20" s="77">
        <v>82</v>
      </c>
      <c r="J20" s="77">
        <v>291</v>
      </c>
      <c r="K20" s="124"/>
    </row>
    <row r="21" spans="1:11" x14ac:dyDescent="0.25">
      <c r="A21" s="77" t="s">
        <v>145</v>
      </c>
      <c r="B21" s="125" t="s">
        <v>131</v>
      </c>
      <c r="C21" s="107">
        <v>100</v>
      </c>
      <c r="D21" s="99">
        <v>0</v>
      </c>
      <c r="E21" s="77">
        <v>550</v>
      </c>
      <c r="F21" s="100">
        <v>0</v>
      </c>
      <c r="G21" s="77">
        <v>550</v>
      </c>
      <c r="H21" s="99">
        <v>0</v>
      </c>
      <c r="I21" s="100">
        <v>0</v>
      </c>
      <c r="J21" s="77">
        <v>0</v>
      </c>
      <c r="K21" s="124"/>
    </row>
    <row r="22" spans="1:11" x14ac:dyDescent="0.25">
      <c r="A22" s="78"/>
      <c r="B22" s="85" t="s">
        <v>132</v>
      </c>
      <c r="C22" s="108">
        <v>78.372</v>
      </c>
      <c r="D22" s="111">
        <v>21.628</v>
      </c>
      <c r="E22" s="78">
        <v>534</v>
      </c>
      <c r="F22" s="113">
        <v>147</v>
      </c>
      <c r="G22" s="78">
        <v>681</v>
      </c>
      <c r="H22" s="108">
        <v>4.6369999999999996</v>
      </c>
      <c r="I22" s="78">
        <v>36</v>
      </c>
      <c r="J22" s="78">
        <v>244</v>
      </c>
      <c r="K22" s="124"/>
    </row>
    <row r="23" spans="1:11" x14ac:dyDescent="0.25">
      <c r="A23" s="78"/>
      <c r="B23" s="85" t="s">
        <v>133</v>
      </c>
      <c r="C23" s="108">
        <v>79.653000000000006</v>
      </c>
      <c r="D23" s="111">
        <v>20.347000000000001</v>
      </c>
      <c r="E23" s="78">
        <v>355</v>
      </c>
      <c r="F23" s="113">
        <v>91</v>
      </c>
      <c r="G23" s="78">
        <v>446</v>
      </c>
      <c r="H23" s="108">
        <v>2.8580000000000001</v>
      </c>
      <c r="I23" s="78">
        <v>60</v>
      </c>
      <c r="J23" s="78">
        <v>662</v>
      </c>
      <c r="K23" s="124"/>
    </row>
    <row r="24" spans="1:11" x14ac:dyDescent="0.25">
      <c r="A24" s="78"/>
      <c r="B24" s="85" t="s">
        <v>134</v>
      </c>
      <c r="C24" s="67">
        <v>79.031999999999996</v>
      </c>
      <c r="D24" s="67">
        <v>20.968</v>
      </c>
      <c r="E24" s="78">
        <v>205</v>
      </c>
      <c r="F24" s="97">
        <v>54</v>
      </c>
      <c r="G24" s="76">
        <v>259</v>
      </c>
      <c r="H24" s="95">
        <v>1.7090000000000001</v>
      </c>
      <c r="I24" s="76">
        <v>70</v>
      </c>
      <c r="J24" s="97">
        <v>1291</v>
      </c>
      <c r="K24" s="124"/>
    </row>
    <row r="25" spans="1:11" x14ac:dyDescent="0.25">
      <c r="A25" s="90"/>
      <c r="B25" s="86" t="s">
        <v>147</v>
      </c>
      <c r="C25" s="91">
        <v>84.9</v>
      </c>
      <c r="D25" s="91">
        <v>15.1</v>
      </c>
      <c r="E25" s="90">
        <v>1643</v>
      </c>
      <c r="F25" s="90">
        <v>292</v>
      </c>
      <c r="G25" s="90">
        <v>1935</v>
      </c>
      <c r="H25" s="91">
        <v>9.2050000000000001</v>
      </c>
      <c r="I25" s="90">
        <v>166</v>
      </c>
      <c r="J25" s="90">
        <v>569</v>
      </c>
      <c r="K25" s="124"/>
    </row>
    <row r="26" spans="1:11" ht="15.75" customHeight="1" x14ac:dyDescent="0.25">
      <c r="A26" s="75" t="s">
        <v>102</v>
      </c>
      <c r="B26" s="87" t="s">
        <v>102</v>
      </c>
      <c r="C26" s="92">
        <v>86.948999999999998</v>
      </c>
      <c r="D26" s="92">
        <v>13.051</v>
      </c>
      <c r="E26" s="94">
        <v>21153</v>
      </c>
      <c r="F26" s="94">
        <v>3175</v>
      </c>
      <c r="G26" s="94">
        <v>24328</v>
      </c>
      <c r="H26" s="92">
        <v>100</v>
      </c>
      <c r="I26" s="94">
        <v>1033</v>
      </c>
      <c r="J26" s="80">
        <v>325</v>
      </c>
      <c r="K26" s="124"/>
    </row>
    <row r="27" spans="1:11" x14ac:dyDescent="0.25">
      <c r="J27" s="57" t="s">
        <v>1</v>
      </c>
      <c r="K27" s="57"/>
    </row>
    <row r="28" spans="1:11" x14ac:dyDescent="0.25">
      <c r="J28" s="57"/>
      <c r="K28" s="57"/>
    </row>
    <row r="29" spans="1:11" x14ac:dyDescent="0.25">
      <c r="A29" s="105" t="s">
        <v>156</v>
      </c>
    </row>
    <row r="30" spans="1:11" x14ac:dyDescent="0.25">
      <c r="A30" s="98" t="s">
        <v>157</v>
      </c>
      <c r="B30" s="106"/>
    </row>
    <row r="31" spans="1:11" x14ac:dyDescent="0.25">
      <c r="B31" s="106"/>
    </row>
    <row r="32" spans="1:11" x14ac:dyDescent="0.25">
      <c r="A32" s="105" t="s">
        <v>158</v>
      </c>
      <c r="B32" s="106"/>
    </row>
    <row r="33" spans="1:13" x14ac:dyDescent="0.25">
      <c r="A33" s="182" t="s">
        <v>159</v>
      </c>
      <c r="L33" s="21"/>
      <c r="M33" s="21"/>
    </row>
    <row r="34" spans="1:13" x14ac:dyDescent="0.25">
      <c r="A34" s="21"/>
      <c r="L34" s="21"/>
      <c r="M34" s="21"/>
    </row>
    <row r="35" spans="1:13" x14ac:dyDescent="0.25">
      <c r="A35" s="26" t="s">
        <v>88</v>
      </c>
      <c r="L35" s="21"/>
      <c r="M35" s="21"/>
    </row>
    <row r="36" spans="1:13" x14ac:dyDescent="0.25">
      <c r="A36" s="21"/>
      <c r="L36" s="21"/>
      <c r="M36" s="21"/>
    </row>
    <row r="37" spans="1:13" x14ac:dyDescent="0.25">
      <c r="A37" s="21"/>
    </row>
    <row r="38" spans="1:13" x14ac:dyDescent="0.25">
      <c r="A38" s="21"/>
    </row>
    <row r="39" spans="1:13" x14ac:dyDescent="0.25">
      <c r="A39" s="21"/>
    </row>
    <row r="40" spans="1:13" ht="14.45" customHeight="1" x14ac:dyDescent="0.25">
      <c r="A40" s="21"/>
      <c r="B40" s="21"/>
    </row>
    <row r="41" spans="1:13" ht="20.25" customHeight="1" x14ac:dyDescent="0.25">
      <c r="A41" s="21"/>
      <c r="B41" s="21"/>
    </row>
    <row r="42" spans="1:13" ht="14.45" customHeight="1" x14ac:dyDescent="0.25">
      <c r="A42" s="21"/>
      <c r="B42" s="21"/>
    </row>
    <row r="43" spans="1:13" ht="15" customHeight="1" x14ac:dyDescent="0.25">
      <c r="A43" s="21"/>
      <c r="B43" s="21"/>
    </row>
    <row r="44" spans="1:13" x14ac:dyDescent="0.25">
      <c r="A44" s="21"/>
      <c r="B44" s="21"/>
    </row>
    <row r="45" spans="1:13" x14ac:dyDescent="0.25">
      <c r="A45" s="21"/>
      <c r="B45" s="21"/>
    </row>
    <row r="46" spans="1:13" ht="14.45" customHeight="1" x14ac:dyDescent="0.25">
      <c r="A46" s="21"/>
      <c r="B46" s="21"/>
    </row>
    <row r="47" spans="1:13" x14ac:dyDescent="0.25">
      <c r="A47" s="21"/>
      <c r="B47" s="21"/>
    </row>
    <row r="48" spans="1:13" x14ac:dyDescent="0.25">
      <c r="A48" s="21"/>
      <c r="B48" s="21"/>
    </row>
    <row r="49" spans="1:2" x14ac:dyDescent="0.25">
      <c r="A49" s="21"/>
      <c r="B49" s="21"/>
    </row>
    <row r="50" spans="1:2" x14ac:dyDescent="0.25">
      <c r="A50" s="21"/>
      <c r="B50" s="21"/>
    </row>
    <row r="51" spans="1:2" ht="14.45" customHeight="1" x14ac:dyDescent="0.25">
      <c r="A51" s="21"/>
      <c r="B51" s="21"/>
    </row>
    <row r="52" spans="1:2" ht="37.5" customHeight="1" x14ac:dyDescent="0.25">
      <c r="A52" s="21"/>
      <c r="B52" s="21"/>
    </row>
    <row r="53" spans="1:2" x14ac:dyDescent="0.25">
      <c r="A53" s="21"/>
      <c r="B53" s="21"/>
    </row>
    <row r="54" spans="1:2" x14ac:dyDescent="0.25">
      <c r="A54" s="21"/>
      <c r="B54" s="21"/>
    </row>
    <row r="55" spans="1:2" ht="15.75" customHeight="1" x14ac:dyDescent="0.25">
      <c r="A55" s="21"/>
      <c r="B55" s="21"/>
    </row>
    <row r="56" spans="1:2" x14ac:dyDescent="0.25">
      <c r="A56" s="21"/>
      <c r="B56" s="21"/>
    </row>
    <row r="57" spans="1:2" x14ac:dyDescent="0.25">
      <c r="A57" s="21"/>
      <c r="B57" s="21"/>
    </row>
    <row r="58" spans="1:2" x14ac:dyDescent="0.25">
      <c r="A58" s="21"/>
      <c r="B58" s="21"/>
    </row>
    <row r="59" spans="1:2" x14ac:dyDescent="0.25">
      <c r="A59" s="21"/>
      <c r="B59" s="21"/>
    </row>
    <row r="60" spans="1:2" ht="15" customHeight="1" x14ac:dyDescent="0.25">
      <c r="A60" s="21"/>
      <c r="B60" s="21"/>
    </row>
    <row r="61" spans="1:2" x14ac:dyDescent="0.25">
      <c r="A61" s="21"/>
      <c r="B61" s="21"/>
    </row>
    <row r="62" spans="1:2" x14ac:dyDescent="0.25">
      <c r="A62" s="21"/>
      <c r="B62" s="21"/>
    </row>
    <row r="63" spans="1:2" x14ac:dyDescent="0.25">
      <c r="A63" s="21"/>
      <c r="B63" s="21"/>
    </row>
    <row r="64" spans="1:2" x14ac:dyDescent="0.25">
      <c r="A64" s="21"/>
      <c r="B64" s="21"/>
    </row>
    <row r="65" spans="1:2" ht="15" customHeight="1" x14ac:dyDescent="0.25">
      <c r="A65" s="21"/>
      <c r="B65" s="21"/>
    </row>
    <row r="66" spans="1:2" x14ac:dyDescent="0.25">
      <c r="A66" s="21"/>
      <c r="B66" s="21"/>
    </row>
    <row r="67" spans="1:2" x14ac:dyDescent="0.25">
      <c r="A67" s="21"/>
      <c r="B67" s="21"/>
    </row>
    <row r="68" spans="1:2" x14ac:dyDescent="0.25">
      <c r="A68" s="21"/>
      <c r="B68" s="21"/>
    </row>
    <row r="69" spans="1:2" x14ac:dyDescent="0.25">
      <c r="A69" s="21"/>
      <c r="B69" s="21"/>
    </row>
    <row r="70" spans="1:2" ht="15.75" customHeight="1" x14ac:dyDescent="0.25">
      <c r="A70" s="21"/>
      <c r="B70" s="21"/>
    </row>
    <row r="71" spans="1:2" x14ac:dyDescent="0.25">
      <c r="A71" s="21"/>
      <c r="B71" s="21"/>
    </row>
    <row r="72" spans="1:2" x14ac:dyDescent="0.25">
      <c r="A72" s="21"/>
      <c r="B72" s="21"/>
    </row>
    <row r="73" spans="1:2" x14ac:dyDescent="0.25">
      <c r="A73" s="21"/>
      <c r="B73" s="21"/>
    </row>
    <row r="74" spans="1:2" x14ac:dyDescent="0.25">
      <c r="A74" s="21"/>
      <c r="B74" s="21"/>
    </row>
    <row r="75" spans="1:2" x14ac:dyDescent="0.25">
      <c r="A75" s="21"/>
      <c r="B75" s="21"/>
    </row>
    <row r="76" spans="1:2" ht="15" customHeight="1" x14ac:dyDescent="0.25">
      <c r="A76" s="21"/>
      <c r="B76" s="21"/>
    </row>
    <row r="77" spans="1:2" x14ac:dyDescent="0.25">
      <c r="A77" s="21"/>
      <c r="B77" s="21"/>
    </row>
    <row r="78" spans="1:2" x14ac:dyDescent="0.25">
      <c r="A78" s="21"/>
      <c r="B78" s="21"/>
    </row>
    <row r="79" spans="1:2" x14ac:dyDescent="0.25">
      <c r="A79" s="21"/>
      <c r="B79" s="21"/>
    </row>
    <row r="80" spans="1:2" x14ac:dyDescent="0.25">
      <c r="A80" s="21"/>
      <c r="B80" s="21"/>
    </row>
    <row r="81" spans="1:2" x14ac:dyDescent="0.25">
      <c r="A81" s="21"/>
      <c r="B81" s="21"/>
    </row>
    <row r="82" spans="1:2" x14ac:dyDescent="0.25">
      <c r="A82" s="21"/>
      <c r="B82" s="21"/>
    </row>
    <row r="83" spans="1:2" x14ac:dyDescent="0.25">
      <c r="A83" s="21"/>
      <c r="B83" s="21"/>
    </row>
    <row r="84" spans="1:2" x14ac:dyDescent="0.25">
      <c r="A84" s="21"/>
      <c r="B84" s="21"/>
    </row>
    <row r="85" spans="1:2" ht="14.45" customHeight="1" x14ac:dyDescent="0.25">
      <c r="A85" s="21"/>
      <c r="B85" s="21"/>
    </row>
    <row r="86" spans="1:2" x14ac:dyDescent="0.25">
      <c r="A86" s="21"/>
      <c r="B86" s="21"/>
    </row>
    <row r="87" spans="1:2" x14ac:dyDescent="0.25">
      <c r="A87" s="21"/>
      <c r="B87" s="21"/>
    </row>
    <row r="88" spans="1:2" x14ac:dyDescent="0.25">
      <c r="A88" s="21"/>
      <c r="B88" s="21"/>
    </row>
    <row r="89" spans="1:2" x14ac:dyDescent="0.25">
      <c r="A89" s="21"/>
      <c r="B89" s="21"/>
    </row>
    <row r="90" spans="1:2" x14ac:dyDescent="0.25">
      <c r="A90" s="21"/>
      <c r="B90" s="21"/>
    </row>
    <row r="91" spans="1:2" x14ac:dyDescent="0.25">
      <c r="A91" s="21"/>
      <c r="B91" s="21"/>
    </row>
    <row r="92" spans="1:2" x14ac:dyDescent="0.25">
      <c r="A92" s="21"/>
      <c r="B92" s="21"/>
    </row>
    <row r="93" spans="1:2" x14ac:dyDescent="0.25">
      <c r="A93" s="21"/>
      <c r="B93" s="21"/>
    </row>
    <row r="94" spans="1:2" x14ac:dyDescent="0.25">
      <c r="A94" s="21"/>
      <c r="B94" s="21"/>
    </row>
    <row r="95" spans="1:2" x14ac:dyDescent="0.25">
      <c r="A95" s="21"/>
      <c r="B95" s="21"/>
    </row>
    <row r="96" spans="1:2" x14ac:dyDescent="0.25">
      <c r="A96" s="21"/>
      <c r="B96" s="21"/>
    </row>
    <row r="97" spans="1:2" x14ac:dyDescent="0.25">
      <c r="A97" s="21"/>
      <c r="B97" s="21"/>
    </row>
    <row r="98" spans="1:2" x14ac:dyDescent="0.25">
      <c r="A98" s="21"/>
      <c r="B98" s="21"/>
    </row>
    <row r="99" spans="1:2" x14ac:dyDescent="0.25">
      <c r="A99" s="21"/>
      <c r="B99" s="21"/>
    </row>
    <row r="100" spans="1:2" x14ac:dyDescent="0.25">
      <c r="B100" s="21"/>
    </row>
    <row r="101" spans="1:2" x14ac:dyDescent="0.25">
      <c r="B101" s="21"/>
    </row>
    <row r="102" spans="1:2" x14ac:dyDescent="0.25">
      <c r="B102" s="21"/>
    </row>
    <row r="103" spans="1:2" x14ac:dyDescent="0.25">
      <c r="B103" s="21"/>
    </row>
    <row r="104" spans="1:2" x14ac:dyDescent="0.25">
      <c r="B104" s="21"/>
    </row>
    <row r="105" spans="1:2" x14ac:dyDescent="0.25">
      <c r="B105" s="21"/>
    </row>
    <row r="106" spans="1:2" x14ac:dyDescent="0.25">
      <c r="B106" s="21"/>
    </row>
    <row r="107" spans="1:2" x14ac:dyDescent="0.25">
      <c r="B107" s="21"/>
    </row>
  </sheetData>
  <hyperlinks>
    <hyperlink ref="A30" r:id="rId1" xr:uid="{00000000-0004-0000-0800-000000000000}"/>
    <hyperlink ref="A35" location="Contents!A1" display="Back to contents" xr:uid="{00000000-0004-0000-0800-000001000000}"/>
  </hyperlinks>
  <pageMargins left="0.7" right="0.7" top="0.75" bottom="0.75" header="0.3" footer="0.3"/>
  <pageSetup paperSize="9" scale="79" orientation="landscape" horizontalDpi="300" verticalDpi="300"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1F497D"/>
  </sheetPr>
  <dimension ref="A1:L37"/>
  <sheetViews>
    <sheetView showGridLines="0" zoomScaleNormal="100" workbookViewId="0"/>
  </sheetViews>
  <sheetFormatPr defaultColWidth="11.42578125" defaultRowHeight="15" x14ac:dyDescent="0.25"/>
  <cols>
    <col min="1" max="1" width="24.42578125" customWidth="1"/>
    <col min="2" max="9" width="12.140625" customWidth="1"/>
  </cols>
  <sheetData>
    <row r="1" spans="1:12" ht="18" customHeight="1" x14ac:dyDescent="0.25">
      <c r="A1" s="58" t="s">
        <v>160</v>
      </c>
      <c r="B1" s="53"/>
      <c r="C1" s="53"/>
      <c r="D1" s="53"/>
      <c r="E1" s="53"/>
      <c r="F1" s="53"/>
      <c r="G1" s="53"/>
      <c r="H1" s="53"/>
      <c r="I1" s="53"/>
    </row>
    <row r="3" spans="1:12" ht="90" x14ac:dyDescent="0.25">
      <c r="A3" s="84" t="s">
        <v>19</v>
      </c>
      <c r="B3" s="71" t="s">
        <v>125</v>
      </c>
      <c r="C3" s="71" t="s">
        <v>126</v>
      </c>
      <c r="D3" s="71" t="s">
        <v>127</v>
      </c>
      <c r="E3" s="71" t="s">
        <v>128</v>
      </c>
      <c r="F3" s="71" t="s">
        <v>129</v>
      </c>
      <c r="G3" s="71" t="s">
        <v>130</v>
      </c>
      <c r="H3" s="71" t="s">
        <v>105</v>
      </c>
      <c r="I3" s="72" t="s">
        <v>106</v>
      </c>
    </row>
    <row r="4" spans="1:12" x14ac:dyDescent="0.25">
      <c r="A4" s="126" t="s">
        <v>161</v>
      </c>
      <c r="B4" s="88">
        <v>89.105000000000004</v>
      </c>
      <c r="C4" s="79">
        <v>10.895</v>
      </c>
      <c r="D4" s="77">
        <v>1072</v>
      </c>
      <c r="E4" s="77">
        <v>131</v>
      </c>
      <c r="F4" s="77">
        <v>1204</v>
      </c>
      <c r="G4" s="79">
        <v>4.13</v>
      </c>
      <c r="H4" s="77">
        <v>38</v>
      </c>
      <c r="I4" s="77">
        <v>287</v>
      </c>
      <c r="L4" s="129"/>
    </row>
    <row r="5" spans="1:12" x14ac:dyDescent="0.25">
      <c r="A5" s="127" t="s">
        <v>162</v>
      </c>
      <c r="B5" s="89">
        <v>85.866</v>
      </c>
      <c r="C5" s="67">
        <v>14.134</v>
      </c>
      <c r="D5" s="78">
        <v>2784</v>
      </c>
      <c r="E5" s="78">
        <v>458</v>
      </c>
      <c r="F5" s="78">
        <v>3243</v>
      </c>
      <c r="G5" s="67">
        <v>14.435</v>
      </c>
      <c r="H5" s="78">
        <v>177</v>
      </c>
      <c r="I5" s="78">
        <v>387</v>
      </c>
      <c r="L5" s="129"/>
    </row>
    <row r="6" spans="1:12" x14ac:dyDescent="0.25">
      <c r="A6" s="127" t="s">
        <v>163</v>
      </c>
      <c r="B6" s="89">
        <v>82.965999999999994</v>
      </c>
      <c r="C6" s="67">
        <v>17.033999999999999</v>
      </c>
      <c r="D6" s="78">
        <v>1992</v>
      </c>
      <c r="E6" s="78">
        <v>409</v>
      </c>
      <c r="F6" s="78">
        <v>2400</v>
      </c>
      <c r="G6" s="67">
        <v>12.878</v>
      </c>
      <c r="H6" s="78">
        <v>140</v>
      </c>
      <c r="I6" s="78">
        <v>343</v>
      </c>
      <c r="L6" s="129"/>
    </row>
    <row r="7" spans="1:12" x14ac:dyDescent="0.25">
      <c r="A7" s="127" t="s">
        <v>164</v>
      </c>
      <c r="B7" s="89">
        <v>84.945999999999998</v>
      </c>
      <c r="C7" s="67">
        <v>15.054</v>
      </c>
      <c r="D7" s="78">
        <v>1793</v>
      </c>
      <c r="E7" s="78">
        <v>318</v>
      </c>
      <c r="F7" s="78">
        <v>2111</v>
      </c>
      <c r="G7" s="67">
        <v>10.009</v>
      </c>
      <c r="H7" s="78">
        <v>88</v>
      </c>
      <c r="I7" s="78">
        <v>277</v>
      </c>
      <c r="L7" s="129"/>
    </row>
    <row r="8" spans="1:12" ht="14.25" customHeight="1" x14ac:dyDescent="0.25">
      <c r="A8" s="127" t="s">
        <v>165</v>
      </c>
      <c r="B8" s="89">
        <v>80.361999999999995</v>
      </c>
      <c r="C8" s="67">
        <v>19.638000000000002</v>
      </c>
      <c r="D8" s="78">
        <v>2020</v>
      </c>
      <c r="E8" s="78">
        <v>494</v>
      </c>
      <c r="F8" s="78">
        <v>2514</v>
      </c>
      <c r="G8" s="67">
        <v>15.55</v>
      </c>
      <c r="H8" s="78">
        <v>156</v>
      </c>
      <c r="I8" s="78">
        <v>316</v>
      </c>
      <c r="L8" s="129"/>
    </row>
    <row r="9" spans="1:12" x14ac:dyDescent="0.25">
      <c r="A9" s="127" t="s">
        <v>166</v>
      </c>
      <c r="B9" s="89">
        <v>89.980999999999995</v>
      </c>
      <c r="C9" s="67">
        <v>10.019</v>
      </c>
      <c r="D9" s="78">
        <v>2418</v>
      </c>
      <c r="E9" s="78">
        <v>269</v>
      </c>
      <c r="F9" s="78">
        <v>2688</v>
      </c>
      <c r="G9" s="67">
        <v>8.4809999999999999</v>
      </c>
      <c r="H9" s="78">
        <v>75</v>
      </c>
      <c r="I9" s="78">
        <v>279</v>
      </c>
      <c r="L9" s="129"/>
    </row>
    <row r="10" spans="1:12" ht="14.25" customHeight="1" x14ac:dyDescent="0.25">
      <c r="A10" s="127" t="s">
        <v>167</v>
      </c>
      <c r="B10" s="89">
        <v>89.58</v>
      </c>
      <c r="C10" s="67">
        <v>10.42</v>
      </c>
      <c r="D10" s="78">
        <v>3299</v>
      </c>
      <c r="E10" s="78">
        <v>384</v>
      </c>
      <c r="F10" s="78">
        <v>3683</v>
      </c>
      <c r="G10" s="67">
        <v>12.087</v>
      </c>
      <c r="H10" s="78">
        <v>100</v>
      </c>
      <c r="I10" s="78">
        <v>260</v>
      </c>
      <c r="L10" s="129"/>
    </row>
    <row r="11" spans="1:12" x14ac:dyDescent="0.25">
      <c r="A11" s="127" t="s">
        <v>168</v>
      </c>
      <c r="B11" s="89">
        <v>90.272000000000006</v>
      </c>
      <c r="C11" s="67">
        <v>9.7279999999999998</v>
      </c>
      <c r="D11" s="78">
        <v>3540</v>
      </c>
      <c r="E11" s="78">
        <v>382</v>
      </c>
      <c r="F11" s="78">
        <v>3922</v>
      </c>
      <c r="G11" s="67">
        <v>12.016</v>
      </c>
      <c r="H11" s="78">
        <v>100</v>
      </c>
      <c r="I11" s="78">
        <v>263</v>
      </c>
      <c r="L11" s="129"/>
    </row>
    <row r="12" spans="1:12" x14ac:dyDescent="0.25">
      <c r="A12" s="128" t="s">
        <v>169</v>
      </c>
      <c r="B12" s="93">
        <v>87.100999999999999</v>
      </c>
      <c r="C12" s="121">
        <v>12.898999999999999</v>
      </c>
      <c r="D12" s="120">
        <v>2233</v>
      </c>
      <c r="E12" s="120">
        <v>331</v>
      </c>
      <c r="F12" s="120">
        <v>2564</v>
      </c>
      <c r="G12" s="121">
        <v>10.414999999999999</v>
      </c>
      <c r="H12" s="120">
        <v>159</v>
      </c>
      <c r="I12" s="120">
        <v>481</v>
      </c>
      <c r="L12" s="129"/>
    </row>
    <row r="13" spans="1:12" ht="15" customHeight="1" x14ac:dyDescent="0.25">
      <c r="A13" s="132" t="s">
        <v>102</v>
      </c>
      <c r="B13" s="123">
        <v>86.948999999999998</v>
      </c>
      <c r="C13" s="123">
        <v>13.051</v>
      </c>
      <c r="D13" s="122">
        <v>21153</v>
      </c>
      <c r="E13" s="122">
        <v>3175</v>
      </c>
      <c r="F13" s="122">
        <v>24328</v>
      </c>
      <c r="G13" s="123">
        <v>100</v>
      </c>
      <c r="H13" s="122">
        <v>1033</v>
      </c>
      <c r="I13" s="122">
        <v>325</v>
      </c>
      <c r="L13" s="130"/>
    </row>
    <row r="14" spans="1:12" x14ac:dyDescent="0.25">
      <c r="A14" s="8"/>
      <c r="B14" s="8"/>
      <c r="C14" s="8"/>
      <c r="D14" s="8"/>
      <c r="E14" s="8"/>
      <c r="F14" s="8"/>
      <c r="G14" s="8"/>
      <c r="H14" s="133"/>
      <c r="I14" s="57" t="s">
        <v>1</v>
      </c>
    </row>
    <row r="16" spans="1:12" ht="15.75" customHeight="1" x14ac:dyDescent="0.25">
      <c r="A16" s="26" t="s">
        <v>88</v>
      </c>
    </row>
    <row r="17" spans="1:10" ht="37.5" customHeight="1" x14ac:dyDescent="0.25">
      <c r="A17" s="4"/>
      <c r="B17" s="4"/>
      <c r="C17" s="4"/>
      <c r="D17" s="4"/>
      <c r="E17" s="4"/>
      <c r="F17" s="4"/>
      <c r="G17" s="4"/>
      <c r="H17" s="4"/>
      <c r="I17" s="4"/>
      <c r="J17" s="4"/>
    </row>
    <row r="18" spans="1:10" x14ac:dyDescent="0.25">
      <c r="A18" s="131"/>
      <c r="B18" s="65"/>
      <c r="C18" s="65"/>
      <c r="D18" s="124"/>
      <c r="E18" s="124"/>
      <c r="F18" s="124"/>
      <c r="G18" s="65"/>
      <c r="H18" s="124"/>
      <c r="I18" s="124"/>
      <c r="J18" s="4"/>
    </row>
    <row r="19" spans="1:10" ht="14.25" customHeight="1" x14ac:dyDescent="0.25">
      <c r="A19" s="131"/>
      <c r="B19" s="65"/>
      <c r="C19" s="65"/>
      <c r="D19" s="124"/>
      <c r="E19" s="124"/>
      <c r="F19" s="124"/>
      <c r="G19" s="65"/>
      <c r="H19" s="124"/>
      <c r="I19" s="124"/>
      <c r="J19" s="4"/>
    </row>
    <row r="20" spans="1:10" x14ac:dyDescent="0.25">
      <c r="A20" s="131"/>
      <c r="B20" s="65"/>
      <c r="C20" s="65"/>
      <c r="D20" s="124"/>
      <c r="E20" s="124"/>
      <c r="F20" s="124"/>
      <c r="G20" s="65"/>
      <c r="H20" s="124"/>
      <c r="I20" s="124"/>
      <c r="J20" s="4"/>
    </row>
    <row r="21" spans="1:10" x14ac:dyDescent="0.25">
      <c r="A21" s="131"/>
      <c r="B21" s="65"/>
      <c r="C21" s="65"/>
      <c r="D21" s="124"/>
      <c r="E21" s="124"/>
      <c r="F21" s="124"/>
      <c r="G21" s="65"/>
      <c r="H21" s="124"/>
      <c r="I21" s="124"/>
      <c r="J21" s="4"/>
    </row>
    <row r="22" spans="1:10" x14ac:dyDescent="0.25">
      <c r="A22" s="131"/>
      <c r="B22" s="65"/>
      <c r="C22" s="65"/>
      <c r="D22" s="124"/>
      <c r="E22" s="124"/>
      <c r="F22" s="124"/>
      <c r="G22" s="65"/>
      <c r="H22" s="124"/>
      <c r="I22" s="124"/>
      <c r="J22" s="4"/>
    </row>
    <row r="23" spans="1:10" x14ac:dyDescent="0.25">
      <c r="A23" s="131"/>
      <c r="B23" s="65"/>
      <c r="C23" s="65"/>
      <c r="D23" s="124"/>
      <c r="E23" s="124"/>
      <c r="F23" s="124"/>
      <c r="G23" s="65"/>
      <c r="H23" s="124"/>
      <c r="I23" s="124"/>
      <c r="J23" s="4"/>
    </row>
    <row r="24" spans="1:10" x14ac:dyDescent="0.25">
      <c r="A24" s="131"/>
      <c r="B24" s="65"/>
      <c r="C24" s="65"/>
      <c r="D24" s="124"/>
      <c r="E24" s="124"/>
      <c r="F24" s="124"/>
      <c r="G24" s="65"/>
      <c r="H24" s="124"/>
      <c r="I24" s="124"/>
      <c r="J24" s="4"/>
    </row>
    <row r="25" spans="1:10" x14ac:dyDescent="0.25">
      <c r="A25" s="131"/>
      <c r="B25" s="65"/>
      <c r="C25" s="65"/>
      <c r="D25" s="124"/>
      <c r="E25" s="124"/>
      <c r="F25" s="124"/>
      <c r="G25" s="65"/>
      <c r="H25" s="124"/>
      <c r="I25" s="124"/>
      <c r="J25" s="4"/>
    </row>
    <row r="26" spans="1:10" x14ac:dyDescent="0.25">
      <c r="A26" s="131"/>
      <c r="B26" s="65"/>
      <c r="C26" s="65"/>
      <c r="D26" s="124"/>
      <c r="E26" s="124"/>
      <c r="F26" s="124"/>
      <c r="G26" s="65"/>
      <c r="H26" s="124"/>
      <c r="I26" s="124"/>
      <c r="J26" s="4"/>
    </row>
    <row r="27" spans="1:10" x14ac:dyDescent="0.25">
      <c r="A27" s="4"/>
      <c r="B27" s="4"/>
      <c r="C27" s="4"/>
      <c r="D27" s="4"/>
      <c r="E27" s="4"/>
      <c r="F27" s="4"/>
      <c r="G27" s="4"/>
      <c r="H27" s="4"/>
      <c r="I27" s="4"/>
      <c r="J27" s="4"/>
    </row>
    <row r="28" spans="1:10" x14ac:dyDescent="0.25">
      <c r="A28" s="4"/>
      <c r="B28" s="4"/>
      <c r="C28" s="4"/>
      <c r="D28" s="4"/>
      <c r="E28" s="4"/>
      <c r="F28" s="4"/>
      <c r="G28" s="4"/>
      <c r="H28" s="4"/>
      <c r="I28" s="4"/>
      <c r="J28" s="4"/>
    </row>
    <row r="29" spans="1:10" x14ac:dyDescent="0.25">
      <c r="A29" s="4"/>
      <c r="B29" s="4"/>
      <c r="C29" s="4"/>
      <c r="D29" s="4"/>
      <c r="E29" s="4"/>
      <c r="F29" s="4"/>
      <c r="G29" s="4"/>
      <c r="H29" s="4"/>
      <c r="I29" s="4"/>
      <c r="J29" s="4"/>
    </row>
    <row r="37" ht="14.25" customHeight="1" x14ac:dyDescent="0.25"/>
  </sheetData>
  <hyperlinks>
    <hyperlink ref="A16" location="Contents!A1" display="Back to contents" xr:uid="{00000000-0004-0000-0900-000000000000}"/>
  </hyperlinks>
  <pageMargins left="0.7" right="0.7" top="0.75" bottom="0.75" header="0.3" footer="0.3"/>
  <pageSetup paperSize="9" orientation="landscape" horizontalDpi="300" verticalDpi="300"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1F497D"/>
  </sheetPr>
  <dimension ref="A1:I33"/>
  <sheetViews>
    <sheetView showGridLines="0" zoomScaleNormal="100" workbookViewId="0"/>
  </sheetViews>
  <sheetFormatPr defaultColWidth="11.42578125" defaultRowHeight="15" x14ac:dyDescent="0.25"/>
  <cols>
    <col min="1" max="1" width="34.140625" customWidth="1"/>
    <col min="2" max="9" width="12.140625" customWidth="1"/>
  </cols>
  <sheetData>
    <row r="1" spans="1:9" ht="18" customHeight="1" x14ac:dyDescent="0.25">
      <c r="A1" s="58" t="s">
        <v>170</v>
      </c>
      <c r="B1" s="53"/>
      <c r="C1" s="53"/>
      <c r="D1" s="53"/>
      <c r="E1" s="53"/>
      <c r="F1" s="53"/>
      <c r="G1" s="53"/>
      <c r="H1" s="53"/>
      <c r="I1" s="53"/>
    </row>
    <row r="3" spans="1:9" ht="90" x14ac:dyDescent="0.25">
      <c r="A3" s="84" t="s">
        <v>21</v>
      </c>
      <c r="B3" s="71" t="s">
        <v>125</v>
      </c>
      <c r="C3" s="71" t="s">
        <v>126</v>
      </c>
      <c r="D3" s="71" t="s">
        <v>127</v>
      </c>
      <c r="E3" s="71" t="s">
        <v>128</v>
      </c>
      <c r="F3" s="71" t="s">
        <v>129</v>
      </c>
      <c r="G3" s="71" t="s">
        <v>130</v>
      </c>
      <c r="H3" s="71" t="s">
        <v>105</v>
      </c>
      <c r="I3" s="72" t="s">
        <v>106</v>
      </c>
    </row>
    <row r="4" spans="1:9" x14ac:dyDescent="0.25">
      <c r="A4" s="126" t="s">
        <v>171</v>
      </c>
      <c r="B4" s="79">
        <v>73.555999999999997</v>
      </c>
      <c r="C4" s="79">
        <v>26.443999999999999</v>
      </c>
      <c r="D4" s="77">
        <v>665</v>
      </c>
      <c r="E4" s="77">
        <v>239</v>
      </c>
      <c r="F4" s="77">
        <v>904</v>
      </c>
      <c r="G4" s="79">
        <v>7.53</v>
      </c>
      <c r="H4" s="77">
        <v>104</v>
      </c>
      <c r="I4" s="77">
        <v>435</v>
      </c>
    </row>
    <row r="5" spans="1:9" x14ac:dyDescent="0.25">
      <c r="A5" s="127" t="s">
        <v>172</v>
      </c>
      <c r="B5" s="67">
        <v>91.77</v>
      </c>
      <c r="C5" s="67">
        <v>8.23</v>
      </c>
      <c r="D5" s="78">
        <v>4920</v>
      </c>
      <c r="E5" s="78">
        <v>441</v>
      </c>
      <c r="F5" s="78">
        <v>5361</v>
      </c>
      <c r="G5" s="67">
        <v>13.896000000000001</v>
      </c>
      <c r="H5" s="78">
        <v>174</v>
      </c>
      <c r="I5" s="78">
        <v>395</v>
      </c>
    </row>
    <row r="6" spans="1:9" x14ac:dyDescent="0.25">
      <c r="A6" s="127" t="s">
        <v>173</v>
      </c>
      <c r="B6" s="67">
        <v>82.201999999999998</v>
      </c>
      <c r="C6" s="67">
        <v>17.797999999999998</v>
      </c>
      <c r="D6" s="78">
        <v>2082</v>
      </c>
      <c r="E6" s="78">
        <v>451</v>
      </c>
      <c r="F6" s="78">
        <v>2533</v>
      </c>
      <c r="G6" s="67">
        <v>14.196999999999999</v>
      </c>
      <c r="H6" s="78">
        <v>164</v>
      </c>
      <c r="I6" s="78">
        <v>364</v>
      </c>
    </row>
    <row r="7" spans="1:9" x14ac:dyDescent="0.25">
      <c r="A7" s="127" t="s">
        <v>174</v>
      </c>
      <c r="B7" s="67">
        <v>84.141000000000005</v>
      </c>
      <c r="C7" s="67">
        <v>15.859</v>
      </c>
      <c r="D7" s="78">
        <v>4089</v>
      </c>
      <c r="E7" s="78">
        <v>771</v>
      </c>
      <c r="F7" s="78">
        <v>4859</v>
      </c>
      <c r="G7" s="67">
        <v>24.271999999999998</v>
      </c>
      <c r="H7" s="78">
        <v>193</v>
      </c>
      <c r="I7" s="78">
        <v>250</v>
      </c>
    </row>
    <row r="8" spans="1:9" x14ac:dyDescent="0.25">
      <c r="A8" s="127" t="s">
        <v>175</v>
      </c>
      <c r="B8" s="67">
        <v>91.18</v>
      </c>
      <c r="C8" s="67">
        <v>8.82</v>
      </c>
      <c r="D8" s="78">
        <v>3710</v>
      </c>
      <c r="E8" s="78">
        <v>359</v>
      </c>
      <c r="F8" s="78">
        <v>4069</v>
      </c>
      <c r="G8" s="67">
        <v>11.304</v>
      </c>
      <c r="H8" s="78">
        <v>116</v>
      </c>
      <c r="I8" s="78">
        <v>323</v>
      </c>
    </row>
    <row r="9" spans="1:9" x14ac:dyDescent="0.25">
      <c r="A9" s="128" t="s">
        <v>176</v>
      </c>
      <c r="B9" s="121">
        <v>86.147999999999996</v>
      </c>
      <c r="C9" s="121">
        <v>13.852</v>
      </c>
      <c r="D9" s="120">
        <v>5687</v>
      </c>
      <c r="E9" s="120">
        <v>914</v>
      </c>
      <c r="F9" s="120">
        <v>6601</v>
      </c>
      <c r="G9" s="121">
        <v>28.800999999999998</v>
      </c>
      <c r="H9" s="120">
        <v>282</v>
      </c>
      <c r="I9" s="120">
        <v>309</v>
      </c>
    </row>
    <row r="10" spans="1:9" ht="15" customHeight="1" x14ac:dyDescent="0.25">
      <c r="A10" s="118" t="s">
        <v>102</v>
      </c>
      <c r="B10" s="123">
        <v>86.948999999999998</v>
      </c>
      <c r="C10" s="123">
        <v>13.051</v>
      </c>
      <c r="D10" s="122">
        <v>21153</v>
      </c>
      <c r="E10" s="122">
        <v>3175</v>
      </c>
      <c r="F10" s="122">
        <v>24328</v>
      </c>
      <c r="G10" s="123">
        <v>100</v>
      </c>
      <c r="H10" s="122">
        <v>1033</v>
      </c>
      <c r="I10" s="122">
        <v>325</v>
      </c>
    </row>
    <row r="11" spans="1:9" x14ac:dyDescent="0.25">
      <c r="A11" s="8"/>
      <c r="B11" s="8"/>
      <c r="C11" s="8"/>
      <c r="D11" s="8"/>
      <c r="E11" s="8"/>
      <c r="F11" s="8"/>
      <c r="G11" s="8"/>
      <c r="H11" s="8"/>
      <c r="I11" s="57" t="s">
        <v>1</v>
      </c>
    </row>
    <row r="12" spans="1:9" x14ac:dyDescent="0.25">
      <c r="A12" s="8"/>
      <c r="B12" s="8"/>
      <c r="C12" s="8"/>
      <c r="D12" s="8"/>
      <c r="E12" s="8"/>
      <c r="F12" s="8"/>
      <c r="G12" s="8"/>
      <c r="H12" s="8"/>
      <c r="I12" s="57"/>
    </row>
    <row r="13" spans="1:9" x14ac:dyDescent="0.25">
      <c r="A13" s="105" t="s">
        <v>177</v>
      </c>
      <c r="B13" s="8"/>
      <c r="C13" s="8"/>
      <c r="D13" s="8"/>
      <c r="E13" s="8"/>
      <c r="F13" s="8"/>
      <c r="G13" s="8"/>
      <c r="H13" s="8"/>
      <c r="I13" s="57"/>
    </row>
    <row r="15" spans="1:9" ht="14.25" customHeight="1" x14ac:dyDescent="0.25">
      <c r="A15" s="26" t="s">
        <v>88</v>
      </c>
    </row>
    <row r="16" spans="1:9" ht="17.45" customHeight="1" x14ac:dyDescent="0.25"/>
    <row r="17" ht="14.25" customHeight="1" x14ac:dyDescent="0.25"/>
    <row r="18" ht="14.25" customHeight="1" x14ac:dyDescent="0.25"/>
    <row r="21" ht="14.25" customHeight="1" x14ac:dyDescent="0.25"/>
    <row r="22" ht="14.25" customHeight="1" x14ac:dyDescent="0.25"/>
    <row r="23" ht="14.25" customHeight="1" x14ac:dyDescent="0.25"/>
    <row r="24" ht="14.25" customHeight="1" x14ac:dyDescent="0.25"/>
    <row r="33" ht="14.25" customHeight="1" x14ac:dyDescent="0.25"/>
  </sheetData>
  <hyperlinks>
    <hyperlink ref="A15" location="Contents!A1" display="Back to contents" xr:uid="{00000000-0004-0000-0A00-000000000000}"/>
  </hyperlinks>
  <pageMargins left="0.7" right="0.7" top="0.75" bottom="0.75" header="0.3" footer="0.3"/>
  <pageSetup paperSize="9" scale="99" orientation="landscape" horizontalDpi="300" verticalDpi="300"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1F497D"/>
  </sheetPr>
  <dimension ref="A1:I35"/>
  <sheetViews>
    <sheetView showGridLines="0" zoomScaleNormal="100" workbookViewId="0"/>
  </sheetViews>
  <sheetFormatPr defaultColWidth="11.42578125" defaultRowHeight="15" x14ac:dyDescent="0.25"/>
  <cols>
    <col min="1" max="1" width="16.42578125" customWidth="1"/>
    <col min="2" max="9" width="12.140625" customWidth="1"/>
  </cols>
  <sheetData>
    <row r="1" spans="1:9" ht="18" customHeight="1" x14ac:dyDescent="0.25">
      <c r="A1" s="58" t="s">
        <v>178</v>
      </c>
      <c r="B1" s="53"/>
      <c r="C1" s="53"/>
      <c r="D1" s="53"/>
      <c r="E1" s="53"/>
      <c r="F1" s="53"/>
      <c r="G1" s="53"/>
      <c r="H1" s="53"/>
      <c r="I1" s="53"/>
    </row>
    <row r="3" spans="1:9" ht="90" x14ac:dyDescent="0.25">
      <c r="A3" s="84" t="s">
        <v>179</v>
      </c>
      <c r="B3" s="71" t="s">
        <v>125</v>
      </c>
      <c r="C3" s="71" t="s">
        <v>126</v>
      </c>
      <c r="D3" s="71" t="s">
        <v>127</v>
      </c>
      <c r="E3" s="71" t="s">
        <v>128</v>
      </c>
      <c r="F3" s="71" t="s">
        <v>129</v>
      </c>
      <c r="G3" s="71" t="s">
        <v>130</v>
      </c>
      <c r="H3" s="71" t="s">
        <v>105</v>
      </c>
      <c r="I3" s="72" t="s">
        <v>106</v>
      </c>
    </row>
    <row r="4" spans="1:9" x14ac:dyDescent="0.25">
      <c r="A4" s="81" t="s">
        <v>180</v>
      </c>
      <c r="B4" s="79">
        <v>79.599999999999994</v>
      </c>
      <c r="C4" s="79">
        <v>20.399999999999999</v>
      </c>
      <c r="D4" s="77">
        <v>3867</v>
      </c>
      <c r="E4" s="77">
        <v>991</v>
      </c>
      <c r="F4" s="77">
        <v>4858</v>
      </c>
      <c r="G4" s="79">
        <v>31.213000000000001</v>
      </c>
      <c r="H4" s="77">
        <v>455</v>
      </c>
      <c r="I4" s="135">
        <v>459</v>
      </c>
    </row>
    <row r="5" spans="1:9" x14ac:dyDescent="0.25">
      <c r="A5" s="116" t="s">
        <v>181</v>
      </c>
      <c r="B5" s="67">
        <v>83.457999999999998</v>
      </c>
      <c r="C5" s="67">
        <v>16.542000000000002</v>
      </c>
      <c r="D5" s="78">
        <v>3088</v>
      </c>
      <c r="E5" s="78">
        <v>612</v>
      </c>
      <c r="F5" s="78">
        <v>3700</v>
      </c>
      <c r="G5" s="67">
        <v>19.277999999999999</v>
      </c>
      <c r="H5" s="78">
        <v>155</v>
      </c>
      <c r="I5" s="136">
        <v>253</v>
      </c>
    </row>
    <row r="6" spans="1:9" x14ac:dyDescent="0.25">
      <c r="A6" s="116" t="s">
        <v>182</v>
      </c>
      <c r="B6" s="67">
        <v>84.555000000000007</v>
      </c>
      <c r="C6" s="67">
        <v>15.445</v>
      </c>
      <c r="D6" s="78">
        <v>3723</v>
      </c>
      <c r="E6" s="78">
        <v>680</v>
      </c>
      <c r="F6" s="78">
        <v>4404</v>
      </c>
      <c r="G6" s="67">
        <v>21.422000000000001</v>
      </c>
      <c r="H6" s="78">
        <v>166</v>
      </c>
      <c r="I6" s="136">
        <v>245</v>
      </c>
    </row>
    <row r="7" spans="1:9" x14ac:dyDescent="0.25">
      <c r="A7" s="116" t="s">
        <v>183</v>
      </c>
      <c r="B7" s="67">
        <v>86.992000000000004</v>
      </c>
      <c r="C7" s="67">
        <v>13.007999999999999</v>
      </c>
      <c r="D7" s="78">
        <v>3923</v>
      </c>
      <c r="E7" s="78">
        <v>587</v>
      </c>
      <c r="F7" s="78">
        <v>4510</v>
      </c>
      <c r="G7" s="67">
        <v>18.475000000000001</v>
      </c>
      <c r="H7" s="78">
        <v>179</v>
      </c>
      <c r="I7" s="136">
        <v>305</v>
      </c>
    </row>
    <row r="8" spans="1:9" x14ac:dyDescent="0.25">
      <c r="A8" s="116" t="s">
        <v>184</v>
      </c>
      <c r="B8" s="67">
        <v>93.126000000000005</v>
      </c>
      <c r="C8" s="67">
        <v>6.8739999999999997</v>
      </c>
      <c r="D8" s="78">
        <v>1504</v>
      </c>
      <c r="E8" s="78">
        <v>111</v>
      </c>
      <c r="F8" s="78">
        <v>1615</v>
      </c>
      <c r="G8" s="67">
        <v>3.496</v>
      </c>
      <c r="H8" s="78">
        <v>23</v>
      </c>
      <c r="I8" s="136">
        <v>203</v>
      </c>
    </row>
    <row r="9" spans="1:9" x14ac:dyDescent="0.25">
      <c r="A9" s="116" t="s">
        <v>185</v>
      </c>
      <c r="B9" s="67">
        <v>92.231999999999999</v>
      </c>
      <c r="C9" s="67">
        <v>7.7679999999999998</v>
      </c>
      <c r="D9" s="78">
        <v>2117</v>
      </c>
      <c r="E9" s="78">
        <v>178</v>
      </c>
      <c r="F9" s="78">
        <v>2295</v>
      </c>
      <c r="G9" s="67">
        <v>5.6159999999999997</v>
      </c>
      <c r="H9" s="78">
        <v>53</v>
      </c>
      <c r="I9" s="136">
        <v>296</v>
      </c>
    </row>
    <row r="10" spans="1:9" x14ac:dyDescent="0.25">
      <c r="A10" s="116" t="s">
        <v>186</v>
      </c>
      <c r="B10" s="121">
        <v>99.460999999999999</v>
      </c>
      <c r="C10" s="204" t="s">
        <v>187</v>
      </c>
      <c r="D10" s="260">
        <v>2931</v>
      </c>
      <c r="E10" s="260" t="s">
        <v>188</v>
      </c>
      <c r="F10" s="260">
        <v>2946</v>
      </c>
      <c r="G10" s="204" t="s">
        <v>187</v>
      </c>
      <c r="H10" s="260" t="s">
        <v>189</v>
      </c>
      <c r="I10" s="260" t="s">
        <v>190</v>
      </c>
    </row>
    <row r="11" spans="1:9" ht="15" customHeight="1" x14ac:dyDescent="0.25">
      <c r="A11" s="75" t="s">
        <v>102</v>
      </c>
      <c r="B11" s="68">
        <v>86.948999999999998</v>
      </c>
      <c r="C11" s="68">
        <v>13.051</v>
      </c>
      <c r="D11" s="80">
        <v>21153</v>
      </c>
      <c r="E11" s="80">
        <v>3175</v>
      </c>
      <c r="F11" s="80">
        <v>24328</v>
      </c>
      <c r="G11" s="68">
        <v>100</v>
      </c>
      <c r="H11" s="80">
        <v>1033</v>
      </c>
      <c r="I11" s="94">
        <v>325</v>
      </c>
    </row>
    <row r="12" spans="1:9" x14ac:dyDescent="0.25">
      <c r="A12" s="8"/>
      <c r="B12" s="8"/>
      <c r="C12" s="8"/>
      <c r="D12" s="8"/>
      <c r="E12" s="8"/>
      <c r="F12" s="8"/>
      <c r="G12" s="8"/>
      <c r="H12" s="8"/>
      <c r="I12" s="134" t="s">
        <v>1</v>
      </c>
    </row>
    <row r="14" spans="1:9" x14ac:dyDescent="0.25">
      <c r="A14" s="105" t="s">
        <v>158</v>
      </c>
    </row>
    <row r="15" spans="1:9" x14ac:dyDescent="0.25">
      <c r="A15" s="182" t="s">
        <v>191</v>
      </c>
    </row>
    <row r="17" spans="1:1" ht="14.25" customHeight="1" x14ac:dyDescent="0.25">
      <c r="A17" s="26" t="s">
        <v>88</v>
      </c>
    </row>
    <row r="35" ht="14.25" customHeight="1" x14ac:dyDescent="0.25"/>
  </sheetData>
  <hyperlinks>
    <hyperlink ref="A17" location="Contents!A1" display="Back to contents" xr:uid="{00000000-0004-0000-0B00-000000000000}"/>
  </hyperlinks>
  <pageMargins left="0.7" right="0.7" top="0.75" bottom="0.75" header="0.3" footer="0.3"/>
  <pageSetup paperSize="9" orientation="landscape" verticalDpi="90"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1F497D"/>
  </sheetPr>
  <dimension ref="A1:J29"/>
  <sheetViews>
    <sheetView showGridLines="0" zoomScaleNormal="100" workbookViewId="0"/>
  </sheetViews>
  <sheetFormatPr defaultColWidth="11.42578125" defaultRowHeight="15" x14ac:dyDescent="0.25"/>
  <cols>
    <col min="1" max="1" width="20.140625" customWidth="1"/>
    <col min="2" max="9" width="12.140625" customWidth="1"/>
  </cols>
  <sheetData>
    <row r="1" spans="1:10" ht="18" customHeight="1" x14ac:dyDescent="0.25">
      <c r="A1" s="58" t="s">
        <v>192</v>
      </c>
      <c r="B1" s="53"/>
      <c r="C1" s="53"/>
      <c r="D1" s="53"/>
      <c r="E1" s="53"/>
      <c r="F1" s="53"/>
      <c r="G1" s="53"/>
      <c r="H1" s="53"/>
      <c r="I1" s="53"/>
      <c r="J1" s="21"/>
    </row>
    <row r="2" spans="1:10" x14ac:dyDescent="0.25">
      <c r="J2" s="21"/>
    </row>
    <row r="3" spans="1:10" ht="90" x14ac:dyDescent="0.25">
      <c r="A3" s="140" t="s">
        <v>25</v>
      </c>
      <c r="B3" s="44" t="s">
        <v>125</v>
      </c>
      <c r="C3" s="44" t="s">
        <v>126</v>
      </c>
      <c r="D3" s="44" t="s">
        <v>127</v>
      </c>
      <c r="E3" s="44" t="s">
        <v>128</v>
      </c>
      <c r="F3" s="44" t="s">
        <v>129</v>
      </c>
      <c r="G3" s="44" t="s">
        <v>130</v>
      </c>
      <c r="H3" s="44" t="s">
        <v>105</v>
      </c>
      <c r="I3" s="141" t="s">
        <v>106</v>
      </c>
    </row>
    <row r="4" spans="1:10" x14ac:dyDescent="0.25">
      <c r="A4" s="59" t="s">
        <v>193</v>
      </c>
      <c r="B4" s="67">
        <v>84.135999999999996</v>
      </c>
      <c r="C4" s="67">
        <v>15.864000000000001</v>
      </c>
      <c r="D4" s="78">
        <v>1827</v>
      </c>
      <c r="E4" s="78">
        <v>344</v>
      </c>
      <c r="F4" s="78">
        <v>2171</v>
      </c>
      <c r="G4" s="67">
        <v>10.849</v>
      </c>
      <c r="H4" s="78">
        <v>96</v>
      </c>
      <c r="I4" s="78">
        <v>278</v>
      </c>
      <c r="J4" s="21"/>
    </row>
    <row r="5" spans="1:10" x14ac:dyDescent="0.25">
      <c r="A5" s="59" t="s">
        <v>194</v>
      </c>
      <c r="B5" s="67">
        <v>85.200999999999993</v>
      </c>
      <c r="C5" s="67">
        <v>14.798999999999999</v>
      </c>
      <c r="D5" s="78">
        <v>4079</v>
      </c>
      <c r="E5" s="78">
        <v>709</v>
      </c>
      <c r="F5" s="78">
        <v>4788</v>
      </c>
      <c r="G5" s="67">
        <v>22.315000000000001</v>
      </c>
      <c r="H5" s="78">
        <v>195</v>
      </c>
      <c r="I5" s="78">
        <v>276</v>
      </c>
      <c r="J5" s="21"/>
    </row>
    <row r="6" spans="1:10" x14ac:dyDescent="0.25">
      <c r="A6" s="59" t="s">
        <v>195</v>
      </c>
      <c r="B6" s="67">
        <v>85.606999999999999</v>
      </c>
      <c r="C6" s="67">
        <v>14.393000000000001</v>
      </c>
      <c r="D6" s="78">
        <v>5596</v>
      </c>
      <c r="E6" s="78">
        <v>941</v>
      </c>
      <c r="F6" s="78">
        <v>6537</v>
      </c>
      <c r="G6" s="67">
        <v>29.632000000000001</v>
      </c>
      <c r="H6" s="78">
        <v>285</v>
      </c>
      <c r="I6" s="78">
        <v>302</v>
      </c>
      <c r="J6" s="21"/>
    </row>
    <row r="7" spans="1:10" x14ac:dyDescent="0.25">
      <c r="A7" s="59" t="s">
        <v>196</v>
      </c>
      <c r="B7" s="67">
        <v>85.643000000000001</v>
      </c>
      <c r="C7" s="67">
        <v>14.356999999999999</v>
      </c>
      <c r="D7" s="78">
        <v>3504</v>
      </c>
      <c r="E7" s="78">
        <v>587</v>
      </c>
      <c r="F7" s="78">
        <v>4091</v>
      </c>
      <c r="G7" s="67">
        <v>18.498999999999999</v>
      </c>
      <c r="H7" s="78">
        <v>187</v>
      </c>
      <c r="I7" s="78">
        <v>318</v>
      </c>
      <c r="J7" s="21"/>
    </row>
    <row r="8" spans="1:10" x14ac:dyDescent="0.25">
      <c r="A8" s="139" t="s">
        <v>197</v>
      </c>
      <c r="B8" s="67">
        <v>91.19</v>
      </c>
      <c r="C8" s="67">
        <v>8.81</v>
      </c>
      <c r="D8" s="78">
        <v>6147</v>
      </c>
      <c r="E8" s="78">
        <v>594</v>
      </c>
      <c r="F8" s="78">
        <v>6741</v>
      </c>
      <c r="G8" s="67">
        <v>18.704999999999998</v>
      </c>
      <c r="H8" s="78">
        <v>271</v>
      </c>
      <c r="I8" s="120">
        <v>457</v>
      </c>
      <c r="J8" s="21"/>
    </row>
    <row r="9" spans="1:10" ht="15" customHeight="1" x14ac:dyDescent="0.25">
      <c r="A9" s="137" t="s">
        <v>102</v>
      </c>
      <c r="B9" s="68">
        <v>86.948999999999998</v>
      </c>
      <c r="C9" s="68">
        <v>13.051</v>
      </c>
      <c r="D9" s="80">
        <v>21153</v>
      </c>
      <c r="E9" s="80">
        <v>3175</v>
      </c>
      <c r="F9" s="80">
        <v>24328</v>
      </c>
      <c r="G9" s="68">
        <v>100</v>
      </c>
      <c r="H9" s="80">
        <v>1033</v>
      </c>
      <c r="I9" s="80">
        <v>325</v>
      </c>
      <c r="J9" s="21"/>
    </row>
    <row r="10" spans="1:10" x14ac:dyDescent="0.25">
      <c r="A10" s="21"/>
      <c r="B10" s="21"/>
      <c r="C10" s="21"/>
      <c r="D10" s="138"/>
      <c r="E10" s="138"/>
      <c r="F10" s="138"/>
      <c r="G10" s="138"/>
      <c r="H10" s="21"/>
      <c r="I10" s="57" t="s">
        <v>1</v>
      </c>
      <c r="J10" s="21"/>
    </row>
    <row r="12" spans="1:10" x14ac:dyDescent="0.25">
      <c r="A12" s="26" t="s">
        <v>88</v>
      </c>
    </row>
    <row r="15" spans="1:10" ht="14.25" customHeight="1" x14ac:dyDescent="0.25"/>
    <row r="29" ht="14.25" customHeight="1" x14ac:dyDescent="0.25"/>
  </sheetData>
  <hyperlinks>
    <hyperlink ref="A12" location="Contents!A1" display="Back to contents" xr:uid="{00000000-0004-0000-0C00-000000000000}"/>
  </hyperlinks>
  <pageMargins left="0.7" right="0.7" top="0.75" bottom="0.75" header="0.3" footer="0.3"/>
  <pageSetup paperSize="9" orientation="landscape" verticalDpi="4"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1F497D"/>
    <pageSetUpPr fitToPage="1"/>
  </sheetPr>
  <dimension ref="A1:J60"/>
  <sheetViews>
    <sheetView showGridLines="0" zoomScaleNormal="100" workbookViewId="0"/>
  </sheetViews>
  <sheetFormatPr defaultColWidth="11.42578125" defaultRowHeight="15" x14ac:dyDescent="0.25"/>
  <cols>
    <col min="1" max="1" width="20.42578125" customWidth="1"/>
    <col min="2" max="2" width="13.140625" customWidth="1"/>
    <col min="3" max="10" width="12.140625" customWidth="1"/>
  </cols>
  <sheetData>
    <row r="1" spans="1:10" ht="18" customHeight="1" x14ac:dyDescent="0.25">
      <c r="A1" s="58" t="s">
        <v>198</v>
      </c>
      <c r="B1" s="53"/>
      <c r="C1" s="53"/>
      <c r="D1" s="53"/>
      <c r="E1" s="53"/>
      <c r="F1" s="53"/>
      <c r="G1" s="53"/>
      <c r="H1" s="53"/>
      <c r="I1" s="53"/>
      <c r="J1" s="53"/>
    </row>
    <row r="2" spans="1:10" x14ac:dyDescent="0.25">
      <c r="A2" s="38" t="s">
        <v>101</v>
      </c>
    </row>
    <row r="3" spans="1:10" ht="75" x14ac:dyDescent="0.25">
      <c r="A3" s="84" t="s">
        <v>199</v>
      </c>
      <c r="B3" s="71" t="s">
        <v>125</v>
      </c>
      <c r="C3" s="71" t="s">
        <v>126</v>
      </c>
      <c r="D3" s="71" t="s">
        <v>127</v>
      </c>
      <c r="E3" s="71" t="s">
        <v>128</v>
      </c>
      <c r="F3" s="71" t="s">
        <v>129</v>
      </c>
      <c r="G3" s="71" t="s">
        <v>130</v>
      </c>
      <c r="H3" s="71" t="s">
        <v>105</v>
      </c>
      <c r="I3" s="72" t="s">
        <v>106</v>
      </c>
    </row>
    <row r="4" spans="1:10" x14ac:dyDescent="0.25">
      <c r="A4" s="115" t="s">
        <v>200</v>
      </c>
      <c r="B4" s="79">
        <v>87.953000000000003</v>
      </c>
      <c r="C4" s="79">
        <v>12.047000000000001</v>
      </c>
      <c r="D4" s="77">
        <v>18513</v>
      </c>
      <c r="E4" s="77">
        <v>2536</v>
      </c>
      <c r="F4" s="77">
        <v>21049</v>
      </c>
      <c r="G4" s="79">
        <v>79.864999999999995</v>
      </c>
      <c r="H4" s="135">
        <v>658</v>
      </c>
      <c r="I4" s="77">
        <v>259</v>
      </c>
    </row>
    <row r="5" spans="1:10" x14ac:dyDescent="0.25">
      <c r="A5" s="78" t="s">
        <v>201</v>
      </c>
      <c r="B5" s="121">
        <v>80.501999999999995</v>
      </c>
      <c r="C5" s="121">
        <v>19.498000000000001</v>
      </c>
      <c r="D5" s="120">
        <v>2640</v>
      </c>
      <c r="E5" s="120">
        <v>639</v>
      </c>
      <c r="F5" s="120">
        <v>3279</v>
      </c>
      <c r="G5" s="121">
        <v>20.135000000000002</v>
      </c>
      <c r="H5" s="142">
        <v>376</v>
      </c>
      <c r="I5" s="120">
        <v>588</v>
      </c>
    </row>
    <row r="6" spans="1:10" ht="15" customHeight="1" x14ac:dyDescent="0.25">
      <c r="A6" s="75" t="s">
        <v>102</v>
      </c>
      <c r="B6" s="68">
        <v>86.948999999999998</v>
      </c>
      <c r="C6" s="146">
        <v>13.051</v>
      </c>
      <c r="D6" s="80">
        <v>21153</v>
      </c>
      <c r="E6" s="80">
        <v>3175</v>
      </c>
      <c r="F6" s="94">
        <v>24328</v>
      </c>
      <c r="G6" s="68">
        <v>100</v>
      </c>
      <c r="H6" s="147">
        <v>1033</v>
      </c>
      <c r="I6" s="80">
        <v>325</v>
      </c>
    </row>
    <row r="7" spans="1:10" x14ac:dyDescent="0.25">
      <c r="A7" s="143"/>
      <c r="B7" s="8"/>
      <c r="C7" s="8"/>
      <c r="D7" s="8"/>
      <c r="E7" s="8"/>
      <c r="F7" s="133"/>
      <c r="G7" s="8"/>
      <c r="H7" s="144"/>
      <c r="I7" s="57" t="s">
        <v>1</v>
      </c>
    </row>
    <row r="9" spans="1:10" ht="90" x14ac:dyDescent="0.25">
      <c r="A9" s="84" t="s">
        <v>199</v>
      </c>
      <c r="B9" s="103" t="s">
        <v>146</v>
      </c>
      <c r="C9" s="71" t="s">
        <v>125</v>
      </c>
      <c r="D9" s="71" t="s">
        <v>126</v>
      </c>
      <c r="E9" s="71" t="s">
        <v>127</v>
      </c>
      <c r="F9" s="71" t="s">
        <v>128</v>
      </c>
      <c r="G9" s="71" t="s">
        <v>129</v>
      </c>
      <c r="H9" s="71" t="s">
        <v>130</v>
      </c>
      <c r="I9" s="71" t="s">
        <v>105</v>
      </c>
      <c r="J9" s="72" t="s">
        <v>106</v>
      </c>
    </row>
    <row r="10" spans="1:10" x14ac:dyDescent="0.25">
      <c r="A10" s="115" t="s">
        <v>200</v>
      </c>
      <c r="B10" s="125" t="s">
        <v>131</v>
      </c>
      <c r="C10" s="151">
        <v>100</v>
      </c>
      <c r="D10" s="79">
        <v>0</v>
      </c>
      <c r="E10" s="135">
        <v>11086</v>
      </c>
      <c r="F10" s="77">
        <v>0</v>
      </c>
      <c r="G10" s="77">
        <v>11086</v>
      </c>
      <c r="H10" s="88">
        <v>0</v>
      </c>
      <c r="I10" s="77">
        <v>0</v>
      </c>
      <c r="J10" s="77">
        <v>0</v>
      </c>
    </row>
    <row r="11" spans="1:10" x14ac:dyDescent="0.25">
      <c r="A11" s="149"/>
      <c r="B11" s="85" t="s">
        <v>132</v>
      </c>
      <c r="C11" s="65">
        <v>74.741</v>
      </c>
      <c r="D11" s="67">
        <v>25.259</v>
      </c>
      <c r="E11" s="136">
        <v>6684</v>
      </c>
      <c r="F11" s="78">
        <v>2259</v>
      </c>
      <c r="G11" s="78">
        <v>8943</v>
      </c>
      <c r="H11" s="67">
        <v>71.144999999999996</v>
      </c>
      <c r="I11" s="78">
        <v>432</v>
      </c>
      <c r="J11" s="78">
        <v>191</v>
      </c>
    </row>
    <row r="12" spans="1:10" x14ac:dyDescent="0.25">
      <c r="A12" s="149"/>
      <c r="B12" s="85" t="s">
        <v>133</v>
      </c>
      <c r="C12" s="65">
        <v>74.652000000000001</v>
      </c>
      <c r="D12" s="67">
        <v>25.347999999999999</v>
      </c>
      <c r="E12" s="136">
        <v>683</v>
      </c>
      <c r="F12" s="78">
        <v>232</v>
      </c>
      <c r="G12" s="78">
        <v>915</v>
      </c>
      <c r="H12" s="67">
        <v>7.3049999999999997</v>
      </c>
      <c r="I12" s="78">
        <v>168</v>
      </c>
      <c r="J12" s="78">
        <v>723</v>
      </c>
    </row>
    <row r="13" spans="1:10" x14ac:dyDescent="0.25">
      <c r="A13" s="149"/>
      <c r="B13" s="145" t="s">
        <v>134</v>
      </c>
      <c r="C13" s="204" t="s">
        <v>202</v>
      </c>
      <c r="D13" s="204" t="s">
        <v>203</v>
      </c>
      <c r="E13" s="263" t="s">
        <v>204</v>
      </c>
      <c r="F13" s="260" t="s">
        <v>205</v>
      </c>
      <c r="G13" s="260" t="s">
        <v>206</v>
      </c>
      <c r="H13" s="204" t="s">
        <v>207</v>
      </c>
      <c r="I13" s="260" t="s">
        <v>208</v>
      </c>
      <c r="J13" s="260" t="s">
        <v>209</v>
      </c>
    </row>
    <row r="14" spans="1:10" x14ac:dyDescent="0.25">
      <c r="A14" s="148"/>
      <c r="B14" s="145" t="s">
        <v>147</v>
      </c>
      <c r="C14" s="91">
        <v>87.953000000000003</v>
      </c>
      <c r="D14" s="151">
        <v>12.047000000000001</v>
      </c>
      <c r="E14" s="90">
        <v>18513</v>
      </c>
      <c r="F14" s="77">
        <v>2536</v>
      </c>
      <c r="G14" s="90">
        <v>21049</v>
      </c>
      <c r="H14" s="88">
        <v>79.864999999999995</v>
      </c>
      <c r="I14" s="77">
        <v>658</v>
      </c>
      <c r="J14" s="77">
        <v>259</v>
      </c>
    </row>
    <row r="15" spans="1:10" x14ac:dyDescent="0.25">
      <c r="A15" s="78" t="s">
        <v>201</v>
      </c>
      <c r="B15" s="125" t="s">
        <v>131</v>
      </c>
      <c r="C15" s="88">
        <v>100</v>
      </c>
      <c r="D15" s="79">
        <v>0</v>
      </c>
      <c r="E15" s="77">
        <v>1038</v>
      </c>
      <c r="F15" s="77">
        <v>0</v>
      </c>
      <c r="G15" s="77">
        <v>1038</v>
      </c>
      <c r="H15" s="79">
        <v>0</v>
      </c>
      <c r="I15" s="77">
        <v>0</v>
      </c>
      <c r="J15" s="77">
        <v>0</v>
      </c>
    </row>
    <row r="16" spans="1:10" x14ac:dyDescent="0.25">
      <c r="A16" s="150"/>
      <c r="B16" s="85" t="s">
        <v>132</v>
      </c>
      <c r="C16" s="89">
        <v>71.263999999999996</v>
      </c>
      <c r="D16" s="65">
        <v>28.736000000000001</v>
      </c>
      <c r="E16" s="78">
        <v>791</v>
      </c>
      <c r="F16" s="78">
        <v>319</v>
      </c>
      <c r="G16" s="78">
        <v>1111</v>
      </c>
      <c r="H16" s="89">
        <v>10.051</v>
      </c>
      <c r="I16" s="78">
        <v>75</v>
      </c>
      <c r="J16" s="78">
        <v>235</v>
      </c>
    </row>
    <row r="17" spans="1:10" ht="15" customHeight="1" x14ac:dyDescent="0.25">
      <c r="A17" s="152"/>
      <c r="B17" s="85" t="s">
        <v>133</v>
      </c>
      <c r="C17" s="89">
        <v>73.394999999999996</v>
      </c>
      <c r="D17" s="67">
        <v>26.605</v>
      </c>
      <c r="E17" s="78">
        <v>491</v>
      </c>
      <c r="F17" s="78">
        <v>178</v>
      </c>
      <c r="G17" s="78">
        <v>668</v>
      </c>
      <c r="H17" s="67">
        <v>5.601</v>
      </c>
      <c r="I17" s="78">
        <v>120</v>
      </c>
      <c r="J17" s="78">
        <v>675</v>
      </c>
    </row>
    <row r="18" spans="1:10" ht="15" customHeight="1" x14ac:dyDescent="0.25">
      <c r="A18" s="152"/>
      <c r="B18" s="145" t="s">
        <v>134</v>
      </c>
      <c r="C18" s="89">
        <v>69.161000000000001</v>
      </c>
      <c r="D18" s="65">
        <v>30.838999999999999</v>
      </c>
      <c r="E18" s="78">
        <v>319</v>
      </c>
      <c r="F18" s="78">
        <v>142</v>
      </c>
      <c r="G18" s="78">
        <v>462</v>
      </c>
      <c r="H18" s="89">
        <v>4.484</v>
      </c>
      <c r="I18" s="120">
        <v>181</v>
      </c>
      <c r="J18" s="78">
        <v>1270</v>
      </c>
    </row>
    <row r="19" spans="1:10" x14ac:dyDescent="0.25">
      <c r="A19" s="78"/>
      <c r="B19" s="125" t="s">
        <v>147</v>
      </c>
      <c r="C19" s="88">
        <v>80.501999999999995</v>
      </c>
      <c r="D19" s="151">
        <v>19.498000000000001</v>
      </c>
      <c r="E19" s="90">
        <v>2640</v>
      </c>
      <c r="F19" s="77">
        <v>639</v>
      </c>
      <c r="G19" s="90">
        <v>3279</v>
      </c>
      <c r="H19" s="88">
        <v>20.135000000000002</v>
      </c>
      <c r="I19" s="77">
        <v>376</v>
      </c>
      <c r="J19" s="77">
        <v>588</v>
      </c>
    </row>
    <row r="20" spans="1:10" ht="15" customHeight="1" x14ac:dyDescent="0.25">
      <c r="A20" s="75" t="s">
        <v>102</v>
      </c>
      <c r="B20" s="80" t="s">
        <v>102</v>
      </c>
      <c r="C20" s="92">
        <v>86.948999999999998</v>
      </c>
      <c r="D20" s="68">
        <v>13.051</v>
      </c>
      <c r="E20" s="94">
        <v>21153</v>
      </c>
      <c r="F20" s="80">
        <v>3175</v>
      </c>
      <c r="G20" s="94">
        <v>24328</v>
      </c>
      <c r="H20" s="92">
        <v>100</v>
      </c>
      <c r="I20" s="80">
        <v>1033</v>
      </c>
      <c r="J20" s="80">
        <v>325</v>
      </c>
    </row>
    <row r="21" spans="1:10" x14ac:dyDescent="0.25">
      <c r="J21" s="57" t="s">
        <v>1</v>
      </c>
    </row>
    <row r="23" spans="1:10" x14ac:dyDescent="0.25">
      <c r="A23" s="105" t="s">
        <v>210</v>
      </c>
    </row>
    <row r="24" spans="1:10" x14ac:dyDescent="0.25">
      <c r="A24" s="182" t="s">
        <v>158</v>
      </c>
    </row>
    <row r="25" spans="1:10" x14ac:dyDescent="0.25">
      <c r="A25" s="182" t="s">
        <v>211</v>
      </c>
    </row>
    <row r="27" spans="1:10" x14ac:dyDescent="0.25">
      <c r="A27" s="26" t="s">
        <v>88</v>
      </c>
    </row>
    <row r="31" spans="1:10" ht="14.25" customHeight="1" x14ac:dyDescent="0.25"/>
    <row r="32" spans="1:10" ht="14.25" customHeight="1" x14ac:dyDescent="0.25"/>
    <row r="33" ht="14.25" customHeight="1" x14ac:dyDescent="0.25"/>
    <row r="50" ht="14.25" customHeight="1" x14ac:dyDescent="0.25"/>
    <row r="58" ht="14.25" customHeight="1" x14ac:dyDescent="0.25"/>
    <row r="59" ht="14.25" customHeight="1" x14ac:dyDescent="0.25"/>
    <row r="60" ht="14.25" customHeight="1" x14ac:dyDescent="0.25"/>
  </sheetData>
  <hyperlinks>
    <hyperlink ref="A27" location="Contents!A1" display="Back to contents" xr:uid="{00000000-0004-0000-0D00-000000000000}"/>
  </hyperlinks>
  <pageMargins left="0.7" right="0.7" top="0.75" bottom="0.75" header="0.3" footer="0.3"/>
  <pageSetup paperSize="9" scale="98" orientation="landscape" verticalDpi="4"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rgb="FF1F497D"/>
    <pageSetUpPr fitToPage="1"/>
  </sheetPr>
  <dimension ref="A1:K84"/>
  <sheetViews>
    <sheetView showGridLines="0" zoomScaleNormal="100" workbookViewId="0"/>
  </sheetViews>
  <sheetFormatPr defaultColWidth="11.42578125" defaultRowHeight="15" x14ac:dyDescent="0.25"/>
  <cols>
    <col min="1" max="1" width="27.42578125" customWidth="1"/>
    <col min="2" max="2" width="12.7109375" customWidth="1"/>
    <col min="3" max="5" width="12.140625" customWidth="1"/>
    <col min="6" max="6" width="13.42578125" customWidth="1"/>
    <col min="7" max="7" width="13.85546875" customWidth="1"/>
    <col min="8" max="8" width="16.7109375" customWidth="1"/>
    <col min="9" max="9" width="13.85546875" customWidth="1"/>
    <col min="10" max="10" width="12.140625" customWidth="1"/>
  </cols>
  <sheetData>
    <row r="1" spans="1:11" ht="18" customHeight="1" x14ac:dyDescent="0.25">
      <c r="A1" s="58" t="s">
        <v>212</v>
      </c>
      <c r="B1" s="53"/>
      <c r="C1" s="53"/>
      <c r="D1" s="53"/>
      <c r="E1" s="53"/>
      <c r="F1" s="53"/>
      <c r="G1" s="53"/>
      <c r="H1" s="53"/>
      <c r="I1" s="53"/>
      <c r="J1" s="53"/>
    </row>
    <row r="2" spans="1:11" x14ac:dyDescent="0.25">
      <c r="A2" s="38" t="s">
        <v>101</v>
      </c>
    </row>
    <row r="3" spans="1:11" ht="90" x14ac:dyDescent="0.25">
      <c r="A3" s="84" t="s">
        <v>29</v>
      </c>
      <c r="B3" s="71" t="s">
        <v>125</v>
      </c>
      <c r="C3" s="71" t="s">
        <v>126</v>
      </c>
      <c r="D3" s="71" t="s">
        <v>127</v>
      </c>
      <c r="E3" s="71" t="s">
        <v>128</v>
      </c>
      <c r="F3" s="71" t="s">
        <v>129</v>
      </c>
      <c r="G3" s="71" t="s">
        <v>130</v>
      </c>
      <c r="H3" s="71" t="s">
        <v>105</v>
      </c>
      <c r="I3" s="72" t="s">
        <v>106</v>
      </c>
    </row>
    <row r="4" spans="1:11" ht="14.45" customHeight="1" x14ac:dyDescent="0.25">
      <c r="A4" s="81" t="s">
        <v>29</v>
      </c>
      <c r="B4" s="156">
        <v>87.915999999999997</v>
      </c>
      <c r="C4" s="157">
        <v>12.084</v>
      </c>
      <c r="D4" s="135">
        <v>19937</v>
      </c>
      <c r="E4" s="135">
        <v>2740</v>
      </c>
      <c r="F4" s="135">
        <v>22677</v>
      </c>
      <c r="G4" s="88">
        <v>86.308999999999997</v>
      </c>
      <c r="H4" s="135">
        <v>773</v>
      </c>
      <c r="I4" s="77">
        <v>282</v>
      </c>
    </row>
    <row r="5" spans="1:11" x14ac:dyDescent="0.25">
      <c r="A5" s="116" t="s">
        <v>213</v>
      </c>
      <c r="B5" s="155">
        <v>76.185000000000002</v>
      </c>
      <c r="C5" s="158">
        <v>23.815000000000001</v>
      </c>
      <c r="D5" s="136">
        <v>758</v>
      </c>
      <c r="E5" s="136">
        <v>237</v>
      </c>
      <c r="F5" s="136">
        <v>995</v>
      </c>
      <c r="G5" s="89">
        <v>7.4610000000000003</v>
      </c>
      <c r="H5" s="136">
        <v>99</v>
      </c>
      <c r="I5" s="78">
        <v>417</v>
      </c>
    </row>
    <row r="6" spans="1:11" x14ac:dyDescent="0.25">
      <c r="A6" s="117" t="s">
        <v>214</v>
      </c>
      <c r="B6" s="155">
        <v>69.843999999999994</v>
      </c>
      <c r="C6" s="158">
        <v>30.155999999999999</v>
      </c>
      <c r="D6" s="136">
        <v>458</v>
      </c>
      <c r="E6" s="136">
        <v>198</v>
      </c>
      <c r="F6" s="136">
        <v>656</v>
      </c>
      <c r="G6" s="89">
        <v>6.2309999999999999</v>
      </c>
      <c r="H6" s="136">
        <v>161</v>
      </c>
      <c r="I6" s="78">
        <v>816</v>
      </c>
    </row>
    <row r="7" spans="1:11" ht="15" customHeight="1" x14ac:dyDescent="0.25">
      <c r="A7" s="118" t="s">
        <v>102</v>
      </c>
      <c r="B7" s="154">
        <v>86.948999999999998</v>
      </c>
      <c r="C7" s="159">
        <v>13.051</v>
      </c>
      <c r="D7" s="94">
        <v>21153</v>
      </c>
      <c r="E7" s="94">
        <v>3175</v>
      </c>
      <c r="F7" s="94">
        <v>24328</v>
      </c>
      <c r="G7" s="92">
        <v>100</v>
      </c>
      <c r="H7" s="94">
        <v>1033</v>
      </c>
      <c r="I7" s="80">
        <v>325</v>
      </c>
    </row>
    <row r="8" spans="1:11" ht="15" customHeight="1" x14ac:dyDescent="0.25">
      <c r="A8" s="143"/>
      <c r="B8" s="160"/>
      <c r="C8" s="160"/>
      <c r="D8" s="124"/>
      <c r="E8" s="124"/>
      <c r="F8" s="124"/>
      <c r="G8" s="65"/>
      <c r="H8" s="124"/>
      <c r="I8" s="57" t="s">
        <v>1</v>
      </c>
    </row>
    <row r="9" spans="1:11" ht="15" customHeight="1" x14ac:dyDescent="0.25">
      <c r="A9" s="172"/>
      <c r="B9" s="4"/>
      <c r="C9" s="4"/>
      <c r="D9" s="4"/>
      <c r="E9" s="4"/>
      <c r="F9" s="4"/>
      <c r="G9" s="4"/>
      <c r="H9" s="96"/>
      <c r="I9" s="4"/>
    </row>
    <row r="10" spans="1:11" ht="90" x14ac:dyDescent="0.25">
      <c r="A10" s="84" t="s">
        <v>29</v>
      </c>
      <c r="B10" s="103" t="s">
        <v>146</v>
      </c>
      <c r="C10" s="71" t="s">
        <v>125</v>
      </c>
      <c r="D10" s="71" t="s">
        <v>126</v>
      </c>
      <c r="E10" s="71" t="s">
        <v>127</v>
      </c>
      <c r="F10" s="71" t="s">
        <v>128</v>
      </c>
      <c r="G10" s="71" t="s">
        <v>129</v>
      </c>
      <c r="H10" s="71" t="s">
        <v>130</v>
      </c>
      <c r="I10" s="71" t="s">
        <v>105</v>
      </c>
      <c r="J10" s="72" t="s">
        <v>106</v>
      </c>
      <c r="K10" s="104"/>
    </row>
    <row r="11" spans="1:11" x14ac:dyDescent="0.25">
      <c r="A11" s="81" t="s">
        <v>29</v>
      </c>
      <c r="B11" s="125" t="s">
        <v>131</v>
      </c>
      <c r="C11" s="151">
        <v>100</v>
      </c>
      <c r="D11" s="79">
        <v>0</v>
      </c>
      <c r="E11" s="163">
        <v>11621</v>
      </c>
      <c r="F11" s="77">
        <v>0</v>
      </c>
      <c r="G11" s="163">
        <v>11621</v>
      </c>
      <c r="H11" s="164">
        <v>0</v>
      </c>
      <c r="I11" s="161">
        <v>0</v>
      </c>
      <c r="J11" s="77">
        <v>0</v>
      </c>
      <c r="K11" s="124"/>
    </row>
    <row r="12" spans="1:11" x14ac:dyDescent="0.25">
      <c r="A12" s="114"/>
      <c r="B12" s="85" t="s">
        <v>132</v>
      </c>
      <c r="C12" s="65">
        <v>75.263000000000005</v>
      </c>
      <c r="D12" s="67">
        <v>24.736999999999998</v>
      </c>
      <c r="E12" s="124">
        <v>7140</v>
      </c>
      <c r="F12" s="78">
        <v>2347</v>
      </c>
      <c r="G12" s="124">
        <v>9486</v>
      </c>
      <c r="H12" s="165">
        <v>73.908000000000001</v>
      </c>
      <c r="I12" s="76">
        <v>454</v>
      </c>
      <c r="J12" s="78">
        <v>193</v>
      </c>
      <c r="K12" s="124"/>
    </row>
    <row r="13" spans="1:11" x14ac:dyDescent="0.25">
      <c r="A13" s="114"/>
      <c r="B13" s="85" t="s">
        <v>133</v>
      </c>
      <c r="C13" s="65">
        <v>74.992000000000004</v>
      </c>
      <c r="D13" s="67">
        <v>25.007999999999999</v>
      </c>
      <c r="E13" s="124">
        <v>956</v>
      </c>
      <c r="F13" s="78">
        <v>319</v>
      </c>
      <c r="G13" s="124">
        <v>1275</v>
      </c>
      <c r="H13" s="165">
        <v>10.039999999999999</v>
      </c>
      <c r="I13" s="76">
        <v>219</v>
      </c>
      <c r="J13" s="78">
        <v>687</v>
      </c>
      <c r="K13" s="124"/>
    </row>
    <row r="14" spans="1:11" x14ac:dyDescent="0.25">
      <c r="A14" s="114"/>
      <c r="B14" s="85" t="s">
        <v>134</v>
      </c>
      <c r="C14" s="65">
        <v>74.611999999999995</v>
      </c>
      <c r="D14" s="121">
        <v>25.388000000000002</v>
      </c>
      <c r="E14" s="124">
        <v>220</v>
      </c>
      <c r="F14" s="120">
        <v>75</v>
      </c>
      <c r="G14" s="124">
        <v>295</v>
      </c>
      <c r="H14" s="166">
        <v>2.36</v>
      </c>
      <c r="I14" s="162">
        <v>100</v>
      </c>
      <c r="J14" s="120">
        <v>1334</v>
      </c>
      <c r="K14" s="124"/>
    </row>
    <row r="15" spans="1:11" x14ac:dyDescent="0.25">
      <c r="A15" s="119"/>
      <c r="B15" s="86" t="s">
        <v>147</v>
      </c>
      <c r="C15" s="91">
        <v>87.915999999999997</v>
      </c>
      <c r="D15" s="65">
        <v>12.084</v>
      </c>
      <c r="E15" s="77">
        <v>19937</v>
      </c>
      <c r="F15" s="78">
        <v>2740</v>
      </c>
      <c r="G15" s="77">
        <v>22677</v>
      </c>
      <c r="H15" s="89">
        <v>86.308999999999997</v>
      </c>
      <c r="I15" s="78">
        <v>773</v>
      </c>
      <c r="J15" s="78">
        <v>282</v>
      </c>
      <c r="K15" s="124"/>
    </row>
    <row r="16" spans="1:11" x14ac:dyDescent="0.25">
      <c r="A16" s="116" t="s">
        <v>213</v>
      </c>
      <c r="B16" s="125" t="s">
        <v>131</v>
      </c>
      <c r="C16" s="110">
        <v>100</v>
      </c>
      <c r="D16" s="79">
        <v>0</v>
      </c>
      <c r="E16" s="163">
        <v>371</v>
      </c>
      <c r="F16" s="77">
        <v>0</v>
      </c>
      <c r="G16" s="163">
        <v>371</v>
      </c>
      <c r="H16" s="164">
        <v>0</v>
      </c>
      <c r="I16" s="161">
        <v>0</v>
      </c>
      <c r="J16" s="77">
        <v>0</v>
      </c>
      <c r="K16" s="124"/>
    </row>
    <row r="17" spans="1:11" x14ac:dyDescent="0.25">
      <c r="A17" s="78"/>
      <c r="B17" s="85" t="s">
        <v>132</v>
      </c>
      <c r="C17" s="65">
        <v>58.908000000000001</v>
      </c>
      <c r="D17" s="67">
        <v>41.091999999999999</v>
      </c>
      <c r="E17" s="124">
        <v>236</v>
      </c>
      <c r="F17" s="78">
        <v>165</v>
      </c>
      <c r="G17" s="124">
        <v>401</v>
      </c>
      <c r="H17" s="165">
        <v>5.194</v>
      </c>
      <c r="I17" s="76">
        <v>42</v>
      </c>
      <c r="J17" s="78">
        <v>257</v>
      </c>
      <c r="K17" s="124"/>
    </row>
    <row r="18" spans="1:11" x14ac:dyDescent="0.25">
      <c r="A18" s="78"/>
      <c r="B18" s="85" t="s">
        <v>133</v>
      </c>
      <c r="C18" s="65">
        <v>69.307000000000002</v>
      </c>
      <c r="D18" s="67">
        <v>30.693000000000001</v>
      </c>
      <c r="E18" s="124">
        <v>119</v>
      </c>
      <c r="F18" s="78">
        <v>53</v>
      </c>
      <c r="G18" s="124">
        <v>171</v>
      </c>
      <c r="H18" s="165">
        <v>1.6539999999999999</v>
      </c>
      <c r="I18" s="76">
        <v>41</v>
      </c>
      <c r="J18" s="78">
        <v>779</v>
      </c>
      <c r="K18" s="124"/>
    </row>
    <row r="19" spans="1:11" x14ac:dyDescent="0.25">
      <c r="A19" s="78"/>
      <c r="B19" s="85" t="s">
        <v>134</v>
      </c>
      <c r="C19" s="67">
        <v>61.881</v>
      </c>
      <c r="D19" s="95" t="s">
        <v>215</v>
      </c>
      <c r="E19" s="97">
        <v>32</v>
      </c>
      <c r="F19" s="97" t="s">
        <v>216</v>
      </c>
      <c r="G19" s="230">
        <v>51</v>
      </c>
      <c r="H19" s="95" t="s">
        <v>217</v>
      </c>
      <c r="I19" s="206" t="s">
        <v>188</v>
      </c>
      <c r="J19" s="97" t="s">
        <v>218</v>
      </c>
      <c r="K19" s="124"/>
    </row>
    <row r="20" spans="1:11" x14ac:dyDescent="0.25">
      <c r="A20" s="77"/>
      <c r="B20" s="125" t="s">
        <v>147</v>
      </c>
      <c r="C20" s="91">
        <v>76.185000000000002</v>
      </c>
      <c r="D20" s="167">
        <v>23.815000000000001</v>
      </c>
      <c r="E20" s="90">
        <v>758</v>
      </c>
      <c r="F20" s="90">
        <v>237</v>
      </c>
      <c r="G20" s="90">
        <v>995</v>
      </c>
      <c r="H20" s="168">
        <v>7.4610000000000003</v>
      </c>
      <c r="I20" s="169">
        <v>99</v>
      </c>
      <c r="J20" s="90">
        <v>417</v>
      </c>
      <c r="K20" s="124"/>
    </row>
    <row r="21" spans="1:11" x14ac:dyDescent="0.25">
      <c r="A21" s="81" t="s">
        <v>214</v>
      </c>
      <c r="B21" s="125" t="s">
        <v>131</v>
      </c>
      <c r="C21" s="110">
        <v>100</v>
      </c>
      <c r="D21" s="79">
        <v>0</v>
      </c>
      <c r="E21" s="163">
        <v>132</v>
      </c>
      <c r="F21" s="77">
        <v>0</v>
      </c>
      <c r="G21" s="163">
        <v>132</v>
      </c>
      <c r="H21" s="164">
        <v>0</v>
      </c>
      <c r="I21" s="161">
        <v>0</v>
      </c>
      <c r="J21" s="78">
        <v>0</v>
      </c>
      <c r="K21" s="124"/>
    </row>
    <row r="22" spans="1:11" x14ac:dyDescent="0.25">
      <c r="A22" s="78"/>
      <c r="B22" s="85" t="s">
        <v>132</v>
      </c>
      <c r="C22" s="67">
        <v>59.914999999999999</v>
      </c>
      <c r="D22" s="67">
        <v>40.085000000000001</v>
      </c>
      <c r="E22" s="78">
        <v>99</v>
      </c>
      <c r="F22" s="97">
        <v>66</v>
      </c>
      <c r="G22" s="76">
        <v>166</v>
      </c>
      <c r="H22" s="95">
        <v>2.0939999999999999</v>
      </c>
      <c r="I22" s="76">
        <v>11</v>
      </c>
      <c r="J22" s="97">
        <v>163</v>
      </c>
      <c r="K22" s="124"/>
    </row>
    <row r="23" spans="1:11" x14ac:dyDescent="0.25">
      <c r="A23" s="78"/>
      <c r="B23" s="85" t="s">
        <v>133</v>
      </c>
      <c r="C23" s="111">
        <v>72.05</v>
      </c>
      <c r="D23" s="67">
        <v>27.95</v>
      </c>
      <c r="E23" s="124">
        <v>99</v>
      </c>
      <c r="F23" s="97">
        <v>38</v>
      </c>
      <c r="G23" s="124">
        <v>138</v>
      </c>
      <c r="H23" s="95">
        <v>1.212</v>
      </c>
      <c r="I23" s="76">
        <v>28</v>
      </c>
      <c r="J23" s="97">
        <v>723</v>
      </c>
      <c r="K23" s="124"/>
    </row>
    <row r="24" spans="1:11" x14ac:dyDescent="0.25">
      <c r="A24" s="78"/>
      <c r="B24" s="85" t="s">
        <v>134</v>
      </c>
      <c r="C24" s="65">
        <v>57.884999999999998</v>
      </c>
      <c r="D24" s="121">
        <v>42.115000000000002</v>
      </c>
      <c r="E24" s="124">
        <v>128</v>
      </c>
      <c r="F24" s="120">
        <v>93</v>
      </c>
      <c r="G24" s="124">
        <v>221</v>
      </c>
      <c r="H24" s="166">
        <v>2.9249999999999998</v>
      </c>
      <c r="I24" s="162">
        <v>123</v>
      </c>
      <c r="J24" s="120">
        <v>1323</v>
      </c>
      <c r="K24" s="124"/>
    </row>
    <row r="25" spans="1:11" x14ac:dyDescent="0.25">
      <c r="A25" s="90"/>
      <c r="B25" s="86" t="s">
        <v>147</v>
      </c>
      <c r="C25" s="91">
        <v>69.843999999999994</v>
      </c>
      <c r="D25" s="65">
        <v>30.155999999999999</v>
      </c>
      <c r="E25" s="90">
        <v>458</v>
      </c>
      <c r="F25" s="78">
        <v>198</v>
      </c>
      <c r="G25" s="90">
        <v>656</v>
      </c>
      <c r="H25" s="89">
        <v>6.2309999999999999</v>
      </c>
      <c r="I25" s="78">
        <v>161</v>
      </c>
      <c r="J25" s="78">
        <v>816</v>
      </c>
      <c r="K25" s="124"/>
    </row>
    <row r="26" spans="1:11" ht="15" customHeight="1" x14ac:dyDescent="0.25">
      <c r="A26" s="75" t="s">
        <v>102</v>
      </c>
      <c r="B26" s="87" t="s">
        <v>102</v>
      </c>
      <c r="C26" s="92">
        <v>86.948999999999998</v>
      </c>
      <c r="D26" s="68">
        <v>13.051</v>
      </c>
      <c r="E26" s="94">
        <v>21153</v>
      </c>
      <c r="F26" s="80">
        <v>3175</v>
      </c>
      <c r="G26" s="94">
        <v>24328</v>
      </c>
      <c r="H26" s="92">
        <v>100</v>
      </c>
      <c r="I26" s="80">
        <v>1033</v>
      </c>
      <c r="J26" s="80">
        <v>325</v>
      </c>
      <c r="K26" s="124"/>
    </row>
    <row r="27" spans="1:11" x14ac:dyDescent="0.25">
      <c r="J27" s="57" t="s">
        <v>1</v>
      </c>
      <c r="K27" s="57"/>
    </row>
    <row r="28" spans="1:11" ht="14.25" customHeight="1" x14ac:dyDescent="0.25">
      <c r="A28" s="105" t="s">
        <v>158</v>
      </c>
    </row>
    <row r="29" spans="1:11" ht="14.25" customHeight="1" x14ac:dyDescent="0.25">
      <c r="A29" s="182" t="s">
        <v>219</v>
      </c>
    </row>
    <row r="30" spans="1:11" ht="14.25" customHeight="1" x14ac:dyDescent="0.25"/>
    <row r="31" spans="1:11" x14ac:dyDescent="0.25">
      <c r="A31" s="26" t="s">
        <v>88</v>
      </c>
    </row>
    <row r="36" spans="1:1" ht="14.25" customHeight="1" x14ac:dyDescent="0.25">
      <c r="A36" s="170"/>
    </row>
    <row r="37" spans="1:1" ht="14.25" customHeight="1" x14ac:dyDescent="0.25">
      <c r="A37" s="170"/>
    </row>
    <row r="38" spans="1:1" ht="14.25" customHeight="1" x14ac:dyDescent="0.25">
      <c r="A38" s="171"/>
    </row>
    <row r="39" spans="1:1" x14ac:dyDescent="0.25">
      <c r="A39" s="124"/>
    </row>
    <row r="40" spans="1:1" x14ac:dyDescent="0.25">
      <c r="A40" s="124"/>
    </row>
    <row r="41" spans="1:1" x14ac:dyDescent="0.25">
      <c r="A41" s="124"/>
    </row>
    <row r="42" spans="1:1" x14ac:dyDescent="0.25">
      <c r="A42" s="124"/>
    </row>
    <row r="43" spans="1:1" x14ac:dyDescent="0.25">
      <c r="A43" s="124"/>
    </row>
    <row r="44" spans="1:1" x14ac:dyDescent="0.25">
      <c r="A44" s="124"/>
    </row>
    <row r="45" spans="1:1" x14ac:dyDescent="0.25">
      <c r="A45" s="124"/>
    </row>
    <row r="46" spans="1:1" x14ac:dyDescent="0.25">
      <c r="A46" s="124"/>
    </row>
    <row r="47" spans="1:1" x14ac:dyDescent="0.25">
      <c r="A47" s="124"/>
    </row>
    <row r="48" spans="1:1" x14ac:dyDescent="0.25">
      <c r="A48" s="124"/>
    </row>
    <row r="49" spans="1:1" x14ac:dyDescent="0.25">
      <c r="A49" s="124"/>
    </row>
    <row r="50" spans="1:1" x14ac:dyDescent="0.25">
      <c r="A50" s="124"/>
    </row>
    <row r="51" spans="1:1" x14ac:dyDescent="0.25">
      <c r="A51" s="124"/>
    </row>
    <row r="52" spans="1:1" x14ac:dyDescent="0.25">
      <c r="A52" s="124"/>
    </row>
    <row r="53" spans="1:1" x14ac:dyDescent="0.25">
      <c r="A53" s="124"/>
    </row>
    <row r="54" spans="1:1" x14ac:dyDescent="0.25">
      <c r="A54" s="124"/>
    </row>
    <row r="55" spans="1:1" x14ac:dyDescent="0.25">
      <c r="A55" s="57"/>
    </row>
    <row r="58" spans="1:1" ht="14.25" customHeight="1" x14ac:dyDescent="0.25"/>
    <row r="59" spans="1:1" ht="14.25" customHeight="1" x14ac:dyDescent="0.25"/>
    <row r="60" spans="1:1" ht="14.25" customHeight="1" x14ac:dyDescent="0.25"/>
    <row r="66" spans="1:1" ht="14.25" customHeight="1" x14ac:dyDescent="0.25">
      <c r="A66" s="170"/>
    </row>
    <row r="67" spans="1:1" ht="14.25" customHeight="1" x14ac:dyDescent="0.25">
      <c r="A67" s="170"/>
    </row>
    <row r="68" spans="1:1" ht="14.25" customHeight="1" x14ac:dyDescent="0.25">
      <c r="A68" s="171"/>
    </row>
    <row r="69" spans="1:1" x14ac:dyDescent="0.25">
      <c r="A69" s="153"/>
    </row>
    <row r="70" spans="1:1" x14ac:dyDescent="0.25">
      <c r="A70" s="153"/>
    </row>
    <row r="71" spans="1:1" x14ac:dyDescent="0.25">
      <c r="A71" s="153"/>
    </row>
    <row r="72" spans="1:1" x14ac:dyDescent="0.25">
      <c r="A72" s="153"/>
    </row>
    <row r="73" spans="1:1" x14ac:dyDescent="0.25">
      <c r="A73" s="153"/>
    </row>
    <row r="74" spans="1:1" x14ac:dyDescent="0.25">
      <c r="A74" s="153"/>
    </row>
    <row r="75" spans="1:1" x14ac:dyDescent="0.25">
      <c r="A75" s="153"/>
    </row>
    <row r="76" spans="1:1" x14ac:dyDescent="0.25">
      <c r="A76" s="153"/>
    </row>
    <row r="77" spans="1:1" x14ac:dyDescent="0.25">
      <c r="A77" s="153"/>
    </row>
    <row r="78" spans="1:1" x14ac:dyDescent="0.25">
      <c r="A78" s="153"/>
    </row>
    <row r="79" spans="1:1" x14ac:dyDescent="0.25">
      <c r="A79" s="153"/>
    </row>
    <row r="80" spans="1:1" x14ac:dyDescent="0.25">
      <c r="A80" s="153"/>
    </row>
    <row r="81" spans="1:1" x14ac:dyDescent="0.25">
      <c r="A81" s="153"/>
    </row>
    <row r="82" spans="1:1" x14ac:dyDescent="0.25">
      <c r="A82" s="153"/>
    </row>
    <row r="83" spans="1:1" x14ac:dyDescent="0.25">
      <c r="A83" s="153"/>
    </row>
    <row r="84" spans="1:1" x14ac:dyDescent="0.25">
      <c r="A84" s="153"/>
    </row>
  </sheetData>
  <conditionalFormatting sqref="A69:A84">
    <cfRule type="cellIs" dxfId="1" priority="13" operator="lessThan">
      <formula>-0.05</formula>
    </cfRule>
    <cfRule type="cellIs" dxfId="0" priority="14" operator="greaterThan">
      <formula>0.05</formula>
    </cfRule>
  </conditionalFormatting>
  <hyperlinks>
    <hyperlink ref="A31" location="Contents!A1" display="Back to contents" xr:uid="{00000000-0004-0000-0E00-000000000000}"/>
  </hyperlinks>
  <pageMargins left="0.7" right="0.7" top="0.75" bottom="0.75" header="0.3" footer="0.3"/>
  <pageSetup paperSize="9" scale="88" orientation="landscape" verticalDpi="90"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rgb="FF1F497D"/>
    <pageSetUpPr fitToPage="1"/>
  </sheetPr>
  <dimension ref="A1:K76"/>
  <sheetViews>
    <sheetView showGridLines="0" zoomScaleNormal="100" workbookViewId="0"/>
  </sheetViews>
  <sheetFormatPr defaultColWidth="11.42578125" defaultRowHeight="15" x14ac:dyDescent="0.25"/>
  <cols>
    <col min="1" max="1" width="16.42578125" customWidth="1"/>
    <col min="2" max="2" width="12.42578125" customWidth="1"/>
    <col min="3" max="10" width="12.140625" customWidth="1"/>
    <col min="11" max="11" width="11" customWidth="1"/>
  </cols>
  <sheetData>
    <row r="1" spans="1:11" ht="18" customHeight="1" x14ac:dyDescent="0.25">
      <c r="A1" s="58" t="s">
        <v>220</v>
      </c>
      <c r="B1" s="53"/>
      <c r="C1" s="53"/>
      <c r="D1" s="53"/>
      <c r="E1" s="53"/>
      <c r="F1" s="53"/>
      <c r="G1" s="53"/>
      <c r="H1" s="53"/>
      <c r="I1" s="53"/>
      <c r="J1" s="53"/>
    </row>
    <row r="2" spans="1:11" ht="18" customHeight="1" x14ac:dyDescent="0.25">
      <c r="A2" s="38" t="s">
        <v>101</v>
      </c>
    </row>
    <row r="3" spans="1:11" ht="90" x14ac:dyDescent="0.25">
      <c r="A3" s="84" t="s">
        <v>31</v>
      </c>
      <c r="B3" s="71" t="s">
        <v>125</v>
      </c>
      <c r="C3" s="71" t="s">
        <v>126</v>
      </c>
      <c r="D3" s="71" t="s">
        <v>127</v>
      </c>
      <c r="E3" s="71" t="s">
        <v>128</v>
      </c>
      <c r="F3" s="71" t="s">
        <v>129</v>
      </c>
      <c r="G3" s="71" t="s">
        <v>130</v>
      </c>
      <c r="H3" s="71" t="s">
        <v>105</v>
      </c>
      <c r="I3" s="72" t="s">
        <v>106</v>
      </c>
    </row>
    <row r="4" spans="1:11" x14ac:dyDescent="0.25">
      <c r="A4" s="81" t="s">
        <v>221</v>
      </c>
      <c r="B4" s="88">
        <v>88.064999999999998</v>
      </c>
      <c r="C4" s="88">
        <v>11.935</v>
      </c>
      <c r="D4" s="77">
        <v>18326</v>
      </c>
      <c r="E4" s="77">
        <v>2484</v>
      </c>
      <c r="F4" s="77">
        <v>20809</v>
      </c>
      <c r="G4" s="79">
        <v>78.221000000000004</v>
      </c>
      <c r="H4" s="77">
        <v>615</v>
      </c>
      <c r="I4" s="77">
        <v>248</v>
      </c>
      <c r="J4" s="4"/>
    </row>
    <row r="5" spans="1:11" x14ac:dyDescent="0.25">
      <c r="A5" s="116" t="s">
        <v>222</v>
      </c>
      <c r="B5" s="89">
        <v>75.971999999999994</v>
      </c>
      <c r="C5" s="89">
        <v>24.027999999999999</v>
      </c>
      <c r="D5" s="78">
        <v>1449</v>
      </c>
      <c r="E5" s="78">
        <v>458</v>
      </c>
      <c r="F5" s="78">
        <v>1907</v>
      </c>
      <c r="G5" s="67">
        <v>14.435</v>
      </c>
      <c r="H5" s="78">
        <v>281</v>
      </c>
      <c r="I5" s="78">
        <v>614</v>
      </c>
      <c r="J5" s="4"/>
    </row>
    <row r="6" spans="1:11" x14ac:dyDescent="0.25">
      <c r="A6" s="117" t="s">
        <v>214</v>
      </c>
      <c r="B6" s="93">
        <v>85.531000000000006</v>
      </c>
      <c r="C6" s="93">
        <v>14.468999999999999</v>
      </c>
      <c r="D6" s="120">
        <v>1378</v>
      </c>
      <c r="E6" s="120">
        <v>233</v>
      </c>
      <c r="F6" s="120">
        <v>1611</v>
      </c>
      <c r="G6" s="121">
        <v>7.343</v>
      </c>
      <c r="H6" s="120">
        <v>137</v>
      </c>
      <c r="I6" s="120">
        <v>587</v>
      </c>
      <c r="J6" s="4"/>
    </row>
    <row r="7" spans="1:11" ht="15.75" customHeight="1" x14ac:dyDescent="0.25">
      <c r="A7" s="118" t="s">
        <v>102</v>
      </c>
      <c r="B7" s="123">
        <v>86.948999999999998</v>
      </c>
      <c r="C7" s="123">
        <v>13.051</v>
      </c>
      <c r="D7" s="122">
        <v>21153</v>
      </c>
      <c r="E7" s="122">
        <v>3175</v>
      </c>
      <c r="F7" s="122">
        <v>24328</v>
      </c>
      <c r="G7" s="123">
        <v>100</v>
      </c>
      <c r="H7" s="122">
        <v>1033</v>
      </c>
      <c r="I7" s="122">
        <v>325</v>
      </c>
      <c r="J7" s="4"/>
    </row>
    <row r="8" spans="1:11" ht="15.75" customHeight="1" x14ac:dyDescent="0.25">
      <c r="A8" s="143"/>
      <c r="B8" s="65"/>
      <c r="C8" s="65"/>
      <c r="D8" s="124"/>
      <c r="E8" s="124"/>
      <c r="F8" s="124"/>
      <c r="G8" s="65"/>
      <c r="H8" s="124"/>
      <c r="I8" s="57" t="s">
        <v>1</v>
      </c>
      <c r="J8" s="4"/>
    </row>
    <row r="9" spans="1:11" x14ac:dyDescent="0.25">
      <c r="A9" s="172"/>
      <c r="E9" s="4"/>
      <c r="F9" s="4"/>
      <c r="G9" s="4"/>
      <c r="H9" s="96"/>
      <c r="I9" s="96"/>
      <c r="J9" s="4"/>
      <c r="K9" s="4"/>
    </row>
    <row r="10" spans="1:11" ht="90" x14ac:dyDescent="0.25">
      <c r="A10" s="84" t="s">
        <v>31</v>
      </c>
      <c r="B10" s="103" t="s">
        <v>146</v>
      </c>
      <c r="C10" s="71" t="s">
        <v>125</v>
      </c>
      <c r="D10" s="71" t="s">
        <v>126</v>
      </c>
      <c r="E10" s="71" t="s">
        <v>127</v>
      </c>
      <c r="F10" s="71" t="s">
        <v>128</v>
      </c>
      <c r="G10" s="71" t="s">
        <v>129</v>
      </c>
      <c r="H10" s="71" t="s">
        <v>130</v>
      </c>
      <c r="I10" s="71" t="s">
        <v>105</v>
      </c>
      <c r="J10" s="72" t="s">
        <v>106</v>
      </c>
      <c r="K10" s="104"/>
    </row>
    <row r="11" spans="1:11" x14ac:dyDescent="0.25">
      <c r="A11" s="115" t="s">
        <v>221</v>
      </c>
      <c r="B11" s="125" t="s">
        <v>131</v>
      </c>
      <c r="C11" s="164">
        <v>100</v>
      </c>
      <c r="D11" s="79">
        <v>0</v>
      </c>
      <c r="E11" s="163">
        <v>11024</v>
      </c>
      <c r="F11" s="77">
        <v>0</v>
      </c>
      <c r="G11" s="163">
        <v>11024</v>
      </c>
      <c r="H11" s="164">
        <v>0</v>
      </c>
      <c r="I11" s="161">
        <v>0</v>
      </c>
      <c r="J11" s="77">
        <v>0</v>
      </c>
      <c r="K11" s="124"/>
    </row>
    <row r="12" spans="1:11" x14ac:dyDescent="0.25">
      <c r="A12" s="114"/>
      <c r="B12" s="174" t="s">
        <v>132</v>
      </c>
      <c r="C12" s="165">
        <v>74.805000000000007</v>
      </c>
      <c r="D12" s="67">
        <v>25.195</v>
      </c>
      <c r="E12" s="124">
        <v>6639</v>
      </c>
      <c r="F12" s="78">
        <v>2236</v>
      </c>
      <c r="G12" s="124">
        <v>8875</v>
      </c>
      <c r="H12" s="165">
        <v>70.423000000000002</v>
      </c>
      <c r="I12" s="76">
        <v>429</v>
      </c>
      <c r="J12" s="78">
        <v>192</v>
      </c>
      <c r="K12" s="124"/>
    </row>
    <row r="13" spans="1:11" x14ac:dyDescent="0.25">
      <c r="A13" s="114"/>
      <c r="B13" s="174" t="s">
        <v>133</v>
      </c>
      <c r="C13" s="165">
        <v>74.867000000000004</v>
      </c>
      <c r="D13" s="67">
        <v>25.132999999999999</v>
      </c>
      <c r="E13" s="124">
        <v>641</v>
      </c>
      <c r="F13" s="78">
        <v>215</v>
      </c>
      <c r="G13" s="124">
        <v>857</v>
      </c>
      <c r="H13" s="165">
        <v>6.7809999999999997</v>
      </c>
      <c r="I13" s="76">
        <v>151</v>
      </c>
      <c r="J13" s="78">
        <v>700</v>
      </c>
      <c r="K13" s="124"/>
    </row>
    <row r="14" spans="1:11" x14ac:dyDescent="0.25">
      <c r="A14" s="114"/>
      <c r="B14" s="174" t="s">
        <v>134</v>
      </c>
      <c r="C14" s="202" t="s">
        <v>223</v>
      </c>
      <c r="D14" s="204">
        <v>59.564</v>
      </c>
      <c r="E14" s="230" t="s">
        <v>224</v>
      </c>
      <c r="F14" s="120">
        <v>32</v>
      </c>
      <c r="G14" s="124">
        <v>54</v>
      </c>
      <c r="H14" s="166">
        <v>1.0169999999999999</v>
      </c>
      <c r="I14" s="162">
        <v>36</v>
      </c>
      <c r="J14" s="120">
        <v>1113</v>
      </c>
      <c r="K14" s="124"/>
    </row>
    <row r="15" spans="1:11" x14ac:dyDescent="0.25">
      <c r="A15" s="119"/>
      <c r="B15" s="86" t="s">
        <v>147</v>
      </c>
      <c r="C15" s="91">
        <v>88.064999999999998</v>
      </c>
      <c r="D15" s="167">
        <v>11.935</v>
      </c>
      <c r="E15" s="90">
        <v>18326</v>
      </c>
      <c r="F15" s="90">
        <v>2484</v>
      </c>
      <c r="G15" s="90">
        <v>20809</v>
      </c>
      <c r="H15" s="168">
        <v>78.221000000000004</v>
      </c>
      <c r="I15" s="90">
        <v>615</v>
      </c>
      <c r="J15" s="90">
        <v>248</v>
      </c>
      <c r="K15" s="124"/>
    </row>
    <row r="16" spans="1:11" x14ac:dyDescent="0.25">
      <c r="A16" s="77" t="s">
        <v>222</v>
      </c>
      <c r="B16" s="125" t="s">
        <v>131</v>
      </c>
      <c r="C16" s="164">
        <v>100</v>
      </c>
      <c r="D16" s="79">
        <v>0</v>
      </c>
      <c r="E16" s="163">
        <v>599</v>
      </c>
      <c r="F16" s="77">
        <v>0</v>
      </c>
      <c r="G16" s="163">
        <v>599</v>
      </c>
      <c r="H16" s="164">
        <v>0</v>
      </c>
      <c r="I16" s="161">
        <v>0</v>
      </c>
      <c r="J16" s="77">
        <v>0</v>
      </c>
      <c r="K16" s="124"/>
    </row>
    <row r="17" spans="1:11" x14ac:dyDescent="0.25">
      <c r="A17" s="78"/>
      <c r="B17" s="174" t="s">
        <v>132</v>
      </c>
      <c r="C17" s="165">
        <v>64.998999999999995</v>
      </c>
      <c r="D17" s="67">
        <v>35.000999999999998</v>
      </c>
      <c r="E17" s="124">
        <v>452</v>
      </c>
      <c r="F17" s="78">
        <v>243</v>
      </c>
      <c r="G17" s="124">
        <v>695</v>
      </c>
      <c r="H17" s="165">
        <v>7.6609999999999996</v>
      </c>
      <c r="I17" s="76">
        <v>57</v>
      </c>
      <c r="J17" s="78">
        <v>235</v>
      </c>
      <c r="K17" s="124"/>
    </row>
    <row r="18" spans="1:11" x14ac:dyDescent="0.25">
      <c r="A18" s="78"/>
      <c r="B18" s="174" t="s">
        <v>133</v>
      </c>
      <c r="C18" s="165">
        <v>70.92</v>
      </c>
      <c r="D18" s="67">
        <v>29.08</v>
      </c>
      <c r="E18" s="124">
        <v>219</v>
      </c>
      <c r="F18" s="78">
        <v>90</v>
      </c>
      <c r="G18" s="124">
        <v>309</v>
      </c>
      <c r="H18" s="165">
        <v>2.827</v>
      </c>
      <c r="I18" s="76">
        <v>68</v>
      </c>
      <c r="J18" s="78">
        <v>753</v>
      </c>
      <c r="K18" s="124"/>
    </row>
    <row r="19" spans="1:11" x14ac:dyDescent="0.25">
      <c r="A19" s="78"/>
      <c r="B19" s="174" t="s">
        <v>134</v>
      </c>
      <c r="C19" s="166">
        <v>58.835000000000001</v>
      </c>
      <c r="D19" s="121">
        <v>41.164999999999999</v>
      </c>
      <c r="E19" s="124">
        <v>179</v>
      </c>
      <c r="F19" s="120">
        <v>125</v>
      </c>
      <c r="G19" s="124">
        <v>304</v>
      </c>
      <c r="H19" s="166">
        <v>3.9470000000000001</v>
      </c>
      <c r="I19" s="162">
        <v>157</v>
      </c>
      <c r="J19" s="120">
        <v>1250</v>
      </c>
      <c r="K19" s="124"/>
    </row>
    <row r="20" spans="1:11" x14ac:dyDescent="0.25">
      <c r="A20" s="90"/>
      <c r="B20" s="125" t="s">
        <v>147</v>
      </c>
      <c r="C20" s="89">
        <v>75.971999999999994</v>
      </c>
      <c r="D20" s="65">
        <v>24.027999999999999</v>
      </c>
      <c r="E20" s="77">
        <v>1449</v>
      </c>
      <c r="F20" s="78">
        <v>458</v>
      </c>
      <c r="G20" s="77">
        <v>1907</v>
      </c>
      <c r="H20" s="89">
        <v>14.435</v>
      </c>
      <c r="I20" s="78">
        <v>281</v>
      </c>
      <c r="J20" s="78">
        <v>614</v>
      </c>
      <c r="K20" s="124"/>
    </row>
    <row r="21" spans="1:11" x14ac:dyDescent="0.25">
      <c r="A21" s="77" t="s">
        <v>214</v>
      </c>
      <c r="B21" s="125" t="s">
        <v>131</v>
      </c>
      <c r="C21" s="164">
        <v>100</v>
      </c>
      <c r="D21" s="79">
        <v>0</v>
      </c>
      <c r="E21" s="163">
        <v>501</v>
      </c>
      <c r="F21" s="77">
        <v>0</v>
      </c>
      <c r="G21" s="163">
        <v>501</v>
      </c>
      <c r="H21" s="164">
        <v>0</v>
      </c>
      <c r="I21" s="161">
        <v>0</v>
      </c>
      <c r="J21" s="77">
        <v>0</v>
      </c>
      <c r="K21" s="124"/>
    </row>
    <row r="22" spans="1:11" x14ac:dyDescent="0.25">
      <c r="A22" s="78"/>
      <c r="B22" s="174" t="s">
        <v>132</v>
      </c>
      <c r="C22" s="165">
        <v>79.588999999999999</v>
      </c>
      <c r="D22" s="67">
        <v>20.411000000000001</v>
      </c>
      <c r="E22" s="124">
        <v>385</v>
      </c>
      <c r="F22" s="78">
        <v>99</v>
      </c>
      <c r="G22" s="124">
        <v>484</v>
      </c>
      <c r="H22" s="165">
        <v>3.1110000000000002</v>
      </c>
      <c r="I22" s="76">
        <v>22</v>
      </c>
      <c r="J22" s="78">
        <v>218</v>
      </c>
      <c r="K22" s="124"/>
    </row>
    <row r="23" spans="1:11" x14ac:dyDescent="0.25">
      <c r="A23" s="78"/>
      <c r="B23" s="174" t="s">
        <v>133</v>
      </c>
      <c r="C23" s="165">
        <v>74.956999999999994</v>
      </c>
      <c r="D23" s="67">
        <v>25.042999999999999</v>
      </c>
      <c r="E23" s="124">
        <v>313</v>
      </c>
      <c r="F23" s="78">
        <v>105</v>
      </c>
      <c r="G23" s="124">
        <v>418</v>
      </c>
      <c r="H23" s="165">
        <v>3.298</v>
      </c>
      <c r="I23" s="76">
        <v>70</v>
      </c>
      <c r="J23" s="78">
        <v>664</v>
      </c>
      <c r="K23" s="124"/>
    </row>
    <row r="24" spans="1:11" x14ac:dyDescent="0.25">
      <c r="A24" s="78"/>
      <c r="B24" s="174" t="s">
        <v>134</v>
      </c>
      <c r="C24" s="166">
        <v>85.753</v>
      </c>
      <c r="D24" s="121">
        <v>14.247</v>
      </c>
      <c r="E24" s="124">
        <v>178</v>
      </c>
      <c r="F24" s="120">
        <v>30</v>
      </c>
      <c r="G24" s="124">
        <v>208</v>
      </c>
      <c r="H24" s="166">
        <v>0.93400000000000005</v>
      </c>
      <c r="I24" s="120">
        <v>46</v>
      </c>
      <c r="J24" s="120">
        <v>1543</v>
      </c>
      <c r="K24" s="124"/>
    </row>
    <row r="25" spans="1:11" x14ac:dyDescent="0.25">
      <c r="A25" s="90"/>
      <c r="B25" s="86" t="s">
        <v>147</v>
      </c>
      <c r="C25" s="89">
        <v>85.531000000000006</v>
      </c>
      <c r="D25" s="65">
        <v>14.468999999999999</v>
      </c>
      <c r="E25" s="77">
        <v>1378</v>
      </c>
      <c r="F25" s="78">
        <v>233</v>
      </c>
      <c r="G25" s="77">
        <v>1611</v>
      </c>
      <c r="H25" s="89">
        <v>7.343</v>
      </c>
      <c r="I25" s="78">
        <v>137</v>
      </c>
      <c r="J25" s="78">
        <v>587</v>
      </c>
      <c r="K25" s="124"/>
    </row>
    <row r="26" spans="1:11" ht="15.75" customHeight="1" x14ac:dyDescent="0.25">
      <c r="A26" s="75" t="s">
        <v>102</v>
      </c>
      <c r="B26" s="87" t="s">
        <v>102</v>
      </c>
      <c r="C26" s="92">
        <v>86.948999999999998</v>
      </c>
      <c r="D26" s="146">
        <v>13.051</v>
      </c>
      <c r="E26" s="80">
        <v>21153</v>
      </c>
      <c r="F26" s="80">
        <v>3175</v>
      </c>
      <c r="G26" s="94">
        <v>24328</v>
      </c>
      <c r="H26" s="92">
        <v>100</v>
      </c>
      <c r="I26" s="80">
        <v>1033</v>
      </c>
      <c r="J26" s="80">
        <v>325</v>
      </c>
      <c r="K26" s="124"/>
    </row>
    <row r="27" spans="1:11" x14ac:dyDescent="0.25">
      <c r="E27" s="4"/>
      <c r="F27" s="4"/>
      <c r="G27" s="4"/>
      <c r="H27" s="4"/>
      <c r="I27" s="4"/>
      <c r="J27" s="57" t="s">
        <v>1</v>
      </c>
      <c r="K27" s="57"/>
    </row>
    <row r="28" spans="1:11" x14ac:dyDescent="0.25">
      <c r="E28" s="4"/>
      <c r="F28" s="4"/>
      <c r="G28" s="4"/>
      <c r="H28" s="4"/>
      <c r="I28" s="4"/>
      <c r="J28" s="57"/>
      <c r="K28" s="57"/>
    </row>
    <row r="29" spans="1:11" x14ac:dyDescent="0.25">
      <c r="A29" s="173" t="s">
        <v>225</v>
      </c>
      <c r="B29" s="105"/>
    </row>
    <row r="30" spans="1:11" x14ac:dyDescent="0.25">
      <c r="A30" s="105" t="s">
        <v>221</v>
      </c>
      <c r="B30" s="105" t="s">
        <v>226</v>
      </c>
    </row>
    <row r="31" spans="1:11" x14ac:dyDescent="0.25">
      <c r="A31" s="105" t="s">
        <v>222</v>
      </c>
      <c r="B31" s="105" t="s">
        <v>227</v>
      </c>
    </row>
    <row r="32" spans="1:11" x14ac:dyDescent="0.25">
      <c r="A32" s="105" t="s">
        <v>228</v>
      </c>
      <c r="B32" s="105" t="s">
        <v>229</v>
      </c>
    </row>
    <row r="33" spans="1:2" x14ac:dyDescent="0.25">
      <c r="A33" s="105"/>
      <c r="B33" s="105" t="s">
        <v>230</v>
      </c>
    </row>
    <row r="34" spans="1:2" x14ac:dyDescent="0.25">
      <c r="A34" s="105"/>
      <c r="B34" s="105" t="s">
        <v>231</v>
      </c>
    </row>
    <row r="36" spans="1:2" x14ac:dyDescent="0.25">
      <c r="A36" s="105" t="s">
        <v>158</v>
      </c>
    </row>
    <row r="37" spans="1:2" ht="15" customHeight="1" x14ac:dyDescent="0.25">
      <c r="A37" s="182" t="s">
        <v>232</v>
      </c>
    </row>
    <row r="39" spans="1:2" x14ac:dyDescent="0.25">
      <c r="A39" s="26" t="s">
        <v>88</v>
      </c>
    </row>
    <row r="45" spans="1:2" ht="15" customHeight="1" x14ac:dyDescent="0.25"/>
    <row r="67" ht="14.45" customHeight="1" x14ac:dyDescent="0.25"/>
    <row r="68" ht="15" customHeight="1" x14ac:dyDescent="0.25"/>
    <row r="76" ht="15" customHeight="1" x14ac:dyDescent="0.25"/>
  </sheetData>
  <hyperlinks>
    <hyperlink ref="A39" location="Contents!A1" display="Back to contents" xr:uid="{00000000-0004-0000-0F00-000000000000}"/>
  </hyperlinks>
  <pageMargins left="0.7" right="0.7" top="0.75" bottom="0.75" header="0.3" footer="0.3"/>
  <pageSetup paperSize="9" scale="74" orientation="landscape" horizontalDpi="300" verticalDpi="300"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rgb="FF1F497D"/>
  </sheetPr>
  <dimension ref="A1:K42"/>
  <sheetViews>
    <sheetView showGridLines="0" zoomScaleNormal="100" workbookViewId="0"/>
  </sheetViews>
  <sheetFormatPr defaultColWidth="11.42578125" defaultRowHeight="15" x14ac:dyDescent="0.25"/>
  <cols>
    <col min="1" max="1" width="27.42578125" customWidth="1"/>
    <col min="2" max="2" width="14.42578125" customWidth="1"/>
    <col min="3" max="10" width="12.140625" customWidth="1"/>
  </cols>
  <sheetData>
    <row r="1" spans="1:11" ht="18" customHeight="1" x14ac:dyDescent="0.25">
      <c r="A1" s="58" t="s">
        <v>233</v>
      </c>
      <c r="B1" s="53"/>
      <c r="C1" s="53"/>
      <c r="D1" s="53"/>
      <c r="E1" s="53"/>
      <c r="F1" s="53"/>
      <c r="G1" s="53"/>
      <c r="H1" s="53"/>
      <c r="I1" s="53"/>
      <c r="J1" s="53"/>
    </row>
    <row r="3" spans="1:11" ht="90" x14ac:dyDescent="0.25">
      <c r="A3" s="84" t="s">
        <v>29</v>
      </c>
      <c r="B3" s="176" t="s">
        <v>31</v>
      </c>
      <c r="C3" s="71" t="s">
        <v>125</v>
      </c>
      <c r="D3" s="71" t="s">
        <v>126</v>
      </c>
      <c r="E3" s="71" t="s">
        <v>127</v>
      </c>
      <c r="F3" s="71" t="s">
        <v>128</v>
      </c>
      <c r="G3" s="71" t="s">
        <v>129</v>
      </c>
      <c r="H3" s="71" t="s">
        <v>130</v>
      </c>
      <c r="I3" s="71" t="s">
        <v>105</v>
      </c>
      <c r="J3" s="72" t="s">
        <v>106</v>
      </c>
    </row>
    <row r="4" spans="1:11" ht="14.45" customHeight="1" x14ac:dyDescent="0.25">
      <c r="A4" s="297" t="s">
        <v>234</v>
      </c>
      <c r="B4" s="175" t="s">
        <v>221</v>
      </c>
      <c r="C4" s="164">
        <v>88.135999999999996</v>
      </c>
      <c r="D4" s="164">
        <v>11.864000000000001</v>
      </c>
      <c r="E4" s="161">
        <v>18284</v>
      </c>
      <c r="F4" s="77">
        <v>2461</v>
      </c>
      <c r="G4" s="163">
        <v>20745</v>
      </c>
      <c r="H4" s="164">
        <v>77.52</v>
      </c>
      <c r="I4" s="161">
        <v>607</v>
      </c>
      <c r="J4" s="77">
        <v>247</v>
      </c>
    </row>
    <row r="5" spans="1:11" x14ac:dyDescent="0.25">
      <c r="A5" s="298"/>
      <c r="B5" s="174" t="s">
        <v>235</v>
      </c>
      <c r="C5" s="165">
        <v>81.513000000000005</v>
      </c>
      <c r="D5" s="184">
        <v>18.486999999999998</v>
      </c>
      <c r="E5" s="179">
        <v>699</v>
      </c>
      <c r="F5" s="177">
        <v>158</v>
      </c>
      <c r="G5" s="185">
        <v>857</v>
      </c>
      <c r="H5" s="165">
        <v>4.99</v>
      </c>
      <c r="I5" s="76">
        <v>81</v>
      </c>
      <c r="J5" s="78">
        <v>514</v>
      </c>
    </row>
    <row r="6" spans="1:11" x14ac:dyDescent="0.25">
      <c r="A6" s="298"/>
      <c r="B6" s="174" t="s">
        <v>222</v>
      </c>
      <c r="C6" s="165">
        <v>78.105999999999995</v>
      </c>
      <c r="D6" s="184">
        <v>21.893999999999998</v>
      </c>
      <c r="E6" s="179">
        <v>1043</v>
      </c>
      <c r="F6" s="177">
        <v>292</v>
      </c>
      <c r="G6" s="185">
        <v>1335</v>
      </c>
      <c r="H6" s="165">
        <v>9.2050000000000001</v>
      </c>
      <c r="I6" s="76">
        <v>139</v>
      </c>
      <c r="J6" s="78">
        <v>474</v>
      </c>
    </row>
    <row r="7" spans="1:11" x14ac:dyDescent="0.25">
      <c r="A7" s="298"/>
      <c r="B7" s="183" t="s">
        <v>236</v>
      </c>
      <c r="C7" s="166">
        <v>91.12</v>
      </c>
      <c r="D7" s="186">
        <v>8.8800000000000008</v>
      </c>
      <c r="E7" s="180">
        <v>670</v>
      </c>
      <c r="F7" s="181">
        <v>65</v>
      </c>
      <c r="G7" s="185">
        <v>735</v>
      </c>
      <c r="H7" s="166">
        <v>2.0550000000000002</v>
      </c>
      <c r="I7" s="162">
        <v>45</v>
      </c>
      <c r="J7" s="120">
        <v>685</v>
      </c>
      <c r="K7" s="295"/>
    </row>
    <row r="8" spans="1:11" x14ac:dyDescent="0.25">
      <c r="A8" s="299"/>
      <c r="B8" s="145" t="s">
        <v>147</v>
      </c>
      <c r="C8" s="89">
        <v>87.423000000000002</v>
      </c>
      <c r="D8" s="187">
        <v>12.577</v>
      </c>
      <c r="E8" s="177">
        <v>20695</v>
      </c>
      <c r="F8" s="177">
        <v>2977</v>
      </c>
      <c r="G8" s="178">
        <v>23672</v>
      </c>
      <c r="H8" s="67">
        <v>93.769000000000005</v>
      </c>
      <c r="I8" s="78">
        <v>872</v>
      </c>
      <c r="J8" s="78">
        <v>293</v>
      </c>
    </row>
    <row r="9" spans="1:11" x14ac:dyDescent="0.25">
      <c r="A9" s="78" t="s">
        <v>237</v>
      </c>
      <c r="B9" s="175" t="s">
        <v>222</v>
      </c>
      <c r="C9" s="164">
        <v>70.995999999999995</v>
      </c>
      <c r="D9" s="164">
        <v>29.004000000000001</v>
      </c>
      <c r="E9" s="161">
        <v>407</v>
      </c>
      <c r="F9" s="77">
        <v>166</v>
      </c>
      <c r="G9" s="163">
        <v>573</v>
      </c>
      <c r="H9" s="164">
        <v>5.2309999999999999</v>
      </c>
      <c r="I9" s="161">
        <v>143</v>
      </c>
      <c r="J9" s="77">
        <v>860</v>
      </c>
    </row>
    <row r="10" spans="1:11" x14ac:dyDescent="0.25">
      <c r="A10" s="78"/>
      <c r="B10" s="174" t="s">
        <v>238</v>
      </c>
      <c r="C10" s="166">
        <v>61.941000000000003</v>
      </c>
      <c r="D10" s="186">
        <v>38.058999999999997</v>
      </c>
      <c r="E10" s="180">
        <v>52</v>
      </c>
      <c r="F10" s="181">
        <v>32</v>
      </c>
      <c r="G10" s="185">
        <v>83</v>
      </c>
      <c r="H10" s="166">
        <v>1</v>
      </c>
      <c r="I10" s="162">
        <v>19</v>
      </c>
      <c r="J10" s="120">
        <v>589</v>
      </c>
    </row>
    <row r="11" spans="1:11" x14ac:dyDescent="0.25">
      <c r="A11" s="120"/>
      <c r="B11" s="86" t="s">
        <v>147</v>
      </c>
      <c r="C11" s="91">
        <v>69.843999999999994</v>
      </c>
      <c r="D11" s="167">
        <v>30.155999999999999</v>
      </c>
      <c r="E11" s="90">
        <v>458</v>
      </c>
      <c r="F11" s="90">
        <v>198</v>
      </c>
      <c r="G11" s="90">
        <v>656</v>
      </c>
      <c r="H11" s="91">
        <v>6.2309999999999999</v>
      </c>
      <c r="I11" s="90">
        <v>161</v>
      </c>
      <c r="J11" s="90">
        <v>816</v>
      </c>
    </row>
    <row r="12" spans="1:11" ht="15" customHeight="1" x14ac:dyDescent="0.25">
      <c r="A12" s="118" t="s">
        <v>102</v>
      </c>
      <c r="B12" s="87" t="s">
        <v>102</v>
      </c>
      <c r="C12" s="92">
        <v>86.948999999999998</v>
      </c>
      <c r="D12" s="146">
        <v>13.051</v>
      </c>
      <c r="E12" s="80">
        <v>21153</v>
      </c>
      <c r="F12" s="80">
        <v>3175</v>
      </c>
      <c r="G12" s="80">
        <v>24328</v>
      </c>
      <c r="H12" s="68">
        <v>100</v>
      </c>
      <c r="I12" s="80">
        <v>1033</v>
      </c>
      <c r="J12" s="80">
        <v>325</v>
      </c>
    </row>
    <row r="13" spans="1:11" x14ac:dyDescent="0.25">
      <c r="J13" s="57" t="s">
        <v>1</v>
      </c>
      <c r="K13" s="4"/>
    </row>
    <row r="14" spans="1:11" x14ac:dyDescent="0.25">
      <c r="J14" s="57"/>
      <c r="K14" s="4"/>
    </row>
    <row r="15" spans="1:11" x14ac:dyDescent="0.25">
      <c r="A15" s="173" t="s">
        <v>225</v>
      </c>
      <c r="B15" s="105"/>
    </row>
    <row r="16" spans="1:11" x14ac:dyDescent="0.25">
      <c r="A16" s="105" t="s">
        <v>221</v>
      </c>
      <c r="B16" s="105" t="s">
        <v>226</v>
      </c>
    </row>
    <row r="17" spans="1:2" x14ac:dyDescent="0.25">
      <c r="A17" s="105" t="s">
        <v>235</v>
      </c>
      <c r="B17" s="105" t="s">
        <v>229</v>
      </c>
    </row>
    <row r="18" spans="1:2" x14ac:dyDescent="0.25">
      <c r="A18" s="105" t="s">
        <v>239</v>
      </c>
      <c r="B18" s="105" t="s">
        <v>230</v>
      </c>
    </row>
    <row r="19" spans="1:2" x14ac:dyDescent="0.25">
      <c r="A19" s="105" t="s">
        <v>222</v>
      </c>
      <c r="B19" s="105" t="s">
        <v>227</v>
      </c>
    </row>
    <row r="20" spans="1:2" x14ac:dyDescent="0.25">
      <c r="A20" s="182" t="s">
        <v>236</v>
      </c>
      <c r="B20" s="105" t="s">
        <v>240</v>
      </c>
    </row>
    <row r="21" spans="1:2" x14ac:dyDescent="0.25">
      <c r="A21" s="105" t="s">
        <v>238</v>
      </c>
      <c r="B21" s="105" t="s">
        <v>241</v>
      </c>
    </row>
    <row r="22" spans="1:2" x14ac:dyDescent="0.25">
      <c r="A22" s="105"/>
      <c r="B22" s="105"/>
    </row>
    <row r="23" spans="1:2" x14ac:dyDescent="0.25">
      <c r="A23" s="26" t="s">
        <v>88</v>
      </c>
    </row>
    <row r="24" spans="1:2" ht="14.25" customHeight="1" x14ac:dyDescent="0.25"/>
    <row r="39" ht="14.25" customHeight="1" x14ac:dyDescent="0.25"/>
    <row r="42" ht="14.25" customHeight="1" x14ac:dyDescent="0.25"/>
  </sheetData>
  <mergeCells count="1">
    <mergeCell ref="A4:A8"/>
  </mergeCells>
  <hyperlinks>
    <hyperlink ref="A23" location="Contents!A1" display="Back to contents" xr:uid="{00000000-0004-0000-1000-000000000000}"/>
  </hyperlinks>
  <pageMargins left="0.7" right="0.7" top="0.75" bottom="0.75" header="0.3" footer="0.3"/>
  <pageSetup paperSize="9" scale="93" orientation="landscape" horizontalDpi="300" verticalDpi="300"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rgb="FF1F497D"/>
  </sheetPr>
  <dimension ref="A1:I13"/>
  <sheetViews>
    <sheetView showGridLines="0" zoomScaleNormal="100" workbookViewId="0"/>
  </sheetViews>
  <sheetFormatPr defaultColWidth="11.42578125" defaultRowHeight="15" x14ac:dyDescent="0.25"/>
  <cols>
    <col min="1" max="1" width="29" customWidth="1"/>
    <col min="2" max="9" width="12.140625" customWidth="1"/>
  </cols>
  <sheetData>
    <row r="1" spans="1:9" ht="18" customHeight="1" x14ac:dyDescent="0.25">
      <c r="A1" s="58" t="s">
        <v>242</v>
      </c>
      <c r="B1" s="53"/>
      <c r="C1" s="53"/>
      <c r="D1" s="53"/>
      <c r="E1" s="53"/>
      <c r="F1" s="53"/>
      <c r="G1" s="53"/>
      <c r="H1" s="53"/>
      <c r="I1" s="53"/>
    </row>
    <row r="3" spans="1:9" ht="90" x14ac:dyDescent="0.25">
      <c r="A3" s="84" t="s">
        <v>243</v>
      </c>
      <c r="B3" s="71" t="s">
        <v>125</v>
      </c>
      <c r="C3" s="71" t="s">
        <v>126</v>
      </c>
      <c r="D3" s="71" t="s">
        <v>127</v>
      </c>
      <c r="E3" s="71" t="s">
        <v>128</v>
      </c>
      <c r="F3" s="71" t="s">
        <v>129</v>
      </c>
      <c r="G3" s="71" t="s">
        <v>130</v>
      </c>
      <c r="H3" s="71" t="s">
        <v>105</v>
      </c>
      <c r="I3" s="72" t="s">
        <v>106</v>
      </c>
    </row>
    <row r="4" spans="1:9" x14ac:dyDescent="0.25">
      <c r="A4" s="115" t="s">
        <v>244</v>
      </c>
      <c r="B4" s="88">
        <v>80.272999999999996</v>
      </c>
      <c r="C4" s="79">
        <v>19.727</v>
      </c>
      <c r="D4" s="77">
        <v>1119</v>
      </c>
      <c r="E4" s="77">
        <v>275</v>
      </c>
      <c r="F4" s="77">
        <v>1394</v>
      </c>
      <c r="G4" s="79">
        <v>8.6579999999999995</v>
      </c>
      <c r="H4" s="77">
        <v>134</v>
      </c>
      <c r="I4" s="77">
        <v>488</v>
      </c>
    </row>
    <row r="5" spans="1:9" x14ac:dyDescent="0.25">
      <c r="A5" s="78" t="s">
        <v>245</v>
      </c>
      <c r="B5" s="89">
        <v>65.703000000000003</v>
      </c>
      <c r="C5" s="67">
        <v>34.296999999999997</v>
      </c>
      <c r="D5" s="78">
        <v>112</v>
      </c>
      <c r="E5" s="78">
        <v>58</v>
      </c>
      <c r="F5" s="78">
        <v>170</v>
      </c>
      <c r="G5" s="67">
        <v>1.8380000000000001</v>
      </c>
      <c r="H5" s="78">
        <v>35</v>
      </c>
      <c r="I5" s="78">
        <v>602</v>
      </c>
    </row>
    <row r="6" spans="1:9" x14ac:dyDescent="0.25">
      <c r="A6" s="78" t="s">
        <v>246</v>
      </c>
      <c r="B6" s="89">
        <v>78.263999999999996</v>
      </c>
      <c r="C6" s="67">
        <v>21.736000000000001</v>
      </c>
      <c r="D6" s="78">
        <v>511</v>
      </c>
      <c r="E6" s="78">
        <v>142</v>
      </c>
      <c r="F6" s="78">
        <v>653</v>
      </c>
      <c r="G6" s="67">
        <v>4.4710000000000001</v>
      </c>
      <c r="H6" s="78">
        <v>55</v>
      </c>
      <c r="I6" s="78">
        <v>386</v>
      </c>
    </row>
    <row r="7" spans="1:9" x14ac:dyDescent="0.25">
      <c r="A7" s="78" t="s">
        <v>247</v>
      </c>
      <c r="B7" s="89">
        <v>92.409000000000006</v>
      </c>
      <c r="C7" s="67">
        <v>7.5910000000000002</v>
      </c>
      <c r="D7" s="78">
        <v>4304</v>
      </c>
      <c r="E7" s="78">
        <v>354</v>
      </c>
      <c r="F7" s="78">
        <v>4658</v>
      </c>
      <c r="G7" s="67">
        <v>11.135999999999999</v>
      </c>
      <c r="H7" s="78">
        <v>108</v>
      </c>
      <c r="I7" s="78">
        <v>306</v>
      </c>
    </row>
    <row r="8" spans="1:9" x14ac:dyDescent="0.25">
      <c r="A8" s="78" t="s">
        <v>248</v>
      </c>
      <c r="B8" s="89">
        <v>87.643000000000001</v>
      </c>
      <c r="C8" s="67">
        <v>12.356999999999999</v>
      </c>
      <c r="D8" s="78">
        <v>13185</v>
      </c>
      <c r="E8" s="78">
        <v>1859</v>
      </c>
      <c r="F8" s="78">
        <v>15044</v>
      </c>
      <c r="G8" s="67">
        <v>58.548000000000002</v>
      </c>
      <c r="H8" s="78">
        <v>430</v>
      </c>
      <c r="I8" s="78">
        <v>231</v>
      </c>
    </row>
    <row r="9" spans="1:9" x14ac:dyDescent="0.25">
      <c r="A9" s="78" t="s">
        <v>249</v>
      </c>
      <c r="B9" s="89">
        <v>79.77</v>
      </c>
      <c r="C9" s="67">
        <v>20.23</v>
      </c>
      <c r="D9" s="78">
        <v>1922</v>
      </c>
      <c r="E9" s="78">
        <v>487</v>
      </c>
      <c r="F9" s="78">
        <v>2409</v>
      </c>
      <c r="G9" s="67">
        <v>15.348000000000001</v>
      </c>
      <c r="H9" s="78">
        <v>271</v>
      </c>
      <c r="I9" s="78">
        <v>557</v>
      </c>
    </row>
    <row r="10" spans="1:9" ht="15" customHeight="1" x14ac:dyDescent="0.25">
      <c r="A10" s="75" t="s">
        <v>102</v>
      </c>
      <c r="B10" s="92">
        <v>86.948999999999998</v>
      </c>
      <c r="C10" s="68">
        <v>13.051</v>
      </c>
      <c r="D10" s="80">
        <v>21153</v>
      </c>
      <c r="E10" s="80">
        <v>3175</v>
      </c>
      <c r="F10" s="80">
        <v>24328</v>
      </c>
      <c r="G10" s="68">
        <v>100</v>
      </c>
      <c r="H10" s="80">
        <v>1033</v>
      </c>
      <c r="I10" s="80">
        <v>325</v>
      </c>
    </row>
    <row r="11" spans="1:9" x14ac:dyDescent="0.25">
      <c r="A11" s="8"/>
      <c r="B11" s="8"/>
      <c r="C11" s="8"/>
      <c r="D11" s="8"/>
      <c r="E11" s="8"/>
      <c r="F11" s="8"/>
      <c r="G11" s="8"/>
      <c r="H11" s="8"/>
      <c r="I11" s="57" t="s">
        <v>1</v>
      </c>
    </row>
    <row r="13" spans="1:9" x14ac:dyDescent="0.25">
      <c r="A13" s="26" t="s">
        <v>88</v>
      </c>
    </row>
  </sheetData>
  <hyperlinks>
    <hyperlink ref="A13" location="Contents!A1" display="Back to contents" xr:uid="{00000000-0004-0000-1100-000000000000}"/>
  </hyperlinks>
  <pageMargins left="0.7" right="0.7" top="0.75" bottom="0.75" header="0.3" footer="0.3"/>
  <pageSetup paperSize="9" orientation="landscape" horizontalDpi="300" verticalDpi="300"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rgb="FF1F497D"/>
    <pageSetUpPr fitToPage="1"/>
  </sheetPr>
  <dimension ref="A1:U35"/>
  <sheetViews>
    <sheetView showGridLines="0" zoomScaleNormal="100" workbookViewId="0"/>
  </sheetViews>
  <sheetFormatPr defaultColWidth="11.42578125" defaultRowHeight="15" x14ac:dyDescent="0.25"/>
  <cols>
    <col min="1" max="1" width="19.42578125" customWidth="1"/>
    <col min="2" max="2" width="12.42578125" customWidth="1"/>
    <col min="3" max="10" width="12.140625" customWidth="1"/>
  </cols>
  <sheetData>
    <row r="1" spans="1:21" ht="18" customHeight="1" x14ac:dyDescent="0.25">
      <c r="A1" s="58" t="s">
        <v>250</v>
      </c>
      <c r="B1" s="53"/>
      <c r="C1" s="53"/>
      <c r="D1" s="53"/>
      <c r="E1" s="53"/>
      <c r="F1" s="53"/>
      <c r="G1" s="53"/>
      <c r="H1" s="53"/>
      <c r="I1" s="53"/>
      <c r="J1" s="53"/>
    </row>
    <row r="2" spans="1:21" x14ac:dyDescent="0.25">
      <c r="A2" s="38" t="s">
        <v>101</v>
      </c>
      <c r="B2" s="194"/>
      <c r="C2" s="194"/>
      <c r="D2" s="194"/>
      <c r="E2" s="194"/>
      <c r="F2" s="194"/>
      <c r="G2" s="194"/>
      <c r="H2" s="4"/>
      <c r="I2" s="4"/>
      <c r="J2" s="4"/>
      <c r="K2" s="4"/>
    </row>
    <row r="3" spans="1:21" ht="90" x14ac:dyDescent="0.25">
      <c r="A3" s="84" t="s">
        <v>37</v>
      </c>
      <c r="B3" s="71" t="s">
        <v>125</v>
      </c>
      <c r="C3" s="71" t="s">
        <v>126</v>
      </c>
      <c r="D3" s="71" t="s">
        <v>127</v>
      </c>
      <c r="E3" s="44" t="s">
        <v>128</v>
      </c>
      <c r="F3" s="71" t="s">
        <v>129</v>
      </c>
      <c r="G3" s="71" t="s">
        <v>130</v>
      </c>
      <c r="H3" s="71" t="s">
        <v>105</v>
      </c>
      <c r="I3" s="72" t="s">
        <v>106</v>
      </c>
    </row>
    <row r="4" spans="1:21" x14ac:dyDescent="0.25">
      <c r="A4" s="126" t="s">
        <v>251</v>
      </c>
      <c r="B4" s="164">
        <v>84.683999999999997</v>
      </c>
      <c r="C4" s="79">
        <v>15.316000000000001</v>
      </c>
      <c r="D4" s="135">
        <v>4268</v>
      </c>
      <c r="E4" s="78">
        <v>772</v>
      </c>
      <c r="F4" s="161">
        <v>5040</v>
      </c>
      <c r="G4" s="164">
        <v>24.314</v>
      </c>
      <c r="H4" s="161">
        <v>230</v>
      </c>
      <c r="I4" s="77">
        <v>298</v>
      </c>
      <c r="J4" s="189"/>
      <c r="K4" s="4"/>
      <c r="M4" s="214"/>
      <c r="N4" s="214"/>
      <c r="O4" s="215"/>
      <c r="P4" s="215"/>
      <c r="Q4" s="215"/>
      <c r="R4" s="214"/>
      <c r="S4" s="215"/>
      <c r="T4" s="215"/>
      <c r="U4" s="214"/>
    </row>
    <row r="5" spans="1:21" x14ac:dyDescent="0.25">
      <c r="A5" s="127" t="s">
        <v>252</v>
      </c>
      <c r="B5" s="165">
        <v>92.01</v>
      </c>
      <c r="C5" s="67">
        <v>7.99</v>
      </c>
      <c r="D5" s="136">
        <v>11079</v>
      </c>
      <c r="E5" s="78">
        <v>962</v>
      </c>
      <c r="F5" s="76">
        <v>12042</v>
      </c>
      <c r="G5" s="165">
        <v>30.303999999999998</v>
      </c>
      <c r="H5" s="76">
        <v>220</v>
      </c>
      <c r="I5" s="78">
        <v>228</v>
      </c>
      <c r="J5" s="189"/>
      <c r="K5" s="4"/>
      <c r="M5" s="214"/>
      <c r="N5" s="214"/>
      <c r="O5" s="215"/>
      <c r="P5" s="215"/>
      <c r="Q5" s="215"/>
      <c r="R5" s="214"/>
      <c r="S5" s="215"/>
      <c r="T5" s="215"/>
      <c r="U5" s="214"/>
    </row>
    <row r="6" spans="1:21" x14ac:dyDescent="0.25">
      <c r="A6" s="127" t="s">
        <v>253</v>
      </c>
      <c r="B6" s="165">
        <v>78.088999999999999</v>
      </c>
      <c r="C6" s="67">
        <v>21.911000000000001</v>
      </c>
      <c r="D6" s="136">
        <v>4803</v>
      </c>
      <c r="E6" s="78">
        <v>1348</v>
      </c>
      <c r="F6" s="76">
        <v>6151</v>
      </c>
      <c r="G6" s="165">
        <v>42.445</v>
      </c>
      <c r="H6" s="76">
        <v>547</v>
      </c>
      <c r="I6" s="78">
        <v>406</v>
      </c>
      <c r="J6" s="189"/>
      <c r="K6" s="4"/>
      <c r="M6" s="214"/>
      <c r="N6" s="214"/>
      <c r="O6" s="215"/>
      <c r="P6" s="215"/>
      <c r="Q6" s="215"/>
      <c r="R6" s="214"/>
      <c r="S6" s="215"/>
      <c r="T6" s="215"/>
      <c r="U6" s="214"/>
    </row>
    <row r="7" spans="1:21" x14ac:dyDescent="0.25">
      <c r="A7" s="127" t="s">
        <v>254</v>
      </c>
      <c r="B7" s="165">
        <v>89.194999999999993</v>
      </c>
      <c r="C7" s="67">
        <v>10.805</v>
      </c>
      <c r="D7" s="136">
        <v>591</v>
      </c>
      <c r="E7" s="78">
        <v>72</v>
      </c>
      <c r="F7" s="76">
        <v>663</v>
      </c>
      <c r="G7" s="165">
        <v>2.2559999999999998</v>
      </c>
      <c r="H7" s="76">
        <v>29</v>
      </c>
      <c r="I7" s="78">
        <v>408</v>
      </c>
      <c r="J7" s="214"/>
      <c r="K7" s="4"/>
      <c r="M7" s="214"/>
      <c r="N7" s="214"/>
      <c r="O7" s="215"/>
      <c r="P7" s="215"/>
      <c r="Q7" s="215"/>
      <c r="R7" s="214"/>
      <c r="S7" s="215"/>
      <c r="T7" s="215"/>
      <c r="U7" s="214"/>
    </row>
    <row r="8" spans="1:21" x14ac:dyDescent="0.25">
      <c r="A8" s="128" t="s">
        <v>236</v>
      </c>
      <c r="B8" s="67">
        <v>94.998999999999995</v>
      </c>
      <c r="C8" s="95">
        <v>5.0010000000000003</v>
      </c>
      <c r="D8" s="78">
        <v>411</v>
      </c>
      <c r="E8" s="95">
        <v>22</v>
      </c>
      <c r="F8" s="76">
        <v>432</v>
      </c>
      <c r="G8" s="95">
        <v>0.68100000000000005</v>
      </c>
      <c r="H8" s="95">
        <v>7</v>
      </c>
      <c r="I8" s="97">
        <v>323</v>
      </c>
      <c r="J8" s="190"/>
      <c r="K8" s="21"/>
      <c r="M8" s="214"/>
      <c r="N8" s="214"/>
      <c r="O8" s="215"/>
      <c r="P8" s="215"/>
      <c r="Q8" s="215"/>
      <c r="R8" s="214"/>
      <c r="S8" s="215"/>
      <c r="T8" s="215"/>
      <c r="U8" s="214"/>
    </row>
    <row r="9" spans="1:21" ht="15.75" customHeight="1" x14ac:dyDescent="0.25">
      <c r="A9" s="75" t="s">
        <v>102</v>
      </c>
      <c r="B9" s="68">
        <v>86.948999999999998</v>
      </c>
      <c r="C9" s="68">
        <v>13.051</v>
      </c>
      <c r="D9" s="80">
        <v>21153</v>
      </c>
      <c r="E9" s="80">
        <v>3175</v>
      </c>
      <c r="F9" s="80">
        <v>24328</v>
      </c>
      <c r="G9" s="68">
        <v>100</v>
      </c>
      <c r="H9" s="80">
        <v>1033</v>
      </c>
      <c r="I9" s="80">
        <v>325</v>
      </c>
      <c r="J9" s="190"/>
      <c r="K9" s="21"/>
      <c r="M9" s="214"/>
      <c r="N9" s="214"/>
      <c r="O9" s="215"/>
      <c r="P9" s="215"/>
      <c r="Q9" s="215"/>
      <c r="R9" s="214"/>
      <c r="S9" s="215"/>
      <c r="T9" s="215"/>
      <c r="U9" s="214"/>
    </row>
    <row r="10" spans="1:21" x14ac:dyDescent="0.25">
      <c r="A10" s="21"/>
      <c r="B10" s="190"/>
      <c r="C10" s="190"/>
      <c r="D10" s="190"/>
      <c r="E10" s="190"/>
      <c r="F10" s="190"/>
      <c r="G10" s="190"/>
      <c r="H10" s="190"/>
      <c r="I10" s="57" t="s">
        <v>1</v>
      </c>
      <c r="J10" s="190"/>
      <c r="K10" s="21"/>
    </row>
    <row r="11" spans="1:21" x14ac:dyDescent="0.25">
      <c r="A11" s="21"/>
      <c r="B11" s="190"/>
      <c r="C11" s="190"/>
      <c r="D11" s="190"/>
      <c r="E11" s="190"/>
      <c r="F11" s="190"/>
      <c r="G11" s="190"/>
      <c r="H11" s="190"/>
      <c r="I11" s="190"/>
      <c r="J11" s="190"/>
      <c r="K11" s="21"/>
    </row>
    <row r="12" spans="1:21" ht="90" x14ac:dyDescent="0.25">
      <c r="A12" s="212" t="s">
        <v>37</v>
      </c>
      <c r="B12" s="213" t="s">
        <v>146</v>
      </c>
      <c r="C12" s="71" t="s">
        <v>125</v>
      </c>
      <c r="D12" s="71" t="s">
        <v>126</v>
      </c>
      <c r="E12" s="71" t="s">
        <v>127</v>
      </c>
      <c r="F12" s="71" t="s">
        <v>128</v>
      </c>
      <c r="G12" s="71" t="s">
        <v>129</v>
      </c>
      <c r="H12" s="71" t="s">
        <v>130</v>
      </c>
      <c r="I12" s="71" t="s">
        <v>105</v>
      </c>
      <c r="J12" s="72" t="s">
        <v>106</v>
      </c>
    </row>
    <row r="13" spans="1:21" x14ac:dyDescent="0.25">
      <c r="A13" s="127" t="s">
        <v>251</v>
      </c>
      <c r="B13" s="125" t="s">
        <v>131</v>
      </c>
      <c r="C13" s="151">
        <v>100</v>
      </c>
      <c r="D13" s="198">
        <v>0</v>
      </c>
      <c r="E13" s="163">
        <v>1816</v>
      </c>
      <c r="F13" s="77">
        <v>0</v>
      </c>
      <c r="G13" s="163">
        <v>1816</v>
      </c>
      <c r="H13" s="99">
        <v>0</v>
      </c>
      <c r="I13" s="100">
        <v>0</v>
      </c>
      <c r="J13" s="102">
        <v>0</v>
      </c>
      <c r="K13" s="21"/>
      <c r="M13" s="214"/>
      <c r="N13" s="214"/>
      <c r="O13" s="215"/>
      <c r="P13" s="215"/>
      <c r="Q13" s="215"/>
      <c r="R13" s="214"/>
      <c r="S13" s="215"/>
      <c r="T13" s="215"/>
    </row>
    <row r="14" spans="1:21" x14ac:dyDescent="0.25">
      <c r="A14" s="197"/>
      <c r="B14" s="192" t="s">
        <v>132</v>
      </c>
      <c r="C14" s="65">
        <v>77.096999999999994</v>
      </c>
      <c r="D14" s="95">
        <v>22.902999999999999</v>
      </c>
      <c r="E14" s="124">
        <v>2099</v>
      </c>
      <c r="F14" s="78">
        <v>624</v>
      </c>
      <c r="G14" s="124">
        <v>2723</v>
      </c>
      <c r="H14" s="200">
        <v>19.638999999999999</v>
      </c>
      <c r="I14" s="206">
        <v>113</v>
      </c>
      <c r="J14" s="78">
        <v>181</v>
      </c>
      <c r="K14" s="188"/>
      <c r="M14" s="214"/>
      <c r="N14" s="214"/>
      <c r="O14" s="215"/>
      <c r="P14" s="215"/>
      <c r="Q14" s="215"/>
      <c r="R14" s="214"/>
      <c r="S14" s="215"/>
      <c r="T14" s="215"/>
    </row>
    <row r="15" spans="1:21" x14ac:dyDescent="0.25">
      <c r="A15" s="78"/>
      <c r="B15" s="192" t="s">
        <v>133</v>
      </c>
      <c r="C15" s="65">
        <v>70.010999999999996</v>
      </c>
      <c r="D15" s="95">
        <v>29.989000000000001</v>
      </c>
      <c r="E15" s="124">
        <v>268</v>
      </c>
      <c r="F15" s="78">
        <v>115</v>
      </c>
      <c r="G15" s="124">
        <v>383</v>
      </c>
      <c r="H15" s="200">
        <v>3.6160000000000001</v>
      </c>
      <c r="I15" s="206">
        <v>82</v>
      </c>
      <c r="J15" s="78">
        <v>715</v>
      </c>
      <c r="K15" s="21"/>
      <c r="M15" s="214"/>
      <c r="N15" s="214"/>
      <c r="O15" s="215"/>
      <c r="P15" s="215"/>
      <c r="Q15" s="215"/>
      <c r="R15" s="214"/>
      <c r="S15" s="215"/>
      <c r="T15" s="215"/>
    </row>
    <row r="16" spans="1:21" x14ac:dyDescent="0.25">
      <c r="A16" s="78"/>
      <c r="B16" s="145" t="s">
        <v>134</v>
      </c>
      <c r="C16" s="65">
        <v>71.691999999999993</v>
      </c>
      <c r="D16" s="204">
        <v>28.308</v>
      </c>
      <c r="E16" s="124">
        <v>85</v>
      </c>
      <c r="F16" s="120">
        <v>34</v>
      </c>
      <c r="G16" s="124">
        <v>119</v>
      </c>
      <c r="H16" s="202">
        <v>1.0589999999999999</v>
      </c>
      <c r="I16" s="209">
        <v>35</v>
      </c>
      <c r="J16" s="120">
        <v>1044</v>
      </c>
      <c r="K16" s="21"/>
      <c r="M16" s="214"/>
      <c r="N16" s="214"/>
      <c r="O16" s="215"/>
      <c r="P16" s="215"/>
      <c r="Q16" s="215"/>
      <c r="R16" s="214"/>
      <c r="S16" s="215"/>
      <c r="T16" s="215"/>
    </row>
    <row r="17" spans="1:20" x14ac:dyDescent="0.25">
      <c r="A17" s="120"/>
      <c r="B17" s="191" t="s">
        <v>147</v>
      </c>
      <c r="C17" s="91">
        <v>84.683999999999997</v>
      </c>
      <c r="D17" s="207">
        <v>15.316000000000001</v>
      </c>
      <c r="E17" s="90">
        <v>4268</v>
      </c>
      <c r="F17" s="90">
        <v>772</v>
      </c>
      <c r="G17" s="90">
        <v>5040</v>
      </c>
      <c r="H17" s="201">
        <v>24.314</v>
      </c>
      <c r="I17" s="208">
        <v>230</v>
      </c>
      <c r="J17" s="90">
        <v>298</v>
      </c>
      <c r="K17" s="21"/>
      <c r="M17" s="214"/>
      <c r="N17" s="214"/>
      <c r="O17" s="215"/>
      <c r="P17" s="215"/>
      <c r="Q17" s="215"/>
      <c r="R17" s="214"/>
      <c r="S17" s="215"/>
      <c r="T17" s="215"/>
    </row>
    <row r="18" spans="1:20" x14ac:dyDescent="0.25">
      <c r="A18" s="127" t="s">
        <v>252</v>
      </c>
      <c r="B18" s="125" t="s">
        <v>131</v>
      </c>
      <c r="C18" s="151">
        <v>100</v>
      </c>
      <c r="D18" s="198">
        <v>0</v>
      </c>
      <c r="E18" s="163">
        <v>8106</v>
      </c>
      <c r="F18" s="77">
        <v>0</v>
      </c>
      <c r="G18" s="163">
        <v>8106</v>
      </c>
      <c r="H18" s="99">
        <v>0</v>
      </c>
      <c r="I18" s="100">
        <v>0</v>
      </c>
      <c r="J18" s="102">
        <v>0</v>
      </c>
      <c r="K18" s="21"/>
      <c r="M18" s="214"/>
      <c r="N18" s="214"/>
      <c r="O18" s="215"/>
      <c r="P18" s="215"/>
      <c r="Q18" s="215"/>
      <c r="R18" s="214"/>
      <c r="S18" s="215"/>
      <c r="T18" s="215"/>
    </row>
    <row r="19" spans="1:20" x14ac:dyDescent="0.25">
      <c r="A19" s="78"/>
      <c r="B19" s="192" t="s">
        <v>132</v>
      </c>
      <c r="C19" s="65">
        <v>76.072999999999993</v>
      </c>
      <c r="D19" s="95">
        <v>23.927</v>
      </c>
      <c r="E19" s="124">
        <v>2688</v>
      </c>
      <c r="F19" s="78">
        <v>846</v>
      </c>
      <c r="G19" s="124">
        <v>3534</v>
      </c>
      <c r="H19" s="200">
        <v>26.63</v>
      </c>
      <c r="I19" s="206">
        <v>119</v>
      </c>
      <c r="J19" s="78">
        <v>141</v>
      </c>
      <c r="K19" s="21"/>
      <c r="M19" s="214"/>
      <c r="N19" s="214"/>
      <c r="O19" s="215"/>
      <c r="P19" s="215"/>
      <c r="Q19" s="215"/>
      <c r="R19" s="214"/>
      <c r="S19" s="215"/>
      <c r="T19" s="215"/>
    </row>
    <row r="20" spans="1:20" x14ac:dyDescent="0.25">
      <c r="A20" s="78"/>
      <c r="B20" s="192" t="s">
        <v>133</v>
      </c>
      <c r="C20" s="65">
        <v>78.483999999999995</v>
      </c>
      <c r="D20" s="95">
        <v>21.515999999999998</v>
      </c>
      <c r="E20" s="124">
        <v>240</v>
      </c>
      <c r="F20" s="78">
        <v>66</v>
      </c>
      <c r="G20" s="124">
        <v>306</v>
      </c>
      <c r="H20" s="200">
        <v>2.0720000000000001</v>
      </c>
      <c r="I20" s="206">
        <v>49</v>
      </c>
      <c r="J20" s="78">
        <v>741</v>
      </c>
      <c r="K20" s="21"/>
      <c r="M20" s="214"/>
      <c r="N20" s="214"/>
      <c r="O20" s="215"/>
      <c r="P20" s="215"/>
      <c r="Q20" s="215"/>
      <c r="R20" s="214"/>
      <c r="S20" s="215"/>
      <c r="T20" s="215"/>
    </row>
    <row r="21" spans="1:20" x14ac:dyDescent="0.25">
      <c r="A21" s="78"/>
      <c r="B21" s="145" t="s">
        <v>134</v>
      </c>
      <c r="C21" s="65">
        <v>46.963000000000001</v>
      </c>
      <c r="D21" s="204">
        <v>53.036999999999999</v>
      </c>
      <c r="E21" s="124">
        <v>45</v>
      </c>
      <c r="F21" s="120">
        <v>51</v>
      </c>
      <c r="G21" s="124">
        <v>96</v>
      </c>
      <c r="H21" s="202">
        <v>1.6020000000000001</v>
      </c>
      <c r="I21" s="209">
        <v>52</v>
      </c>
      <c r="J21" s="120">
        <v>1014</v>
      </c>
      <c r="K21" s="21"/>
      <c r="M21" s="214"/>
      <c r="N21" s="214"/>
      <c r="O21" s="215"/>
      <c r="P21" s="215"/>
      <c r="Q21" s="215"/>
      <c r="R21" s="214"/>
      <c r="S21" s="215"/>
      <c r="T21" s="215"/>
    </row>
    <row r="22" spans="1:20" x14ac:dyDescent="0.25">
      <c r="A22" s="120"/>
      <c r="B22" s="193" t="s">
        <v>147</v>
      </c>
      <c r="C22" s="91">
        <v>92.01</v>
      </c>
      <c r="D22" s="207">
        <v>7.99</v>
      </c>
      <c r="E22" s="90">
        <v>11079</v>
      </c>
      <c r="F22" s="90">
        <v>962</v>
      </c>
      <c r="G22" s="90">
        <v>12042</v>
      </c>
      <c r="H22" s="201">
        <v>30.303999999999998</v>
      </c>
      <c r="I22" s="208">
        <v>220</v>
      </c>
      <c r="J22" s="90">
        <v>228</v>
      </c>
      <c r="K22" s="21"/>
      <c r="M22" s="214"/>
      <c r="N22" s="214"/>
      <c r="O22" s="215"/>
      <c r="P22" s="215"/>
      <c r="Q22" s="215"/>
      <c r="R22" s="214"/>
      <c r="S22" s="215"/>
      <c r="T22" s="215"/>
    </row>
    <row r="23" spans="1:20" x14ac:dyDescent="0.25">
      <c r="A23" s="127" t="s">
        <v>255</v>
      </c>
      <c r="B23" s="125" t="s">
        <v>131</v>
      </c>
      <c r="C23" s="164">
        <v>100</v>
      </c>
      <c r="D23" s="198">
        <v>0</v>
      </c>
      <c r="E23" s="163">
        <v>2202</v>
      </c>
      <c r="F23" s="77">
        <v>0</v>
      </c>
      <c r="G23" s="163">
        <v>2202</v>
      </c>
      <c r="H23" s="99">
        <v>0</v>
      </c>
      <c r="I23" s="100">
        <v>0</v>
      </c>
      <c r="J23" s="102">
        <v>0</v>
      </c>
      <c r="K23" s="21"/>
      <c r="M23" s="214"/>
      <c r="N23" s="214"/>
      <c r="O23" s="215"/>
      <c r="P23" s="215"/>
      <c r="Q23" s="215"/>
      <c r="R23" s="214"/>
      <c r="S23" s="215"/>
      <c r="T23" s="215"/>
    </row>
    <row r="24" spans="1:20" x14ac:dyDescent="0.25">
      <c r="A24" s="78"/>
      <c r="B24" s="192" t="s">
        <v>132</v>
      </c>
      <c r="C24" s="65">
        <v>70.796000000000006</v>
      </c>
      <c r="D24" s="95">
        <v>29.204000000000001</v>
      </c>
      <c r="E24" s="124">
        <v>2688</v>
      </c>
      <c r="F24" s="78">
        <v>1109</v>
      </c>
      <c r="G24" s="124">
        <v>3797</v>
      </c>
      <c r="H24" s="200">
        <v>34.927</v>
      </c>
      <c r="I24" s="206">
        <v>275</v>
      </c>
      <c r="J24" s="78">
        <v>248</v>
      </c>
      <c r="K24" s="21"/>
      <c r="M24" s="214"/>
      <c r="N24" s="214"/>
      <c r="O24" s="215"/>
      <c r="P24" s="215"/>
      <c r="Q24" s="215"/>
      <c r="R24" s="214"/>
      <c r="S24" s="215"/>
      <c r="T24" s="215"/>
    </row>
    <row r="25" spans="1:20" x14ac:dyDescent="0.25">
      <c r="A25" s="78"/>
      <c r="B25" s="192" t="s">
        <v>133</v>
      </c>
      <c r="C25" s="65">
        <v>74.39</v>
      </c>
      <c r="D25" s="95">
        <v>25.61</v>
      </c>
      <c r="E25" s="124">
        <v>666</v>
      </c>
      <c r="F25" s="78">
        <v>229</v>
      </c>
      <c r="G25" s="124">
        <v>895</v>
      </c>
      <c r="H25" s="200">
        <v>7.218</v>
      </c>
      <c r="I25" s="206">
        <v>157</v>
      </c>
      <c r="J25" s="78">
        <v>685</v>
      </c>
      <c r="K25" s="21"/>
      <c r="M25" s="214"/>
      <c r="N25" s="214"/>
      <c r="O25" s="215"/>
      <c r="P25" s="215"/>
      <c r="Q25" s="215"/>
      <c r="R25" s="214"/>
      <c r="S25" s="215"/>
      <c r="T25" s="215"/>
    </row>
    <row r="26" spans="1:20" x14ac:dyDescent="0.25">
      <c r="A26" s="78"/>
      <c r="B26" s="145" t="s">
        <v>134</v>
      </c>
      <c r="C26" s="65">
        <v>70.808000000000007</v>
      </c>
      <c r="D26" s="204">
        <v>29.192</v>
      </c>
      <c r="E26" s="124">
        <v>249</v>
      </c>
      <c r="F26" s="120">
        <v>103</v>
      </c>
      <c r="G26" s="124">
        <v>352</v>
      </c>
      <c r="H26" s="202">
        <v>3.2370000000000001</v>
      </c>
      <c r="I26" s="209">
        <v>152</v>
      </c>
      <c r="J26" s="120">
        <v>1476</v>
      </c>
      <c r="K26" s="21"/>
      <c r="M26" s="214"/>
      <c r="N26" s="214"/>
      <c r="O26" s="215"/>
      <c r="P26" s="215"/>
      <c r="Q26" s="215"/>
      <c r="R26" s="214"/>
      <c r="S26" s="215"/>
      <c r="T26" s="215"/>
    </row>
    <row r="27" spans="1:20" x14ac:dyDescent="0.25">
      <c r="A27" s="120"/>
      <c r="B27" s="193" t="s">
        <v>147</v>
      </c>
      <c r="C27" s="91">
        <v>80.114000000000004</v>
      </c>
      <c r="D27" s="111">
        <v>19.885999999999999</v>
      </c>
      <c r="E27" s="90">
        <v>5805</v>
      </c>
      <c r="F27" s="78">
        <v>1441</v>
      </c>
      <c r="G27" s="90">
        <v>7246</v>
      </c>
      <c r="H27" s="108">
        <v>45.381999999999998</v>
      </c>
      <c r="I27" s="113">
        <v>583</v>
      </c>
      <c r="J27" s="78">
        <v>405</v>
      </c>
      <c r="K27" s="21"/>
      <c r="M27" s="214"/>
      <c r="N27" s="214"/>
      <c r="O27" s="215"/>
      <c r="P27" s="215"/>
      <c r="Q27" s="215"/>
      <c r="R27" s="214"/>
      <c r="S27" s="215"/>
      <c r="T27" s="215"/>
    </row>
    <row r="28" spans="1:20" ht="15.75" customHeight="1" x14ac:dyDescent="0.25">
      <c r="A28" s="75" t="s">
        <v>102</v>
      </c>
      <c r="B28" s="196" t="s">
        <v>102</v>
      </c>
      <c r="C28" s="92">
        <v>86.948999999999998</v>
      </c>
      <c r="D28" s="210">
        <v>13.051</v>
      </c>
      <c r="E28" s="80">
        <v>21153</v>
      </c>
      <c r="F28" s="80">
        <v>3175</v>
      </c>
      <c r="G28" s="94">
        <v>24328</v>
      </c>
      <c r="H28" s="203">
        <v>100</v>
      </c>
      <c r="I28" s="205">
        <v>1033</v>
      </c>
      <c r="J28" s="80">
        <v>325</v>
      </c>
      <c r="K28" s="21"/>
      <c r="M28" s="214"/>
      <c r="N28" s="214"/>
      <c r="O28" s="215"/>
      <c r="P28" s="215"/>
      <c r="Q28" s="215"/>
      <c r="R28" s="214"/>
      <c r="S28" s="215"/>
      <c r="T28" s="215"/>
    </row>
    <row r="29" spans="1:20" x14ac:dyDescent="0.25">
      <c r="A29" s="143"/>
      <c r="B29" s="195"/>
      <c r="C29" s="124"/>
      <c r="D29" s="124"/>
      <c r="E29" s="124"/>
      <c r="F29" s="124"/>
      <c r="G29" s="124"/>
      <c r="H29" s="65"/>
      <c r="I29" s="124"/>
      <c r="J29" s="57" t="s">
        <v>1</v>
      </c>
      <c r="K29" s="21"/>
    </row>
    <row r="30" spans="1:20" x14ac:dyDescent="0.25">
      <c r="A30" s="143"/>
      <c r="B30" s="195"/>
      <c r="C30" s="124"/>
      <c r="D30" s="124"/>
      <c r="E30" s="124"/>
      <c r="F30" s="124"/>
      <c r="G30" s="124"/>
      <c r="H30" s="65"/>
      <c r="I30" s="124"/>
      <c r="J30" s="57"/>
      <c r="K30" s="21"/>
    </row>
    <row r="31" spans="1:20" x14ac:dyDescent="0.25">
      <c r="A31" s="199" t="s">
        <v>256</v>
      </c>
      <c r="B31" s="211"/>
      <c r="C31" s="211"/>
      <c r="D31" s="211"/>
      <c r="E31" s="211"/>
      <c r="F31" s="211"/>
      <c r="G31" s="211"/>
      <c r="H31" s="4"/>
      <c r="I31" s="4"/>
      <c r="J31" s="4"/>
      <c r="K31" s="4"/>
    </row>
    <row r="32" spans="1:20" x14ac:dyDescent="0.25">
      <c r="A32" s="199" t="s">
        <v>257</v>
      </c>
      <c r="B32" s="211"/>
      <c r="C32" s="211"/>
      <c r="D32" s="211"/>
      <c r="E32" s="211"/>
      <c r="F32" s="211"/>
      <c r="G32" s="211"/>
      <c r="H32" s="4"/>
      <c r="I32" s="4"/>
      <c r="J32" s="4"/>
      <c r="K32" s="4"/>
    </row>
    <row r="33" spans="1:11" x14ac:dyDescent="0.25">
      <c r="A33" s="199" t="s">
        <v>258</v>
      </c>
      <c r="B33" s="211"/>
      <c r="C33" s="211"/>
      <c r="D33" s="211"/>
      <c r="E33" s="211"/>
      <c r="F33" s="211"/>
      <c r="G33" s="211"/>
      <c r="H33" s="4"/>
      <c r="I33" s="4"/>
      <c r="J33" s="4"/>
      <c r="K33" s="4"/>
    </row>
    <row r="34" spans="1:11" x14ac:dyDescent="0.25">
      <c r="B34" s="4"/>
      <c r="C34" s="4"/>
      <c r="D34" s="4"/>
      <c r="E34" s="4"/>
      <c r="F34" s="4"/>
      <c r="G34" s="4"/>
      <c r="H34" s="4"/>
      <c r="I34" s="4"/>
      <c r="J34" s="4"/>
      <c r="K34" s="4"/>
    </row>
    <row r="35" spans="1:11" x14ac:dyDescent="0.25">
      <c r="A35" s="26" t="s">
        <v>88</v>
      </c>
    </row>
  </sheetData>
  <hyperlinks>
    <hyperlink ref="A35" location="Contents!A1" display="Back to contents" xr:uid="{00000000-0004-0000-1200-000000000000}"/>
  </hyperlinks>
  <pageMargins left="0.7" right="0.7" top="0.75" bottom="0.75" header="0.3" footer="0.3"/>
  <pageSetup paperSize="9" scale="79" orientation="landscape" verticalDpi="90"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rgb="FF1F497D"/>
  </sheetPr>
  <dimension ref="A1:J33"/>
  <sheetViews>
    <sheetView showGridLines="0" zoomScaleNormal="100" workbookViewId="0"/>
  </sheetViews>
  <sheetFormatPr defaultColWidth="11.42578125" defaultRowHeight="15" x14ac:dyDescent="0.25"/>
  <cols>
    <col min="1" max="1" width="25.42578125" customWidth="1"/>
    <col min="2" max="2" width="20.42578125" customWidth="1"/>
    <col min="3" max="10" width="12.140625" customWidth="1"/>
  </cols>
  <sheetData>
    <row r="1" spans="1:10" ht="18" customHeight="1" x14ac:dyDescent="0.25">
      <c r="A1" s="58" t="s">
        <v>259</v>
      </c>
      <c r="B1" s="53"/>
      <c r="C1" s="53"/>
      <c r="D1" s="53"/>
      <c r="E1" s="53"/>
      <c r="F1" s="53"/>
      <c r="G1" s="53"/>
      <c r="H1" s="53"/>
      <c r="I1" s="53"/>
      <c r="J1" s="53"/>
    </row>
    <row r="3" spans="1:10" ht="90" x14ac:dyDescent="0.25">
      <c r="A3" s="84" t="s">
        <v>260</v>
      </c>
      <c r="B3" s="294" t="s">
        <v>199</v>
      </c>
      <c r="C3" s="71" t="s">
        <v>125</v>
      </c>
      <c r="D3" s="71" t="s">
        <v>126</v>
      </c>
      <c r="E3" s="71" t="s">
        <v>127</v>
      </c>
      <c r="F3" s="71" t="s">
        <v>128</v>
      </c>
      <c r="G3" s="71" t="s">
        <v>129</v>
      </c>
      <c r="H3" s="71" t="s">
        <v>130</v>
      </c>
      <c r="I3" s="71" t="s">
        <v>105</v>
      </c>
      <c r="J3" s="72" t="s">
        <v>106</v>
      </c>
    </row>
    <row r="4" spans="1:10" x14ac:dyDescent="0.25">
      <c r="A4" s="115" t="s">
        <v>261</v>
      </c>
      <c r="B4" s="125" t="s">
        <v>200</v>
      </c>
      <c r="C4" s="88">
        <v>91.072999999999993</v>
      </c>
      <c r="D4" s="88">
        <v>8.9269999999999996</v>
      </c>
      <c r="E4" s="77">
        <v>13501</v>
      </c>
      <c r="F4" s="77">
        <v>1323</v>
      </c>
      <c r="G4" s="77">
        <v>14825</v>
      </c>
      <c r="H4" s="79">
        <v>41.680999999999997</v>
      </c>
      <c r="I4" s="161">
        <v>258</v>
      </c>
      <c r="J4" s="77">
        <v>195</v>
      </c>
    </row>
    <row r="5" spans="1:10" x14ac:dyDescent="0.25">
      <c r="A5" s="148"/>
      <c r="B5" s="145" t="s">
        <v>201</v>
      </c>
      <c r="C5" s="93">
        <v>81.802000000000007</v>
      </c>
      <c r="D5" s="93">
        <v>18.198</v>
      </c>
      <c r="E5" s="120">
        <v>1846</v>
      </c>
      <c r="F5" s="120">
        <v>411</v>
      </c>
      <c r="G5" s="120">
        <v>2257</v>
      </c>
      <c r="H5" s="121">
        <v>12.936999999999999</v>
      </c>
      <c r="I5" s="162">
        <v>192</v>
      </c>
      <c r="J5" s="120">
        <v>467</v>
      </c>
    </row>
    <row r="6" spans="1:10" x14ac:dyDescent="0.25">
      <c r="A6" s="78" t="s">
        <v>262</v>
      </c>
      <c r="B6" s="125" t="s">
        <v>200</v>
      </c>
      <c r="C6" s="88">
        <v>80.522000000000006</v>
      </c>
      <c r="D6" s="88">
        <v>19.478000000000002</v>
      </c>
      <c r="E6" s="78">
        <v>5012</v>
      </c>
      <c r="F6" s="78">
        <v>1212</v>
      </c>
      <c r="G6" s="78">
        <v>6224</v>
      </c>
      <c r="H6" s="67">
        <v>38.183999999999997</v>
      </c>
      <c r="I6" s="76">
        <v>399</v>
      </c>
      <c r="J6" s="77">
        <v>329</v>
      </c>
    </row>
    <row r="7" spans="1:10" x14ac:dyDescent="0.25">
      <c r="A7" s="78"/>
      <c r="B7" s="145" t="s">
        <v>201</v>
      </c>
      <c r="C7" s="93">
        <v>77.63</v>
      </c>
      <c r="D7" s="67">
        <v>22.37</v>
      </c>
      <c r="E7" s="78">
        <v>793</v>
      </c>
      <c r="F7" s="78">
        <v>229</v>
      </c>
      <c r="G7" s="78">
        <v>1022</v>
      </c>
      <c r="H7" s="67">
        <v>7.1980000000000004</v>
      </c>
      <c r="I7" s="76">
        <v>184</v>
      </c>
      <c r="J7" s="120">
        <v>805</v>
      </c>
    </row>
    <row r="8" spans="1:10" ht="15" customHeight="1" x14ac:dyDescent="0.25">
      <c r="A8" s="75" t="s">
        <v>102</v>
      </c>
      <c r="B8" s="87" t="s">
        <v>102</v>
      </c>
      <c r="C8" s="92">
        <v>86.948999999999998</v>
      </c>
      <c r="D8" s="92">
        <v>13.051</v>
      </c>
      <c r="E8" s="80">
        <v>21153</v>
      </c>
      <c r="F8" s="80">
        <v>3175</v>
      </c>
      <c r="G8" s="80">
        <v>24328</v>
      </c>
      <c r="H8" s="68">
        <v>100</v>
      </c>
      <c r="I8" s="82">
        <v>1033</v>
      </c>
      <c r="J8" s="80">
        <v>325</v>
      </c>
    </row>
    <row r="9" spans="1:10" x14ac:dyDescent="0.25">
      <c r="A9" s="143"/>
      <c r="B9" s="8"/>
      <c r="C9" s="8"/>
      <c r="D9" s="8"/>
      <c r="E9" s="8"/>
      <c r="F9" s="8"/>
      <c r="G9" s="8"/>
      <c r="H9" s="8"/>
      <c r="I9" s="8"/>
      <c r="J9" s="57" t="s">
        <v>1</v>
      </c>
    </row>
    <row r="10" spans="1:10" x14ac:dyDescent="0.25">
      <c r="A10" s="143"/>
      <c r="B10" s="8"/>
      <c r="C10" s="8"/>
      <c r="D10" s="8"/>
      <c r="E10" s="8"/>
      <c r="F10" s="8"/>
      <c r="G10" s="8"/>
      <c r="H10" s="8"/>
      <c r="I10" s="8"/>
      <c r="J10" s="57"/>
    </row>
    <row r="11" spans="1:10" x14ac:dyDescent="0.25">
      <c r="A11" s="105" t="s">
        <v>263</v>
      </c>
    </row>
    <row r="13" spans="1:10" x14ac:dyDescent="0.25">
      <c r="A13" s="26" t="s">
        <v>88</v>
      </c>
    </row>
    <row r="16" spans="1:10" ht="14.25" customHeight="1" x14ac:dyDescent="0.25"/>
    <row r="29" spans="1:1" ht="14.25" customHeight="1" x14ac:dyDescent="0.25">
      <c r="A29" s="216"/>
    </row>
    <row r="30" spans="1:1" x14ac:dyDescent="0.25">
      <c r="A30" s="216"/>
    </row>
    <row r="31" spans="1:1" ht="24" customHeight="1" x14ac:dyDescent="0.25">
      <c r="A31" s="216"/>
    </row>
    <row r="32" spans="1:1" x14ac:dyDescent="0.25">
      <c r="A32" s="216"/>
    </row>
    <row r="33" spans="1:1" x14ac:dyDescent="0.25">
      <c r="A33" s="216"/>
    </row>
  </sheetData>
  <hyperlinks>
    <hyperlink ref="A13" location="Contents!A1" display="Back to contents" xr:uid="{00000000-0004-0000-1300-000000000000}"/>
  </hyperlinks>
  <pageMargins left="0.7" right="0.7" top="0.75" bottom="0.75" header="0.3" footer="0.3"/>
  <pageSetup paperSize="9" scale="91" orientation="landscape" verticalDpi="90"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rgb="FF1F497D"/>
  </sheetPr>
  <dimension ref="A1:J25"/>
  <sheetViews>
    <sheetView showGridLines="0" zoomScaleNormal="100" workbookViewId="0"/>
  </sheetViews>
  <sheetFormatPr defaultColWidth="11.42578125" defaultRowHeight="15" x14ac:dyDescent="0.25"/>
  <cols>
    <col min="1" max="1" width="17.42578125" customWidth="1"/>
    <col min="2" max="9" width="12.140625" customWidth="1"/>
  </cols>
  <sheetData>
    <row r="1" spans="1:10" ht="18" customHeight="1" x14ac:dyDescent="0.25">
      <c r="A1" s="58" t="s">
        <v>264</v>
      </c>
      <c r="B1" s="53"/>
      <c r="C1" s="53"/>
      <c r="D1" s="53"/>
      <c r="E1" s="53"/>
      <c r="F1" s="53"/>
      <c r="G1" s="53"/>
      <c r="H1" s="53"/>
      <c r="I1" s="53"/>
    </row>
    <row r="3" spans="1:10" ht="90" x14ac:dyDescent="0.25">
      <c r="A3" s="84" t="s">
        <v>265</v>
      </c>
      <c r="B3" s="71" t="s">
        <v>125</v>
      </c>
      <c r="C3" s="71" t="s">
        <v>126</v>
      </c>
      <c r="D3" s="71" t="s">
        <v>127</v>
      </c>
      <c r="E3" s="71" t="s">
        <v>128</v>
      </c>
      <c r="F3" s="71" t="s">
        <v>129</v>
      </c>
      <c r="G3" s="71" t="s">
        <v>130</v>
      </c>
      <c r="H3" s="71" t="s">
        <v>105</v>
      </c>
      <c r="I3" s="72" t="s">
        <v>106</v>
      </c>
    </row>
    <row r="4" spans="1:10" ht="14.25" customHeight="1" x14ac:dyDescent="0.25">
      <c r="A4" s="115" t="s">
        <v>266</v>
      </c>
      <c r="B4" s="223">
        <v>90.216999999999999</v>
      </c>
      <c r="C4" s="223">
        <v>9.7829999999999995</v>
      </c>
      <c r="D4" s="217">
        <v>2926</v>
      </c>
      <c r="E4" s="115">
        <v>317</v>
      </c>
      <c r="F4" s="115">
        <v>3244</v>
      </c>
      <c r="G4" s="198">
        <v>9.9939999999999998</v>
      </c>
      <c r="H4" s="115">
        <v>78</v>
      </c>
      <c r="I4" s="115">
        <v>244</v>
      </c>
      <c r="J4" s="21"/>
    </row>
    <row r="5" spans="1:10" x14ac:dyDescent="0.25">
      <c r="A5" s="114" t="s">
        <v>267</v>
      </c>
      <c r="B5" s="218">
        <v>89.012</v>
      </c>
      <c r="C5" s="218">
        <v>10.988</v>
      </c>
      <c r="D5" s="224">
        <v>12319</v>
      </c>
      <c r="E5" s="114">
        <v>1521</v>
      </c>
      <c r="F5" s="114">
        <v>13840</v>
      </c>
      <c r="G5" s="218">
        <v>47.896999999999998</v>
      </c>
      <c r="H5" s="114">
        <v>401</v>
      </c>
      <c r="I5" s="114">
        <v>264</v>
      </c>
    </row>
    <row r="6" spans="1:10" x14ac:dyDescent="0.25">
      <c r="A6" s="148" t="s">
        <v>268</v>
      </c>
      <c r="B6" s="220">
        <v>81.543999999999997</v>
      </c>
      <c r="C6" s="220">
        <v>18.456</v>
      </c>
      <c r="D6" s="219">
        <v>5907</v>
      </c>
      <c r="E6" s="148">
        <v>1337</v>
      </c>
      <c r="F6" s="148">
        <v>7244</v>
      </c>
      <c r="G6" s="220">
        <v>42.109000000000002</v>
      </c>
      <c r="H6" s="148">
        <v>555</v>
      </c>
      <c r="I6" s="148">
        <v>415</v>
      </c>
    </row>
    <row r="7" spans="1:10" ht="15" customHeight="1" x14ac:dyDescent="0.25">
      <c r="A7" s="118" t="s">
        <v>102</v>
      </c>
      <c r="B7" s="225">
        <v>86.948999999999998</v>
      </c>
      <c r="C7" s="225">
        <v>13.051</v>
      </c>
      <c r="D7" s="221">
        <v>21153</v>
      </c>
      <c r="E7" s="221">
        <v>3175</v>
      </c>
      <c r="F7" s="221">
        <v>24328</v>
      </c>
      <c r="G7" s="222">
        <v>100</v>
      </c>
      <c r="H7" s="221">
        <v>1033</v>
      </c>
      <c r="I7" s="221">
        <v>325</v>
      </c>
    </row>
    <row r="8" spans="1:10" x14ac:dyDescent="0.25">
      <c r="I8" s="57" t="s">
        <v>1</v>
      </c>
    </row>
    <row r="10" spans="1:10" x14ac:dyDescent="0.25">
      <c r="A10" s="26" t="s">
        <v>88</v>
      </c>
    </row>
    <row r="13" spans="1:10" ht="14.25" customHeight="1" x14ac:dyDescent="0.25"/>
    <row r="25" ht="14.25" customHeight="1" x14ac:dyDescent="0.25"/>
  </sheetData>
  <hyperlinks>
    <hyperlink ref="A10" location="Contents!A1" display="Back to contents" xr:uid="{00000000-0004-0000-1400-000000000000}"/>
  </hyperlinks>
  <pageMargins left="0.7" right="0.7" top="0.75" bottom="0.75" header="0.3" footer="0.3"/>
  <pageSetup paperSize="9" orientation="landscape" verticalDpi="90"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rgb="FF1F497D"/>
  </sheetPr>
  <dimension ref="A1:J56"/>
  <sheetViews>
    <sheetView showGridLines="0" zoomScaleNormal="100" workbookViewId="0"/>
  </sheetViews>
  <sheetFormatPr defaultColWidth="11.42578125" defaultRowHeight="15" x14ac:dyDescent="0.25"/>
  <cols>
    <col min="1" max="1" width="20.42578125" customWidth="1"/>
    <col min="2" max="10" width="12.140625" customWidth="1"/>
  </cols>
  <sheetData>
    <row r="1" spans="1:10" ht="18" customHeight="1" x14ac:dyDescent="0.25">
      <c r="A1" s="58" t="s">
        <v>269</v>
      </c>
      <c r="B1" s="53"/>
      <c r="C1" s="53"/>
      <c r="D1" s="53"/>
      <c r="E1" s="53"/>
      <c r="F1" s="53"/>
      <c r="G1" s="53"/>
      <c r="H1" s="53"/>
      <c r="I1" s="53"/>
      <c r="J1" s="53"/>
    </row>
    <row r="2" spans="1:10" x14ac:dyDescent="0.25">
      <c r="A2" s="228" t="s">
        <v>270</v>
      </c>
    </row>
    <row r="3" spans="1:10" ht="90" x14ac:dyDescent="0.25">
      <c r="A3" s="84" t="s">
        <v>271</v>
      </c>
      <c r="B3" s="44" t="s">
        <v>125</v>
      </c>
      <c r="C3" s="44" t="s">
        <v>126</v>
      </c>
      <c r="D3" s="44" t="s">
        <v>127</v>
      </c>
      <c r="E3" s="44" t="s">
        <v>128</v>
      </c>
      <c r="F3" s="44" t="s">
        <v>129</v>
      </c>
      <c r="G3" s="44" t="s">
        <v>130</v>
      </c>
      <c r="H3" s="44" t="s">
        <v>105</v>
      </c>
      <c r="I3" s="141" t="s">
        <v>106</v>
      </c>
    </row>
    <row r="4" spans="1:10" x14ac:dyDescent="0.25">
      <c r="A4" s="115" t="s">
        <v>200</v>
      </c>
      <c r="B4" s="79">
        <v>94.775999999999996</v>
      </c>
      <c r="C4" s="79">
        <v>5.2240000000000002</v>
      </c>
      <c r="D4" s="77">
        <v>1498</v>
      </c>
      <c r="E4" s="77">
        <v>83</v>
      </c>
      <c r="F4" s="77">
        <v>1581</v>
      </c>
      <c r="G4" s="79">
        <v>2.601</v>
      </c>
      <c r="H4" s="135">
        <v>39</v>
      </c>
      <c r="I4" s="77">
        <v>470</v>
      </c>
    </row>
    <row r="5" spans="1:10" x14ac:dyDescent="0.25">
      <c r="A5" s="78" t="s">
        <v>201</v>
      </c>
      <c r="B5" s="121">
        <v>86.405000000000001</v>
      </c>
      <c r="C5" s="121">
        <v>13.595000000000001</v>
      </c>
      <c r="D5" s="120">
        <v>19655</v>
      </c>
      <c r="E5" s="120">
        <v>3092</v>
      </c>
      <c r="F5" s="120">
        <v>22747</v>
      </c>
      <c r="G5" s="121">
        <v>97.399000000000001</v>
      </c>
      <c r="H5" s="142">
        <v>995</v>
      </c>
      <c r="I5" s="120">
        <v>322</v>
      </c>
    </row>
    <row r="6" spans="1:10" ht="15" customHeight="1" x14ac:dyDescent="0.25">
      <c r="A6" s="75" t="s">
        <v>102</v>
      </c>
      <c r="B6" s="68">
        <v>86.948999999999998</v>
      </c>
      <c r="C6" s="146">
        <v>13.051</v>
      </c>
      <c r="D6" s="80">
        <v>21153</v>
      </c>
      <c r="E6" s="80">
        <v>3175</v>
      </c>
      <c r="F6" s="94">
        <v>24328</v>
      </c>
      <c r="G6" s="68">
        <v>100</v>
      </c>
      <c r="H6" s="147">
        <v>1033</v>
      </c>
      <c r="I6" s="80">
        <v>325</v>
      </c>
    </row>
    <row r="7" spans="1:10" x14ac:dyDescent="0.25">
      <c r="A7" s="143"/>
      <c r="B7" s="8"/>
      <c r="C7" s="8"/>
      <c r="D7" s="8"/>
      <c r="E7" s="8"/>
      <c r="F7" s="133"/>
      <c r="G7" s="8"/>
      <c r="H7" s="144"/>
      <c r="I7" s="57" t="s">
        <v>1</v>
      </c>
    </row>
    <row r="9" spans="1:10" ht="90" x14ac:dyDescent="0.25">
      <c r="A9" s="84" t="s">
        <v>271</v>
      </c>
      <c r="B9" s="103" t="s">
        <v>146</v>
      </c>
      <c r="C9" s="44" t="s">
        <v>125</v>
      </c>
      <c r="D9" s="44" t="s">
        <v>126</v>
      </c>
      <c r="E9" s="44" t="s">
        <v>127</v>
      </c>
      <c r="F9" s="44" t="s">
        <v>128</v>
      </c>
      <c r="G9" s="44" t="s">
        <v>129</v>
      </c>
      <c r="H9" s="44" t="s">
        <v>130</v>
      </c>
      <c r="I9" s="44" t="s">
        <v>105</v>
      </c>
      <c r="J9" s="141" t="s">
        <v>106</v>
      </c>
    </row>
    <row r="10" spans="1:10" x14ac:dyDescent="0.25">
      <c r="A10" s="115" t="s">
        <v>200</v>
      </c>
      <c r="B10" s="125" t="s">
        <v>131</v>
      </c>
      <c r="C10" s="151">
        <v>100</v>
      </c>
      <c r="D10" s="79">
        <v>0</v>
      </c>
      <c r="E10" s="135">
        <v>1110</v>
      </c>
      <c r="F10" s="77">
        <v>0</v>
      </c>
      <c r="G10" s="77">
        <v>1110</v>
      </c>
      <c r="H10" s="88">
        <v>0</v>
      </c>
      <c r="I10" s="77">
        <v>0</v>
      </c>
      <c r="J10" s="77">
        <v>0</v>
      </c>
    </row>
    <row r="11" spans="1:10" x14ac:dyDescent="0.25">
      <c r="A11" s="149"/>
      <c r="B11" s="85" t="s">
        <v>132</v>
      </c>
      <c r="C11" s="65">
        <v>83.573999999999998</v>
      </c>
      <c r="D11" s="67">
        <v>16.425999999999998</v>
      </c>
      <c r="E11" s="136">
        <v>294</v>
      </c>
      <c r="F11" s="78">
        <v>58</v>
      </c>
      <c r="G11" s="78">
        <v>352</v>
      </c>
      <c r="H11" s="67">
        <v>1.819</v>
      </c>
      <c r="I11" s="78">
        <v>12</v>
      </c>
      <c r="J11" s="78">
        <v>210</v>
      </c>
    </row>
    <row r="12" spans="1:10" x14ac:dyDescent="0.25">
      <c r="A12" s="149"/>
      <c r="B12" s="85" t="s">
        <v>272</v>
      </c>
      <c r="C12" s="89">
        <v>79.11</v>
      </c>
      <c r="D12" s="95" t="s">
        <v>273</v>
      </c>
      <c r="E12" s="97">
        <v>94</v>
      </c>
      <c r="F12" s="97" t="s">
        <v>274</v>
      </c>
      <c r="G12" s="97">
        <v>119</v>
      </c>
      <c r="H12" s="95" t="s">
        <v>275</v>
      </c>
      <c r="I12" s="97" t="s">
        <v>276</v>
      </c>
      <c r="J12" s="97" t="s">
        <v>277</v>
      </c>
    </row>
    <row r="13" spans="1:10" x14ac:dyDescent="0.25">
      <c r="A13" s="148"/>
      <c r="B13" s="125" t="s">
        <v>147</v>
      </c>
      <c r="C13" s="91">
        <v>94.775999999999996</v>
      </c>
      <c r="D13" s="151">
        <v>5.2240000000000002</v>
      </c>
      <c r="E13" s="226">
        <v>1498</v>
      </c>
      <c r="F13" s="77">
        <v>83</v>
      </c>
      <c r="G13" s="226">
        <v>1581</v>
      </c>
      <c r="H13" s="88">
        <v>2.601</v>
      </c>
      <c r="I13" s="77">
        <v>39</v>
      </c>
      <c r="J13" s="77">
        <v>470</v>
      </c>
    </row>
    <row r="14" spans="1:10" x14ac:dyDescent="0.25">
      <c r="A14" s="78" t="s">
        <v>201</v>
      </c>
      <c r="B14" s="125" t="s">
        <v>131</v>
      </c>
      <c r="C14" s="227">
        <v>100</v>
      </c>
      <c r="D14" s="79">
        <v>0</v>
      </c>
      <c r="E14" s="178">
        <v>11014</v>
      </c>
      <c r="F14" s="77">
        <v>0</v>
      </c>
      <c r="G14" s="178">
        <v>11014</v>
      </c>
      <c r="H14" s="79">
        <v>0</v>
      </c>
      <c r="I14" s="77">
        <v>0</v>
      </c>
      <c r="J14" s="77">
        <v>0</v>
      </c>
    </row>
    <row r="15" spans="1:10" x14ac:dyDescent="0.25">
      <c r="A15" s="150"/>
      <c r="B15" s="85" t="s">
        <v>132</v>
      </c>
      <c r="C15" s="89">
        <v>74.022999999999996</v>
      </c>
      <c r="D15" s="65">
        <v>25.977</v>
      </c>
      <c r="E15" s="177">
        <v>7182</v>
      </c>
      <c r="F15" s="78">
        <v>2520</v>
      </c>
      <c r="G15" s="177">
        <v>9702</v>
      </c>
      <c r="H15" s="89">
        <v>79.376999999999995</v>
      </c>
      <c r="I15" s="78">
        <v>495</v>
      </c>
      <c r="J15" s="78">
        <v>196</v>
      </c>
    </row>
    <row r="16" spans="1:10" ht="15" customHeight="1" x14ac:dyDescent="0.25">
      <c r="A16" s="152"/>
      <c r="B16" s="85" t="s">
        <v>272</v>
      </c>
      <c r="C16" s="89">
        <v>71.831000000000003</v>
      </c>
      <c r="D16" s="67">
        <v>28.169</v>
      </c>
      <c r="E16" s="78">
        <v>1459</v>
      </c>
      <c r="F16" s="78">
        <v>572</v>
      </c>
      <c r="G16" s="78">
        <v>2031</v>
      </c>
      <c r="H16" s="67">
        <v>18.021999999999998</v>
      </c>
      <c r="I16" s="78">
        <v>499</v>
      </c>
      <c r="J16" s="78">
        <v>873</v>
      </c>
    </row>
    <row r="17" spans="1:10" x14ac:dyDescent="0.25">
      <c r="A17" s="78"/>
      <c r="B17" s="125" t="s">
        <v>147</v>
      </c>
      <c r="C17" s="88">
        <v>86.405000000000001</v>
      </c>
      <c r="D17" s="151">
        <v>13.595000000000001</v>
      </c>
      <c r="E17" s="90">
        <v>19655</v>
      </c>
      <c r="F17" s="77">
        <v>3092</v>
      </c>
      <c r="G17" s="90">
        <v>22747</v>
      </c>
      <c r="H17" s="88">
        <v>97.399000000000001</v>
      </c>
      <c r="I17" s="77">
        <v>995</v>
      </c>
      <c r="J17" s="77">
        <v>322</v>
      </c>
    </row>
    <row r="18" spans="1:10" ht="15" customHeight="1" x14ac:dyDescent="0.25">
      <c r="A18" s="75" t="s">
        <v>102</v>
      </c>
      <c r="B18" s="80" t="s">
        <v>102</v>
      </c>
      <c r="C18" s="92">
        <v>86.948999999999998</v>
      </c>
      <c r="D18" s="68">
        <v>13.051</v>
      </c>
      <c r="E18" s="94">
        <v>21153</v>
      </c>
      <c r="F18" s="80">
        <v>3175</v>
      </c>
      <c r="G18" s="94">
        <v>24328</v>
      </c>
      <c r="H18" s="92">
        <v>100</v>
      </c>
      <c r="I18" s="80">
        <v>1033</v>
      </c>
      <c r="J18" s="80">
        <v>325</v>
      </c>
    </row>
    <row r="19" spans="1:10" x14ac:dyDescent="0.25">
      <c r="J19" s="57" t="s">
        <v>1</v>
      </c>
    </row>
    <row r="21" spans="1:10" x14ac:dyDescent="0.25">
      <c r="A21" s="105" t="s">
        <v>158</v>
      </c>
    </row>
    <row r="22" spans="1:10" x14ac:dyDescent="0.25">
      <c r="A22" s="182" t="s">
        <v>278</v>
      </c>
      <c r="B22" s="228"/>
      <c r="C22" s="228"/>
    </row>
    <row r="24" spans="1:10" x14ac:dyDescent="0.25">
      <c r="A24" s="26" t="s">
        <v>88</v>
      </c>
    </row>
    <row r="27" spans="1:10" ht="14.25" customHeight="1" x14ac:dyDescent="0.25"/>
    <row r="28" spans="1:10" ht="14.25" customHeight="1" x14ac:dyDescent="0.25"/>
    <row r="29" spans="1:10" ht="14.25" customHeight="1" x14ac:dyDescent="0.25"/>
    <row r="46" ht="14.25" customHeight="1" x14ac:dyDescent="0.25"/>
    <row r="54" ht="14.25" customHeight="1" x14ac:dyDescent="0.25"/>
    <row r="55" ht="14.25" customHeight="1" x14ac:dyDescent="0.25"/>
    <row r="56" ht="14.25" customHeight="1" x14ac:dyDescent="0.25"/>
  </sheetData>
  <hyperlinks>
    <hyperlink ref="A24" location="Contents!A1" display="Back to contents" xr:uid="{00000000-0004-0000-1500-000000000000}"/>
  </hyperlinks>
  <pageMargins left="0.7" right="0.7" top="0.75" bottom="0.75" header="0.3" footer="0.3"/>
  <pageSetup paperSize="9" scale="67" orientation="portrait"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rgb="FF1F497D"/>
  </sheetPr>
  <dimension ref="A1:K107"/>
  <sheetViews>
    <sheetView showGridLines="0" zoomScaleNormal="100" workbookViewId="0"/>
  </sheetViews>
  <sheetFormatPr defaultColWidth="11.42578125" defaultRowHeight="15" x14ac:dyDescent="0.25"/>
  <cols>
    <col min="1" max="1" width="32.7109375" customWidth="1"/>
    <col min="2" max="2" width="12.5703125" customWidth="1"/>
    <col min="3" max="10" width="12.140625" customWidth="1"/>
    <col min="11" max="11" width="10" customWidth="1"/>
  </cols>
  <sheetData>
    <row r="1" spans="1:11" ht="18" customHeight="1" x14ac:dyDescent="0.25">
      <c r="A1" s="58" t="s">
        <v>279</v>
      </c>
      <c r="B1" s="53"/>
      <c r="C1" s="53"/>
      <c r="D1" s="53"/>
      <c r="E1" s="53"/>
      <c r="F1" s="232"/>
      <c r="G1" s="53"/>
      <c r="H1" s="53"/>
      <c r="I1" s="53"/>
      <c r="J1" s="53"/>
    </row>
    <row r="2" spans="1:11" ht="15" customHeight="1" x14ac:dyDescent="0.25">
      <c r="A2" s="38" t="s">
        <v>280</v>
      </c>
    </row>
    <row r="3" spans="1:11" ht="90" x14ac:dyDescent="0.25">
      <c r="A3" s="231" t="s">
        <v>46</v>
      </c>
      <c r="B3" s="44" t="s">
        <v>125</v>
      </c>
      <c r="C3" s="44" t="s">
        <v>126</v>
      </c>
      <c r="D3" s="44" t="s">
        <v>127</v>
      </c>
      <c r="E3" s="44" t="s">
        <v>128</v>
      </c>
      <c r="F3" s="44" t="s">
        <v>129</v>
      </c>
      <c r="G3" s="44" t="s">
        <v>130</v>
      </c>
      <c r="H3" s="44" t="s">
        <v>105</v>
      </c>
      <c r="I3" s="141" t="s">
        <v>106</v>
      </c>
    </row>
    <row r="4" spans="1:11" x14ac:dyDescent="0.25">
      <c r="A4" s="116" t="s">
        <v>281</v>
      </c>
      <c r="B4" s="67">
        <v>90.881</v>
      </c>
      <c r="C4" s="67">
        <v>9.1189999999999998</v>
      </c>
      <c r="D4" s="78">
        <v>14299</v>
      </c>
      <c r="E4" s="78">
        <v>1435</v>
      </c>
      <c r="F4" s="177">
        <v>15734</v>
      </c>
      <c r="G4" s="67">
        <v>45.186999999999998</v>
      </c>
      <c r="H4" s="78">
        <v>523</v>
      </c>
      <c r="I4" s="78">
        <v>364</v>
      </c>
      <c r="J4" s="21"/>
      <c r="K4" s="21"/>
    </row>
    <row r="5" spans="1:11" x14ac:dyDescent="0.25">
      <c r="A5" s="116" t="s">
        <v>282</v>
      </c>
      <c r="B5" s="67">
        <v>74.981999999999999</v>
      </c>
      <c r="C5" s="67">
        <v>25.018000000000001</v>
      </c>
      <c r="D5" s="78">
        <v>3436</v>
      </c>
      <c r="E5" s="78">
        <v>1146</v>
      </c>
      <c r="F5" s="177">
        <v>4582</v>
      </c>
      <c r="G5" s="67">
        <v>36.101999999999997</v>
      </c>
      <c r="H5" s="78">
        <v>400</v>
      </c>
      <c r="I5" s="78">
        <v>349</v>
      </c>
      <c r="J5" s="21"/>
      <c r="K5" s="21"/>
    </row>
    <row r="6" spans="1:11" x14ac:dyDescent="0.25">
      <c r="A6" s="117" t="s">
        <v>283</v>
      </c>
      <c r="B6" s="67">
        <v>85.192999999999998</v>
      </c>
      <c r="C6" s="67">
        <v>14.807</v>
      </c>
      <c r="D6" s="78">
        <v>3418</v>
      </c>
      <c r="E6" s="78">
        <v>594</v>
      </c>
      <c r="F6" s="177">
        <v>4012</v>
      </c>
      <c r="G6" s="67">
        <v>18.710999999999999</v>
      </c>
      <c r="H6" s="78">
        <v>110</v>
      </c>
      <c r="I6" s="78">
        <v>186</v>
      </c>
      <c r="J6" s="21"/>
      <c r="K6" s="21"/>
    </row>
    <row r="7" spans="1:11" ht="15" customHeight="1" x14ac:dyDescent="0.25">
      <c r="A7" s="132" t="s">
        <v>102</v>
      </c>
      <c r="B7" s="68">
        <v>86.948999999999998</v>
      </c>
      <c r="C7" s="68">
        <v>13.051</v>
      </c>
      <c r="D7" s="80">
        <v>21153</v>
      </c>
      <c r="E7" s="80">
        <v>3175</v>
      </c>
      <c r="F7" s="233">
        <v>24328</v>
      </c>
      <c r="G7" s="68">
        <v>100</v>
      </c>
      <c r="H7" s="80">
        <v>1033</v>
      </c>
      <c r="I7" s="80">
        <v>325</v>
      </c>
      <c r="J7" s="21"/>
      <c r="K7" s="21"/>
    </row>
    <row r="8" spans="1:11" x14ac:dyDescent="0.25">
      <c r="B8" s="21"/>
      <c r="C8" s="21"/>
      <c r="D8" s="21"/>
      <c r="E8" s="21"/>
      <c r="F8" s="30"/>
      <c r="G8" s="21"/>
      <c r="H8" s="21"/>
      <c r="I8" s="57" t="s">
        <v>1</v>
      </c>
      <c r="J8" s="21"/>
    </row>
    <row r="9" spans="1:11" x14ac:dyDescent="0.25">
      <c r="B9" s="21"/>
      <c r="C9" s="21"/>
      <c r="D9" s="21"/>
      <c r="E9" s="21"/>
      <c r="F9" s="30"/>
      <c r="G9" s="21"/>
      <c r="H9" s="21"/>
      <c r="I9" s="21"/>
      <c r="J9" s="21"/>
    </row>
    <row r="10" spans="1:11" ht="90" x14ac:dyDescent="0.25">
      <c r="A10" s="84" t="s">
        <v>46</v>
      </c>
      <c r="B10" s="103" t="s">
        <v>146</v>
      </c>
      <c r="C10" s="71" t="s">
        <v>125</v>
      </c>
      <c r="D10" s="71" t="s">
        <v>126</v>
      </c>
      <c r="E10" s="71" t="s">
        <v>127</v>
      </c>
      <c r="F10" s="71" t="s">
        <v>128</v>
      </c>
      <c r="G10" s="71" t="s">
        <v>129</v>
      </c>
      <c r="H10" s="71" t="s">
        <v>130</v>
      </c>
      <c r="I10" s="71" t="s">
        <v>105</v>
      </c>
      <c r="J10" s="72" t="s">
        <v>106</v>
      </c>
      <c r="K10" s="104"/>
    </row>
    <row r="11" spans="1:11" x14ac:dyDescent="0.25">
      <c r="A11" s="77" t="s">
        <v>281</v>
      </c>
      <c r="B11" s="125" t="s">
        <v>131</v>
      </c>
      <c r="C11" s="99">
        <v>100</v>
      </c>
      <c r="D11" s="99">
        <v>0</v>
      </c>
      <c r="E11" s="161">
        <v>7059</v>
      </c>
      <c r="F11" s="234">
        <v>0</v>
      </c>
      <c r="G11" s="161">
        <v>7059</v>
      </c>
      <c r="H11" s="99">
        <v>0</v>
      </c>
      <c r="I11" s="161">
        <v>0</v>
      </c>
      <c r="J11" s="77">
        <v>0</v>
      </c>
      <c r="K11" s="124"/>
    </row>
    <row r="12" spans="1:11" x14ac:dyDescent="0.25">
      <c r="A12" s="114"/>
      <c r="B12" s="174" t="s">
        <v>132</v>
      </c>
      <c r="C12" s="200">
        <v>84.497</v>
      </c>
      <c r="D12" s="200">
        <v>15.503</v>
      </c>
      <c r="E12" s="76">
        <v>6022</v>
      </c>
      <c r="F12" s="179">
        <v>1105</v>
      </c>
      <c r="G12" s="76">
        <v>7127</v>
      </c>
      <c r="H12" s="200">
        <v>34.801000000000002</v>
      </c>
      <c r="I12" s="76">
        <v>229</v>
      </c>
      <c r="J12" s="78">
        <v>207</v>
      </c>
      <c r="K12" s="124"/>
    </row>
    <row r="13" spans="1:11" x14ac:dyDescent="0.25">
      <c r="A13" s="114"/>
      <c r="B13" s="174" t="s">
        <v>133</v>
      </c>
      <c r="C13" s="200">
        <v>80.204999999999998</v>
      </c>
      <c r="D13" s="200">
        <v>19.795000000000002</v>
      </c>
      <c r="E13" s="76">
        <v>949</v>
      </c>
      <c r="F13" s="179">
        <v>234</v>
      </c>
      <c r="G13" s="76">
        <v>1183</v>
      </c>
      <c r="H13" s="200">
        <v>7.3739999999999997</v>
      </c>
      <c r="I13" s="76">
        <v>178</v>
      </c>
      <c r="J13" s="78">
        <v>759</v>
      </c>
      <c r="K13" s="124"/>
    </row>
    <row r="14" spans="1:11" x14ac:dyDescent="0.25">
      <c r="A14" s="114"/>
      <c r="B14" s="174" t="s">
        <v>134</v>
      </c>
      <c r="C14" s="67">
        <v>73.778000000000006</v>
      </c>
      <c r="D14" s="67">
        <v>26.222000000000001</v>
      </c>
      <c r="E14" s="78">
        <v>269</v>
      </c>
      <c r="F14" s="78">
        <v>96</v>
      </c>
      <c r="G14" s="177">
        <v>365</v>
      </c>
      <c r="H14" s="67">
        <v>3.0110000000000001</v>
      </c>
      <c r="I14" s="78">
        <v>116</v>
      </c>
      <c r="J14" s="78">
        <v>1217</v>
      </c>
      <c r="K14" s="124"/>
    </row>
    <row r="15" spans="1:11" x14ac:dyDescent="0.25">
      <c r="A15" s="119"/>
      <c r="B15" s="86" t="s">
        <v>147</v>
      </c>
      <c r="C15" s="109">
        <v>90.881</v>
      </c>
      <c r="D15" s="201">
        <v>9.1189999999999998</v>
      </c>
      <c r="E15" s="90">
        <v>14299</v>
      </c>
      <c r="F15" s="226">
        <v>1435</v>
      </c>
      <c r="G15" s="90">
        <v>15734</v>
      </c>
      <c r="H15" s="201">
        <v>45.186999999999998</v>
      </c>
      <c r="I15" s="90">
        <v>523</v>
      </c>
      <c r="J15" s="90">
        <v>364</v>
      </c>
      <c r="K15" s="124"/>
    </row>
    <row r="16" spans="1:11" x14ac:dyDescent="0.25">
      <c r="A16" s="77" t="s">
        <v>282</v>
      </c>
      <c r="B16" s="125" t="s">
        <v>131</v>
      </c>
      <c r="C16" s="99">
        <v>100</v>
      </c>
      <c r="D16" s="99">
        <v>0</v>
      </c>
      <c r="E16" s="161">
        <v>2131</v>
      </c>
      <c r="F16" s="234">
        <v>0</v>
      </c>
      <c r="G16" s="161">
        <v>2131</v>
      </c>
      <c r="H16" s="99">
        <v>0</v>
      </c>
      <c r="I16" s="161">
        <v>0</v>
      </c>
      <c r="J16" s="77">
        <v>0</v>
      </c>
      <c r="K16" s="124"/>
    </row>
    <row r="17" spans="1:11" x14ac:dyDescent="0.25">
      <c r="A17" s="78"/>
      <c r="B17" s="174" t="s">
        <v>132</v>
      </c>
      <c r="C17" s="200">
        <v>52.000999999999998</v>
      </c>
      <c r="D17" s="200">
        <v>47.999000000000002</v>
      </c>
      <c r="E17" s="76">
        <v>1016</v>
      </c>
      <c r="F17" s="179">
        <v>938</v>
      </c>
      <c r="G17" s="76">
        <v>1953</v>
      </c>
      <c r="H17" s="200">
        <v>29.53</v>
      </c>
      <c r="I17" s="76">
        <v>201</v>
      </c>
      <c r="J17" s="78">
        <v>214</v>
      </c>
      <c r="K17" s="124"/>
    </row>
    <row r="18" spans="1:11" x14ac:dyDescent="0.25">
      <c r="A18" s="78"/>
      <c r="B18" s="174" t="s">
        <v>133</v>
      </c>
      <c r="C18" s="200">
        <v>58.146999999999998</v>
      </c>
      <c r="D18" s="200">
        <v>41.853000000000002</v>
      </c>
      <c r="E18" s="76">
        <v>184</v>
      </c>
      <c r="F18" s="179">
        <v>133</v>
      </c>
      <c r="G18" s="76">
        <v>317</v>
      </c>
      <c r="H18" s="200">
        <v>4.1760000000000002</v>
      </c>
      <c r="I18" s="76">
        <v>84</v>
      </c>
      <c r="J18" s="78">
        <v>635</v>
      </c>
      <c r="K18" s="124"/>
    </row>
    <row r="19" spans="1:11" x14ac:dyDescent="0.25">
      <c r="A19" s="78"/>
      <c r="B19" s="174" t="s">
        <v>134</v>
      </c>
      <c r="C19" s="202">
        <v>57.976999999999997</v>
      </c>
      <c r="D19" s="202">
        <v>42.023000000000003</v>
      </c>
      <c r="E19" s="162">
        <v>105</v>
      </c>
      <c r="F19" s="180">
        <v>76</v>
      </c>
      <c r="G19" s="162">
        <v>181</v>
      </c>
      <c r="H19" s="202">
        <v>2.3959999999999999</v>
      </c>
      <c r="I19" s="162">
        <v>115</v>
      </c>
      <c r="J19" s="120">
        <v>1509</v>
      </c>
      <c r="K19" s="124"/>
    </row>
    <row r="20" spans="1:11" x14ac:dyDescent="0.25">
      <c r="A20" s="90"/>
      <c r="B20" s="125" t="s">
        <v>147</v>
      </c>
      <c r="C20" s="108">
        <v>74.981999999999999</v>
      </c>
      <c r="D20" s="108">
        <v>25.018000000000001</v>
      </c>
      <c r="E20" s="78">
        <v>3436</v>
      </c>
      <c r="F20" s="177">
        <v>1146</v>
      </c>
      <c r="G20" s="78">
        <v>4582</v>
      </c>
      <c r="H20" s="108">
        <v>36.101999999999997</v>
      </c>
      <c r="I20" s="78">
        <v>400</v>
      </c>
      <c r="J20" s="78">
        <v>349</v>
      </c>
      <c r="K20" s="124"/>
    </row>
    <row r="21" spans="1:11" x14ac:dyDescent="0.25">
      <c r="A21" s="77" t="s">
        <v>283</v>
      </c>
      <c r="B21" s="125" t="s">
        <v>131</v>
      </c>
      <c r="C21" s="99">
        <v>100</v>
      </c>
      <c r="D21" s="99">
        <v>0</v>
      </c>
      <c r="E21" s="161">
        <v>2935</v>
      </c>
      <c r="F21" s="234">
        <v>0</v>
      </c>
      <c r="G21" s="161">
        <v>2935</v>
      </c>
      <c r="H21" s="99">
        <v>0</v>
      </c>
      <c r="I21" s="161">
        <v>0</v>
      </c>
      <c r="J21" s="77">
        <v>0</v>
      </c>
      <c r="K21" s="124"/>
    </row>
    <row r="22" spans="1:11" x14ac:dyDescent="0.25">
      <c r="A22" s="78"/>
      <c r="B22" s="174" t="s">
        <v>132</v>
      </c>
      <c r="C22" s="200">
        <v>44.960999999999999</v>
      </c>
      <c r="D22" s="200">
        <v>55.039000000000001</v>
      </c>
      <c r="E22" s="76">
        <v>437</v>
      </c>
      <c r="F22" s="179">
        <v>535</v>
      </c>
      <c r="G22" s="76">
        <v>973</v>
      </c>
      <c r="H22" s="200">
        <v>16.864000000000001</v>
      </c>
      <c r="I22" s="76">
        <v>77</v>
      </c>
      <c r="J22" s="78">
        <v>144</v>
      </c>
      <c r="K22" s="124"/>
    </row>
    <row r="23" spans="1:11" x14ac:dyDescent="0.25">
      <c r="A23" s="78"/>
      <c r="B23" s="174" t="s">
        <v>133</v>
      </c>
      <c r="C23" s="200">
        <v>48.686999999999998</v>
      </c>
      <c r="D23" s="200">
        <v>51.313000000000002</v>
      </c>
      <c r="E23" s="261">
        <v>41</v>
      </c>
      <c r="F23" s="261">
        <v>43</v>
      </c>
      <c r="G23" s="206">
        <v>84</v>
      </c>
      <c r="H23" s="200">
        <v>1.3560000000000001</v>
      </c>
      <c r="I23" s="206">
        <v>26</v>
      </c>
      <c r="J23" s="97">
        <v>602</v>
      </c>
      <c r="K23" s="124"/>
    </row>
    <row r="24" spans="1:11" x14ac:dyDescent="0.25">
      <c r="A24" s="78"/>
      <c r="B24" s="174" t="s">
        <v>134</v>
      </c>
      <c r="C24" s="200" t="s">
        <v>284</v>
      </c>
      <c r="D24" s="200" t="s">
        <v>285</v>
      </c>
      <c r="E24" s="261" t="s">
        <v>286</v>
      </c>
      <c r="F24" s="261" t="s">
        <v>286</v>
      </c>
      <c r="G24" s="206" t="s">
        <v>150</v>
      </c>
      <c r="H24" s="200" t="s">
        <v>187</v>
      </c>
      <c r="I24" s="206" t="s">
        <v>286</v>
      </c>
      <c r="J24" s="97" t="s">
        <v>287</v>
      </c>
      <c r="K24" s="124"/>
    </row>
    <row r="25" spans="1:11" x14ac:dyDescent="0.25">
      <c r="A25" s="90"/>
      <c r="B25" s="86" t="s">
        <v>147</v>
      </c>
      <c r="C25" s="109">
        <v>85.192999999999998</v>
      </c>
      <c r="D25" s="201">
        <v>14.807</v>
      </c>
      <c r="E25" s="90">
        <v>3418</v>
      </c>
      <c r="F25" s="226">
        <v>594</v>
      </c>
      <c r="G25" s="90">
        <v>4012</v>
      </c>
      <c r="H25" s="201">
        <v>18.710999999999999</v>
      </c>
      <c r="I25" s="169">
        <v>110</v>
      </c>
      <c r="J25" s="90">
        <v>186</v>
      </c>
      <c r="K25" s="124"/>
    </row>
    <row r="26" spans="1:11" ht="15" customHeight="1" x14ac:dyDescent="0.25">
      <c r="A26" s="75" t="s">
        <v>102</v>
      </c>
      <c r="B26" s="87" t="s">
        <v>102</v>
      </c>
      <c r="C26" s="203">
        <v>86.948999999999998</v>
      </c>
      <c r="D26" s="203">
        <v>13.051</v>
      </c>
      <c r="E26" s="80">
        <v>21153</v>
      </c>
      <c r="F26" s="233">
        <v>3175</v>
      </c>
      <c r="G26" s="80">
        <v>24328</v>
      </c>
      <c r="H26" s="203">
        <v>100</v>
      </c>
      <c r="I26" s="80">
        <v>1033</v>
      </c>
      <c r="J26" s="122">
        <v>325</v>
      </c>
      <c r="K26" s="124"/>
    </row>
    <row r="27" spans="1:11" x14ac:dyDescent="0.25">
      <c r="J27" s="57" t="s">
        <v>1</v>
      </c>
      <c r="K27" s="229"/>
    </row>
    <row r="28" spans="1:11" x14ac:dyDescent="0.25">
      <c r="J28" s="57"/>
      <c r="K28" s="229"/>
    </row>
    <row r="29" spans="1:11" ht="75" customHeight="1" x14ac:dyDescent="0.25">
      <c r="A29" s="84" t="s">
        <v>46</v>
      </c>
      <c r="B29" s="103" t="s">
        <v>146</v>
      </c>
      <c r="C29" s="71" t="s">
        <v>125</v>
      </c>
      <c r="D29" s="71" t="s">
        <v>126</v>
      </c>
      <c r="E29" s="71" t="s">
        <v>127</v>
      </c>
      <c r="F29" s="71" t="s">
        <v>128</v>
      </c>
      <c r="G29" s="71" t="s">
        <v>129</v>
      </c>
      <c r="H29" s="71" t="s">
        <v>130</v>
      </c>
      <c r="I29" s="71" t="s">
        <v>105</v>
      </c>
      <c r="J29" s="72" t="s">
        <v>106</v>
      </c>
      <c r="K29" s="238"/>
    </row>
    <row r="30" spans="1:11" x14ac:dyDescent="0.25">
      <c r="A30" s="77" t="s">
        <v>288</v>
      </c>
      <c r="B30" s="125" t="s">
        <v>131</v>
      </c>
      <c r="C30" s="110">
        <v>100</v>
      </c>
      <c r="D30" s="198">
        <v>0</v>
      </c>
      <c r="E30" s="163">
        <v>3836</v>
      </c>
      <c r="F30" s="178">
        <v>0</v>
      </c>
      <c r="G30" s="163">
        <v>3836</v>
      </c>
      <c r="H30" s="99">
        <v>0</v>
      </c>
      <c r="I30" s="161">
        <v>0</v>
      </c>
      <c r="J30" s="77">
        <v>0</v>
      </c>
      <c r="K30" s="229"/>
    </row>
    <row r="31" spans="1:11" x14ac:dyDescent="0.25">
      <c r="A31" s="114"/>
      <c r="B31" s="85" t="s">
        <v>132</v>
      </c>
      <c r="C31" s="111">
        <v>83.311000000000007</v>
      </c>
      <c r="D31" s="95">
        <v>16.689</v>
      </c>
      <c r="E31" s="124">
        <v>2509</v>
      </c>
      <c r="F31" s="177">
        <v>503</v>
      </c>
      <c r="G31" s="124">
        <v>3012</v>
      </c>
      <c r="H31" s="200">
        <v>15.831</v>
      </c>
      <c r="I31" s="76">
        <v>113</v>
      </c>
      <c r="J31" s="78">
        <v>226</v>
      </c>
      <c r="K31" s="229"/>
    </row>
    <row r="32" spans="1:11" x14ac:dyDescent="0.25">
      <c r="A32" s="114"/>
      <c r="B32" s="85" t="s">
        <v>272</v>
      </c>
      <c r="C32" s="111">
        <v>75.825999999999993</v>
      </c>
      <c r="D32" s="204">
        <v>24.173999999999999</v>
      </c>
      <c r="E32" s="124">
        <v>416</v>
      </c>
      <c r="F32" s="181">
        <v>133</v>
      </c>
      <c r="G32" s="124">
        <v>549</v>
      </c>
      <c r="H32" s="202">
        <v>4.1820000000000004</v>
      </c>
      <c r="I32" s="162">
        <v>123</v>
      </c>
      <c r="J32" s="120">
        <v>929</v>
      </c>
      <c r="K32" s="229"/>
    </row>
    <row r="33" spans="1:11" x14ac:dyDescent="0.25">
      <c r="A33" s="119"/>
      <c r="B33" s="86" t="s">
        <v>147</v>
      </c>
      <c r="C33" s="109">
        <v>91.409000000000006</v>
      </c>
      <c r="D33" s="108">
        <v>8.5909999999999993</v>
      </c>
      <c r="E33" s="77">
        <v>6761</v>
      </c>
      <c r="F33" s="177">
        <v>635</v>
      </c>
      <c r="G33" s="77">
        <v>7396</v>
      </c>
      <c r="H33" s="108">
        <v>20.012</v>
      </c>
      <c r="I33" s="78">
        <v>237</v>
      </c>
      <c r="J33" s="78">
        <v>373</v>
      </c>
      <c r="K33" s="229"/>
    </row>
    <row r="34" spans="1:11" x14ac:dyDescent="0.25">
      <c r="A34" s="77" t="s">
        <v>289</v>
      </c>
      <c r="B34" s="125" t="s">
        <v>131</v>
      </c>
      <c r="C34" s="110">
        <v>100</v>
      </c>
      <c r="D34" s="198">
        <v>0</v>
      </c>
      <c r="E34" s="163">
        <v>3224</v>
      </c>
      <c r="F34" s="178">
        <v>0</v>
      </c>
      <c r="G34" s="163">
        <v>3224</v>
      </c>
      <c r="H34" s="99">
        <v>0</v>
      </c>
      <c r="I34" s="161">
        <v>0</v>
      </c>
      <c r="J34" s="77">
        <v>0</v>
      </c>
      <c r="K34" s="229"/>
    </row>
    <row r="35" spans="1:11" x14ac:dyDescent="0.25">
      <c r="A35" s="78"/>
      <c r="B35" s="85" t="s">
        <v>132</v>
      </c>
      <c r="C35" s="111">
        <v>85.364999999999995</v>
      </c>
      <c r="D35" s="95">
        <v>14.635</v>
      </c>
      <c r="E35" s="124">
        <v>3513</v>
      </c>
      <c r="F35" s="177">
        <v>602</v>
      </c>
      <c r="G35" s="124">
        <v>4116</v>
      </c>
      <c r="H35" s="200">
        <v>18.971</v>
      </c>
      <c r="I35" s="76">
        <v>115</v>
      </c>
      <c r="J35" s="78">
        <v>192</v>
      </c>
      <c r="K35" s="229"/>
    </row>
    <row r="36" spans="1:11" x14ac:dyDescent="0.25">
      <c r="A36" s="78"/>
      <c r="B36" s="85" t="s">
        <v>290</v>
      </c>
      <c r="C36" s="111">
        <v>80.266999999999996</v>
      </c>
      <c r="D36" s="204">
        <v>19.733000000000001</v>
      </c>
      <c r="E36" s="124">
        <v>801</v>
      </c>
      <c r="F36" s="181">
        <v>197</v>
      </c>
      <c r="G36" s="124">
        <v>998</v>
      </c>
      <c r="H36" s="202">
        <v>6.2039999999999997</v>
      </c>
      <c r="I36" s="162">
        <v>171</v>
      </c>
      <c r="J36" s="120">
        <v>867</v>
      </c>
      <c r="K36" s="229"/>
    </row>
    <row r="37" spans="1:11" x14ac:dyDescent="0.25">
      <c r="A37" s="90"/>
      <c r="B37" s="125" t="s">
        <v>147</v>
      </c>
      <c r="C37" s="107">
        <v>90.412999999999997</v>
      </c>
      <c r="D37" s="108">
        <v>9.5869999999999997</v>
      </c>
      <c r="E37" s="77">
        <v>7538</v>
      </c>
      <c r="F37" s="177">
        <v>799</v>
      </c>
      <c r="G37" s="77">
        <v>8337</v>
      </c>
      <c r="H37" s="108">
        <v>25.173999999999999</v>
      </c>
      <c r="I37" s="78">
        <v>286</v>
      </c>
      <c r="J37" s="78">
        <v>358</v>
      </c>
      <c r="K37" s="229"/>
    </row>
    <row r="38" spans="1:11" x14ac:dyDescent="0.25">
      <c r="A38" s="77" t="s">
        <v>282</v>
      </c>
      <c r="B38" s="125" t="s">
        <v>131</v>
      </c>
      <c r="C38" s="110">
        <v>100</v>
      </c>
      <c r="D38" s="198">
        <v>0</v>
      </c>
      <c r="E38" s="163">
        <v>2131</v>
      </c>
      <c r="F38" s="178">
        <v>0</v>
      </c>
      <c r="G38" s="163">
        <v>2131</v>
      </c>
      <c r="H38" s="99">
        <v>0</v>
      </c>
      <c r="I38" s="161">
        <v>0</v>
      </c>
      <c r="J38" s="77">
        <v>0</v>
      </c>
      <c r="K38" s="229"/>
    </row>
    <row r="39" spans="1:11" x14ac:dyDescent="0.25">
      <c r="A39" s="78"/>
      <c r="B39" s="85" t="s">
        <v>132</v>
      </c>
      <c r="C39" s="111">
        <v>52.000999999999998</v>
      </c>
      <c r="D39" s="95">
        <v>47.999000000000002</v>
      </c>
      <c r="E39" s="124">
        <v>1016</v>
      </c>
      <c r="F39" s="177">
        <v>938</v>
      </c>
      <c r="G39" s="124">
        <v>1953</v>
      </c>
      <c r="H39" s="200">
        <v>29.53</v>
      </c>
      <c r="I39" s="76">
        <v>201</v>
      </c>
      <c r="J39" s="78">
        <v>214</v>
      </c>
      <c r="K39" s="229"/>
    </row>
    <row r="40" spans="1:11" x14ac:dyDescent="0.25">
      <c r="A40" s="78"/>
      <c r="B40" s="85" t="s">
        <v>272</v>
      </c>
      <c r="C40" s="111">
        <v>58.085000000000001</v>
      </c>
      <c r="D40" s="204">
        <v>41.914999999999999</v>
      </c>
      <c r="E40" s="230">
        <v>289</v>
      </c>
      <c r="F40" s="181">
        <v>209</v>
      </c>
      <c r="G40" s="230">
        <v>498</v>
      </c>
      <c r="H40" s="202">
        <v>6.5720000000000001</v>
      </c>
      <c r="I40" s="162">
        <v>199</v>
      </c>
      <c r="J40" s="120">
        <v>953</v>
      </c>
      <c r="K40" s="229"/>
    </row>
    <row r="41" spans="1:11" x14ac:dyDescent="0.25">
      <c r="A41" s="90"/>
      <c r="B41" s="86" t="s">
        <v>147</v>
      </c>
      <c r="C41" s="109">
        <v>74.981999999999999</v>
      </c>
      <c r="D41" s="108">
        <v>25.018000000000001</v>
      </c>
      <c r="E41" s="77">
        <v>3436</v>
      </c>
      <c r="F41" s="177">
        <v>1146</v>
      </c>
      <c r="G41" s="77">
        <v>4582</v>
      </c>
      <c r="H41" s="108">
        <v>36.101999999999997</v>
      </c>
      <c r="I41" s="78">
        <v>400</v>
      </c>
      <c r="J41" s="78">
        <v>349</v>
      </c>
      <c r="K41" s="229"/>
    </row>
    <row r="42" spans="1:11" x14ac:dyDescent="0.25">
      <c r="A42" s="77" t="s">
        <v>291</v>
      </c>
      <c r="B42" s="125" t="s">
        <v>131</v>
      </c>
      <c r="C42" s="110">
        <v>100</v>
      </c>
      <c r="D42" s="198">
        <v>0</v>
      </c>
      <c r="E42" s="163">
        <v>1089</v>
      </c>
      <c r="F42" s="178">
        <v>0</v>
      </c>
      <c r="G42" s="163">
        <v>1089</v>
      </c>
      <c r="H42" s="99">
        <v>0</v>
      </c>
      <c r="I42" s="161">
        <v>0</v>
      </c>
      <c r="J42" s="77">
        <v>0</v>
      </c>
      <c r="K42" s="229"/>
    </row>
    <row r="43" spans="1:11" x14ac:dyDescent="0.25">
      <c r="A43" s="78"/>
      <c r="B43" s="85" t="s">
        <v>132</v>
      </c>
      <c r="C43" s="111">
        <v>42.540999999999997</v>
      </c>
      <c r="D43" s="95">
        <v>57.459000000000003</v>
      </c>
      <c r="E43" s="124">
        <v>175</v>
      </c>
      <c r="F43" s="177">
        <v>237</v>
      </c>
      <c r="G43" s="124">
        <v>412</v>
      </c>
      <c r="H43" s="200">
        <v>7.46</v>
      </c>
      <c r="I43" s="76">
        <v>35</v>
      </c>
      <c r="J43" s="78">
        <v>149</v>
      </c>
      <c r="K43" s="229"/>
    </row>
    <row r="44" spans="1:11" x14ac:dyDescent="0.25">
      <c r="A44" s="78"/>
      <c r="B44" s="85" t="s">
        <v>272</v>
      </c>
      <c r="C44" s="111" t="s">
        <v>292</v>
      </c>
      <c r="D44" s="95" t="s">
        <v>293</v>
      </c>
      <c r="E44" s="230" t="s">
        <v>294</v>
      </c>
      <c r="F44" s="262" t="s">
        <v>295</v>
      </c>
      <c r="G44" s="230" t="s">
        <v>296</v>
      </c>
      <c r="H44" s="200" t="s">
        <v>297</v>
      </c>
      <c r="I44" s="206" t="s">
        <v>298</v>
      </c>
      <c r="J44" s="97" t="s">
        <v>299</v>
      </c>
      <c r="K44" s="229"/>
    </row>
    <row r="45" spans="1:11" x14ac:dyDescent="0.25">
      <c r="A45" s="90"/>
      <c r="B45" s="125" t="s">
        <v>147</v>
      </c>
      <c r="C45" s="235">
        <v>82.816000000000003</v>
      </c>
      <c r="D45" s="109">
        <v>17.184000000000001</v>
      </c>
      <c r="E45" s="236">
        <v>1280</v>
      </c>
      <c r="F45" s="226">
        <v>266</v>
      </c>
      <c r="G45" s="236">
        <v>1546</v>
      </c>
      <c r="H45" s="235">
        <v>8.3650000000000002</v>
      </c>
      <c r="I45" s="169">
        <v>53</v>
      </c>
      <c r="J45" s="90">
        <v>198</v>
      </c>
      <c r="K45" s="229"/>
    </row>
    <row r="46" spans="1:11" x14ac:dyDescent="0.25">
      <c r="A46" s="81" t="s">
        <v>300</v>
      </c>
      <c r="B46" s="125" t="s">
        <v>131</v>
      </c>
      <c r="C46" s="111">
        <v>100</v>
      </c>
      <c r="D46" s="95">
        <v>0</v>
      </c>
      <c r="E46" s="124">
        <v>1845</v>
      </c>
      <c r="F46" s="177">
        <v>0</v>
      </c>
      <c r="G46" s="124">
        <v>1845</v>
      </c>
      <c r="H46" s="200">
        <v>0</v>
      </c>
      <c r="I46" s="76">
        <v>0</v>
      </c>
      <c r="J46" s="78">
        <v>0</v>
      </c>
      <c r="K46" s="229"/>
    </row>
    <row r="47" spans="1:11" x14ac:dyDescent="0.25">
      <c r="A47" s="78"/>
      <c r="B47" s="85" t="s">
        <v>132</v>
      </c>
      <c r="C47" s="111">
        <v>46.74</v>
      </c>
      <c r="D47" s="95">
        <v>53.26</v>
      </c>
      <c r="E47" s="124">
        <v>262</v>
      </c>
      <c r="F47" s="177">
        <v>299</v>
      </c>
      <c r="G47" s="124">
        <v>561</v>
      </c>
      <c r="H47" s="200">
        <v>9.4039999999999999</v>
      </c>
      <c r="I47" s="76">
        <v>42</v>
      </c>
      <c r="J47" s="78">
        <v>141</v>
      </c>
      <c r="K47" s="229"/>
    </row>
    <row r="48" spans="1:11" x14ac:dyDescent="0.25">
      <c r="A48" s="78"/>
      <c r="B48" s="85" t="s">
        <v>272</v>
      </c>
      <c r="C48" s="111">
        <v>50.923000000000002</v>
      </c>
      <c r="D48" s="95">
        <v>49.076999999999998</v>
      </c>
      <c r="E48" s="124">
        <v>31</v>
      </c>
      <c r="F48" s="177">
        <v>30</v>
      </c>
      <c r="G48" s="124">
        <v>61</v>
      </c>
      <c r="H48" s="200">
        <v>0.94099999999999995</v>
      </c>
      <c r="I48" s="76">
        <v>16</v>
      </c>
      <c r="J48" s="78">
        <v>530</v>
      </c>
      <c r="K48" s="229"/>
    </row>
    <row r="49" spans="1:11" x14ac:dyDescent="0.25">
      <c r="A49" s="90"/>
      <c r="B49" s="125" t="s">
        <v>147</v>
      </c>
      <c r="C49" s="109">
        <v>86.683000000000007</v>
      </c>
      <c r="D49" s="201">
        <v>13.317</v>
      </c>
      <c r="E49" s="90">
        <v>2138</v>
      </c>
      <c r="F49" s="226">
        <v>328</v>
      </c>
      <c r="G49" s="90">
        <v>2467</v>
      </c>
      <c r="H49" s="201">
        <v>10.346</v>
      </c>
      <c r="I49" s="90">
        <v>58</v>
      </c>
      <c r="J49" s="90">
        <v>176</v>
      </c>
      <c r="K49" s="229"/>
    </row>
    <row r="50" spans="1:11" ht="15.75" customHeight="1" x14ac:dyDescent="0.25">
      <c r="A50" s="75" t="s">
        <v>102</v>
      </c>
      <c r="B50" s="87" t="s">
        <v>102</v>
      </c>
      <c r="C50" s="237">
        <v>86.948999999999998</v>
      </c>
      <c r="D50" s="203">
        <v>13.051</v>
      </c>
      <c r="E50" s="205">
        <v>21153</v>
      </c>
      <c r="F50" s="233">
        <v>3175</v>
      </c>
      <c r="G50" s="205">
        <v>24328</v>
      </c>
      <c r="H50" s="203">
        <v>100</v>
      </c>
      <c r="I50" s="80">
        <v>1033</v>
      </c>
      <c r="J50" s="80">
        <v>325</v>
      </c>
      <c r="K50" s="229"/>
    </row>
    <row r="51" spans="1:11" x14ac:dyDescent="0.25">
      <c r="J51" s="57" t="s">
        <v>1</v>
      </c>
      <c r="K51" s="229"/>
    </row>
    <row r="52" spans="1:11" x14ac:dyDescent="0.25">
      <c r="A52" s="105" t="s">
        <v>301</v>
      </c>
    </row>
    <row r="53" spans="1:11" x14ac:dyDescent="0.25">
      <c r="A53" s="182"/>
    </row>
    <row r="54" spans="1:11" x14ac:dyDescent="0.25">
      <c r="A54" s="105" t="s">
        <v>158</v>
      </c>
    </row>
    <row r="55" spans="1:11" x14ac:dyDescent="0.25">
      <c r="A55" s="182" t="s">
        <v>302</v>
      </c>
      <c r="B55" s="228"/>
      <c r="C55" s="228"/>
      <c r="D55" s="228"/>
      <c r="E55" s="228"/>
      <c r="F55" s="228"/>
    </row>
    <row r="56" spans="1:11" x14ac:dyDescent="0.25">
      <c r="A56" s="105" t="s">
        <v>303</v>
      </c>
    </row>
    <row r="57" spans="1:11" ht="14.25" customHeight="1" x14ac:dyDescent="0.25">
      <c r="A57" s="182" t="s">
        <v>304</v>
      </c>
      <c r="B57" s="228"/>
    </row>
    <row r="59" spans="1:11" x14ac:dyDescent="0.25">
      <c r="A59" s="26" t="s">
        <v>88</v>
      </c>
    </row>
    <row r="67" ht="14.25" customHeight="1" x14ac:dyDescent="0.25"/>
    <row r="68" ht="14.25" customHeight="1" x14ac:dyDescent="0.25"/>
    <row r="96" ht="14.25" customHeight="1" x14ac:dyDescent="0.25"/>
    <row r="106" ht="14.25" customHeight="1" x14ac:dyDescent="0.25"/>
    <row r="107" ht="14.25" customHeight="1" x14ac:dyDescent="0.25"/>
  </sheetData>
  <hyperlinks>
    <hyperlink ref="A59" location="Contents!A1" display="Back to contents" xr:uid="{00000000-0004-0000-1600-000000000000}"/>
  </hyperlinks>
  <pageMargins left="0.7" right="0.7" top="0.75" bottom="0.75" header="0.3" footer="0.3"/>
  <pageSetup paperSize="9" scale="61" orientation="portrait" verticalDpi="4"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rgb="FF1F497D"/>
  </sheetPr>
  <dimension ref="A1:J22"/>
  <sheetViews>
    <sheetView showGridLines="0" zoomScaleNormal="100" workbookViewId="0"/>
  </sheetViews>
  <sheetFormatPr defaultColWidth="11.42578125" defaultRowHeight="15" x14ac:dyDescent="0.25"/>
  <cols>
    <col min="1" max="1" width="14.42578125" customWidth="1"/>
    <col min="2" max="9" width="12.140625" customWidth="1"/>
  </cols>
  <sheetData>
    <row r="1" spans="1:10" ht="18" customHeight="1" x14ac:dyDescent="0.25">
      <c r="A1" s="58" t="s">
        <v>305</v>
      </c>
      <c r="B1" s="53"/>
      <c r="C1" s="53"/>
      <c r="D1" s="53"/>
      <c r="E1" s="53"/>
      <c r="F1" s="53"/>
      <c r="G1" s="53"/>
      <c r="H1" s="53"/>
      <c r="I1" s="53"/>
    </row>
    <row r="3" spans="1:10" ht="90" x14ac:dyDescent="0.25">
      <c r="A3" s="231" t="s">
        <v>306</v>
      </c>
      <c r="B3" s="44" t="s">
        <v>125</v>
      </c>
      <c r="C3" s="44" t="s">
        <v>126</v>
      </c>
      <c r="D3" s="44" t="s">
        <v>127</v>
      </c>
      <c r="E3" s="44" t="s">
        <v>128</v>
      </c>
      <c r="F3" s="44" t="s">
        <v>129</v>
      </c>
      <c r="G3" s="44" t="s">
        <v>130</v>
      </c>
      <c r="H3" s="44" t="s">
        <v>105</v>
      </c>
      <c r="I3" s="141" t="s">
        <v>106</v>
      </c>
    </row>
    <row r="4" spans="1:10" x14ac:dyDescent="0.25">
      <c r="A4" s="116" t="s">
        <v>307</v>
      </c>
      <c r="B4" s="67">
        <v>87.296000000000006</v>
      </c>
      <c r="C4" s="67">
        <v>12.704000000000001</v>
      </c>
      <c r="D4" s="78">
        <v>17735</v>
      </c>
      <c r="E4" s="78">
        <v>2581</v>
      </c>
      <c r="F4" s="78">
        <v>20316</v>
      </c>
      <c r="G4" s="67">
        <v>81.289000000000001</v>
      </c>
      <c r="H4" s="76">
        <v>923</v>
      </c>
      <c r="I4" s="78">
        <v>358</v>
      </c>
      <c r="J4" s="21"/>
    </row>
    <row r="5" spans="1:10" x14ac:dyDescent="0.25">
      <c r="A5" s="117" t="s">
        <v>308</v>
      </c>
      <c r="B5" s="67">
        <v>85.192999999999998</v>
      </c>
      <c r="C5" s="67">
        <v>14.807</v>
      </c>
      <c r="D5" s="78">
        <v>3418</v>
      </c>
      <c r="E5" s="78">
        <v>594</v>
      </c>
      <c r="F5" s="78">
        <v>4012</v>
      </c>
      <c r="G5" s="67">
        <v>18.710999999999999</v>
      </c>
      <c r="H5" s="76">
        <v>110</v>
      </c>
      <c r="I5" s="78">
        <v>186</v>
      </c>
      <c r="J5" s="21"/>
    </row>
    <row r="6" spans="1:10" ht="15" customHeight="1" x14ac:dyDescent="0.25">
      <c r="A6" s="137" t="s">
        <v>102</v>
      </c>
      <c r="B6" s="68">
        <v>86.948999999999998</v>
      </c>
      <c r="C6" s="68">
        <v>13.051</v>
      </c>
      <c r="D6" s="80">
        <v>21153</v>
      </c>
      <c r="E6" s="80">
        <v>3175</v>
      </c>
      <c r="F6" s="80">
        <v>24328</v>
      </c>
      <c r="G6" s="68">
        <v>100</v>
      </c>
      <c r="H6" s="82">
        <v>1033</v>
      </c>
      <c r="I6" s="80">
        <v>325</v>
      </c>
      <c r="J6" s="21"/>
    </row>
    <row r="7" spans="1:10" x14ac:dyDescent="0.25">
      <c r="A7" s="21"/>
      <c r="B7" s="21"/>
      <c r="C7" s="21"/>
      <c r="D7" s="138"/>
      <c r="E7" s="138"/>
      <c r="F7" s="138"/>
      <c r="G7" s="138"/>
      <c r="H7" s="21"/>
      <c r="I7" s="57" t="s">
        <v>1</v>
      </c>
    </row>
    <row r="8" spans="1:10" x14ac:dyDescent="0.25">
      <c r="A8" s="26" t="s">
        <v>88</v>
      </c>
    </row>
    <row r="11" spans="1:10" ht="14.25" customHeight="1" x14ac:dyDescent="0.25"/>
    <row r="22" ht="14.25" customHeight="1" x14ac:dyDescent="0.25"/>
  </sheetData>
  <hyperlinks>
    <hyperlink ref="A8" location="Contents!A1" display="Back to contents" xr:uid="{00000000-0004-0000-1700-000000000000}"/>
  </hyperlinks>
  <pageMargins left="0.7" right="0.7" top="0.75" bottom="0.75" header="0.3" footer="0.3"/>
  <pageSetup paperSize="9" orientation="landscape" horizontalDpi="300" verticalDpi="300"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rgb="FF1F497D"/>
    <pageSetUpPr fitToPage="1"/>
  </sheetPr>
  <dimension ref="A1:T90"/>
  <sheetViews>
    <sheetView showGridLines="0" zoomScaleNormal="100" workbookViewId="0"/>
  </sheetViews>
  <sheetFormatPr defaultColWidth="11.42578125" defaultRowHeight="15" x14ac:dyDescent="0.25"/>
  <cols>
    <col min="1" max="1" width="41.42578125" customWidth="1"/>
    <col min="2" max="2" width="12.42578125" customWidth="1"/>
    <col min="3" max="10" width="12.140625" customWidth="1"/>
  </cols>
  <sheetData>
    <row r="1" spans="1:20" ht="18" customHeight="1" x14ac:dyDescent="0.25">
      <c r="A1" s="58" t="s">
        <v>309</v>
      </c>
      <c r="B1" s="53"/>
      <c r="C1" s="53"/>
      <c r="D1" s="53"/>
      <c r="E1" s="53"/>
      <c r="F1" s="53"/>
      <c r="G1" s="53"/>
      <c r="H1" s="53"/>
      <c r="I1" s="53"/>
      <c r="J1" s="53"/>
    </row>
    <row r="2" spans="1:20" x14ac:dyDescent="0.25">
      <c r="A2" s="38" t="s">
        <v>101</v>
      </c>
      <c r="B2" s="4"/>
      <c r="C2" s="4"/>
      <c r="D2" s="4"/>
      <c r="E2" s="4"/>
      <c r="F2" s="4"/>
      <c r="G2" s="4"/>
      <c r="H2" s="4"/>
      <c r="I2" s="4"/>
      <c r="J2" s="4"/>
    </row>
    <row r="3" spans="1:20" ht="90" x14ac:dyDescent="0.25">
      <c r="A3" s="231" t="s">
        <v>310</v>
      </c>
      <c r="B3" s="44" t="s">
        <v>125</v>
      </c>
      <c r="C3" s="44" t="s">
        <v>126</v>
      </c>
      <c r="D3" s="44" t="s">
        <v>127</v>
      </c>
      <c r="E3" s="44" t="s">
        <v>128</v>
      </c>
      <c r="F3" s="44" t="s">
        <v>129</v>
      </c>
      <c r="G3" s="44" t="s">
        <v>130</v>
      </c>
      <c r="H3" s="44" t="s">
        <v>105</v>
      </c>
      <c r="I3" s="141" t="s">
        <v>106</v>
      </c>
      <c r="J3" s="243"/>
    </row>
    <row r="4" spans="1:20" x14ac:dyDescent="0.25">
      <c r="A4" s="127" t="s">
        <v>311</v>
      </c>
      <c r="B4" s="67">
        <v>86.072999999999993</v>
      </c>
      <c r="C4" s="67">
        <v>13.927</v>
      </c>
      <c r="D4" s="78">
        <v>4175</v>
      </c>
      <c r="E4" s="78">
        <v>676</v>
      </c>
      <c r="F4" s="78">
        <v>4851</v>
      </c>
      <c r="G4" s="67">
        <v>21.277000000000001</v>
      </c>
      <c r="H4" s="78">
        <v>231</v>
      </c>
      <c r="I4" s="78">
        <v>342</v>
      </c>
      <c r="J4" s="57"/>
      <c r="M4" s="244"/>
      <c r="N4" s="244"/>
      <c r="O4" s="96"/>
      <c r="P4" s="96"/>
      <c r="Q4" s="96"/>
      <c r="R4" s="244"/>
      <c r="S4" s="96"/>
      <c r="T4" s="96"/>
    </row>
    <row r="5" spans="1:20" x14ac:dyDescent="0.25">
      <c r="A5" s="127" t="s">
        <v>312</v>
      </c>
      <c r="B5" s="67">
        <v>89.81</v>
      </c>
      <c r="C5" s="67">
        <v>10.19</v>
      </c>
      <c r="D5" s="78">
        <v>3681</v>
      </c>
      <c r="E5" s="78">
        <v>418</v>
      </c>
      <c r="F5" s="78">
        <v>4099</v>
      </c>
      <c r="G5" s="67">
        <v>13.156000000000001</v>
      </c>
      <c r="H5" s="78">
        <v>139</v>
      </c>
      <c r="I5" s="78">
        <v>332</v>
      </c>
      <c r="J5" s="57"/>
      <c r="M5" s="244"/>
      <c r="N5" s="244"/>
      <c r="O5" s="96"/>
      <c r="P5" s="96"/>
      <c r="Q5" s="96"/>
      <c r="R5" s="244"/>
      <c r="S5" s="96"/>
      <c r="T5" s="96"/>
    </row>
    <row r="6" spans="1:20" x14ac:dyDescent="0.25">
      <c r="A6" s="127" t="s">
        <v>313</v>
      </c>
      <c r="B6" s="67">
        <v>93.16</v>
      </c>
      <c r="C6" s="67">
        <v>6.84</v>
      </c>
      <c r="D6" s="78">
        <v>3886</v>
      </c>
      <c r="E6" s="78">
        <v>285</v>
      </c>
      <c r="F6" s="78">
        <v>4172</v>
      </c>
      <c r="G6" s="67">
        <v>8.9870000000000001</v>
      </c>
      <c r="H6" s="78">
        <v>100</v>
      </c>
      <c r="I6" s="78">
        <v>350</v>
      </c>
      <c r="J6" s="57"/>
      <c r="M6" s="244"/>
      <c r="N6" s="244"/>
      <c r="O6" s="96"/>
      <c r="P6" s="96"/>
      <c r="Q6" s="96"/>
      <c r="R6" s="244"/>
      <c r="S6" s="96"/>
      <c r="T6" s="96"/>
    </row>
    <row r="7" spans="1:20" x14ac:dyDescent="0.25">
      <c r="A7" s="127" t="s">
        <v>314</v>
      </c>
      <c r="B7" s="67">
        <v>70.706999999999994</v>
      </c>
      <c r="C7" s="67">
        <v>29.292999999999999</v>
      </c>
      <c r="D7" s="78">
        <v>1144</v>
      </c>
      <c r="E7" s="78">
        <v>474</v>
      </c>
      <c r="F7" s="78">
        <v>1618</v>
      </c>
      <c r="G7" s="67">
        <v>14.926</v>
      </c>
      <c r="H7" s="78">
        <v>142</v>
      </c>
      <c r="I7" s="78">
        <v>301</v>
      </c>
      <c r="J7" s="57"/>
      <c r="M7" s="244"/>
      <c r="N7" s="244"/>
      <c r="O7" s="96"/>
      <c r="P7" s="96"/>
      <c r="Q7" s="96"/>
      <c r="R7" s="244"/>
      <c r="S7" s="96"/>
      <c r="T7" s="96"/>
    </row>
    <row r="8" spans="1:20" x14ac:dyDescent="0.25">
      <c r="A8" s="127" t="s">
        <v>315</v>
      </c>
      <c r="B8" s="67">
        <v>86.59</v>
      </c>
      <c r="C8" s="67">
        <v>13.41</v>
      </c>
      <c r="D8" s="78">
        <v>3688</v>
      </c>
      <c r="E8" s="78">
        <v>571</v>
      </c>
      <c r="F8" s="78">
        <v>4259</v>
      </c>
      <c r="G8" s="67">
        <v>17.989000000000001</v>
      </c>
      <c r="H8" s="78">
        <v>183</v>
      </c>
      <c r="I8" s="78">
        <v>321</v>
      </c>
      <c r="J8" s="57"/>
      <c r="M8" s="244"/>
      <c r="N8" s="244"/>
      <c r="O8" s="96"/>
      <c r="P8" s="96"/>
      <c r="Q8" s="96"/>
      <c r="R8" s="244"/>
      <c r="S8" s="96"/>
      <c r="T8" s="96"/>
    </row>
    <row r="9" spans="1:20" x14ac:dyDescent="0.25">
      <c r="A9" s="127" t="s">
        <v>316</v>
      </c>
      <c r="B9" s="67">
        <v>85.763000000000005</v>
      </c>
      <c r="C9" s="67">
        <v>14.237</v>
      </c>
      <c r="D9" s="78">
        <v>2861</v>
      </c>
      <c r="E9" s="78">
        <v>475</v>
      </c>
      <c r="F9" s="78">
        <v>3336</v>
      </c>
      <c r="G9" s="67">
        <v>14.957000000000001</v>
      </c>
      <c r="H9" s="78">
        <v>159</v>
      </c>
      <c r="I9" s="78">
        <v>335</v>
      </c>
      <c r="J9" s="57"/>
      <c r="M9" s="244"/>
      <c r="N9" s="244"/>
      <c r="O9" s="96"/>
      <c r="P9" s="96"/>
      <c r="Q9" s="96"/>
      <c r="R9" s="244"/>
      <c r="S9" s="96"/>
      <c r="T9" s="96"/>
    </row>
    <row r="10" spans="1:20" x14ac:dyDescent="0.25">
      <c r="A10" s="127" t="s">
        <v>317</v>
      </c>
      <c r="B10" s="67">
        <v>86.132999999999996</v>
      </c>
      <c r="C10" s="67">
        <v>13.867000000000001</v>
      </c>
      <c r="D10" s="78">
        <v>1717</v>
      </c>
      <c r="E10" s="78">
        <v>276</v>
      </c>
      <c r="F10" s="78">
        <v>1994</v>
      </c>
      <c r="G10" s="67">
        <v>8.7080000000000002</v>
      </c>
      <c r="H10" s="78">
        <v>79</v>
      </c>
      <c r="I10" s="78">
        <v>287</v>
      </c>
      <c r="J10" s="57"/>
      <c r="M10" s="244"/>
      <c r="N10" s="244"/>
      <c r="O10" s="96"/>
      <c r="P10" s="96"/>
      <c r="Q10" s="96"/>
      <c r="R10" s="244"/>
      <c r="S10" s="96"/>
      <c r="T10" s="96"/>
    </row>
    <row r="11" spans="1:20" ht="15.75" customHeight="1" x14ac:dyDescent="0.25">
      <c r="A11" s="240" t="s">
        <v>102</v>
      </c>
      <c r="B11" s="68">
        <v>86.948999999999998</v>
      </c>
      <c r="C11" s="68">
        <v>13.051</v>
      </c>
      <c r="D11" s="80">
        <v>21153</v>
      </c>
      <c r="E11" s="80">
        <v>3175</v>
      </c>
      <c r="F11" s="80">
        <v>24328</v>
      </c>
      <c r="G11" s="68">
        <v>100</v>
      </c>
      <c r="H11" s="80">
        <v>1033</v>
      </c>
      <c r="I11" s="80">
        <v>325</v>
      </c>
      <c r="J11" s="57"/>
      <c r="M11" s="244"/>
      <c r="N11" s="244"/>
      <c r="O11" s="96"/>
      <c r="P11" s="96"/>
      <c r="Q11" s="96"/>
      <c r="R11" s="244"/>
      <c r="S11" s="96"/>
      <c r="T11" s="96"/>
    </row>
    <row r="12" spans="1:20" x14ac:dyDescent="0.25">
      <c r="A12" s="239"/>
      <c r="B12" s="21"/>
      <c r="C12" s="21"/>
      <c r="D12" s="138"/>
      <c r="E12" s="138"/>
      <c r="F12" s="138"/>
      <c r="G12" s="138"/>
      <c r="H12" s="21"/>
      <c r="I12" s="57" t="s">
        <v>1</v>
      </c>
      <c r="J12" s="57"/>
    </row>
    <row r="13" spans="1:20" x14ac:dyDescent="0.25">
      <c r="A13" s="239"/>
      <c r="B13" s="21"/>
      <c r="C13" s="21"/>
      <c r="D13" s="138"/>
      <c r="E13" s="138"/>
      <c r="F13" s="138"/>
      <c r="G13" s="138"/>
      <c r="H13" s="21"/>
      <c r="I13" s="57"/>
      <c r="J13" s="57"/>
    </row>
    <row r="14" spans="1:20" ht="90" x14ac:dyDescent="0.25">
      <c r="A14" s="212" t="s">
        <v>310</v>
      </c>
      <c r="B14" s="140" t="s">
        <v>146</v>
      </c>
      <c r="C14" s="44" t="s">
        <v>125</v>
      </c>
      <c r="D14" s="44" t="s">
        <v>126</v>
      </c>
      <c r="E14" s="44" t="s">
        <v>127</v>
      </c>
      <c r="F14" s="44" t="s">
        <v>128</v>
      </c>
      <c r="G14" s="44" t="s">
        <v>129</v>
      </c>
      <c r="H14" s="44" t="s">
        <v>130</v>
      </c>
      <c r="I14" s="44" t="s">
        <v>105</v>
      </c>
      <c r="J14" s="141" t="s">
        <v>106</v>
      </c>
    </row>
    <row r="15" spans="1:20" x14ac:dyDescent="0.25">
      <c r="A15" s="127" t="s">
        <v>318</v>
      </c>
      <c r="B15" s="125" t="s">
        <v>131</v>
      </c>
      <c r="C15" s="165">
        <v>100</v>
      </c>
      <c r="D15" s="67">
        <v>0</v>
      </c>
      <c r="E15" s="124">
        <v>3602</v>
      </c>
      <c r="F15" s="78">
        <v>0</v>
      </c>
      <c r="G15" s="124">
        <v>3602</v>
      </c>
      <c r="H15" s="165">
        <v>0</v>
      </c>
      <c r="I15" s="76">
        <v>0</v>
      </c>
      <c r="J15" s="77">
        <v>0</v>
      </c>
      <c r="M15" s="244"/>
      <c r="N15" s="244"/>
      <c r="O15" s="96"/>
      <c r="P15" s="96"/>
      <c r="Q15" s="96"/>
      <c r="R15" s="244"/>
      <c r="S15" s="96"/>
      <c r="T15" s="96"/>
    </row>
    <row r="16" spans="1:20" x14ac:dyDescent="0.25">
      <c r="A16" s="127"/>
      <c r="B16" s="85" t="s">
        <v>132</v>
      </c>
      <c r="C16" s="165">
        <v>61.192999999999998</v>
      </c>
      <c r="D16" s="67">
        <v>38.807000000000002</v>
      </c>
      <c r="E16" s="124">
        <v>1582</v>
      </c>
      <c r="F16" s="78">
        <v>1003</v>
      </c>
      <c r="G16" s="124">
        <v>2585</v>
      </c>
      <c r="H16" s="165">
        <v>31.597999999999999</v>
      </c>
      <c r="I16" s="76">
        <v>220</v>
      </c>
      <c r="J16" s="78">
        <v>219</v>
      </c>
      <c r="M16" s="244"/>
      <c r="N16" s="244"/>
      <c r="O16" s="96"/>
      <c r="P16" s="96"/>
      <c r="Q16" s="96"/>
      <c r="R16" s="244"/>
      <c r="S16" s="96"/>
      <c r="T16" s="96"/>
    </row>
    <row r="17" spans="1:20" x14ac:dyDescent="0.25">
      <c r="A17" s="127"/>
      <c r="B17" s="85" t="s">
        <v>133</v>
      </c>
      <c r="C17" s="165">
        <v>65.882000000000005</v>
      </c>
      <c r="D17" s="67">
        <v>34.118000000000002</v>
      </c>
      <c r="E17" s="124">
        <v>241</v>
      </c>
      <c r="F17" s="78">
        <v>125</v>
      </c>
      <c r="G17" s="124">
        <v>366</v>
      </c>
      <c r="H17" s="165">
        <v>3.9359999999999999</v>
      </c>
      <c r="I17" s="76">
        <v>101</v>
      </c>
      <c r="J17" s="78">
        <v>810</v>
      </c>
      <c r="M17" s="244"/>
      <c r="N17" s="244"/>
      <c r="O17" s="96"/>
      <c r="P17" s="96"/>
      <c r="Q17" s="96"/>
      <c r="R17" s="244"/>
      <c r="S17" s="96"/>
      <c r="T17" s="96"/>
    </row>
    <row r="18" spans="1:20" x14ac:dyDescent="0.25">
      <c r="A18" s="114"/>
      <c r="B18" s="174" t="s">
        <v>134</v>
      </c>
      <c r="C18" s="165">
        <v>54.042999999999999</v>
      </c>
      <c r="D18" s="67">
        <v>45.957000000000001</v>
      </c>
      <c r="E18" s="124">
        <v>51</v>
      </c>
      <c r="F18" s="78">
        <v>43</v>
      </c>
      <c r="G18" s="124">
        <v>94</v>
      </c>
      <c r="H18" s="165">
        <v>1.3580000000000001</v>
      </c>
      <c r="I18" s="76">
        <v>60</v>
      </c>
      <c r="J18" s="78">
        <v>1387</v>
      </c>
      <c r="M18" s="244"/>
      <c r="N18" s="244"/>
      <c r="O18" s="96"/>
      <c r="P18" s="96"/>
      <c r="Q18" s="96"/>
      <c r="R18" s="244"/>
      <c r="S18" s="96"/>
      <c r="T18" s="96"/>
    </row>
    <row r="19" spans="1:20" x14ac:dyDescent="0.25">
      <c r="A19" s="148"/>
      <c r="B19" s="86" t="s">
        <v>147</v>
      </c>
      <c r="C19" s="91">
        <v>82.378</v>
      </c>
      <c r="D19" s="168">
        <v>17.622</v>
      </c>
      <c r="E19" s="90">
        <v>5476</v>
      </c>
      <c r="F19" s="90">
        <v>1171</v>
      </c>
      <c r="G19" s="90">
        <v>6647</v>
      </c>
      <c r="H19" s="168">
        <v>36.9</v>
      </c>
      <c r="I19" s="90">
        <v>381</v>
      </c>
      <c r="J19" s="90">
        <v>325</v>
      </c>
      <c r="M19" s="244"/>
      <c r="N19" s="244"/>
      <c r="O19" s="96"/>
      <c r="P19" s="96"/>
      <c r="Q19" s="96"/>
      <c r="R19" s="244"/>
      <c r="S19" s="96"/>
      <c r="T19" s="96"/>
    </row>
    <row r="20" spans="1:20" x14ac:dyDescent="0.25">
      <c r="A20" s="300" t="s">
        <v>319</v>
      </c>
      <c r="B20" s="125" t="s">
        <v>131</v>
      </c>
      <c r="C20" s="164">
        <v>100</v>
      </c>
      <c r="D20" s="79">
        <v>0</v>
      </c>
      <c r="E20" s="163">
        <v>4327</v>
      </c>
      <c r="F20" s="77">
        <v>0</v>
      </c>
      <c r="G20" s="163">
        <v>4327</v>
      </c>
      <c r="H20" s="164">
        <v>0</v>
      </c>
      <c r="I20" s="161">
        <v>0</v>
      </c>
      <c r="J20" s="77">
        <v>0</v>
      </c>
      <c r="M20" s="244"/>
      <c r="N20" s="244"/>
      <c r="O20" s="96"/>
      <c r="P20" s="96"/>
      <c r="Q20" s="96"/>
      <c r="R20" s="244"/>
      <c r="S20" s="96"/>
      <c r="T20" s="96"/>
    </row>
    <row r="21" spans="1:20" x14ac:dyDescent="0.25">
      <c r="A21" s="301"/>
      <c r="B21" s="85" t="s">
        <v>132</v>
      </c>
      <c r="C21" s="165">
        <v>79.367999999999995</v>
      </c>
      <c r="D21" s="67">
        <v>20.632000000000001</v>
      </c>
      <c r="E21" s="124">
        <v>3568</v>
      </c>
      <c r="F21" s="78">
        <v>928</v>
      </c>
      <c r="G21" s="124">
        <v>4496</v>
      </c>
      <c r="H21" s="165">
        <v>29.215</v>
      </c>
      <c r="I21" s="76">
        <v>180</v>
      </c>
      <c r="J21" s="78">
        <v>194</v>
      </c>
      <c r="M21" s="244"/>
      <c r="N21" s="244"/>
      <c r="O21" s="96"/>
      <c r="P21" s="96"/>
      <c r="Q21" s="96"/>
      <c r="R21" s="244"/>
      <c r="S21" s="96"/>
      <c r="T21" s="96"/>
    </row>
    <row r="22" spans="1:20" x14ac:dyDescent="0.25">
      <c r="A22" s="114"/>
      <c r="B22" s="85" t="s">
        <v>133</v>
      </c>
      <c r="C22" s="165">
        <v>81.569000000000003</v>
      </c>
      <c r="D22" s="67">
        <v>18.431000000000001</v>
      </c>
      <c r="E22" s="124">
        <v>629</v>
      </c>
      <c r="F22" s="78">
        <v>142</v>
      </c>
      <c r="G22" s="124">
        <v>771</v>
      </c>
      <c r="H22" s="165">
        <v>4.4749999999999996</v>
      </c>
      <c r="I22" s="76">
        <v>104</v>
      </c>
      <c r="J22" s="78">
        <v>733</v>
      </c>
      <c r="M22" s="244"/>
      <c r="N22" s="244"/>
      <c r="O22" s="96"/>
      <c r="P22" s="96"/>
      <c r="Q22" s="96"/>
      <c r="R22" s="244"/>
      <c r="S22" s="96"/>
      <c r="T22" s="96"/>
    </row>
    <row r="23" spans="1:20" x14ac:dyDescent="0.25">
      <c r="A23" s="114"/>
      <c r="B23" s="174" t="s">
        <v>134</v>
      </c>
      <c r="C23" s="166">
        <v>66.385999999999996</v>
      </c>
      <c r="D23" s="121">
        <v>33.613999999999997</v>
      </c>
      <c r="E23" s="124">
        <v>191</v>
      </c>
      <c r="F23" s="120">
        <v>97</v>
      </c>
      <c r="G23" s="124">
        <v>287</v>
      </c>
      <c r="H23" s="166">
        <v>3.0409999999999999</v>
      </c>
      <c r="I23" s="162">
        <v>96</v>
      </c>
      <c r="J23" s="120">
        <v>992</v>
      </c>
      <c r="M23" s="244"/>
      <c r="N23" s="244"/>
      <c r="O23" s="96"/>
      <c r="P23" s="96"/>
      <c r="Q23" s="96"/>
      <c r="R23" s="244"/>
      <c r="S23" s="96"/>
      <c r="T23" s="96"/>
    </row>
    <row r="24" spans="1:20" x14ac:dyDescent="0.25">
      <c r="A24" s="148"/>
      <c r="B24" s="125" t="s">
        <v>147</v>
      </c>
      <c r="C24" s="88">
        <v>88.197000000000003</v>
      </c>
      <c r="D24" s="89">
        <v>11.803000000000001</v>
      </c>
      <c r="E24" s="77">
        <v>8715</v>
      </c>
      <c r="F24" s="78">
        <v>1166</v>
      </c>
      <c r="G24" s="77">
        <v>9881</v>
      </c>
      <c r="H24" s="168">
        <v>36.700000000000003</v>
      </c>
      <c r="I24" s="78">
        <v>380</v>
      </c>
      <c r="J24" s="78">
        <v>326</v>
      </c>
      <c r="M24" s="244"/>
      <c r="N24" s="244"/>
      <c r="O24" s="96"/>
      <c r="P24" s="96"/>
      <c r="Q24" s="96"/>
      <c r="R24" s="244"/>
      <c r="S24" s="96"/>
      <c r="T24" s="96"/>
    </row>
    <row r="25" spans="1:20" x14ac:dyDescent="0.25">
      <c r="A25" s="300" t="s">
        <v>320</v>
      </c>
      <c r="B25" s="125" t="s">
        <v>131</v>
      </c>
      <c r="C25" s="164">
        <v>100</v>
      </c>
      <c r="D25" s="79">
        <v>0</v>
      </c>
      <c r="E25" s="163">
        <v>4380</v>
      </c>
      <c r="F25" s="77">
        <v>0</v>
      </c>
      <c r="G25" s="163">
        <v>4380</v>
      </c>
      <c r="H25" s="164">
        <v>0</v>
      </c>
      <c r="I25" s="161">
        <v>0</v>
      </c>
      <c r="J25" s="77">
        <v>0</v>
      </c>
      <c r="M25" s="244"/>
      <c r="N25" s="244"/>
      <c r="O25" s="96"/>
      <c r="P25" s="96"/>
      <c r="Q25" s="96"/>
      <c r="R25" s="244"/>
      <c r="S25" s="96"/>
      <c r="T25" s="96"/>
    </row>
    <row r="26" spans="1:20" x14ac:dyDescent="0.25">
      <c r="A26" s="301"/>
      <c r="B26" s="85" t="s">
        <v>132</v>
      </c>
      <c r="C26" s="165">
        <v>77.634</v>
      </c>
      <c r="D26" s="67">
        <v>22.366</v>
      </c>
      <c r="E26" s="124">
        <v>2436</v>
      </c>
      <c r="F26" s="78">
        <v>702</v>
      </c>
      <c r="G26" s="124">
        <v>3137</v>
      </c>
      <c r="H26" s="165">
        <v>22.1</v>
      </c>
      <c r="I26" s="76">
        <v>123</v>
      </c>
      <c r="J26" s="78">
        <v>176</v>
      </c>
      <c r="M26" s="244"/>
      <c r="N26" s="244"/>
      <c r="O26" s="96"/>
      <c r="P26" s="96"/>
      <c r="Q26" s="96"/>
      <c r="R26" s="244"/>
      <c r="S26" s="96"/>
      <c r="T26" s="96"/>
    </row>
    <row r="27" spans="1:20" x14ac:dyDescent="0.25">
      <c r="A27" s="114"/>
      <c r="B27" s="85" t="s">
        <v>133</v>
      </c>
      <c r="C27" s="165">
        <v>67.543000000000006</v>
      </c>
      <c r="D27" s="67">
        <v>32.457000000000001</v>
      </c>
      <c r="E27" s="124">
        <v>320</v>
      </c>
      <c r="F27" s="78">
        <v>154</v>
      </c>
      <c r="G27" s="124">
        <v>474</v>
      </c>
      <c r="H27" s="165">
        <v>4.8460000000000001</v>
      </c>
      <c r="I27" s="76">
        <v>93</v>
      </c>
      <c r="J27" s="78">
        <v>603</v>
      </c>
      <c r="M27" s="244"/>
      <c r="N27" s="244"/>
      <c r="O27" s="96"/>
      <c r="P27" s="96"/>
      <c r="Q27" s="96"/>
      <c r="R27" s="244"/>
      <c r="S27" s="96"/>
      <c r="T27" s="96"/>
    </row>
    <row r="28" spans="1:20" x14ac:dyDescent="0.25">
      <c r="A28" s="114"/>
      <c r="B28" s="174" t="s">
        <v>134</v>
      </c>
      <c r="C28" s="165">
        <v>74.802999999999997</v>
      </c>
      <c r="D28" s="67">
        <v>25.196999999999999</v>
      </c>
      <c r="E28" s="124">
        <v>141</v>
      </c>
      <c r="F28" s="78">
        <v>48</v>
      </c>
      <c r="G28" s="124">
        <v>189</v>
      </c>
      <c r="H28" s="165">
        <v>1.4990000000000001</v>
      </c>
      <c r="I28" s="76">
        <v>83</v>
      </c>
      <c r="J28" s="78">
        <v>1738</v>
      </c>
      <c r="M28" s="244"/>
      <c r="N28" s="244"/>
      <c r="O28" s="96"/>
      <c r="P28" s="96"/>
      <c r="Q28" s="96"/>
      <c r="R28" s="244"/>
      <c r="S28" s="96"/>
      <c r="T28" s="96"/>
    </row>
    <row r="29" spans="1:20" ht="15.75" customHeight="1" thickBot="1" x14ac:dyDescent="0.3">
      <c r="A29" s="241"/>
      <c r="B29" s="242" t="s">
        <v>147</v>
      </c>
      <c r="C29" s="68">
        <v>88.959000000000003</v>
      </c>
      <c r="D29" s="92">
        <v>11.041</v>
      </c>
      <c r="E29" s="80">
        <v>7277</v>
      </c>
      <c r="F29" s="80">
        <v>903</v>
      </c>
      <c r="G29" s="80">
        <v>8180</v>
      </c>
      <c r="H29" s="92">
        <v>28.4</v>
      </c>
      <c r="I29" s="80">
        <v>299</v>
      </c>
      <c r="J29" s="80">
        <v>331</v>
      </c>
      <c r="K29" s="96"/>
      <c r="M29" s="244"/>
      <c r="N29" s="244"/>
      <c r="O29" s="96"/>
      <c r="P29" s="96"/>
      <c r="Q29" s="96"/>
      <c r="R29" s="244"/>
      <c r="S29" s="96"/>
      <c r="T29" s="96"/>
    </row>
    <row r="30" spans="1:20" x14ac:dyDescent="0.25">
      <c r="B30" s="21"/>
      <c r="C30" s="21"/>
      <c r="D30" s="138"/>
      <c r="E30" s="138"/>
      <c r="F30" s="138"/>
      <c r="G30" s="138"/>
      <c r="H30" s="21"/>
      <c r="I30" s="57"/>
      <c r="J30" s="57" t="s">
        <v>1</v>
      </c>
    </row>
    <row r="31" spans="1:20" x14ac:dyDescent="0.25">
      <c r="A31" s="239"/>
      <c r="B31" s="21"/>
      <c r="C31" s="21"/>
      <c r="D31" s="138"/>
      <c r="E31" s="138"/>
      <c r="F31" s="138"/>
      <c r="G31" s="138"/>
      <c r="H31" s="21"/>
      <c r="I31" s="57"/>
      <c r="J31" s="57"/>
    </row>
    <row r="32" spans="1:20" x14ac:dyDescent="0.25">
      <c r="A32" s="199" t="s">
        <v>321</v>
      </c>
      <c r="B32" s="4"/>
      <c r="C32" s="4"/>
      <c r="D32" s="4"/>
      <c r="E32" s="4"/>
      <c r="F32" s="4"/>
      <c r="G32" s="4"/>
      <c r="H32" s="4"/>
      <c r="I32" s="4"/>
      <c r="J32" s="4"/>
    </row>
    <row r="33" spans="1:10" x14ac:dyDescent="0.25">
      <c r="A33" s="199" t="s">
        <v>322</v>
      </c>
      <c r="B33" s="4"/>
      <c r="C33" s="4"/>
      <c r="D33" s="4"/>
      <c r="E33" s="4"/>
      <c r="F33" s="4"/>
      <c r="G33" s="4"/>
      <c r="H33" s="4"/>
      <c r="I33" s="4"/>
      <c r="J33" s="4"/>
    </row>
    <row r="34" spans="1:10" x14ac:dyDescent="0.25">
      <c r="A34" s="199" t="s">
        <v>323</v>
      </c>
      <c r="B34" s="4"/>
      <c r="C34" s="4"/>
      <c r="D34" s="4"/>
      <c r="E34" s="4"/>
      <c r="F34" s="4"/>
      <c r="G34" s="4"/>
      <c r="H34" s="4"/>
      <c r="I34" s="4"/>
      <c r="J34" s="4"/>
    </row>
    <row r="35" spans="1:10" x14ac:dyDescent="0.25">
      <c r="A35" s="199" t="s">
        <v>324</v>
      </c>
      <c r="B35" s="4"/>
      <c r="C35" s="4"/>
      <c r="D35" s="4"/>
      <c r="E35" s="4"/>
      <c r="F35" s="4"/>
      <c r="G35" s="4"/>
      <c r="H35" s="4"/>
      <c r="I35" s="4"/>
      <c r="J35" s="4"/>
    </row>
    <row r="36" spans="1:10" x14ac:dyDescent="0.25">
      <c r="A36" s="182"/>
    </row>
    <row r="37" spans="1:10" x14ac:dyDescent="0.25">
      <c r="A37" s="26" t="s">
        <v>88</v>
      </c>
    </row>
    <row r="49" ht="15" customHeight="1" x14ac:dyDescent="0.25"/>
    <row r="77" ht="15" customHeight="1" x14ac:dyDescent="0.25"/>
    <row r="90" ht="15" customHeight="1" x14ac:dyDescent="0.25"/>
  </sheetData>
  <mergeCells count="2">
    <mergeCell ref="A25:A26"/>
    <mergeCell ref="A20:A21"/>
  </mergeCells>
  <hyperlinks>
    <hyperlink ref="A37" location="Contents!A1" display="Back to contents" xr:uid="{00000000-0004-0000-1800-000000000000}"/>
  </hyperlinks>
  <pageMargins left="0.7" right="0.7" top="0.75" bottom="0.75" header="0.3" footer="0.3"/>
  <pageSetup paperSize="9" scale="76" orientation="landscape" horizontalDpi="300" verticalDpi="30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tabColor rgb="FF1F497D"/>
  </sheetPr>
  <dimension ref="A1:S36"/>
  <sheetViews>
    <sheetView showGridLines="0" zoomScaleNormal="100" workbookViewId="0"/>
  </sheetViews>
  <sheetFormatPr defaultColWidth="11.42578125" defaultRowHeight="15" x14ac:dyDescent="0.25"/>
  <cols>
    <col min="1" max="1" width="26.42578125" customWidth="1"/>
    <col min="2" max="9" width="12.140625" customWidth="1"/>
  </cols>
  <sheetData>
    <row r="1" spans="1:19" ht="18" customHeight="1" x14ac:dyDescent="0.25">
      <c r="A1" s="58" t="s">
        <v>325</v>
      </c>
      <c r="B1" s="53"/>
      <c r="C1" s="53"/>
      <c r="D1" s="53"/>
      <c r="E1" s="53"/>
      <c r="F1" s="53"/>
      <c r="G1" s="53"/>
      <c r="H1" s="53"/>
      <c r="I1" s="53"/>
    </row>
    <row r="3" spans="1:19" ht="90" x14ac:dyDescent="0.25">
      <c r="A3" s="231" t="s">
        <v>326</v>
      </c>
      <c r="B3" s="44" t="s">
        <v>125</v>
      </c>
      <c r="C3" s="44" t="s">
        <v>126</v>
      </c>
      <c r="D3" s="44" t="s">
        <v>127</v>
      </c>
      <c r="E3" s="44" t="s">
        <v>128</v>
      </c>
      <c r="F3" s="44" t="s">
        <v>129</v>
      </c>
      <c r="G3" s="44" t="s">
        <v>130</v>
      </c>
      <c r="H3" s="44" t="s">
        <v>105</v>
      </c>
      <c r="I3" s="141" t="s">
        <v>106</v>
      </c>
    </row>
    <row r="4" spans="1:19" x14ac:dyDescent="0.25">
      <c r="A4" s="51" t="s">
        <v>327</v>
      </c>
      <c r="B4" s="67">
        <v>82.739000000000004</v>
      </c>
      <c r="C4" s="67">
        <v>17.260999999999999</v>
      </c>
      <c r="D4" s="78">
        <v>1987</v>
      </c>
      <c r="E4" s="78">
        <v>415</v>
      </c>
      <c r="F4" s="78">
        <v>2402</v>
      </c>
      <c r="G4" s="67">
        <v>13.058999999999999</v>
      </c>
      <c r="H4" s="78">
        <v>116</v>
      </c>
      <c r="I4" s="78">
        <v>281</v>
      </c>
      <c r="L4" s="214"/>
      <c r="M4" s="214"/>
      <c r="N4" s="215"/>
      <c r="O4" s="215"/>
      <c r="P4" s="215"/>
      <c r="Q4" s="214"/>
      <c r="R4" s="215"/>
      <c r="S4" s="215"/>
    </row>
    <row r="5" spans="1:19" x14ac:dyDescent="0.25">
      <c r="A5" s="51" t="s">
        <v>328</v>
      </c>
      <c r="B5" s="67">
        <v>81.430999999999997</v>
      </c>
      <c r="C5" s="67">
        <v>18.568999999999999</v>
      </c>
      <c r="D5" s="78">
        <v>1734</v>
      </c>
      <c r="E5" s="78">
        <v>395</v>
      </c>
      <c r="F5" s="78">
        <v>2129</v>
      </c>
      <c r="G5" s="67">
        <v>12.454000000000001</v>
      </c>
      <c r="H5" s="78">
        <v>125</v>
      </c>
      <c r="I5" s="78">
        <v>316</v>
      </c>
      <c r="L5" s="214"/>
      <c r="M5" s="214"/>
      <c r="N5" s="215"/>
      <c r="O5" s="215"/>
      <c r="P5" s="215"/>
      <c r="Q5" s="214"/>
      <c r="R5" s="215"/>
      <c r="S5" s="215"/>
    </row>
    <row r="6" spans="1:19" x14ac:dyDescent="0.25">
      <c r="A6" s="51" t="s">
        <v>329</v>
      </c>
      <c r="B6" s="67">
        <v>83.91</v>
      </c>
      <c r="C6" s="67">
        <v>16.09</v>
      </c>
      <c r="D6" s="78">
        <v>1280</v>
      </c>
      <c r="E6" s="78">
        <v>245</v>
      </c>
      <c r="F6" s="78">
        <v>1525</v>
      </c>
      <c r="G6" s="67">
        <v>7.73</v>
      </c>
      <c r="H6" s="78">
        <v>97</v>
      </c>
      <c r="I6" s="78">
        <v>396</v>
      </c>
      <c r="L6" s="214"/>
      <c r="M6" s="214"/>
      <c r="N6" s="215"/>
      <c r="O6" s="215"/>
      <c r="P6" s="215"/>
      <c r="Q6" s="214"/>
      <c r="R6" s="215"/>
      <c r="S6" s="215"/>
    </row>
    <row r="7" spans="1:19" x14ac:dyDescent="0.25">
      <c r="A7" s="51" t="s">
        <v>330</v>
      </c>
      <c r="B7" s="67">
        <v>85.87</v>
      </c>
      <c r="C7" s="67">
        <v>14.13</v>
      </c>
      <c r="D7" s="78">
        <v>2104</v>
      </c>
      <c r="E7" s="78">
        <v>346</v>
      </c>
      <c r="F7" s="78">
        <v>2450</v>
      </c>
      <c r="G7" s="67">
        <v>10.903</v>
      </c>
      <c r="H7" s="78">
        <v>102</v>
      </c>
      <c r="I7" s="78">
        <v>295</v>
      </c>
      <c r="L7" s="214"/>
      <c r="M7" s="214"/>
      <c r="N7" s="215"/>
      <c r="O7" s="215"/>
      <c r="P7" s="215"/>
      <c r="Q7" s="214"/>
      <c r="R7" s="215"/>
      <c r="S7" s="215"/>
    </row>
    <row r="8" spans="1:19" x14ac:dyDescent="0.25">
      <c r="A8" s="51" t="s">
        <v>331</v>
      </c>
      <c r="B8" s="67">
        <v>89.466999999999999</v>
      </c>
      <c r="C8" s="67">
        <v>10.532999999999999</v>
      </c>
      <c r="D8" s="78">
        <v>7485</v>
      </c>
      <c r="E8" s="78">
        <v>881</v>
      </c>
      <c r="F8" s="78">
        <v>8367</v>
      </c>
      <c r="G8" s="67">
        <v>27.756</v>
      </c>
      <c r="H8" s="78">
        <v>303</v>
      </c>
      <c r="I8" s="78">
        <v>344</v>
      </c>
      <c r="L8" s="214"/>
      <c r="M8" s="214"/>
      <c r="N8" s="215"/>
      <c r="O8" s="215"/>
      <c r="P8" s="215"/>
      <c r="Q8" s="214"/>
      <c r="R8" s="215"/>
      <c r="S8" s="215"/>
    </row>
    <row r="9" spans="1:19" x14ac:dyDescent="0.25">
      <c r="A9" s="51" t="s">
        <v>332</v>
      </c>
      <c r="B9" s="67">
        <v>86.846000000000004</v>
      </c>
      <c r="C9" s="67">
        <v>13.154</v>
      </c>
      <c r="D9" s="78">
        <v>3991</v>
      </c>
      <c r="E9" s="78">
        <v>604</v>
      </c>
      <c r="F9" s="78">
        <v>4595</v>
      </c>
      <c r="G9" s="67">
        <v>19.036999999999999</v>
      </c>
      <c r="H9" s="78">
        <v>184</v>
      </c>
      <c r="I9" s="78">
        <v>305</v>
      </c>
      <c r="L9" s="214"/>
      <c r="M9" s="214"/>
      <c r="N9" s="215"/>
      <c r="O9" s="215"/>
      <c r="P9" s="215"/>
      <c r="Q9" s="214"/>
      <c r="R9" s="215"/>
      <c r="S9" s="215"/>
    </row>
    <row r="10" spans="1:19" x14ac:dyDescent="0.25">
      <c r="A10" s="49" t="s">
        <v>333</v>
      </c>
      <c r="B10" s="67">
        <v>89.938000000000002</v>
      </c>
      <c r="C10" s="67">
        <v>10.061999999999999</v>
      </c>
      <c r="D10" s="78">
        <v>2572</v>
      </c>
      <c r="E10" s="78">
        <v>288</v>
      </c>
      <c r="F10" s="78">
        <v>2860</v>
      </c>
      <c r="G10" s="67">
        <v>9.0619999999999994</v>
      </c>
      <c r="H10" s="78">
        <v>106</v>
      </c>
      <c r="I10" s="78">
        <v>367</v>
      </c>
      <c r="L10" s="214"/>
      <c r="M10" s="214"/>
      <c r="N10" s="215"/>
      <c r="O10" s="215"/>
      <c r="P10" s="215"/>
      <c r="Q10" s="214"/>
      <c r="R10" s="215"/>
      <c r="S10" s="215"/>
    </row>
    <row r="11" spans="1:19" ht="15.75" customHeight="1" x14ac:dyDescent="0.25">
      <c r="A11" s="137" t="s">
        <v>102</v>
      </c>
      <c r="B11" s="68">
        <v>86.948999999999998</v>
      </c>
      <c r="C11" s="68">
        <v>13.051</v>
      </c>
      <c r="D11" s="80">
        <v>21153</v>
      </c>
      <c r="E11" s="80">
        <v>3175</v>
      </c>
      <c r="F11" s="80">
        <v>24328</v>
      </c>
      <c r="G11" s="68">
        <v>100</v>
      </c>
      <c r="H11" s="80">
        <v>1033</v>
      </c>
      <c r="I11" s="80">
        <v>325</v>
      </c>
      <c r="L11" s="214"/>
      <c r="M11" s="214"/>
      <c r="N11" s="215"/>
      <c r="O11" s="215"/>
      <c r="P11" s="215"/>
      <c r="Q11" s="214"/>
      <c r="R11" s="215"/>
      <c r="S11" s="215"/>
    </row>
    <row r="12" spans="1:19" x14ac:dyDescent="0.25">
      <c r="A12" s="21"/>
      <c r="B12" s="21"/>
      <c r="C12" s="21"/>
      <c r="D12" s="138"/>
      <c r="E12" s="138"/>
      <c r="F12" s="138"/>
      <c r="G12" s="138"/>
      <c r="H12" s="21"/>
      <c r="I12" s="57" t="s">
        <v>1</v>
      </c>
    </row>
    <row r="13" spans="1:19" x14ac:dyDescent="0.25">
      <c r="A13" s="21"/>
      <c r="B13" s="21"/>
      <c r="C13" s="21"/>
      <c r="D13" s="138"/>
      <c r="E13" s="138"/>
      <c r="F13" s="138"/>
      <c r="G13" s="138"/>
      <c r="H13" s="21"/>
      <c r="I13" s="57"/>
    </row>
    <row r="14" spans="1:19" x14ac:dyDescent="0.25">
      <c r="A14" s="26" t="s">
        <v>88</v>
      </c>
    </row>
    <row r="18" ht="15" customHeight="1" x14ac:dyDescent="0.25"/>
    <row r="36" ht="15" customHeight="1" x14ac:dyDescent="0.25"/>
  </sheetData>
  <hyperlinks>
    <hyperlink ref="A14" location="Contents!A1" display="Back to contents" xr:uid="{00000000-0004-0000-1900-000000000000}"/>
  </hyperlinks>
  <pageMargins left="0.7" right="0.7" top="0.75" bottom="0.75" header="0.3" footer="0.3"/>
  <pageSetup paperSize="9" orientation="landscape" verticalDpi="90"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tabColor rgb="FF1F497D"/>
  </sheetPr>
  <dimension ref="A1:J31"/>
  <sheetViews>
    <sheetView showGridLines="0" zoomScaleNormal="100" workbookViewId="0"/>
  </sheetViews>
  <sheetFormatPr defaultColWidth="11.42578125" defaultRowHeight="15" x14ac:dyDescent="0.25"/>
  <cols>
    <col min="1" max="1" width="21.7109375" customWidth="1"/>
    <col min="2" max="9" width="12.140625" customWidth="1"/>
  </cols>
  <sheetData>
    <row r="1" spans="1:10" ht="18" customHeight="1" x14ac:dyDescent="0.25">
      <c r="A1" s="58" t="s">
        <v>334</v>
      </c>
      <c r="B1" s="53"/>
      <c r="C1" s="53"/>
      <c r="D1" s="53"/>
      <c r="E1" s="53"/>
      <c r="F1" s="53"/>
      <c r="G1" s="53"/>
      <c r="H1" s="53"/>
      <c r="I1" s="53"/>
    </row>
    <row r="3" spans="1:10" ht="90" x14ac:dyDescent="0.25">
      <c r="A3" s="231" t="s">
        <v>335</v>
      </c>
      <c r="B3" s="44" t="s">
        <v>125</v>
      </c>
      <c r="C3" s="44" t="s">
        <v>126</v>
      </c>
      <c r="D3" s="44" t="s">
        <v>127</v>
      </c>
      <c r="E3" s="44" t="s">
        <v>128</v>
      </c>
      <c r="F3" s="44" t="s">
        <v>129</v>
      </c>
      <c r="G3" s="44" t="s">
        <v>130</v>
      </c>
      <c r="H3" s="44" t="s">
        <v>105</v>
      </c>
      <c r="I3" s="141" t="s">
        <v>106</v>
      </c>
    </row>
    <row r="4" spans="1:10" x14ac:dyDescent="0.25">
      <c r="A4" s="51" t="s">
        <v>330</v>
      </c>
      <c r="B4" s="67">
        <v>73.477999999999994</v>
      </c>
      <c r="C4" s="67">
        <v>26.521999999999998</v>
      </c>
      <c r="D4" s="78">
        <v>407</v>
      </c>
      <c r="E4" s="78">
        <v>147</v>
      </c>
      <c r="F4" s="78">
        <v>554</v>
      </c>
      <c r="G4" s="67">
        <v>4.6289999999999996</v>
      </c>
      <c r="H4" s="78">
        <v>58</v>
      </c>
      <c r="I4" s="78">
        <v>397</v>
      </c>
      <c r="J4" s="21"/>
    </row>
    <row r="5" spans="1:10" x14ac:dyDescent="0.25">
      <c r="A5" s="51" t="s">
        <v>336</v>
      </c>
      <c r="B5" s="67">
        <v>87.356999999999999</v>
      </c>
      <c r="C5" s="67">
        <v>12.643000000000001</v>
      </c>
      <c r="D5" s="78">
        <v>2770</v>
      </c>
      <c r="E5" s="78">
        <v>401</v>
      </c>
      <c r="F5" s="78">
        <v>3171</v>
      </c>
      <c r="G5" s="67">
        <v>12.628</v>
      </c>
      <c r="H5" s="78">
        <v>111</v>
      </c>
      <c r="I5" s="78">
        <v>277</v>
      </c>
      <c r="J5" s="21"/>
    </row>
    <row r="6" spans="1:10" x14ac:dyDescent="0.25">
      <c r="A6" s="51" t="s">
        <v>337</v>
      </c>
      <c r="B6" s="67">
        <v>86.509</v>
      </c>
      <c r="C6" s="67">
        <v>13.491</v>
      </c>
      <c r="D6" s="78">
        <v>5213</v>
      </c>
      <c r="E6" s="78">
        <v>813</v>
      </c>
      <c r="F6" s="78">
        <v>6025</v>
      </c>
      <c r="G6" s="67">
        <v>25.600999999999999</v>
      </c>
      <c r="H6" s="78">
        <v>268</v>
      </c>
      <c r="I6" s="78">
        <v>329</v>
      </c>
      <c r="J6" s="21"/>
    </row>
    <row r="7" spans="1:10" x14ac:dyDescent="0.25">
      <c r="A7" s="51" t="s">
        <v>338</v>
      </c>
      <c r="B7" s="67">
        <v>86.2</v>
      </c>
      <c r="C7" s="67">
        <v>13.8</v>
      </c>
      <c r="D7" s="78">
        <v>4048</v>
      </c>
      <c r="E7" s="78">
        <v>648</v>
      </c>
      <c r="F7" s="78">
        <v>4696</v>
      </c>
      <c r="G7" s="67">
        <v>20.41</v>
      </c>
      <c r="H7" s="78">
        <v>216</v>
      </c>
      <c r="I7" s="78">
        <v>334</v>
      </c>
      <c r="J7" s="21"/>
    </row>
    <row r="8" spans="1:10" x14ac:dyDescent="0.25">
      <c r="A8" s="51" t="s">
        <v>332</v>
      </c>
      <c r="B8" s="67">
        <v>87.679000000000002</v>
      </c>
      <c r="C8" s="67">
        <v>12.321</v>
      </c>
      <c r="D8" s="78">
        <v>5221</v>
      </c>
      <c r="E8" s="78">
        <v>734</v>
      </c>
      <c r="F8" s="78">
        <v>5954</v>
      </c>
      <c r="G8" s="67">
        <v>23.106999999999999</v>
      </c>
      <c r="H8" s="78">
        <v>226</v>
      </c>
      <c r="I8" s="78">
        <v>309</v>
      </c>
      <c r="J8" s="21"/>
    </row>
    <row r="9" spans="1:10" x14ac:dyDescent="0.25">
      <c r="A9" s="49" t="s">
        <v>333</v>
      </c>
      <c r="B9" s="67">
        <v>88.983999999999995</v>
      </c>
      <c r="C9" s="67">
        <v>11.016</v>
      </c>
      <c r="D9" s="78">
        <v>3494</v>
      </c>
      <c r="E9" s="78">
        <v>433</v>
      </c>
      <c r="F9" s="78">
        <v>3927</v>
      </c>
      <c r="G9" s="67">
        <v>13.624000000000001</v>
      </c>
      <c r="H9" s="78">
        <v>154</v>
      </c>
      <c r="I9" s="78">
        <v>356</v>
      </c>
      <c r="J9" s="21"/>
    </row>
    <row r="10" spans="1:10" ht="15" customHeight="1" x14ac:dyDescent="0.25">
      <c r="A10" s="245" t="s">
        <v>102</v>
      </c>
      <c r="B10" s="68">
        <v>86.948999999999998</v>
      </c>
      <c r="C10" s="68">
        <v>13.051</v>
      </c>
      <c r="D10" s="80">
        <v>21153</v>
      </c>
      <c r="E10" s="80">
        <v>3175</v>
      </c>
      <c r="F10" s="80">
        <v>24328</v>
      </c>
      <c r="G10" s="68">
        <v>100</v>
      </c>
      <c r="H10" s="80">
        <v>1033</v>
      </c>
      <c r="I10" s="80">
        <v>325</v>
      </c>
      <c r="J10" s="21"/>
    </row>
    <row r="11" spans="1:10" x14ac:dyDescent="0.25">
      <c r="A11" s="21"/>
      <c r="B11" s="21"/>
      <c r="C11" s="21"/>
      <c r="D11" s="138"/>
      <c r="E11" s="138"/>
      <c r="F11" s="138"/>
      <c r="G11" s="138"/>
      <c r="H11" s="21"/>
      <c r="I11" s="57" t="s">
        <v>1</v>
      </c>
      <c r="J11" s="21"/>
    </row>
    <row r="12" spans="1:10" x14ac:dyDescent="0.25">
      <c r="A12" s="21"/>
      <c r="B12" s="21"/>
      <c r="C12" s="21"/>
      <c r="D12" s="138"/>
      <c r="E12" s="138"/>
      <c r="F12" s="138"/>
      <c r="G12" s="138"/>
      <c r="H12" s="21"/>
      <c r="I12" s="57"/>
      <c r="J12" s="21"/>
    </row>
    <row r="13" spans="1:10" x14ac:dyDescent="0.25">
      <c r="A13" s="26" t="s">
        <v>88</v>
      </c>
    </row>
    <row r="16" spans="1:10" ht="14.25" customHeight="1" x14ac:dyDescent="0.25"/>
    <row r="31" ht="14.25" customHeight="1" x14ac:dyDescent="0.25"/>
  </sheetData>
  <hyperlinks>
    <hyperlink ref="A13" location="Contents!A1" display="Back to contents" xr:uid="{00000000-0004-0000-1A00-000000000000}"/>
  </hyperlinks>
  <pageMargins left="0.7" right="0.7" top="0.75" bottom="0.75" header="0.3" footer="0.3"/>
  <pageSetup paperSize="9" orientation="landscape" verticalDpi="90"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tabColor rgb="FF1F497D"/>
  </sheetPr>
  <dimension ref="A1:J29"/>
  <sheetViews>
    <sheetView showGridLines="0" zoomScaleNormal="100" workbookViewId="0"/>
  </sheetViews>
  <sheetFormatPr defaultColWidth="11.42578125" defaultRowHeight="15" x14ac:dyDescent="0.25"/>
  <cols>
    <col min="1" max="1" width="21.7109375" customWidth="1"/>
    <col min="2" max="9" width="12.140625" customWidth="1"/>
  </cols>
  <sheetData>
    <row r="1" spans="1:10" ht="18" customHeight="1" x14ac:dyDescent="0.25">
      <c r="A1" s="58" t="s">
        <v>339</v>
      </c>
      <c r="B1" s="53"/>
      <c r="C1" s="53"/>
      <c r="D1" s="53"/>
      <c r="E1" s="53"/>
      <c r="F1" s="53"/>
      <c r="G1" s="53"/>
      <c r="H1" s="53"/>
      <c r="I1" s="53"/>
    </row>
    <row r="3" spans="1:10" ht="90" x14ac:dyDescent="0.25">
      <c r="A3" s="231" t="s">
        <v>340</v>
      </c>
      <c r="B3" s="44" t="s">
        <v>125</v>
      </c>
      <c r="C3" s="44" t="s">
        <v>126</v>
      </c>
      <c r="D3" s="44" t="s">
        <v>127</v>
      </c>
      <c r="E3" s="44" t="s">
        <v>128</v>
      </c>
      <c r="F3" s="44" t="s">
        <v>129</v>
      </c>
      <c r="G3" s="44" t="s">
        <v>130</v>
      </c>
      <c r="H3" s="44" t="s">
        <v>105</v>
      </c>
      <c r="I3" s="141" t="s">
        <v>106</v>
      </c>
    </row>
    <row r="4" spans="1:10" x14ac:dyDescent="0.25">
      <c r="A4" s="59">
        <v>1</v>
      </c>
      <c r="B4" s="155">
        <v>86.227000000000004</v>
      </c>
      <c r="C4" s="155">
        <v>13.773</v>
      </c>
      <c r="D4" s="246">
        <v>6549</v>
      </c>
      <c r="E4" s="246">
        <v>1046</v>
      </c>
      <c r="F4" s="246">
        <v>7595</v>
      </c>
      <c r="G4" s="155">
        <v>32.945999999999998</v>
      </c>
      <c r="H4" s="246">
        <v>342</v>
      </c>
      <c r="I4" s="246">
        <v>327</v>
      </c>
      <c r="J4" s="21"/>
    </row>
    <row r="5" spans="1:10" x14ac:dyDescent="0.25">
      <c r="A5" s="59">
        <v>2</v>
      </c>
      <c r="B5" s="155">
        <v>89.738</v>
      </c>
      <c r="C5" s="155">
        <v>10.262</v>
      </c>
      <c r="D5" s="246">
        <v>7838</v>
      </c>
      <c r="E5" s="246">
        <v>896</v>
      </c>
      <c r="F5" s="246">
        <v>8735</v>
      </c>
      <c r="G5" s="155">
        <v>28.231000000000002</v>
      </c>
      <c r="H5" s="246">
        <v>291</v>
      </c>
      <c r="I5" s="246">
        <v>325</v>
      </c>
      <c r="J5" s="21"/>
    </row>
    <row r="6" spans="1:10" x14ac:dyDescent="0.25">
      <c r="A6" s="59">
        <v>3</v>
      </c>
      <c r="B6" s="155">
        <v>86.334999999999994</v>
      </c>
      <c r="C6" s="155">
        <v>13.664999999999999</v>
      </c>
      <c r="D6" s="246">
        <v>3140</v>
      </c>
      <c r="E6" s="246">
        <v>497</v>
      </c>
      <c r="F6" s="246">
        <v>3637</v>
      </c>
      <c r="G6" s="155">
        <v>15.654</v>
      </c>
      <c r="H6" s="246">
        <v>168</v>
      </c>
      <c r="I6" s="246">
        <v>338</v>
      </c>
      <c r="J6" s="21"/>
    </row>
    <row r="7" spans="1:10" x14ac:dyDescent="0.25">
      <c r="A7" s="59">
        <v>4</v>
      </c>
      <c r="B7" s="155">
        <v>87.194000000000003</v>
      </c>
      <c r="C7" s="155">
        <v>12.805999999999999</v>
      </c>
      <c r="D7" s="246">
        <v>2512</v>
      </c>
      <c r="E7" s="246">
        <v>369</v>
      </c>
      <c r="F7" s="246">
        <v>2881</v>
      </c>
      <c r="G7" s="155">
        <v>11.622</v>
      </c>
      <c r="H7" s="246">
        <v>105</v>
      </c>
      <c r="I7" s="246">
        <v>285</v>
      </c>
      <c r="J7" s="21"/>
    </row>
    <row r="8" spans="1:10" x14ac:dyDescent="0.25">
      <c r="A8" s="139" t="s">
        <v>341</v>
      </c>
      <c r="B8" s="155">
        <v>75.224999999999994</v>
      </c>
      <c r="C8" s="155">
        <v>24.774999999999999</v>
      </c>
      <c r="D8" s="246">
        <v>1113</v>
      </c>
      <c r="E8" s="246">
        <v>367</v>
      </c>
      <c r="F8" s="246">
        <v>1480</v>
      </c>
      <c r="G8" s="155">
        <v>11.547000000000001</v>
      </c>
      <c r="H8" s="246">
        <v>127</v>
      </c>
      <c r="I8" s="246">
        <v>346</v>
      </c>
      <c r="J8" s="21"/>
    </row>
    <row r="9" spans="1:10" ht="15" customHeight="1" x14ac:dyDescent="0.25">
      <c r="A9" s="250" t="s">
        <v>102</v>
      </c>
      <c r="B9" s="154">
        <v>86.948999999999998</v>
      </c>
      <c r="C9" s="154">
        <v>13.051</v>
      </c>
      <c r="D9" s="247">
        <v>21153</v>
      </c>
      <c r="E9" s="247">
        <v>3175</v>
      </c>
      <c r="F9" s="247">
        <v>24328</v>
      </c>
      <c r="G9" s="248">
        <v>100</v>
      </c>
      <c r="H9" s="247">
        <v>1033</v>
      </c>
      <c r="I9" s="247">
        <v>325</v>
      </c>
      <c r="J9" s="21"/>
    </row>
    <row r="10" spans="1:10" x14ac:dyDescent="0.25">
      <c r="A10" s="21"/>
      <c r="B10" s="21"/>
      <c r="C10" s="21"/>
      <c r="D10" s="138"/>
      <c r="E10" s="138"/>
      <c r="F10" s="138"/>
      <c r="G10" s="138"/>
      <c r="H10" s="21"/>
      <c r="I10" s="57" t="s">
        <v>1</v>
      </c>
    </row>
    <row r="11" spans="1:10" x14ac:dyDescent="0.25">
      <c r="A11" s="21"/>
      <c r="B11" s="21"/>
      <c r="C11" s="21"/>
      <c r="D11" s="138"/>
      <c r="E11" s="138"/>
      <c r="F11" s="138"/>
      <c r="G11" s="138"/>
      <c r="H11" s="21"/>
      <c r="I11" s="57"/>
    </row>
    <row r="12" spans="1:10" x14ac:dyDescent="0.25">
      <c r="A12" s="26" t="s">
        <v>88</v>
      </c>
    </row>
    <row r="15" spans="1:10" ht="14.25" customHeight="1" x14ac:dyDescent="0.25"/>
    <row r="29" ht="14.25" customHeight="1" x14ac:dyDescent="0.25"/>
  </sheetData>
  <hyperlinks>
    <hyperlink ref="A12" location="Contents!A1" display="Back to contents" xr:uid="{00000000-0004-0000-1B00-000000000000}"/>
  </hyperlinks>
  <pageMargins left="0.7" right="0.7" top="0.75" bottom="0.75" header="0.3" footer="0.3"/>
  <pageSetup paperSize="9" orientation="landscape" horizontalDpi="300" verticalDpi="300"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tabColor rgb="FF1F497D"/>
  </sheetPr>
  <dimension ref="A1:J23"/>
  <sheetViews>
    <sheetView showGridLines="0" zoomScaleNormal="100" workbookViewId="0"/>
  </sheetViews>
  <sheetFormatPr defaultColWidth="11.42578125" defaultRowHeight="15" x14ac:dyDescent="0.25"/>
  <cols>
    <col min="1" max="1" width="14.42578125" customWidth="1"/>
    <col min="2" max="9" width="12.140625" customWidth="1"/>
  </cols>
  <sheetData>
    <row r="1" spans="1:10" ht="18" customHeight="1" x14ac:dyDescent="0.25">
      <c r="A1" s="58" t="s">
        <v>342</v>
      </c>
      <c r="B1" s="53"/>
      <c r="C1" s="53"/>
      <c r="D1" s="53"/>
      <c r="E1" s="53"/>
      <c r="F1" s="53"/>
      <c r="G1" s="53"/>
      <c r="H1" s="53"/>
      <c r="I1" s="53"/>
    </row>
    <row r="2" spans="1:10" ht="15" customHeight="1" x14ac:dyDescent="0.25"/>
    <row r="3" spans="1:10" ht="90" x14ac:dyDescent="0.25">
      <c r="A3" s="231" t="s">
        <v>58</v>
      </c>
      <c r="B3" s="44" t="s">
        <v>125</v>
      </c>
      <c r="C3" s="44" t="s">
        <v>126</v>
      </c>
      <c r="D3" s="44" t="s">
        <v>127</v>
      </c>
      <c r="E3" s="44" t="s">
        <v>128</v>
      </c>
      <c r="F3" s="44" t="s">
        <v>129</v>
      </c>
      <c r="G3" s="44" t="s">
        <v>130</v>
      </c>
      <c r="H3" s="44" t="s">
        <v>105</v>
      </c>
      <c r="I3" s="141" t="s">
        <v>106</v>
      </c>
    </row>
    <row r="4" spans="1:10" x14ac:dyDescent="0.25">
      <c r="A4" s="59" t="s">
        <v>343</v>
      </c>
      <c r="B4" s="67">
        <v>82.756</v>
      </c>
      <c r="C4" s="67">
        <v>17.244</v>
      </c>
      <c r="D4" s="78">
        <v>2571</v>
      </c>
      <c r="E4" s="78">
        <v>536</v>
      </c>
      <c r="F4" s="78">
        <v>3106</v>
      </c>
      <c r="G4" s="67">
        <v>16.87</v>
      </c>
      <c r="H4" s="78">
        <v>134</v>
      </c>
      <c r="I4" s="78">
        <v>250</v>
      </c>
      <c r="J4" s="21"/>
    </row>
    <row r="5" spans="1:10" x14ac:dyDescent="0.25">
      <c r="A5" s="59" t="s">
        <v>344</v>
      </c>
      <c r="B5" s="67">
        <v>87.563000000000002</v>
      </c>
      <c r="C5" s="67">
        <v>12.436999999999999</v>
      </c>
      <c r="D5" s="78">
        <v>18582</v>
      </c>
      <c r="E5" s="78">
        <v>2639</v>
      </c>
      <c r="F5" s="78">
        <v>21222</v>
      </c>
      <c r="G5" s="67">
        <v>83.13</v>
      </c>
      <c r="H5" s="78">
        <v>899</v>
      </c>
      <c r="I5" s="78">
        <v>341</v>
      </c>
      <c r="J5" s="21"/>
    </row>
    <row r="6" spans="1:10" ht="15" customHeight="1" x14ac:dyDescent="0.25">
      <c r="A6" s="245" t="s">
        <v>102</v>
      </c>
      <c r="B6" s="68">
        <v>86.948999999999998</v>
      </c>
      <c r="C6" s="68">
        <v>13.051</v>
      </c>
      <c r="D6" s="80">
        <v>21153</v>
      </c>
      <c r="E6" s="80">
        <v>3175</v>
      </c>
      <c r="F6" s="80">
        <v>24328</v>
      </c>
      <c r="G6" s="68">
        <v>100</v>
      </c>
      <c r="H6" s="80">
        <v>1033</v>
      </c>
      <c r="I6" s="80">
        <v>325</v>
      </c>
      <c r="J6" s="21"/>
    </row>
    <row r="7" spans="1:10" x14ac:dyDescent="0.25">
      <c r="A7" s="21"/>
      <c r="B7" s="21"/>
      <c r="C7" s="21"/>
      <c r="D7" s="138"/>
      <c r="E7" s="138"/>
      <c r="F7" s="138"/>
      <c r="G7" s="138"/>
      <c r="H7" s="21"/>
      <c r="I7" s="57" t="s">
        <v>1</v>
      </c>
    </row>
    <row r="8" spans="1:10" x14ac:dyDescent="0.25">
      <c r="A8" s="21"/>
      <c r="B8" s="21"/>
      <c r="C8" s="21"/>
      <c r="D8" s="138"/>
      <c r="E8" s="138"/>
      <c r="F8" s="138"/>
      <c r="G8" s="138"/>
      <c r="H8" s="21"/>
      <c r="I8" s="57"/>
    </row>
    <row r="9" spans="1:10" x14ac:dyDescent="0.25">
      <c r="A9" s="26" t="s">
        <v>88</v>
      </c>
    </row>
    <row r="12" spans="1:10" ht="14.25" customHeight="1" x14ac:dyDescent="0.25"/>
    <row r="23" ht="14.25" customHeight="1" x14ac:dyDescent="0.25"/>
  </sheetData>
  <hyperlinks>
    <hyperlink ref="A9" location="Contents!A1" display="Back to contents" xr:uid="{00000000-0004-0000-1C00-000000000000}"/>
  </hyperlinks>
  <pageMargins left="0.7" right="0.7" top="0.75" bottom="0.75" header="0.3" footer="0.3"/>
  <pageSetup paperSize="9" orientation="landscape" horizontalDpi="300" verticalDpi="300"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tabColor rgb="FF1F497D"/>
  </sheetPr>
  <dimension ref="A1:I13"/>
  <sheetViews>
    <sheetView showGridLines="0" zoomScaleNormal="100" workbookViewId="0"/>
  </sheetViews>
  <sheetFormatPr defaultColWidth="11.42578125" defaultRowHeight="15" x14ac:dyDescent="0.25"/>
  <cols>
    <col min="1" max="1" width="27.7109375" customWidth="1"/>
    <col min="2" max="9" width="12.140625" customWidth="1"/>
  </cols>
  <sheetData>
    <row r="1" spans="1:9" ht="18" customHeight="1" x14ac:dyDescent="0.25">
      <c r="A1" s="58" t="s">
        <v>345</v>
      </c>
      <c r="B1" s="53"/>
      <c r="C1" s="53"/>
      <c r="D1" s="53"/>
      <c r="E1" s="53"/>
      <c r="F1" s="53"/>
      <c r="G1" s="53"/>
      <c r="H1" s="53"/>
      <c r="I1" s="53"/>
    </row>
    <row r="3" spans="1:9" ht="90" x14ac:dyDescent="0.25">
      <c r="A3" s="231" t="s">
        <v>346</v>
      </c>
      <c r="B3" s="44" t="s">
        <v>125</v>
      </c>
      <c r="C3" s="44" t="s">
        <v>126</v>
      </c>
      <c r="D3" s="44" t="s">
        <v>127</v>
      </c>
      <c r="E3" s="44" t="s">
        <v>128</v>
      </c>
      <c r="F3" s="44" t="s">
        <v>129</v>
      </c>
      <c r="G3" s="44" t="s">
        <v>130</v>
      </c>
      <c r="H3" s="44" t="s">
        <v>105</v>
      </c>
      <c r="I3" s="141" t="s">
        <v>106</v>
      </c>
    </row>
    <row r="4" spans="1:9" x14ac:dyDescent="0.25">
      <c r="A4" s="59" t="s">
        <v>200</v>
      </c>
      <c r="B4" s="67">
        <v>82.626999999999995</v>
      </c>
      <c r="C4" s="67">
        <v>17.373000000000001</v>
      </c>
      <c r="D4" s="78">
        <v>7681</v>
      </c>
      <c r="E4" s="78">
        <v>1615</v>
      </c>
      <c r="F4" s="78">
        <v>9296</v>
      </c>
      <c r="G4" s="67">
        <v>50.863999999999997</v>
      </c>
      <c r="H4" s="78">
        <v>503</v>
      </c>
      <c r="I4" s="78">
        <v>312</v>
      </c>
    </row>
    <row r="5" spans="1:9" x14ac:dyDescent="0.25">
      <c r="A5" s="59" t="s">
        <v>347</v>
      </c>
      <c r="B5" s="67">
        <v>89.620999999999995</v>
      </c>
      <c r="C5" s="67">
        <v>10.379</v>
      </c>
      <c r="D5" s="78">
        <v>13472</v>
      </c>
      <c r="E5" s="78">
        <v>1560</v>
      </c>
      <c r="F5" s="78">
        <v>15032</v>
      </c>
      <c r="G5" s="67">
        <v>49.136000000000003</v>
      </c>
      <c r="H5" s="78">
        <v>530</v>
      </c>
      <c r="I5" s="78">
        <v>340</v>
      </c>
    </row>
    <row r="6" spans="1:9" ht="15" customHeight="1" x14ac:dyDescent="0.25">
      <c r="A6" s="75" t="s">
        <v>102</v>
      </c>
      <c r="B6" s="68">
        <v>86.948999999999998</v>
      </c>
      <c r="C6" s="68">
        <v>13.051</v>
      </c>
      <c r="D6" s="80">
        <v>21153</v>
      </c>
      <c r="E6" s="80">
        <v>3175</v>
      </c>
      <c r="F6" s="80">
        <v>24328</v>
      </c>
      <c r="G6" s="68">
        <v>100</v>
      </c>
      <c r="H6" s="80">
        <v>1033</v>
      </c>
      <c r="I6" s="80">
        <v>325</v>
      </c>
    </row>
    <row r="7" spans="1:9" x14ac:dyDescent="0.25">
      <c r="B7" s="21"/>
      <c r="C7" s="21"/>
      <c r="D7" s="138"/>
      <c r="E7" s="138"/>
      <c r="F7" s="138"/>
      <c r="G7" s="138"/>
      <c r="H7" s="21"/>
      <c r="I7" s="57" t="s">
        <v>1</v>
      </c>
    </row>
    <row r="8" spans="1:9" x14ac:dyDescent="0.25">
      <c r="B8" s="21"/>
      <c r="C8" s="21"/>
      <c r="D8" s="138"/>
      <c r="E8" s="138"/>
      <c r="F8" s="138"/>
      <c r="G8" s="138"/>
      <c r="H8" s="21"/>
      <c r="I8" s="57"/>
    </row>
    <row r="9" spans="1:9" x14ac:dyDescent="0.25">
      <c r="A9" s="35" t="s">
        <v>348</v>
      </c>
      <c r="B9" s="35"/>
      <c r="C9" s="35"/>
      <c r="D9" s="35"/>
      <c r="E9" s="35"/>
      <c r="F9" s="35"/>
      <c r="G9" s="35"/>
      <c r="H9" s="35"/>
      <c r="I9" s="57"/>
    </row>
    <row r="10" spans="1:9" x14ac:dyDescent="0.25">
      <c r="A10" s="35" t="s">
        <v>349</v>
      </c>
      <c r="B10" s="35"/>
      <c r="C10" s="35"/>
      <c r="D10" s="35"/>
      <c r="E10" s="35"/>
      <c r="F10" s="35"/>
      <c r="G10" s="35"/>
      <c r="H10" s="35"/>
      <c r="I10" s="57"/>
    </row>
    <row r="11" spans="1:9" x14ac:dyDescent="0.25">
      <c r="A11" s="105" t="s">
        <v>350</v>
      </c>
    </row>
    <row r="13" spans="1:9" x14ac:dyDescent="0.25">
      <c r="A13" s="26" t="s">
        <v>88</v>
      </c>
    </row>
  </sheetData>
  <hyperlinks>
    <hyperlink ref="A13" location="Contents!A1" display="Back to contents" xr:uid="{00000000-0004-0000-1D00-000000000000}"/>
  </hyperlinks>
  <pageMargins left="0.7" right="0.7" top="0.75" bottom="0.75" header="0.3" footer="0.3"/>
  <pageSetup paperSize="9" scale="96" orientation="landscape" horizontalDpi="300" verticalDpi="300"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tabColor rgb="FF1F497D"/>
  </sheetPr>
  <dimension ref="A1:I23"/>
  <sheetViews>
    <sheetView showGridLines="0" zoomScaleNormal="100" workbookViewId="0"/>
  </sheetViews>
  <sheetFormatPr defaultColWidth="11.42578125" defaultRowHeight="15" x14ac:dyDescent="0.25"/>
  <cols>
    <col min="1" max="1" width="24.42578125" customWidth="1"/>
    <col min="2" max="9" width="12.140625" customWidth="1"/>
  </cols>
  <sheetData>
    <row r="1" spans="1:9" ht="18" customHeight="1" x14ac:dyDescent="0.25">
      <c r="A1" s="58" t="s">
        <v>351</v>
      </c>
      <c r="B1" s="53"/>
      <c r="C1" s="53"/>
      <c r="D1" s="53"/>
      <c r="E1" s="53"/>
      <c r="F1" s="53"/>
      <c r="G1" s="53"/>
      <c r="H1" s="53"/>
      <c r="I1" s="53"/>
    </row>
    <row r="3" spans="1:9" ht="90" x14ac:dyDescent="0.25">
      <c r="A3" s="212" t="s">
        <v>62</v>
      </c>
      <c r="B3" s="44" t="s">
        <v>125</v>
      </c>
      <c r="C3" s="44" t="s">
        <v>126</v>
      </c>
      <c r="D3" s="44" t="s">
        <v>127</v>
      </c>
      <c r="E3" s="44" t="s">
        <v>128</v>
      </c>
      <c r="F3" s="44" t="s">
        <v>129</v>
      </c>
      <c r="G3" s="44" t="s">
        <v>130</v>
      </c>
      <c r="H3" s="44" t="s">
        <v>105</v>
      </c>
      <c r="I3" s="141" t="s">
        <v>106</v>
      </c>
    </row>
    <row r="4" spans="1:9" x14ac:dyDescent="0.25">
      <c r="A4" s="59" t="s">
        <v>352</v>
      </c>
      <c r="B4" s="67">
        <v>84.938999999999993</v>
      </c>
      <c r="C4" s="67">
        <v>15.061</v>
      </c>
      <c r="D4" s="78">
        <v>13132</v>
      </c>
      <c r="E4" s="78">
        <v>2328</v>
      </c>
      <c r="F4" s="78">
        <v>15460</v>
      </c>
      <c r="G4" s="67">
        <v>73.335999999999999</v>
      </c>
      <c r="H4" s="78">
        <v>748</v>
      </c>
      <c r="I4" s="78">
        <v>321</v>
      </c>
    </row>
    <row r="5" spans="1:9" x14ac:dyDescent="0.25">
      <c r="A5" s="59" t="s">
        <v>353</v>
      </c>
      <c r="B5" s="67">
        <v>90.453000000000003</v>
      </c>
      <c r="C5" s="67">
        <v>9.5470000000000006</v>
      </c>
      <c r="D5" s="78">
        <v>8021</v>
      </c>
      <c r="E5" s="78">
        <v>847</v>
      </c>
      <c r="F5" s="78">
        <v>8868</v>
      </c>
      <c r="G5" s="67">
        <v>26.664000000000001</v>
      </c>
      <c r="H5" s="78">
        <v>285</v>
      </c>
      <c r="I5" s="78">
        <v>337</v>
      </c>
    </row>
    <row r="6" spans="1:9" ht="15.75" customHeight="1" x14ac:dyDescent="0.25">
      <c r="A6" s="75" t="s">
        <v>102</v>
      </c>
      <c r="B6" s="68">
        <v>86.948999999999998</v>
      </c>
      <c r="C6" s="68">
        <v>13.051</v>
      </c>
      <c r="D6" s="80">
        <v>21153</v>
      </c>
      <c r="E6" s="80">
        <v>3175</v>
      </c>
      <c r="F6" s="80">
        <v>24328</v>
      </c>
      <c r="G6" s="68">
        <v>100</v>
      </c>
      <c r="H6" s="80">
        <v>1033</v>
      </c>
      <c r="I6" s="80">
        <v>325</v>
      </c>
    </row>
    <row r="7" spans="1:9" x14ac:dyDescent="0.25">
      <c r="A7" s="21"/>
      <c r="B7" s="21"/>
      <c r="C7" s="21"/>
      <c r="D7" s="138"/>
      <c r="E7" s="138"/>
      <c r="F7" s="138"/>
      <c r="G7" s="138"/>
      <c r="H7" s="21"/>
      <c r="I7" s="57" t="s">
        <v>1</v>
      </c>
    </row>
    <row r="9" spans="1:9" x14ac:dyDescent="0.25">
      <c r="A9" s="26" t="s">
        <v>88</v>
      </c>
    </row>
    <row r="12" spans="1:9" ht="14.25" customHeight="1" x14ac:dyDescent="0.25"/>
    <row r="23" ht="14.25" customHeight="1" x14ac:dyDescent="0.25"/>
  </sheetData>
  <hyperlinks>
    <hyperlink ref="A9" location="Contents!A1" display="Back to contents" xr:uid="{00000000-0004-0000-1E00-000000000000}"/>
  </hyperlinks>
  <pageMargins left="0.7" right="0.7" top="0.75" bottom="0.75" header="0.3" footer="0.3"/>
  <pageSetup paperSize="9" orientation="landscape" horizontalDpi="300" verticalDpi="300"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tabColor rgb="FF1F497D"/>
  </sheetPr>
  <dimension ref="A1:L27"/>
  <sheetViews>
    <sheetView showGridLines="0" zoomScaleNormal="100" workbookViewId="0"/>
  </sheetViews>
  <sheetFormatPr defaultColWidth="11.42578125" defaultRowHeight="15" x14ac:dyDescent="0.25"/>
  <cols>
    <col min="1" max="1" width="16.42578125" customWidth="1"/>
    <col min="2" max="9" width="12.140625" customWidth="1"/>
  </cols>
  <sheetData>
    <row r="1" spans="1:12" ht="18" customHeight="1" x14ac:dyDescent="0.25">
      <c r="A1" s="58" t="s">
        <v>354</v>
      </c>
      <c r="B1" s="53"/>
      <c r="C1" s="53"/>
      <c r="D1" s="53"/>
      <c r="E1" s="53"/>
      <c r="F1" s="53"/>
      <c r="G1" s="53"/>
      <c r="H1" s="53"/>
      <c r="I1" s="53"/>
    </row>
    <row r="3" spans="1:12" ht="90" x14ac:dyDescent="0.25">
      <c r="A3" s="212" t="s">
        <v>355</v>
      </c>
      <c r="B3" s="44" t="s">
        <v>125</v>
      </c>
      <c r="C3" s="44" t="s">
        <v>126</v>
      </c>
      <c r="D3" s="44" t="s">
        <v>127</v>
      </c>
      <c r="E3" s="44" t="s">
        <v>128</v>
      </c>
      <c r="F3" s="44" t="s">
        <v>129</v>
      </c>
      <c r="G3" s="44" t="s">
        <v>130</v>
      </c>
      <c r="H3" s="44" t="s">
        <v>105</v>
      </c>
      <c r="I3" s="141" t="s">
        <v>106</v>
      </c>
    </row>
    <row r="4" spans="1:12" x14ac:dyDescent="0.25">
      <c r="A4" s="59" t="s">
        <v>356</v>
      </c>
      <c r="B4" s="67">
        <v>89.55</v>
      </c>
      <c r="C4" s="67">
        <v>10.45</v>
      </c>
      <c r="D4" s="78">
        <v>9155</v>
      </c>
      <c r="E4" s="78">
        <v>1068</v>
      </c>
      <c r="F4" s="78">
        <v>10224</v>
      </c>
      <c r="G4" s="67">
        <v>33.646999999999998</v>
      </c>
      <c r="H4" s="78">
        <v>383</v>
      </c>
      <c r="I4" s="78">
        <v>358</v>
      </c>
    </row>
    <row r="5" spans="1:12" x14ac:dyDescent="0.25">
      <c r="A5" s="59" t="s">
        <v>357</v>
      </c>
      <c r="B5" s="67">
        <v>85.063000000000002</v>
      </c>
      <c r="C5" s="67">
        <v>14.936999999999999</v>
      </c>
      <c r="D5" s="78">
        <v>11998</v>
      </c>
      <c r="E5" s="78">
        <v>2107</v>
      </c>
      <c r="F5" s="78">
        <v>14104</v>
      </c>
      <c r="G5" s="67">
        <v>66.352999999999994</v>
      </c>
      <c r="H5" s="78">
        <v>650</v>
      </c>
      <c r="I5" s="78">
        <v>309</v>
      </c>
    </row>
    <row r="6" spans="1:12" ht="15" customHeight="1" x14ac:dyDescent="0.25">
      <c r="A6" s="75" t="s">
        <v>102</v>
      </c>
      <c r="B6" s="68">
        <v>86.948999999999998</v>
      </c>
      <c r="C6" s="68">
        <v>13.051</v>
      </c>
      <c r="D6" s="80">
        <v>21153</v>
      </c>
      <c r="E6" s="80">
        <v>3175</v>
      </c>
      <c r="F6" s="80">
        <v>24328</v>
      </c>
      <c r="G6" s="68">
        <v>100</v>
      </c>
      <c r="H6" s="80">
        <v>1033</v>
      </c>
      <c r="I6" s="80">
        <v>325</v>
      </c>
    </row>
    <row r="7" spans="1:12" x14ac:dyDescent="0.25">
      <c r="A7" s="8"/>
      <c r="B7" s="21"/>
      <c r="C7" s="21"/>
      <c r="D7" s="138"/>
      <c r="E7" s="138"/>
      <c r="F7" s="138"/>
      <c r="G7" s="138"/>
      <c r="H7" s="21"/>
      <c r="I7" s="57" t="s">
        <v>1</v>
      </c>
    </row>
    <row r="8" spans="1:12" x14ac:dyDescent="0.25">
      <c r="A8" s="8"/>
      <c r="B8" s="21"/>
      <c r="C8" s="21"/>
      <c r="D8" s="138"/>
      <c r="E8" s="138"/>
      <c r="F8" s="138"/>
      <c r="G8" s="138"/>
      <c r="H8" s="21"/>
      <c r="I8" s="57"/>
    </row>
    <row r="9" spans="1:12" ht="14.25" customHeight="1" x14ac:dyDescent="0.25">
      <c r="A9" s="35" t="s">
        <v>358</v>
      </c>
      <c r="B9" s="35"/>
      <c r="C9" s="35"/>
      <c r="D9" s="35"/>
      <c r="E9" s="35"/>
      <c r="F9" s="35"/>
      <c r="G9" s="35"/>
      <c r="H9" s="35"/>
      <c r="I9" s="35"/>
    </row>
    <row r="10" spans="1:12" ht="14.25" customHeight="1" x14ac:dyDescent="0.25">
      <c r="A10" s="35" t="s">
        <v>359</v>
      </c>
      <c r="B10" s="35"/>
      <c r="C10" s="35"/>
      <c r="D10" s="35"/>
      <c r="E10" s="35"/>
      <c r="F10" s="35"/>
      <c r="G10" s="35"/>
      <c r="H10" s="35"/>
      <c r="I10" s="35"/>
    </row>
    <row r="11" spans="1:12" ht="12.75" customHeight="1" x14ac:dyDescent="0.25">
      <c r="A11" s="35" t="s">
        <v>360</v>
      </c>
      <c r="B11" s="35"/>
      <c r="C11" s="35"/>
      <c r="D11" s="35"/>
      <c r="E11" s="35"/>
      <c r="F11" s="35"/>
      <c r="G11" s="35"/>
      <c r="H11" s="35"/>
      <c r="I11" s="35"/>
    </row>
    <row r="12" spans="1:12" x14ac:dyDescent="0.25">
      <c r="G12" s="302"/>
      <c r="H12" s="302"/>
      <c r="I12" s="302"/>
      <c r="J12" s="302"/>
      <c r="K12" s="302"/>
      <c r="L12" s="302"/>
    </row>
    <row r="13" spans="1:12" x14ac:dyDescent="0.25">
      <c r="A13" s="26" t="s">
        <v>88</v>
      </c>
      <c r="G13" s="302"/>
      <c r="H13" s="302"/>
      <c r="I13" s="302"/>
      <c r="J13" s="302"/>
      <c r="K13" s="302"/>
      <c r="L13" s="302"/>
    </row>
    <row r="14" spans="1:12" x14ac:dyDescent="0.25">
      <c r="G14" s="302"/>
      <c r="H14" s="302"/>
      <c r="I14" s="302"/>
      <c r="J14" s="302"/>
      <c r="K14" s="302"/>
      <c r="L14" s="302"/>
    </row>
    <row r="16" spans="1:12" ht="14.25" customHeight="1" x14ac:dyDescent="0.25"/>
    <row r="27" ht="14.25" customHeight="1" x14ac:dyDescent="0.25"/>
  </sheetData>
  <mergeCells count="1">
    <mergeCell ref="G12:L14"/>
  </mergeCells>
  <hyperlinks>
    <hyperlink ref="A13" location="Contents!A1" display="Back to contents" xr:uid="{00000000-0004-0000-1F00-000000000000}"/>
  </hyperlinks>
  <pageMargins left="0.7" right="0.7" top="0.75" bottom="0.75" header="0.3" footer="0.3"/>
  <pageSetup paperSize="9" scale="96" orientation="landscape" horizontalDpi="300" verticalDpi="300"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rgb="FF1F497D"/>
  </sheetPr>
  <dimension ref="A1:K38"/>
  <sheetViews>
    <sheetView showGridLines="0" zoomScaleNormal="100" workbookViewId="0"/>
  </sheetViews>
  <sheetFormatPr defaultColWidth="11.42578125" defaultRowHeight="15" x14ac:dyDescent="0.25"/>
  <cols>
    <col min="1" max="1" width="14.7109375" customWidth="1"/>
    <col min="2" max="2" width="13.42578125" customWidth="1"/>
    <col min="3" max="10" width="12.140625" customWidth="1"/>
  </cols>
  <sheetData>
    <row r="1" spans="1:11" ht="18" customHeight="1" x14ac:dyDescent="0.25">
      <c r="A1" s="58" t="s">
        <v>361</v>
      </c>
      <c r="B1" s="53"/>
      <c r="C1" s="53"/>
      <c r="D1" s="53"/>
      <c r="E1" s="53"/>
      <c r="F1" s="53"/>
      <c r="G1" s="53"/>
      <c r="H1" s="53"/>
      <c r="I1" s="53"/>
      <c r="J1" s="53"/>
      <c r="K1" s="53"/>
    </row>
    <row r="3" spans="1:11" ht="90" x14ac:dyDescent="0.25">
      <c r="A3" s="84" t="s">
        <v>355</v>
      </c>
      <c r="B3" s="253" t="s">
        <v>46</v>
      </c>
      <c r="C3" s="71" t="s">
        <v>125</v>
      </c>
      <c r="D3" s="71" t="s">
        <v>126</v>
      </c>
      <c r="E3" s="71" t="s">
        <v>127</v>
      </c>
      <c r="F3" s="71" t="s">
        <v>128</v>
      </c>
      <c r="G3" s="71" t="s">
        <v>129</v>
      </c>
      <c r="H3" s="71" t="s">
        <v>130</v>
      </c>
      <c r="I3" s="71" t="s">
        <v>105</v>
      </c>
      <c r="J3" s="72" t="s">
        <v>106</v>
      </c>
    </row>
    <row r="4" spans="1:11" x14ac:dyDescent="0.25">
      <c r="A4" s="300" t="s">
        <v>356</v>
      </c>
      <c r="B4" s="290" t="s">
        <v>362</v>
      </c>
      <c r="C4" s="79">
        <v>89.808000000000007</v>
      </c>
      <c r="D4" s="79">
        <v>10.192</v>
      </c>
      <c r="E4" s="77">
        <v>8187</v>
      </c>
      <c r="F4" s="77">
        <v>929</v>
      </c>
      <c r="G4" s="77">
        <v>9116</v>
      </c>
      <c r="H4" s="79">
        <v>29.263000000000002</v>
      </c>
      <c r="I4" s="161">
        <v>352</v>
      </c>
      <c r="J4" s="77">
        <v>379</v>
      </c>
    </row>
    <row r="5" spans="1:11" x14ac:dyDescent="0.25">
      <c r="A5" s="301"/>
      <c r="B5" s="249" t="s">
        <v>363</v>
      </c>
      <c r="C5" s="121">
        <v>87.430999999999997</v>
      </c>
      <c r="D5" s="121">
        <v>12.569000000000001</v>
      </c>
      <c r="E5" s="120">
        <v>968</v>
      </c>
      <c r="F5" s="120">
        <v>139</v>
      </c>
      <c r="G5" s="120">
        <v>1107</v>
      </c>
      <c r="H5" s="121">
        <v>4.3840000000000003</v>
      </c>
      <c r="I5" s="162">
        <v>31</v>
      </c>
      <c r="J5" s="120">
        <v>223</v>
      </c>
    </row>
    <row r="6" spans="1:11" x14ac:dyDescent="0.25">
      <c r="A6" s="303"/>
      <c r="B6" s="291" t="s">
        <v>147</v>
      </c>
      <c r="C6" s="121">
        <v>89.55</v>
      </c>
      <c r="D6" s="121">
        <v>10.45</v>
      </c>
      <c r="E6" s="120">
        <v>9155</v>
      </c>
      <c r="F6" s="120">
        <v>1068</v>
      </c>
      <c r="G6" s="120">
        <v>10224</v>
      </c>
      <c r="H6" s="121">
        <v>33.646999999999998</v>
      </c>
      <c r="I6" s="162">
        <v>383</v>
      </c>
      <c r="J6" s="120">
        <v>358</v>
      </c>
    </row>
    <row r="7" spans="1:11" x14ac:dyDescent="0.25">
      <c r="A7" s="304" t="s">
        <v>357</v>
      </c>
      <c r="B7" s="290" t="s">
        <v>362</v>
      </c>
      <c r="C7" s="79">
        <v>85.251000000000005</v>
      </c>
      <c r="D7" s="79">
        <v>14.749000000000001</v>
      </c>
      <c r="E7" s="77">
        <v>9547</v>
      </c>
      <c r="F7" s="77">
        <v>1652</v>
      </c>
      <c r="G7" s="77">
        <v>11199</v>
      </c>
      <c r="H7" s="79">
        <v>52.024999999999999</v>
      </c>
      <c r="I7" s="161">
        <v>571</v>
      </c>
      <c r="J7" s="77">
        <v>346</v>
      </c>
    </row>
    <row r="8" spans="1:11" x14ac:dyDescent="0.25">
      <c r="A8" s="305"/>
      <c r="B8" s="249" t="s">
        <v>363</v>
      </c>
      <c r="C8" s="121">
        <v>84.340999999999994</v>
      </c>
      <c r="D8" s="121">
        <v>15.659000000000001</v>
      </c>
      <c r="E8" s="120">
        <v>2450</v>
      </c>
      <c r="F8" s="120">
        <v>455</v>
      </c>
      <c r="G8" s="120">
        <v>2905</v>
      </c>
      <c r="H8" s="121">
        <v>14.327999999999999</v>
      </c>
      <c r="I8" s="162">
        <v>79</v>
      </c>
      <c r="J8" s="120">
        <v>175</v>
      </c>
    </row>
    <row r="9" spans="1:11" x14ac:dyDescent="0.25">
      <c r="A9" s="306"/>
      <c r="B9" s="291" t="s">
        <v>147</v>
      </c>
      <c r="C9" s="121">
        <v>85.063000000000002</v>
      </c>
      <c r="D9" s="121">
        <v>14.936999999999999</v>
      </c>
      <c r="E9" s="120">
        <v>11998</v>
      </c>
      <c r="F9" s="120">
        <v>2107</v>
      </c>
      <c r="G9" s="120">
        <v>14104</v>
      </c>
      <c r="H9" s="121">
        <v>66.352999999999994</v>
      </c>
      <c r="I9" s="162">
        <v>650</v>
      </c>
      <c r="J9" s="120">
        <v>309</v>
      </c>
    </row>
    <row r="10" spans="1:11" ht="15" customHeight="1" x14ac:dyDescent="0.25">
      <c r="A10" s="75" t="s">
        <v>102</v>
      </c>
      <c r="B10" s="87" t="s">
        <v>102</v>
      </c>
      <c r="C10" s="123">
        <v>86.948999999999998</v>
      </c>
      <c r="D10" s="123">
        <v>13.051</v>
      </c>
      <c r="E10" s="122">
        <v>21153</v>
      </c>
      <c r="F10" s="122">
        <v>3175</v>
      </c>
      <c r="G10" s="122">
        <v>24328</v>
      </c>
      <c r="H10" s="123">
        <v>100</v>
      </c>
      <c r="I10" s="251">
        <v>1033</v>
      </c>
      <c r="J10" s="80">
        <v>325</v>
      </c>
    </row>
    <row r="11" spans="1:11" x14ac:dyDescent="0.25">
      <c r="A11" s="8"/>
      <c r="B11" s="21"/>
      <c r="C11" s="21"/>
      <c r="D11" s="138"/>
      <c r="E11" s="138"/>
      <c r="F11" s="138"/>
      <c r="G11" s="138"/>
      <c r="H11" s="21"/>
      <c r="I11" s="8"/>
      <c r="J11" s="57" t="s">
        <v>1</v>
      </c>
    </row>
    <row r="12" spans="1:11" x14ac:dyDescent="0.25">
      <c r="A12" s="8"/>
      <c r="B12" s="21"/>
      <c r="C12" s="21"/>
      <c r="D12" s="138"/>
      <c r="E12" s="138"/>
      <c r="F12" s="138"/>
      <c r="G12" s="138"/>
      <c r="H12" s="21"/>
      <c r="I12" s="8"/>
      <c r="J12" s="57"/>
    </row>
    <row r="13" spans="1:11" ht="14.45" customHeight="1" x14ac:dyDescent="0.25">
      <c r="A13" s="35" t="s">
        <v>364</v>
      </c>
      <c r="B13" s="35"/>
      <c r="C13" s="35"/>
      <c r="D13" s="35"/>
      <c r="E13" s="35"/>
      <c r="F13" s="35"/>
      <c r="G13" s="35"/>
      <c r="H13" s="35"/>
      <c r="I13" s="35"/>
    </row>
    <row r="14" spans="1:11" x14ac:dyDescent="0.25">
      <c r="A14" s="35" t="s">
        <v>365</v>
      </c>
      <c r="B14" s="35"/>
      <c r="C14" s="35"/>
      <c r="D14" s="35"/>
      <c r="E14" s="35"/>
      <c r="F14" s="35"/>
      <c r="G14" s="35"/>
      <c r="H14" s="35"/>
      <c r="I14" s="35"/>
    </row>
    <row r="15" spans="1:11" x14ac:dyDescent="0.25">
      <c r="A15" s="35" t="s">
        <v>366</v>
      </c>
      <c r="B15" s="252"/>
      <c r="C15" s="252"/>
      <c r="D15" s="252"/>
      <c r="E15" s="252"/>
      <c r="F15" s="252"/>
      <c r="G15" s="252"/>
      <c r="H15" s="252"/>
      <c r="I15" s="252"/>
    </row>
    <row r="17" spans="1:1" x14ac:dyDescent="0.25">
      <c r="A17" s="26" t="s">
        <v>88</v>
      </c>
    </row>
    <row r="20" spans="1:1" ht="14.25" customHeight="1" x14ac:dyDescent="0.25"/>
    <row r="23" spans="1:1" ht="14.25" customHeight="1" x14ac:dyDescent="0.25"/>
    <row r="35" ht="14.25" customHeight="1" x14ac:dyDescent="0.25"/>
    <row r="38" ht="14.25" customHeight="1" x14ac:dyDescent="0.25"/>
  </sheetData>
  <mergeCells count="2">
    <mergeCell ref="A4:A6"/>
    <mergeCell ref="A7:A9"/>
  </mergeCells>
  <hyperlinks>
    <hyperlink ref="A17" location="Contents!A1" display="Back to contents" xr:uid="{00000000-0004-0000-2000-000000000000}"/>
  </hyperlinks>
  <pageMargins left="0.7" right="0.7" top="0.75" bottom="0.75" header="0.3" footer="0.3"/>
  <pageSetup paperSize="9" scale="88" orientation="landscape" horizontalDpi="300" verticalDpi="300"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rgb="FF1F497D"/>
  </sheetPr>
  <dimension ref="A1:I33"/>
  <sheetViews>
    <sheetView showGridLines="0" zoomScaleNormal="100" workbookViewId="0"/>
  </sheetViews>
  <sheetFormatPr defaultColWidth="11.42578125" defaultRowHeight="15" x14ac:dyDescent="0.25"/>
  <cols>
    <col min="1" max="1" width="18.140625" customWidth="1"/>
    <col min="2" max="9" width="12.140625" customWidth="1"/>
    <col min="12" max="12" width="9.140625" customWidth="1"/>
  </cols>
  <sheetData>
    <row r="1" spans="1:9" ht="18" customHeight="1" x14ac:dyDescent="0.25">
      <c r="A1" s="58" t="s">
        <v>367</v>
      </c>
      <c r="B1" s="53"/>
      <c r="C1" s="53"/>
      <c r="D1" s="53"/>
      <c r="E1" s="53"/>
      <c r="F1" s="53"/>
      <c r="G1" s="53"/>
      <c r="H1" s="53"/>
      <c r="I1" s="53"/>
    </row>
    <row r="3" spans="1:9" ht="90" x14ac:dyDescent="0.25">
      <c r="A3" s="140" t="s">
        <v>69</v>
      </c>
      <c r="B3" s="44" t="s">
        <v>125</v>
      </c>
      <c r="C3" s="44" t="s">
        <v>126</v>
      </c>
      <c r="D3" s="44" t="s">
        <v>127</v>
      </c>
      <c r="E3" s="44" t="s">
        <v>128</v>
      </c>
      <c r="F3" s="44" t="s">
        <v>129</v>
      </c>
      <c r="G3" s="44" t="s">
        <v>130</v>
      </c>
      <c r="H3" s="44" t="s">
        <v>105</v>
      </c>
      <c r="I3" s="141" t="s">
        <v>106</v>
      </c>
    </row>
    <row r="4" spans="1:9" x14ac:dyDescent="0.25">
      <c r="A4" s="59" t="s">
        <v>368</v>
      </c>
      <c r="B4" s="67">
        <v>91.58</v>
      </c>
      <c r="C4" s="67">
        <v>8.42</v>
      </c>
      <c r="D4" s="78">
        <v>11163</v>
      </c>
      <c r="E4" s="78">
        <v>1026</v>
      </c>
      <c r="F4" s="78">
        <v>12190</v>
      </c>
      <c r="G4" s="67">
        <v>32.326000000000001</v>
      </c>
      <c r="H4" s="76">
        <v>378</v>
      </c>
      <c r="I4" s="78">
        <v>368</v>
      </c>
    </row>
    <row r="5" spans="1:9" x14ac:dyDescent="0.25">
      <c r="A5" s="59" t="s">
        <v>369</v>
      </c>
      <c r="B5" s="67">
        <v>82.031999999999996</v>
      </c>
      <c r="C5" s="67">
        <v>17.968</v>
      </c>
      <c r="D5" s="78">
        <v>1908</v>
      </c>
      <c r="E5" s="78">
        <v>418</v>
      </c>
      <c r="F5" s="78">
        <v>2326</v>
      </c>
      <c r="G5" s="67">
        <v>13.16</v>
      </c>
      <c r="H5" s="76">
        <v>129</v>
      </c>
      <c r="I5" s="78">
        <v>309</v>
      </c>
    </row>
    <row r="6" spans="1:9" x14ac:dyDescent="0.25">
      <c r="A6" s="59" t="s">
        <v>370</v>
      </c>
      <c r="B6" s="67">
        <v>88.397000000000006</v>
      </c>
      <c r="C6" s="67">
        <v>11.603</v>
      </c>
      <c r="D6" s="78">
        <v>6279</v>
      </c>
      <c r="E6" s="78">
        <v>824</v>
      </c>
      <c r="F6" s="78">
        <v>7103</v>
      </c>
      <c r="G6" s="67">
        <v>25.957999999999998</v>
      </c>
      <c r="H6" s="76">
        <v>271</v>
      </c>
      <c r="I6" s="78">
        <v>329</v>
      </c>
    </row>
    <row r="7" spans="1:9" x14ac:dyDescent="0.25">
      <c r="A7" s="59" t="s">
        <v>371</v>
      </c>
      <c r="B7" s="67">
        <v>61.872999999999998</v>
      </c>
      <c r="C7" s="67">
        <v>38.127000000000002</v>
      </c>
      <c r="D7" s="78">
        <v>354</v>
      </c>
      <c r="E7" s="78">
        <v>218</v>
      </c>
      <c r="F7" s="78">
        <v>572</v>
      </c>
      <c r="G7" s="67">
        <v>6.87</v>
      </c>
      <c r="H7" s="76">
        <v>57</v>
      </c>
      <c r="I7" s="78">
        <v>260</v>
      </c>
    </row>
    <row r="8" spans="1:9" x14ac:dyDescent="0.25">
      <c r="A8" s="59" t="s">
        <v>372</v>
      </c>
      <c r="B8" s="67">
        <v>61.642000000000003</v>
      </c>
      <c r="C8" s="67">
        <v>38.357999999999997</v>
      </c>
      <c r="D8" s="78">
        <v>164</v>
      </c>
      <c r="E8" s="78">
        <v>102</v>
      </c>
      <c r="F8" s="78">
        <v>267</v>
      </c>
      <c r="G8" s="67">
        <v>3.2229999999999999</v>
      </c>
      <c r="H8" s="76">
        <v>32</v>
      </c>
      <c r="I8" s="78">
        <v>313</v>
      </c>
    </row>
    <row r="9" spans="1:9" x14ac:dyDescent="0.25">
      <c r="A9" s="139" t="s">
        <v>373</v>
      </c>
      <c r="B9" s="67">
        <v>68.661000000000001</v>
      </c>
      <c r="C9" s="67">
        <v>31.338999999999999</v>
      </c>
      <c r="D9" s="78">
        <v>1284</v>
      </c>
      <c r="E9" s="78">
        <v>586</v>
      </c>
      <c r="F9" s="78">
        <v>1870</v>
      </c>
      <c r="G9" s="67">
        <v>18.463000000000001</v>
      </c>
      <c r="H9" s="76">
        <v>166</v>
      </c>
      <c r="I9" s="120">
        <v>284</v>
      </c>
    </row>
    <row r="10" spans="1:9" ht="15.75" customHeight="1" x14ac:dyDescent="0.25">
      <c r="A10" s="245" t="s">
        <v>102</v>
      </c>
      <c r="B10" s="68">
        <v>86.948999999999998</v>
      </c>
      <c r="C10" s="68">
        <v>13.051</v>
      </c>
      <c r="D10" s="80">
        <v>21153</v>
      </c>
      <c r="E10" s="80">
        <v>3175</v>
      </c>
      <c r="F10" s="80">
        <v>24328</v>
      </c>
      <c r="G10" s="68">
        <v>100</v>
      </c>
      <c r="H10" s="80">
        <v>1033</v>
      </c>
      <c r="I10" s="80">
        <v>325</v>
      </c>
    </row>
    <row r="11" spans="1:9" x14ac:dyDescent="0.25">
      <c r="A11" s="21"/>
      <c r="B11" s="21"/>
      <c r="C11" s="21"/>
      <c r="D11" s="138"/>
      <c r="E11" s="138"/>
      <c r="F11" s="138"/>
      <c r="G11" s="138"/>
      <c r="H11" s="21"/>
      <c r="I11" s="57" t="s">
        <v>1</v>
      </c>
    </row>
    <row r="12" spans="1:9" x14ac:dyDescent="0.25">
      <c r="A12" s="21"/>
      <c r="B12" s="21"/>
      <c r="C12" s="21"/>
      <c r="D12" s="138"/>
      <c r="E12" s="138"/>
      <c r="F12" s="138"/>
      <c r="G12" s="138"/>
      <c r="H12" s="21"/>
      <c r="I12" s="57"/>
    </row>
    <row r="13" spans="1:9" x14ac:dyDescent="0.25">
      <c r="A13" s="26" t="s">
        <v>88</v>
      </c>
    </row>
    <row r="16" spans="1:9" ht="15" customHeight="1" x14ac:dyDescent="0.25"/>
    <row r="33" ht="15" customHeight="1" x14ac:dyDescent="0.25"/>
  </sheetData>
  <hyperlinks>
    <hyperlink ref="A13" location="Contents!A1" display="Back to contents" xr:uid="{00000000-0004-0000-2100-000000000000}"/>
  </hyperlinks>
  <pageMargins left="0.7" right="0.7" top="0.75" bottom="0.75" header="0.3" footer="0.3"/>
  <pageSetup paperSize="9" orientation="landscape" horizontalDpi="300" verticalDpi="300"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tabColor rgb="FF1F497D"/>
    <pageSetUpPr fitToPage="1"/>
  </sheetPr>
  <dimension ref="A1:K78"/>
  <sheetViews>
    <sheetView showGridLines="0" zoomScaleNormal="100" workbookViewId="0"/>
  </sheetViews>
  <sheetFormatPr defaultColWidth="11.42578125" defaultRowHeight="15" x14ac:dyDescent="0.25"/>
  <cols>
    <col min="1" max="1" width="32.140625" customWidth="1"/>
    <col min="2" max="2" width="12.42578125" customWidth="1"/>
    <col min="3" max="7" width="12.140625" customWidth="1"/>
    <col min="8" max="8" width="12.7109375" customWidth="1"/>
    <col min="9" max="10" width="12.140625" customWidth="1"/>
    <col min="16" max="16" width="12.140625" customWidth="1"/>
  </cols>
  <sheetData>
    <row r="1" spans="1:11" ht="18" customHeight="1" x14ac:dyDescent="0.25">
      <c r="A1" s="58" t="s">
        <v>374</v>
      </c>
      <c r="B1" s="53"/>
      <c r="C1" s="53"/>
      <c r="D1" s="53"/>
      <c r="E1" s="53"/>
      <c r="F1" s="53"/>
      <c r="G1" s="53"/>
      <c r="H1" s="53"/>
      <c r="I1" s="53"/>
      <c r="J1" s="53"/>
    </row>
    <row r="2" spans="1:11" x14ac:dyDescent="0.25">
      <c r="A2" s="38" t="s">
        <v>101</v>
      </c>
    </row>
    <row r="3" spans="1:11" ht="90" x14ac:dyDescent="0.25">
      <c r="A3" s="84" t="s">
        <v>375</v>
      </c>
      <c r="B3" s="71" t="s">
        <v>125</v>
      </c>
      <c r="C3" s="71" t="s">
        <v>126</v>
      </c>
      <c r="D3" s="71" t="s">
        <v>127</v>
      </c>
      <c r="E3" s="71" t="s">
        <v>128</v>
      </c>
      <c r="F3" s="71" t="s">
        <v>129</v>
      </c>
      <c r="G3" s="71" t="s">
        <v>130</v>
      </c>
      <c r="H3" s="71" t="s">
        <v>105</v>
      </c>
      <c r="I3" s="72" t="s">
        <v>106</v>
      </c>
      <c r="J3" s="243"/>
    </row>
    <row r="4" spans="1:11" x14ac:dyDescent="0.25">
      <c r="A4" s="81" t="s">
        <v>376</v>
      </c>
      <c r="B4" s="164">
        <v>55.195999999999998</v>
      </c>
      <c r="C4" s="79">
        <v>44.804000000000002</v>
      </c>
      <c r="D4" s="163">
        <v>1320</v>
      </c>
      <c r="E4" s="77">
        <v>1071</v>
      </c>
      <c r="F4" s="163">
        <v>2391</v>
      </c>
      <c r="G4" s="164">
        <v>33.746000000000002</v>
      </c>
      <c r="H4" s="77">
        <v>376</v>
      </c>
      <c r="I4" s="77">
        <v>351</v>
      </c>
      <c r="J4" s="57"/>
    </row>
    <row r="5" spans="1:11" x14ac:dyDescent="0.25">
      <c r="A5" s="116" t="s">
        <v>377</v>
      </c>
      <c r="B5" s="65">
        <v>55.412999999999997</v>
      </c>
      <c r="C5" s="67">
        <v>44.587000000000003</v>
      </c>
      <c r="D5" s="124">
        <v>1342</v>
      </c>
      <c r="E5" s="78">
        <v>1080</v>
      </c>
      <c r="F5" s="124">
        <v>2422</v>
      </c>
      <c r="G5" s="165">
        <v>34.014000000000003</v>
      </c>
      <c r="H5" s="78">
        <v>353</v>
      </c>
      <c r="I5" s="78">
        <v>327</v>
      </c>
      <c r="J5" s="57"/>
    </row>
    <row r="6" spans="1:11" x14ac:dyDescent="0.25">
      <c r="A6" s="116" t="s">
        <v>378</v>
      </c>
      <c r="B6" s="65">
        <v>78.843999999999994</v>
      </c>
      <c r="C6" s="67">
        <v>21.155999999999999</v>
      </c>
      <c r="D6" s="124">
        <v>3810</v>
      </c>
      <c r="E6" s="78">
        <v>1022</v>
      </c>
      <c r="F6" s="124">
        <v>4833</v>
      </c>
      <c r="G6" s="165">
        <v>32.200000000000003</v>
      </c>
      <c r="H6" s="78">
        <v>305</v>
      </c>
      <c r="I6" s="78">
        <v>298</v>
      </c>
      <c r="J6" s="57"/>
    </row>
    <row r="7" spans="1:11" x14ac:dyDescent="0.25">
      <c r="A7" s="117" t="s">
        <v>379</v>
      </c>
      <c r="B7" s="111">
        <v>99.991</v>
      </c>
      <c r="C7" s="204" t="s">
        <v>286</v>
      </c>
      <c r="D7" s="255">
        <v>14681</v>
      </c>
      <c r="E7" s="260" t="s">
        <v>286</v>
      </c>
      <c r="F7" s="255">
        <v>14682</v>
      </c>
      <c r="G7" s="202" t="s">
        <v>286</v>
      </c>
      <c r="H7" s="260" t="s">
        <v>286</v>
      </c>
      <c r="I7" s="260" t="s">
        <v>286</v>
      </c>
      <c r="J7" s="57"/>
    </row>
    <row r="8" spans="1:11" ht="15.75" customHeight="1" x14ac:dyDescent="0.25">
      <c r="A8" s="75" t="s">
        <v>102</v>
      </c>
      <c r="B8" s="68">
        <v>86.948999999999998</v>
      </c>
      <c r="C8" s="68">
        <v>13.051</v>
      </c>
      <c r="D8" s="80">
        <v>21153</v>
      </c>
      <c r="E8" s="80">
        <v>3175</v>
      </c>
      <c r="F8" s="80">
        <v>24328</v>
      </c>
      <c r="G8" s="68">
        <v>100</v>
      </c>
      <c r="H8" s="80">
        <v>1033</v>
      </c>
      <c r="I8" s="80">
        <v>325</v>
      </c>
      <c r="J8" s="57"/>
    </row>
    <row r="9" spans="1:11" x14ac:dyDescent="0.25">
      <c r="A9" s="8"/>
      <c r="B9" s="8"/>
      <c r="C9" s="8"/>
      <c r="D9" s="8"/>
      <c r="E9" s="8"/>
      <c r="F9" s="8"/>
      <c r="G9" s="8"/>
      <c r="H9" s="133"/>
      <c r="I9" s="57" t="s">
        <v>1</v>
      </c>
      <c r="J9" s="57"/>
    </row>
    <row r="10" spans="1:11" x14ac:dyDescent="0.25">
      <c r="A10" s="8"/>
      <c r="B10" s="8"/>
      <c r="C10" s="8"/>
      <c r="D10" s="8"/>
      <c r="E10" s="8"/>
      <c r="F10" s="8"/>
      <c r="G10" s="8"/>
      <c r="H10" s="133"/>
      <c r="I10" s="57"/>
      <c r="J10" s="57"/>
    </row>
    <row r="11" spans="1:11" ht="75" customHeight="1" x14ac:dyDescent="0.25">
      <c r="A11" s="84" t="s">
        <v>375</v>
      </c>
      <c r="B11" s="103" t="s">
        <v>146</v>
      </c>
      <c r="C11" s="71" t="s">
        <v>125</v>
      </c>
      <c r="D11" s="71" t="s">
        <v>126</v>
      </c>
      <c r="E11" s="71" t="s">
        <v>127</v>
      </c>
      <c r="F11" s="71" t="s">
        <v>128</v>
      </c>
      <c r="G11" s="71" t="s">
        <v>129</v>
      </c>
      <c r="H11" s="71" t="s">
        <v>130</v>
      </c>
      <c r="I11" s="71" t="s">
        <v>105</v>
      </c>
      <c r="J11" s="72" t="s">
        <v>106</v>
      </c>
    </row>
    <row r="12" spans="1:11" x14ac:dyDescent="0.25">
      <c r="A12" s="81" t="s">
        <v>380</v>
      </c>
      <c r="B12" s="125" t="s">
        <v>131</v>
      </c>
      <c r="C12" s="164">
        <v>100</v>
      </c>
      <c r="D12" s="164">
        <v>0</v>
      </c>
      <c r="E12" s="161">
        <v>2662</v>
      </c>
      <c r="F12" s="77">
        <v>0</v>
      </c>
      <c r="G12" s="163">
        <v>2662</v>
      </c>
      <c r="H12" s="164">
        <v>0</v>
      </c>
      <c r="I12" s="161">
        <v>0</v>
      </c>
      <c r="J12" s="77">
        <v>0</v>
      </c>
      <c r="K12" s="4"/>
    </row>
    <row r="13" spans="1:11" x14ac:dyDescent="0.25">
      <c r="A13" s="114"/>
      <c r="B13" s="174" t="s">
        <v>132</v>
      </c>
      <c r="C13" s="165">
        <v>0</v>
      </c>
      <c r="D13" s="165">
        <v>100</v>
      </c>
      <c r="E13" s="76">
        <v>0</v>
      </c>
      <c r="F13" s="78">
        <v>1764</v>
      </c>
      <c r="G13" s="230">
        <v>1764</v>
      </c>
      <c r="H13" s="165">
        <v>55.561</v>
      </c>
      <c r="I13" s="76">
        <v>371</v>
      </c>
      <c r="J13" s="78">
        <v>211</v>
      </c>
      <c r="K13" s="4"/>
    </row>
    <row r="14" spans="1:11" x14ac:dyDescent="0.25">
      <c r="A14" s="114"/>
      <c r="B14" s="174" t="s">
        <v>133</v>
      </c>
      <c r="C14" s="165">
        <v>0</v>
      </c>
      <c r="D14" s="165">
        <v>100</v>
      </c>
      <c r="E14" s="76">
        <v>0</v>
      </c>
      <c r="F14" s="78">
        <v>286</v>
      </c>
      <c r="G14" s="254">
        <v>286</v>
      </c>
      <c r="H14" s="165">
        <v>8.9979999999999993</v>
      </c>
      <c r="I14" s="76">
        <v>196</v>
      </c>
      <c r="J14" s="78">
        <v>687</v>
      </c>
      <c r="K14" s="4"/>
    </row>
    <row r="15" spans="1:11" x14ac:dyDescent="0.25">
      <c r="A15" s="114"/>
      <c r="B15" s="174" t="s">
        <v>134</v>
      </c>
      <c r="C15" s="166">
        <v>0</v>
      </c>
      <c r="D15" s="166">
        <v>100</v>
      </c>
      <c r="E15" s="162">
        <v>0</v>
      </c>
      <c r="F15" s="120">
        <v>102</v>
      </c>
      <c r="G15" s="255">
        <v>102</v>
      </c>
      <c r="H15" s="166">
        <v>3.2</v>
      </c>
      <c r="I15" s="162">
        <v>161</v>
      </c>
      <c r="J15" s="120">
        <v>1584</v>
      </c>
      <c r="K15" s="4"/>
    </row>
    <row r="16" spans="1:11" x14ac:dyDescent="0.25">
      <c r="A16" s="148"/>
      <c r="B16" s="86" t="s">
        <v>147</v>
      </c>
      <c r="C16" s="67">
        <v>55.305999999999997</v>
      </c>
      <c r="D16" s="67">
        <v>44.694000000000003</v>
      </c>
      <c r="E16" s="136">
        <v>2662</v>
      </c>
      <c r="F16" s="136">
        <v>2151</v>
      </c>
      <c r="G16" s="112">
        <v>4814</v>
      </c>
      <c r="H16" s="67">
        <v>67.760000000000005</v>
      </c>
      <c r="I16" s="136">
        <v>729</v>
      </c>
      <c r="J16" s="78">
        <v>339</v>
      </c>
      <c r="K16" s="4"/>
    </row>
    <row r="17" spans="1:11" x14ac:dyDescent="0.25">
      <c r="A17" s="77" t="s">
        <v>378</v>
      </c>
      <c r="B17" s="125" t="s">
        <v>131</v>
      </c>
      <c r="C17" s="164">
        <v>100</v>
      </c>
      <c r="D17" s="164">
        <v>0</v>
      </c>
      <c r="E17" s="161">
        <v>2570</v>
      </c>
      <c r="F17" s="77">
        <v>0</v>
      </c>
      <c r="G17" s="256">
        <v>2570</v>
      </c>
      <c r="H17" s="164">
        <v>0</v>
      </c>
      <c r="I17" s="161">
        <v>0</v>
      </c>
      <c r="J17" s="77">
        <v>0</v>
      </c>
      <c r="K17" s="4"/>
    </row>
    <row r="18" spans="1:11" x14ac:dyDescent="0.25">
      <c r="A18" s="78"/>
      <c r="B18" s="174" t="s">
        <v>132</v>
      </c>
      <c r="C18" s="165">
        <v>56.779000000000003</v>
      </c>
      <c r="D18" s="165">
        <v>43.220999999999997</v>
      </c>
      <c r="E18" s="76">
        <v>1069</v>
      </c>
      <c r="F18" s="78">
        <v>814</v>
      </c>
      <c r="G18" s="230">
        <v>1883</v>
      </c>
      <c r="H18" s="165">
        <v>25.634</v>
      </c>
      <c r="I18" s="76">
        <v>136</v>
      </c>
      <c r="J18" s="78">
        <v>167</v>
      </c>
      <c r="K18" s="4"/>
    </row>
    <row r="19" spans="1:11" x14ac:dyDescent="0.25">
      <c r="A19" s="78"/>
      <c r="B19" s="174" t="s">
        <v>133</v>
      </c>
      <c r="C19" s="165">
        <v>53.542000000000002</v>
      </c>
      <c r="D19" s="165">
        <v>46.457999999999998</v>
      </c>
      <c r="E19" s="76">
        <v>143</v>
      </c>
      <c r="F19" s="78">
        <v>124</v>
      </c>
      <c r="G19" s="124">
        <v>267</v>
      </c>
      <c r="H19" s="165">
        <v>3.9079999999999999</v>
      </c>
      <c r="I19" s="76">
        <v>92</v>
      </c>
      <c r="J19" s="78">
        <v>738</v>
      </c>
      <c r="K19" s="4"/>
    </row>
    <row r="20" spans="1:11" x14ac:dyDescent="0.25">
      <c r="A20" s="78"/>
      <c r="B20" s="174" t="s">
        <v>134</v>
      </c>
      <c r="C20" s="95" t="s">
        <v>381</v>
      </c>
      <c r="D20" s="165">
        <v>75.25</v>
      </c>
      <c r="E20" s="95" t="s">
        <v>382</v>
      </c>
      <c r="F20" s="78">
        <v>84</v>
      </c>
      <c r="G20" s="124">
        <v>112</v>
      </c>
      <c r="H20" s="165">
        <v>2.657</v>
      </c>
      <c r="I20" s="76">
        <v>77</v>
      </c>
      <c r="J20" s="78">
        <v>915</v>
      </c>
      <c r="K20" s="4"/>
    </row>
    <row r="21" spans="1:11" x14ac:dyDescent="0.25">
      <c r="A21" s="120"/>
      <c r="B21" s="86" t="s">
        <v>147</v>
      </c>
      <c r="C21" s="91">
        <v>78.843999999999994</v>
      </c>
      <c r="D21" s="91">
        <v>21.155999999999999</v>
      </c>
      <c r="E21" s="257">
        <v>3810</v>
      </c>
      <c r="F21" s="257">
        <v>1022</v>
      </c>
      <c r="G21" s="257">
        <v>4833</v>
      </c>
      <c r="H21" s="91">
        <v>32.200000000000003</v>
      </c>
      <c r="I21" s="257">
        <v>305</v>
      </c>
      <c r="J21" s="90">
        <v>298</v>
      </c>
      <c r="K21" s="4"/>
    </row>
    <row r="22" spans="1:11" x14ac:dyDescent="0.25">
      <c r="A22" s="115" t="s">
        <v>379</v>
      </c>
      <c r="B22" s="125" t="s">
        <v>131</v>
      </c>
      <c r="C22" s="164">
        <v>100</v>
      </c>
      <c r="D22" s="99">
        <v>0</v>
      </c>
      <c r="E22" s="100">
        <v>6892</v>
      </c>
      <c r="F22" s="102">
        <v>0</v>
      </c>
      <c r="G22" s="256">
        <v>6892</v>
      </c>
      <c r="H22" s="99">
        <v>0</v>
      </c>
      <c r="I22" s="100">
        <v>0</v>
      </c>
      <c r="J22" s="102">
        <v>0</v>
      </c>
      <c r="K22" s="4"/>
    </row>
    <row r="23" spans="1:11" x14ac:dyDescent="0.25">
      <c r="A23" s="114"/>
      <c r="B23" s="174" t="s">
        <v>132</v>
      </c>
      <c r="C23" s="165">
        <v>100</v>
      </c>
      <c r="D23" s="200">
        <v>0</v>
      </c>
      <c r="E23" s="206">
        <v>6406</v>
      </c>
      <c r="F23" s="97">
        <v>0</v>
      </c>
      <c r="G23" s="230">
        <v>6406</v>
      </c>
      <c r="H23" s="200">
        <v>0</v>
      </c>
      <c r="I23" s="206">
        <v>0</v>
      </c>
      <c r="J23" s="97">
        <v>0</v>
      </c>
      <c r="K23" s="4"/>
    </row>
    <row r="24" spans="1:11" x14ac:dyDescent="0.25">
      <c r="A24" s="114"/>
      <c r="B24" s="174" t="s">
        <v>133</v>
      </c>
      <c r="C24" s="165">
        <v>100</v>
      </c>
      <c r="D24" s="200">
        <v>0</v>
      </c>
      <c r="E24" s="206">
        <v>1031</v>
      </c>
      <c r="F24" s="97">
        <v>0</v>
      </c>
      <c r="G24" s="230">
        <v>1031</v>
      </c>
      <c r="H24" s="200">
        <v>0</v>
      </c>
      <c r="I24" s="206">
        <v>0</v>
      </c>
      <c r="J24" s="97">
        <v>0</v>
      </c>
      <c r="K24" s="4"/>
    </row>
    <row r="25" spans="1:11" x14ac:dyDescent="0.25">
      <c r="A25" s="114"/>
      <c r="B25" s="174" t="s">
        <v>134</v>
      </c>
      <c r="C25" s="202">
        <v>99.635999999999996</v>
      </c>
      <c r="D25" s="202" t="s">
        <v>286</v>
      </c>
      <c r="E25" s="209">
        <v>352</v>
      </c>
      <c r="F25" s="260" t="s">
        <v>286</v>
      </c>
      <c r="G25" s="255">
        <v>353</v>
      </c>
      <c r="H25" s="202" t="s">
        <v>286</v>
      </c>
      <c r="I25" s="209" t="s">
        <v>286</v>
      </c>
      <c r="J25" s="209" t="s">
        <v>286</v>
      </c>
      <c r="K25" s="83"/>
    </row>
    <row r="26" spans="1:11" x14ac:dyDescent="0.25">
      <c r="A26" s="148"/>
      <c r="B26" s="86" t="s">
        <v>147</v>
      </c>
      <c r="C26" s="95">
        <v>99.991</v>
      </c>
      <c r="D26" s="95" t="s">
        <v>286</v>
      </c>
      <c r="E26" s="113">
        <v>14681</v>
      </c>
      <c r="F26" s="113" t="s">
        <v>286</v>
      </c>
      <c r="G26" s="112">
        <v>14682</v>
      </c>
      <c r="H26" s="95" t="s">
        <v>286</v>
      </c>
      <c r="I26" s="113" t="s">
        <v>286</v>
      </c>
      <c r="J26" s="113" t="s">
        <v>286</v>
      </c>
      <c r="K26" s="4"/>
    </row>
    <row r="27" spans="1:11" ht="15.75" customHeight="1" x14ac:dyDescent="0.25">
      <c r="A27" s="75" t="s">
        <v>102</v>
      </c>
      <c r="B27" s="87" t="s">
        <v>102</v>
      </c>
      <c r="C27" s="68">
        <v>86.948999999999998</v>
      </c>
      <c r="D27" s="237">
        <v>13.051</v>
      </c>
      <c r="E27" s="205">
        <v>21153</v>
      </c>
      <c r="F27" s="205">
        <v>3175</v>
      </c>
      <c r="G27" s="264">
        <v>24328</v>
      </c>
      <c r="H27" s="237">
        <v>100</v>
      </c>
      <c r="I27" s="205" t="s">
        <v>286</v>
      </c>
      <c r="J27" s="264" t="s">
        <v>286</v>
      </c>
      <c r="K27" s="4"/>
    </row>
    <row r="28" spans="1:11" x14ac:dyDescent="0.25">
      <c r="B28" s="8"/>
      <c r="C28" s="8"/>
      <c r="D28" s="8"/>
      <c r="E28" s="8"/>
      <c r="F28" s="8"/>
      <c r="G28" s="8"/>
      <c r="H28" s="133"/>
      <c r="I28" s="57"/>
      <c r="J28" s="57" t="s">
        <v>1</v>
      </c>
    </row>
    <row r="29" spans="1:11" x14ac:dyDescent="0.25">
      <c r="B29" s="8"/>
      <c r="C29" s="8"/>
      <c r="D29" s="8"/>
      <c r="E29" s="8"/>
      <c r="F29" s="8"/>
      <c r="G29" s="8"/>
      <c r="H29" s="133"/>
      <c r="I29" s="57"/>
      <c r="J29" s="57"/>
    </row>
    <row r="30" spans="1:11" x14ac:dyDescent="0.25">
      <c r="A30" s="105" t="s">
        <v>158</v>
      </c>
    </row>
    <row r="31" spans="1:11" ht="15" customHeight="1" x14ac:dyDescent="0.25">
      <c r="A31" s="182" t="s">
        <v>383</v>
      </c>
    </row>
    <row r="32" spans="1:11" x14ac:dyDescent="0.25">
      <c r="A32" s="105" t="s">
        <v>303</v>
      </c>
    </row>
    <row r="33" spans="1:1" x14ac:dyDescent="0.25">
      <c r="A33" s="182" t="s">
        <v>384</v>
      </c>
    </row>
    <row r="35" spans="1:1" x14ac:dyDescent="0.25">
      <c r="A35" s="26" t="s">
        <v>88</v>
      </c>
    </row>
    <row r="41" spans="1:1" ht="15" customHeight="1" x14ac:dyDescent="0.25"/>
    <row r="68" ht="15" customHeight="1" x14ac:dyDescent="0.25"/>
    <row r="78" ht="15" customHeight="1" x14ac:dyDescent="0.25"/>
  </sheetData>
  <hyperlinks>
    <hyperlink ref="A35" location="Contents!A1" display="Back to contents" xr:uid="{00000000-0004-0000-2200-000000000000}"/>
  </hyperlinks>
  <pageMargins left="0.7" right="0.7" top="0.75" bottom="0.75" header="0.3" footer="0.3"/>
  <pageSetup paperSize="9" scale="85" orientation="landscape"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tabColor rgb="FF1F497D"/>
  </sheetPr>
  <dimension ref="A1:J27"/>
  <sheetViews>
    <sheetView showGridLines="0" zoomScaleNormal="100" workbookViewId="0"/>
  </sheetViews>
  <sheetFormatPr defaultColWidth="11.42578125" defaultRowHeight="15" x14ac:dyDescent="0.25"/>
  <cols>
    <col min="1" max="1" width="25.140625" customWidth="1"/>
    <col min="2" max="9" width="12.140625" customWidth="1"/>
  </cols>
  <sheetData>
    <row r="1" spans="1:10" ht="18" customHeight="1" x14ac:dyDescent="0.25">
      <c r="A1" s="58" t="s">
        <v>385</v>
      </c>
      <c r="B1" s="53"/>
      <c r="C1" s="53"/>
      <c r="D1" s="53"/>
      <c r="E1" s="53"/>
      <c r="F1" s="53"/>
      <c r="G1" s="53"/>
      <c r="H1" s="53"/>
      <c r="I1" s="53"/>
    </row>
    <row r="3" spans="1:10" ht="90" x14ac:dyDescent="0.25">
      <c r="A3" s="84" t="s">
        <v>386</v>
      </c>
      <c r="B3" s="71" t="s">
        <v>125</v>
      </c>
      <c r="C3" s="71" t="s">
        <v>126</v>
      </c>
      <c r="D3" s="71" t="s">
        <v>127</v>
      </c>
      <c r="E3" s="71" t="s">
        <v>128</v>
      </c>
      <c r="F3" s="71" t="s">
        <v>129</v>
      </c>
      <c r="G3" s="71" t="s">
        <v>130</v>
      </c>
      <c r="H3" s="71" t="s">
        <v>105</v>
      </c>
      <c r="I3" s="72" t="s">
        <v>106</v>
      </c>
    </row>
    <row r="4" spans="1:10" x14ac:dyDescent="0.25">
      <c r="A4" s="81" t="s">
        <v>387</v>
      </c>
      <c r="B4" s="79">
        <v>90.260999999999996</v>
      </c>
      <c r="C4" s="79">
        <v>9.7390000000000008</v>
      </c>
      <c r="D4" s="77">
        <v>15521</v>
      </c>
      <c r="E4" s="77">
        <v>1675</v>
      </c>
      <c r="F4" s="77">
        <v>17196</v>
      </c>
      <c r="G4" s="79">
        <v>52.747999999999998</v>
      </c>
      <c r="H4" s="161">
        <v>486</v>
      </c>
      <c r="I4" s="77">
        <v>290</v>
      </c>
      <c r="J4" s="295"/>
    </row>
    <row r="5" spans="1:10" x14ac:dyDescent="0.25">
      <c r="A5" s="116" t="s">
        <v>388</v>
      </c>
      <c r="B5" s="67">
        <v>79.477999999999994</v>
      </c>
      <c r="C5" s="67">
        <v>20.521999999999998</v>
      </c>
      <c r="D5" s="78">
        <v>1517</v>
      </c>
      <c r="E5" s="78">
        <v>392</v>
      </c>
      <c r="F5" s="78">
        <v>1908</v>
      </c>
      <c r="G5" s="67">
        <v>12.334</v>
      </c>
      <c r="H5" s="76">
        <v>99</v>
      </c>
      <c r="I5" s="78">
        <v>253</v>
      </c>
      <c r="J5" s="295"/>
    </row>
    <row r="6" spans="1:10" x14ac:dyDescent="0.25">
      <c r="A6" s="116" t="s">
        <v>389</v>
      </c>
      <c r="B6" s="67">
        <v>76.08</v>
      </c>
      <c r="C6" s="67">
        <v>23.92</v>
      </c>
      <c r="D6" s="78">
        <v>1736</v>
      </c>
      <c r="E6" s="78">
        <v>546</v>
      </c>
      <c r="F6" s="78">
        <v>2282</v>
      </c>
      <c r="G6" s="67">
        <v>17.187999999999999</v>
      </c>
      <c r="H6" s="76">
        <v>128</v>
      </c>
      <c r="I6" s="78">
        <v>235</v>
      </c>
      <c r="J6" s="295"/>
    </row>
    <row r="7" spans="1:10" x14ac:dyDescent="0.25">
      <c r="A7" s="117" t="s">
        <v>390</v>
      </c>
      <c r="B7" s="121">
        <v>80.866</v>
      </c>
      <c r="C7" s="121">
        <v>19.134</v>
      </c>
      <c r="D7" s="120">
        <v>2379</v>
      </c>
      <c r="E7" s="120">
        <v>563</v>
      </c>
      <c r="F7" s="120">
        <v>2942</v>
      </c>
      <c r="G7" s="121">
        <v>17.728999999999999</v>
      </c>
      <c r="H7" s="162">
        <v>320</v>
      </c>
      <c r="I7" s="120">
        <v>569</v>
      </c>
      <c r="J7" s="295"/>
    </row>
    <row r="8" spans="1:10" ht="15" customHeight="1" x14ac:dyDescent="0.25">
      <c r="A8" s="118" t="s">
        <v>102</v>
      </c>
      <c r="B8" s="123">
        <v>86.948999999999998</v>
      </c>
      <c r="C8" s="123">
        <v>13.051</v>
      </c>
      <c r="D8" s="122">
        <v>21153</v>
      </c>
      <c r="E8" s="122">
        <v>3175</v>
      </c>
      <c r="F8" s="122">
        <v>24328</v>
      </c>
      <c r="G8" s="123">
        <v>100</v>
      </c>
      <c r="H8" s="251">
        <v>1033</v>
      </c>
      <c r="I8" s="122">
        <v>325</v>
      </c>
      <c r="J8" s="295"/>
    </row>
    <row r="9" spans="1:10" x14ac:dyDescent="0.25">
      <c r="A9" s="8"/>
      <c r="B9" s="8"/>
      <c r="C9" s="8"/>
      <c r="D9" s="8"/>
      <c r="E9" s="8"/>
      <c r="F9" s="8"/>
      <c r="G9" s="8"/>
      <c r="H9" s="133"/>
      <c r="I9" s="57" t="s">
        <v>1</v>
      </c>
    </row>
    <row r="11" spans="1:10" x14ac:dyDescent="0.25">
      <c r="A11" s="26" t="s">
        <v>88</v>
      </c>
    </row>
    <row r="14" spans="1:10" ht="14.25" customHeight="1" x14ac:dyDescent="0.25"/>
    <row r="27" ht="14.25" customHeight="1" x14ac:dyDescent="0.25"/>
  </sheetData>
  <hyperlinks>
    <hyperlink ref="A11" location="Contents!A1" display="Back to contents" xr:uid="{00000000-0004-0000-2300-000000000000}"/>
  </hyperlinks>
  <pageMargins left="0.7" right="0.7" top="0.75" bottom="0.75" header="0.3" footer="0.3"/>
  <pageSetup paperSize="9" scale="99" orientation="landscape" horizontalDpi="300" verticalDpi="300"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tabColor rgb="FF1F497D"/>
  </sheetPr>
  <dimension ref="A1:I25"/>
  <sheetViews>
    <sheetView showGridLines="0" zoomScaleNormal="100" workbookViewId="0"/>
  </sheetViews>
  <sheetFormatPr defaultColWidth="11.42578125" defaultRowHeight="15" x14ac:dyDescent="0.25"/>
  <cols>
    <col min="1" max="1" width="31" customWidth="1"/>
    <col min="2" max="9" width="12.140625" customWidth="1"/>
  </cols>
  <sheetData>
    <row r="1" spans="1:9" ht="18" customHeight="1" x14ac:dyDescent="0.25">
      <c r="A1" s="58" t="s">
        <v>391</v>
      </c>
      <c r="B1" s="53"/>
      <c r="C1" s="53"/>
      <c r="D1" s="53"/>
      <c r="E1" s="53"/>
      <c r="F1" s="53"/>
      <c r="G1" s="53"/>
      <c r="H1" s="53"/>
      <c r="I1" s="53"/>
    </row>
    <row r="3" spans="1:9" ht="90" x14ac:dyDescent="0.25">
      <c r="A3" s="212" t="s">
        <v>392</v>
      </c>
      <c r="B3" s="71" t="s">
        <v>125</v>
      </c>
      <c r="C3" s="71" t="s">
        <v>126</v>
      </c>
      <c r="D3" s="71" t="s">
        <v>127</v>
      </c>
      <c r="E3" s="71" t="s">
        <v>128</v>
      </c>
      <c r="F3" s="71" t="s">
        <v>129</v>
      </c>
      <c r="G3" s="71" t="s">
        <v>130</v>
      </c>
      <c r="H3" s="71" t="s">
        <v>105</v>
      </c>
      <c r="I3" s="72" t="s">
        <v>106</v>
      </c>
    </row>
    <row r="4" spans="1:9" x14ac:dyDescent="0.25">
      <c r="A4" s="78" t="s">
        <v>387</v>
      </c>
      <c r="B4" s="79">
        <v>89.704999999999998</v>
      </c>
      <c r="C4" s="79">
        <v>10.295</v>
      </c>
      <c r="D4" s="77">
        <v>17396</v>
      </c>
      <c r="E4" s="77">
        <v>1996</v>
      </c>
      <c r="F4" s="77">
        <v>19392</v>
      </c>
      <c r="G4" s="79">
        <v>62.874000000000002</v>
      </c>
      <c r="H4" s="77">
        <v>684</v>
      </c>
      <c r="I4" s="77">
        <v>343</v>
      </c>
    </row>
    <row r="5" spans="1:9" x14ac:dyDescent="0.25">
      <c r="A5" s="78" t="s">
        <v>388</v>
      </c>
      <c r="B5" s="67">
        <v>78.445999999999998</v>
      </c>
      <c r="C5" s="67">
        <v>21.553999999999998</v>
      </c>
      <c r="D5" s="78">
        <v>1769</v>
      </c>
      <c r="E5" s="78">
        <v>486</v>
      </c>
      <c r="F5" s="78">
        <v>2256</v>
      </c>
      <c r="G5" s="67">
        <v>15.311999999999999</v>
      </c>
      <c r="H5" s="78">
        <v>164</v>
      </c>
      <c r="I5" s="78">
        <v>337</v>
      </c>
    </row>
    <row r="6" spans="1:9" x14ac:dyDescent="0.25">
      <c r="A6" s="120" t="s">
        <v>389</v>
      </c>
      <c r="B6" s="121">
        <v>74.161000000000001</v>
      </c>
      <c r="C6" s="121">
        <v>25.838999999999999</v>
      </c>
      <c r="D6" s="120">
        <v>1988</v>
      </c>
      <c r="E6" s="120">
        <v>693</v>
      </c>
      <c r="F6" s="120">
        <v>2681</v>
      </c>
      <c r="G6" s="121">
        <v>21.814</v>
      </c>
      <c r="H6" s="120">
        <v>186</v>
      </c>
      <c r="I6" s="120">
        <v>268</v>
      </c>
    </row>
    <row r="7" spans="1:9" ht="15" customHeight="1" x14ac:dyDescent="0.25">
      <c r="A7" s="118" t="s">
        <v>102</v>
      </c>
      <c r="B7" s="123">
        <v>86.948999999999998</v>
      </c>
      <c r="C7" s="123">
        <v>13.051</v>
      </c>
      <c r="D7" s="122">
        <v>21153</v>
      </c>
      <c r="E7" s="122">
        <v>3175</v>
      </c>
      <c r="F7" s="122">
        <v>24328</v>
      </c>
      <c r="G7" s="123">
        <v>100</v>
      </c>
      <c r="H7" s="122">
        <v>1033</v>
      </c>
      <c r="I7" s="122">
        <v>325</v>
      </c>
    </row>
    <row r="8" spans="1:9" x14ac:dyDescent="0.25">
      <c r="A8" s="8"/>
      <c r="B8" s="8"/>
      <c r="C8" s="8"/>
      <c r="D8" s="8"/>
      <c r="E8" s="8"/>
      <c r="F8" s="8"/>
      <c r="G8" s="8"/>
      <c r="H8" s="133"/>
      <c r="I8" s="57" t="s">
        <v>1</v>
      </c>
    </row>
    <row r="10" spans="1:9" x14ac:dyDescent="0.25">
      <c r="A10" s="26" t="s">
        <v>88</v>
      </c>
    </row>
    <row r="13" spans="1:9" ht="14.25" customHeight="1" x14ac:dyDescent="0.25"/>
    <row r="25" ht="14.25" customHeight="1" x14ac:dyDescent="0.25"/>
  </sheetData>
  <hyperlinks>
    <hyperlink ref="A10" location="Contents!A1" display="Back to contents" xr:uid="{00000000-0004-0000-2400-000000000000}"/>
  </hyperlinks>
  <pageMargins left="0.7" right="0.7" top="0.75" bottom="0.75" header="0.3" footer="0.3"/>
  <pageSetup paperSize="9" scale="95" orientation="landscape" horizontalDpi="300" verticalDpi="300"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tabColor rgb="FF1F497D"/>
    <pageSetUpPr fitToPage="1"/>
  </sheetPr>
  <dimension ref="A1:J22"/>
  <sheetViews>
    <sheetView showGridLines="0" zoomScaleNormal="100" workbookViewId="0"/>
  </sheetViews>
  <sheetFormatPr defaultColWidth="11.42578125" defaultRowHeight="15" x14ac:dyDescent="0.25"/>
  <cols>
    <col min="1" max="1" width="32.140625" customWidth="1"/>
    <col min="2" max="9" width="12.140625" customWidth="1"/>
  </cols>
  <sheetData>
    <row r="1" spans="1:10" ht="18" customHeight="1" x14ac:dyDescent="0.25">
      <c r="A1" s="58" t="s">
        <v>393</v>
      </c>
      <c r="B1" s="58"/>
      <c r="C1" s="58"/>
      <c r="D1" s="58"/>
      <c r="E1" s="58"/>
      <c r="F1" s="58"/>
      <c r="G1" s="58"/>
      <c r="H1" s="58"/>
      <c r="I1" s="58"/>
      <c r="J1" s="21"/>
    </row>
    <row r="2" spans="1:10" x14ac:dyDescent="0.25">
      <c r="A2" s="38" t="s">
        <v>101</v>
      </c>
      <c r="B2" s="21"/>
      <c r="C2" s="21"/>
      <c r="D2" s="21"/>
      <c r="E2" s="21"/>
      <c r="F2" s="21"/>
      <c r="G2" s="21"/>
      <c r="H2" s="21"/>
      <c r="I2" s="21"/>
    </row>
    <row r="3" spans="1:10" ht="90" x14ac:dyDescent="0.25">
      <c r="A3" s="84" t="s">
        <v>394</v>
      </c>
      <c r="B3" s="71" t="s">
        <v>125</v>
      </c>
      <c r="C3" s="71" t="s">
        <v>126</v>
      </c>
      <c r="D3" s="71" t="s">
        <v>127</v>
      </c>
      <c r="E3" s="71" t="s">
        <v>128</v>
      </c>
      <c r="F3" s="71" t="s">
        <v>129</v>
      </c>
      <c r="G3" s="71" t="s">
        <v>130</v>
      </c>
      <c r="H3" s="71" t="s">
        <v>105</v>
      </c>
      <c r="I3" s="72" t="s">
        <v>106</v>
      </c>
    </row>
    <row r="4" spans="1:10" x14ac:dyDescent="0.25">
      <c r="A4" s="77" t="s">
        <v>200</v>
      </c>
      <c r="B4" s="88">
        <v>71.543999999999997</v>
      </c>
      <c r="C4" s="88">
        <v>28.456</v>
      </c>
      <c r="D4" s="135">
        <v>5223</v>
      </c>
      <c r="E4" s="135">
        <v>2077</v>
      </c>
      <c r="F4" s="77">
        <v>7300</v>
      </c>
      <c r="G4" s="79">
        <v>65.424999999999997</v>
      </c>
      <c r="H4" s="77">
        <v>629</v>
      </c>
      <c r="I4" s="77">
        <v>303</v>
      </c>
      <c r="J4" s="4"/>
    </row>
    <row r="5" spans="1:10" x14ac:dyDescent="0.25">
      <c r="A5" s="120" t="s">
        <v>201</v>
      </c>
      <c r="B5" s="93">
        <v>93.552999999999997</v>
      </c>
      <c r="C5" s="93">
        <v>6.4470000000000001</v>
      </c>
      <c r="D5" s="120">
        <v>15930</v>
      </c>
      <c r="E5" s="120">
        <v>1098</v>
      </c>
      <c r="F5" s="136">
        <v>17028</v>
      </c>
      <c r="G5" s="121">
        <v>34.575000000000003</v>
      </c>
      <c r="H5" s="120">
        <v>405</v>
      </c>
      <c r="I5" s="120">
        <v>369</v>
      </c>
      <c r="J5" s="4"/>
    </row>
    <row r="6" spans="1:10" ht="15.75" customHeight="1" x14ac:dyDescent="0.25">
      <c r="A6" s="118" t="s">
        <v>102</v>
      </c>
      <c r="B6" s="68">
        <v>86.948999999999998</v>
      </c>
      <c r="C6" s="68">
        <v>13.051</v>
      </c>
      <c r="D6" s="80">
        <v>21153</v>
      </c>
      <c r="E6" s="80">
        <v>3175</v>
      </c>
      <c r="F6" s="80">
        <v>24328</v>
      </c>
      <c r="G6" s="68">
        <v>100</v>
      </c>
      <c r="H6" s="80">
        <v>1033</v>
      </c>
      <c r="I6" s="80">
        <v>325</v>
      </c>
      <c r="J6" s="4"/>
    </row>
    <row r="7" spans="1:10" ht="12.75" customHeight="1" x14ac:dyDescent="0.25">
      <c r="I7" s="57" t="s">
        <v>1</v>
      </c>
    </row>
    <row r="8" spans="1:10" ht="12.6" customHeight="1" x14ac:dyDescent="0.25"/>
    <row r="9" spans="1:10" ht="15.95" customHeight="1" x14ac:dyDescent="0.25">
      <c r="A9" s="58" t="s">
        <v>405</v>
      </c>
      <c r="I9" s="57"/>
    </row>
    <row r="10" spans="1:10" ht="12.75" customHeight="1" x14ac:dyDescent="0.25"/>
    <row r="11" spans="1:10" ht="96.75" customHeight="1" x14ac:dyDescent="0.25">
      <c r="A11" s="84" t="s">
        <v>395</v>
      </c>
      <c r="B11" s="71" t="s">
        <v>125</v>
      </c>
      <c r="C11" s="71" t="s">
        <v>126</v>
      </c>
      <c r="D11" s="71" t="s">
        <v>127</v>
      </c>
      <c r="E11" s="71" t="s">
        <v>128</v>
      </c>
      <c r="F11" s="71" t="s">
        <v>129</v>
      </c>
      <c r="G11" s="71" t="s">
        <v>130</v>
      </c>
      <c r="H11" s="71" t="s">
        <v>105</v>
      </c>
      <c r="I11" s="72" t="s">
        <v>106</v>
      </c>
    </row>
    <row r="12" spans="1:10" ht="14.45" customHeight="1" x14ac:dyDescent="0.25">
      <c r="A12" s="77" t="s">
        <v>200</v>
      </c>
      <c r="B12" s="88">
        <v>73.612981959618466</v>
      </c>
      <c r="C12" s="88">
        <v>26.387018040381538</v>
      </c>
      <c r="D12" s="135">
        <v>6033.8109999999997</v>
      </c>
      <c r="E12" s="135">
        <v>2162.8560000000002</v>
      </c>
      <c r="F12" s="77">
        <v>8196.6669999999995</v>
      </c>
      <c r="G12" s="79">
        <v>68.121448818897647</v>
      </c>
      <c r="H12" s="77">
        <v>648.43018439623597</v>
      </c>
      <c r="I12" s="77">
        <v>299.80275357963541</v>
      </c>
    </row>
    <row r="13" spans="1:10" x14ac:dyDescent="0.25">
      <c r="A13" s="120" t="s">
        <v>201</v>
      </c>
      <c r="B13" s="93">
        <v>93.725158116763865</v>
      </c>
      <c r="C13" s="93">
        <v>6.2748418832361361</v>
      </c>
      <c r="D13" s="120">
        <v>15119.063</v>
      </c>
      <c r="E13" s="120">
        <v>1012.212</v>
      </c>
      <c r="F13" s="136">
        <v>16131.275</v>
      </c>
      <c r="G13" s="121">
        <v>31.880692913385829</v>
      </c>
      <c r="H13" s="120">
        <v>384.92657628254938</v>
      </c>
      <c r="I13" s="120">
        <v>380.28256559154545</v>
      </c>
    </row>
    <row r="14" spans="1:10" ht="15.75" customHeight="1" x14ac:dyDescent="0.25">
      <c r="A14" s="118" t="s">
        <v>102</v>
      </c>
      <c r="B14" s="68">
        <v>86.948999999999998</v>
      </c>
      <c r="C14" s="68">
        <v>13.051</v>
      </c>
      <c r="D14" s="80">
        <v>21153</v>
      </c>
      <c r="E14" s="80">
        <v>3175</v>
      </c>
      <c r="F14" s="80">
        <v>24328</v>
      </c>
      <c r="G14" s="68">
        <v>100</v>
      </c>
      <c r="H14" s="80">
        <v>1033</v>
      </c>
      <c r="I14" s="80">
        <v>325</v>
      </c>
    </row>
    <row r="15" spans="1:10" x14ac:dyDescent="0.25">
      <c r="I15" s="57" t="s">
        <v>1</v>
      </c>
    </row>
    <row r="16" spans="1:10" x14ac:dyDescent="0.25">
      <c r="I16" s="57"/>
    </row>
    <row r="17" spans="1:9" x14ac:dyDescent="0.25">
      <c r="A17" s="199" t="s">
        <v>396</v>
      </c>
      <c r="B17" s="199"/>
      <c r="C17" s="199"/>
      <c r="D17" s="199"/>
      <c r="E17" s="199"/>
      <c r="F17" s="199"/>
      <c r="G17" s="199"/>
      <c r="H17" s="199"/>
      <c r="I17" s="199"/>
    </row>
    <row r="18" spans="1:9" x14ac:dyDescent="0.25">
      <c r="A18" s="199" t="s">
        <v>397</v>
      </c>
      <c r="B18" s="199"/>
      <c r="C18" s="199"/>
      <c r="D18" s="199"/>
      <c r="E18" s="199"/>
      <c r="F18" s="199"/>
      <c r="G18" s="199"/>
      <c r="H18" s="199"/>
      <c r="I18" s="199"/>
    </row>
    <row r="19" spans="1:9" x14ac:dyDescent="0.25">
      <c r="A19" s="98" t="s">
        <v>398</v>
      </c>
      <c r="B19" s="98"/>
      <c r="C19" s="98"/>
      <c r="D19" s="98"/>
      <c r="E19" s="258"/>
    </row>
    <row r="20" spans="1:9" x14ac:dyDescent="0.25">
      <c r="A20" s="296" t="s">
        <v>406</v>
      </c>
    </row>
    <row r="21" spans="1:9" x14ac:dyDescent="0.25">
      <c r="A21" s="296"/>
    </row>
    <row r="22" spans="1:9" x14ac:dyDescent="0.25">
      <c r="A22" s="26" t="s">
        <v>88</v>
      </c>
    </row>
  </sheetData>
  <hyperlinks>
    <hyperlink ref="A19" r:id="rId1" xr:uid="{00000000-0004-0000-2500-000000000000}"/>
    <hyperlink ref="A22" location="Contents!A1" display="Back to contents" xr:uid="{00000000-0004-0000-2500-000001000000}"/>
  </hyperlinks>
  <pageMargins left="0.7" right="0.7" top="0.75" bottom="0.75" header="0.3" footer="0.3"/>
  <pageSetup paperSize="9" scale="86" orientation="landscape" horizontalDpi="90" verticalDpi="90" r:id="rId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rgb="FF1F497D"/>
  </sheetPr>
  <dimension ref="A1:J15"/>
  <sheetViews>
    <sheetView showGridLines="0" zoomScaleNormal="100" workbookViewId="0"/>
  </sheetViews>
  <sheetFormatPr defaultColWidth="11.42578125" defaultRowHeight="15" x14ac:dyDescent="0.25"/>
  <cols>
    <col min="1" max="1" width="29.7109375" customWidth="1"/>
    <col min="2" max="9" width="12.140625" customWidth="1"/>
  </cols>
  <sheetData>
    <row r="1" spans="1:10" ht="18" customHeight="1" x14ac:dyDescent="0.25">
      <c r="A1" s="58" t="s">
        <v>399</v>
      </c>
      <c r="B1" s="270"/>
      <c r="C1" s="270"/>
      <c r="D1" s="270"/>
      <c r="E1" s="270"/>
      <c r="F1" s="270"/>
      <c r="G1" s="270"/>
      <c r="H1" s="270"/>
      <c r="I1" s="270"/>
    </row>
    <row r="2" spans="1:10" x14ac:dyDescent="0.25">
      <c r="A2" s="271"/>
      <c r="B2" s="268"/>
      <c r="C2" s="268"/>
      <c r="D2" s="268"/>
      <c r="E2" s="268"/>
      <c r="F2" s="268"/>
      <c r="G2" s="268"/>
      <c r="H2" s="268"/>
      <c r="I2" s="268"/>
    </row>
    <row r="3" spans="1:10" ht="90" x14ac:dyDescent="0.25">
      <c r="A3" s="272" t="s">
        <v>400</v>
      </c>
      <c r="B3" s="273" t="s">
        <v>125</v>
      </c>
      <c r="C3" s="273" t="s">
        <v>126</v>
      </c>
      <c r="D3" s="273" t="s">
        <v>127</v>
      </c>
      <c r="E3" s="273" t="s">
        <v>128</v>
      </c>
      <c r="F3" s="273" t="s">
        <v>129</v>
      </c>
      <c r="G3" s="273" t="s">
        <v>130</v>
      </c>
      <c r="H3" s="273" t="s">
        <v>105</v>
      </c>
      <c r="I3" s="274" t="s">
        <v>106</v>
      </c>
    </row>
    <row r="4" spans="1:10" x14ac:dyDescent="0.25">
      <c r="A4" s="275" t="s">
        <v>200</v>
      </c>
      <c r="B4" s="276">
        <v>68.843999999999994</v>
      </c>
      <c r="C4" s="276">
        <v>31.155999999999999</v>
      </c>
      <c r="D4" s="277">
        <v>3646</v>
      </c>
      <c r="E4" s="277">
        <v>1650</v>
      </c>
      <c r="F4" s="275">
        <v>5296</v>
      </c>
      <c r="G4" s="278">
        <v>51.963999999999999</v>
      </c>
      <c r="H4" s="275">
        <v>551</v>
      </c>
      <c r="I4" s="275">
        <v>334</v>
      </c>
      <c r="J4" s="4"/>
    </row>
    <row r="5" spans="1:10" x14ac:dyDescent="0.25">
      <c r="A5" s="279" t="s">
        <v>201</v>
      </c>
      <c r="B5" s="280">
        <v>91.986000000000004</v>
      </c>
      <c r="C5" s="280">
        <v>8.0139999999999993</v>
      </c>
      <c r="D5" s="279">
        <v>17507</v>
      </c>
      <c r="E5" s="279">
        <v>1525</v>
      </c>
      <c r="F5" s="281">
        <v>19032</v>
      </c>
      <c r="G5" s="282">
        <v>48.036000000000001</v>
      </c>
      <c r="H5" s="279">
        <v>482</v>
      </c>
      <c r="I5" s="279">
        <v>316</v>
      </c>
      <c r="J5" s="4"/>
    </row>
    <row r="6" spans="1:10" ht="15.75" customHeight="1" x14ac:dyDescent="0.25">
      <c r="A6" s="283" t="s">
        <v>102</v>
      </c>
      <c r="B6" s="284">
        <v>86.948999999999998</v>
      </c>
      <c r="C6" s="284">
        <v>13.051</v>
      </c>
      <c r="D6" s="285">
        <v>21153</v>
      </c>
      <c r="E6" s="285">
        <v>3175</v>
      </c>
      <c r="F6" s="285">
        <v>24328</v>
      </c>
      <c r="G6" s="284">
        <v>100</v>
      </c>
      <c r="H6" s="285">
        <v>1033</v>
      </c>
      <c r="I6" s="285">
        <v>325</v>
      </c>
      <c r="J6" s="4"/>
    </row>
    <row r="7" spans="1:10" x14ac:dyDescent="0.25">
      <c r="A7" s="286"/>
      <c r="B7" s="269"/>
      <c r="C7" s="269"/>
      <c r="D7" s="269"/>
      <c r="E7" s="269"/>
      <c r="F7" s="269"/>
      <c r="G7" s="269"/>
      <c r="H7" s="269"/>
      <c r="I7" s="287" t="s">
        <v>1</v>
      </c>
    </row>
    <row r="8" spans="1:10" ht="38.25" customHeight="1" x14ac:dyDescent="0.25">
      <c r="A8" s="308" t="s">
        <v>401</v>
      </c>
      <c r="B8" s="308"/>
      <c r="C8" s="308"/>
      <c r="D8" s="308"/>
      <c r="E8" s="308"/>
      <c r="F8" s="308"/>
      <c r="G8" s="308"/>
      <c r="H8" s="308"/>
      <c r="I8" s="308"/>
    </row>
    <row r="9" spans="1:10" ht="15" customHeight="1" x14ac:dyDescent="0.25">
      <c r="A9" s="307" t="s">
        <v>402</v>
      </c>
      <c r="B9" s="307"/>
      <c r="C9" s="307"/>
      <c r="D9" s="307"/>
      <c r="E9" s="307"/>
      <c r="F9" s="307"/>
      <c r="G9" s="307"/>
      <c r="H9" s="307"/>
      <c r="I9" s="307"/>
    </row>
    <row r="10" spans="1:10" ht="15" customHeight="1" x14ac:dyDescent="0.25">
      <c r="A10" s="308" t="s">
        <v>403</v>
      </c>
      <c r="B10" s="308"/>
      <c r="C10" s="308"/>
      <c r="D10" s="308"/>
      <c r="E10" s="308"/>
      <c r="F10" s="308"/>
      <c r="G10" s="308"/>
      <c r="H10" s="308"/>
      <c r="I10" s="308"/>
    </row>
    <row r="11" spans="1:10" ht="12.75" customHeight="1" x14ac:dyDescent="0.25"/>
    <row r="12" spans="1:10" x14ac:dyDescent="0.25">
      <c r="A12" s="259" t="s">
        <v>88</v>
      </c>
    </row>
    <row r="13" spans="1:10" x14ac:dyDescent="0.25">
      <c r="A13" s="105"/>
      <c r="B13" s="105"/>
      <c r="C13" s="105"/>
      <c r="D13" s="105"/>
      <c r="E13" s="105"/>
      <c r="F13" s="105"/>
      <c r="G13" s="105"/>
      <c r="H13" s="105"/>
      <c r="I13" s="105"/>
    </row>
    <row r="14" spans="1:10" x14ac:dyDescent="0.25">
      <c r="A14" s="105"/>
      <c r="B14" s="105"/>
      <c r="C14" s="105"/>
      <c r="D14" s="105"/>
      <c r="E14" s="105"/>
      <c r="F14" s="105"/>
      <c r="G14" s="105"/>
      <c r="H14" s="105"/>
      <c r="I14" s="105"/>
    </row>
    <row r="15" spans="1:10" x14ac:dyDescent="0.25">
      <c r="A15" s="105"/>
      <c r="B15" s="105"/>
      <c r="C15" s="105"/>
      <c r="D15" s="105"/>
      <c r="E15" s="105"/>
      <c r="F15" s="105"/>
      <c r="G15" s="105"/>
      <c r="H15" s="105"/>
      <c r="I15" s="105"/>
    </row>
  </sheetData>
  <mergeCells count="3">
    <mergeCell ref="A9:I9"/>
    <mergeCell ref="A8:I8"/>
    <mergeCell ref="A10:I10"/>
  </mergeCells>
  <hyperlinks>
    <hyperlink ref="A12" location="Contents!A1" display="Back to contents" xr:uid="{00000000-0004-0000-2600-000000000000}"/>
    <hyperlink ref="A9" r:id="rId1" xr:uid="{9089D217-E5CF-4283-A2AD-608049F19E18}"/>
  </hyperlinks>
  <pageMargins left="0.7" right="0.7" top="0.75" bottom="0.75" header="0.3" footer="0.3"/>
  <pageSetup paperSize="9" scale="96" orientation="landscape"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582DC177B735439E316E7A5776D78C" ma:contentTypeVersion="35" ma:contentTypeDescription="Create a new document." ma:contentTypeScope="" ma:versionID="d23f527a694073677c8fae75aee59076">
  <xsd:schema xmlns:xsd="http://www.w3.org/2001/XMLSchema" xmlns:xs="http://www.w3.org/2001/XMLSchema" xmlns:p="http://schemas.microsoft.com/office/2006/metadata/properties" xmlns:ns2="0063f72e-ace3-48fb-9c1f-5b513408b31f" xmlns:ns3="c278e07c-0436-44ae-bf20-0fa31c54bf35" xmlns:ns4="b413c3fd-5a3b-4239-b985-69032e371c04" xmlns:ns5="a8f60570-4bd3-4f2b-950b-a996de8ab151" xmlns:ns6="aaacb922-5235-4a66-b188-303b9b46fbd7" xmlns:ns7="75e7ae58-aec4-4ab0-ae21-ab94226ea01a" targetNamespace="http://schemas.microsoft.com/office/2006/metadata/properties" ma:root="true" ma:fieldsID="6c66a90b66dbdcc977bf429cb6adb9ed" ns2:_="" ns3:_="" ns4:_="" ns5:_="" ns6:_="" ns7:_="">
    <xsd:import namespace="0063f72e-ace3-48fb-9c1f-5b513408b31f"/>
    <xsd:import namespace="c278e07c-0436-44ae-bf20-0fa31c54bf35"/>
    <xsd:import namespace="b413c3fd-5a3b-4239-b985-69032e371c04"/>
    <xsd:import namespace="a8f60570-4bd3-4f2b-950b-a996de8ab151"/>
    <xsd:import namespace="aaacb922-5235-4a66-b188-303b9b46fbd7"/>
    <xsd:import namespace="75e7ae58-aec4-4ab0-ae21-ab94226ea01a"/>
    <xsd:element name="properties">
      <xsd:complexType>
        <xsd:sequence>
          <xsd:element name="documentManagement">
            <xsd:complexType>
              <xsd:all>
                <xsd:element ref="ns2:Security_x0020_Classification" minOccurs="0"/>
                <xsd:element ref="ns2:Descriptor" minOccurs="0"/>
                <xsd:element ref="ns3:m975189f4ba442ecbf67d4147307b177" minOccurs="0"/>
                <xsd:element ref="ns3:TaxCatchAll" minOccurs="0"/>
                <xsd:element ref="ns3: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ServiceDateTaken" minOccurs="0"/>
                <xsd:element ref="ns7:MediaServiceAutoTags" minOccurs="0"/>
                <xsd:element ref="ns7:MediaServiceGenerationTime" minOccurs="0"/>
                <xsd:element ref="ns7:MediaServiceEventHashCode" minOccurs="0"/>
                <xsd:element ref="ns3:SharedWithUsers" minOccurs="0"/>
                <xsd:element ref="ns3:SharedWithDetails" minOccurs="0"/>
                <xsd:element ref="ns7:MediaServiceAutoKeyPoints" minOccurs="0"/>
                <xsd:element ref="ns7:MediaServiceKeyPoints" minOccurs="0"/>
                <xsd:element ref="ns3:_dlc_DocId" minOccurs="0"/>
                <xsd:element ref="ns3:_dlc_DocIdUrl" minOccurs="0"/>
                <xsd:element ref="ns3:_dlc_DocIdPersistId" minOccurs="0"/>
                <xsd:element ref="ns7:MediaServiceOCR" minOccurs="0"/>
                <xsd:element ref="ns7:KnowledgeRetention" minOccurs="0"/>
                <xsd:element ref="ns7:MediaLengthInSeconds" minOccurs="0"/>
                <xsd:element ref="ns7:lcf76f155ced4ddcb4097134ff3c332f" minOccurs="0"/>
                <xsd:element ref="ns7:MediaServiceLocation" minOccurs="0"/>
                <xsd:element ref="ns7:Sent" minOccurs="0"/>
                <xsd:element ref="ns7:MediaServiceObjectDetectorVersions" minOccurs="0"/>
                <xsd:element ref="ns7:MediaServiceSearchProperties" minOccurs="0"/>
                <xsd:element ref="ns7:Folder" minOccurs="0"/>
                <xsd:element ref="ns7:b05dcfd0-cdc0-4faa-b8ae-036043c6be06CountryOrRegion" minOccurs="0"/>
                <xsd:element ref="ns7:b05dcfd0-cdc0-4faa-b8ae-036043c6be06State" minOccurs="0"/>
                <xsd:element ref="ns7:b05dcfd0-cdc0-4faa-b8ae-036043c6be06City" minOccurs="0"/>
                <xsd:element ref="ns7:b05dcfd0-cdc0-4faa-b8ae-036043c6be06PostalCode" minOccurs="0"/>
                <xsd:element ref="ns7:b05dcfd0-cdc0-4faa-b8ae-036043c6be06Street" minOccurs="0"/>
                <xsd:element ref="ns7:b05dcfd0-cdc0-4faa-b8ae-036043c6be06GeoLoc" minOccurs="0"/>
                <xsd:element ref="ns7:b05dcfd0-cdc0-4faa-b8ae-036043c6be06Disp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8"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9"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c278e07c-0436-44ae-bf20-0fa31c54bf35" elementFormDefault="qualified">
    <xsd:import namespace="http://schemas.microsoft.com/office/2006/documentManagement/types"/>
    <xsd:import namespace="http://schemas.microsoft.com/office/infopath/2007/PartnerControls"/>
    <xsd:element name="m975189f4ba442ecbf67d4147307b177" ma:index="10"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5c67b86a-dca8-471d-9378-1ff5bfc4f7ca}" ma:internalName="TaxCatchAll" ma:showField="CatchAllData"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5c67b86a-dca8-471d-9378-1ff5bfc4f7ca}" ma:internalName="TaxCatchAllLabel" ma:readOnly="true" ma:showField="CatchAllDataLabel"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_dlc_DocId" ma:index="29" nillable="true" ma:displayName="Document ID Value" ma:description="The value of the document ID assigned to this item." ma:indexed="true"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4" nillable="true" ma:displayName="Government Body" ma:default="BEIS" ma:internalName="Government_x0020_Body">
      <xsd:simpleType>
        <xsd:restriction base="dms:Text">
          <xsd:maxLength value="255"/>
        </xsd:restriction>
      </xsd:simpleType>
    </xsd:element>
    <xsd:element name="Date_x0020_Opened" ma:index="15" nillable="true" ma:displayName="Date Opened" ma:default="[Today]" ma:format="DateOnly" ma:internalName="Date_x0020_Opened">
      <xsd:simpleType>
        <xsd:restriction base="dms:DateTime"/>
      </xsd:simpleType>
    </xsd:element>
    <xsd:element name="Date_x0020_Closed" ma:index="16"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17"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8"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e7ae58-aec4-4ab0-ae21-ab94226ea01a"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Tags" ma:index="22" nillable="true" ma:displayName="Tags" ma:description="Technical Architecture, EDA" ma:internalName="MediaServiceAutoTags" ma:readOnly="true">
      <xsd:simpleType>
        <xsd:restriction base="dms:Text"/>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KnowledgeRetention" ma:index="33" nillable="true" ma:displayName="Knowledge Retention" ma:format="Dropdown" ma:internalName="KnowledgeRetention">
      <xsd:simpleType>
        <xsd:restriction base="dms:Text">
          <xsd:maxLength value="255"/>
        </xsd:restriction>
      </xsd:simpleType>
    </xsd:element>
    <xsd:element name="MediaLengthInSeconds" ma:index="34" nillable="true" ma:displayName="MediaLengthInSeconds" ma:hidden="true"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Location" ma:index="37" nillable="true" ma:displayName="Location" ma:internalName="MediaServiceLocation" ma:readOnly="true">
      <xsd:simpleType>
        <xsd:restriction base="dms:Text"/>
      </xsd:simpleType>
    </xsd:element>
    <xsd:element name="Sent" ma:index="38" nillable="true" ma:displayName="Sent" ma:default="1" ma:format="Dropdown" ma:internalName="Sent">
      <xsd:simpleType>
        <xsd:restriction base="dms:Boolean"/>
      </xsd:simpleType>
    </xsd:element>
    <xsd:element name="MediaServiceObjectDetectorVersions" ma:index="3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Folder" ma:index="41" nillable="true" ma:displayName="Folder" ma:format="Dropdown" ma:internalName="Folder">
      <xsd:simpleType>
        <xsd:restriction base="dms:Unknown"/>
      </xsd:simpleType>
    </xsd:element>
    <xsd:element name="b05dcfd0-cdc0-4faa-b8ae-036043c6be06CountryOrRegion" ma:index="42" nillable="true" ma:displayName="Folder: Country/Region" ma:internalName="CountryOrRegion" ma:readOnly="true">
      <xsd:simpleType>
        <xsd:restriction base="dms:Text"/>
      </xsd:simpleType>
    </xsd:element>
    <xsd:element name="b05dcfd0-cdc0-4faa-b8ae-036043c6be06State" ma:index="43" nillable="true" ma:displayName="Folder: State" ma:internalName="State" ma:readOnly="true">
      <xsd:simpleType>
        <xsd:restriction base="dms:Text"/>
      </xsd:simpleType>
    </xsd:element>
    <xsd:element name="b05dcfd0-cdc0-4faa-b8ae-036043c6be06City" ma:index="44" nillable="true" ma:displayName="Folder: City" ma:internalName="City" ma:readOnly="true">
      <xsd:simpleType>
        <xsd:restriction base="dms:Text"/>
      </xsd:simpleType>
    </xsd:element>
    <xsd:element name="b05dcfd0-cdc0-4faa-b8ae-036043c6be06PostalCode" ma:index="45" nillable="true" ma:displayName="Folder: Postal Code" ma:internalName="PostalCode" ma:readOnly="true">
      <xsd:simpleType>
        <xsd:restriction base="dms:Text"/>
      </xsd:simpleType>
    </xsd:element>
    <xsd:element name="b05dcfd0-cdc0-4faa-b8ae-036043c6be06Street" ma:index="46" nillable="true" ma:displayName="Folder: Street" ma:internalName="Street" ma:readOnly="true">
      <xsd:simpleType>
        <xsd:restriction base="dms:Text"/>
      </xsd:simpleType>
    </xsd:element>
    <xsd:element name="b05dcfd0-cdc0-4faa-b8ae-036043c6be06GeoLoc" ma:index="47" nillable="true" ma:displayName="Folder: Coordinates" ma:internalName="GeoLoc" ma:readOnly="true">
      <xsd:simpleType>
        <xsd:restriction base="dms:Unknown"/>
      </xsd:simpleType>
    </xsd:element>
    <xsd:element name="b05dcfd0-cdc0-4faa-b8ae-036043c6be06DispName" ma:index="48" nillable="true" ma:displayName="Folder: Name" ma:internalName="DispNa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2026-08-03T10:13:03+00:00</Date_x0020_Opened>
    <lcf76f155ced4ddcb4097134ff3c332f xmlns="75e7ae58-aec4-4ab0-ae21-ab94226ea01a">
      <Terms xmlns="http://schemas.microsoft.com/office/infopath/2007/PartnerControls"/>
    </lcf76f155ced4ddcb4097134ff3c332f>
    <Folder xmlns="75e7ae58-aec4-4ab0-ae21-ab94226ea01a" xsi:nil="true"/>
    <TaxCatchAll xmlns="c278e07c-0436-44ae-bf20-0fa31c54bf35">
      <Value>1</Value>
    </TaxCatchAll>
    <LegacyData xmlns="aaacb922-5235-4a66-b188-303b9b46fbd7" xsi:nil="true"/>
    <Descriptor xmlns="0063f72e-ace3-48fb-9c1f-5b513408b31f" xsi:nil="true"/>
    <m975189f4ba442ecbf67d4147307b177 xmlns="c278e07c-0436-44ae-bf20-0fa31c54bf3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Security_x0020_Classification xmlns="0063f72e-ace3-48fb-9c1f-5b513408b31f">OFFICIAL</Security_x0020_Classification>
    <KnowledgeRetention xmlns="75e7ae58-aec4-4ab0-ae21-ab94226ea01a" xsi:nil="true"/>
    <Sent xmlns="75e7ae58-aec4-4ab0-ae21-ab94226ea01a">true</Sent>
    <Retention_x0020_Label xmlns="a8f60570-4bd3-4f2b-950b-a996de8ab151" xsi:nil="true"/>
    <Date_x0020_Closed xmlns="b413c3fd-5a3b-4239-b985-69032e371c04" xsi:nil="true"/>
    <_dlc_DocId xmlns="c278e07c-0436-44ae-bf20-0fa31c54bf35">QMA56DUQWX45-861680180-397519</_dlc_DocId>
    <_dlc_DocIdUrl xmlns="c278e07c-0436-44ae-bf20-0fa31c54bf35">
      <Url>https://beisgov.sharepoint.com/sites/EnergyStatistics/_layouts/15/DocIdRedir.aspx?ID=QMA56DUQWX45-861680180-397519</Url>
      <Description>QMA56DUQWX45-861680180-397519</Description>
    </_dlc_DocIdUrl>
  </documentManagement>
</p:properties>
</file>

<file path=customXml/itemProps1.xml><?xml version="1.0" encoding="utf-8"?>
<ds:datastoreItem xmlns:ds="http://schemas.openxmlformats.org/officeDocument/2006/customXml" ds:itemID="{963ED6FF-D6EF-4EB3-90BA-60164B7F4952}"/>
</file>

<file path=customXml/itemProps2.xml><?xml version="1.0" encoding="utf-8"?>
<ds:datastoreItem xmlns:ds="http://schemas.openxmlformats.org/officeDocument/2006/customXml" ds:itemID="{16407911-22E6-4608-A63B-040E64A7AD0C}"/>
</file>

<file path=customXml/itemProps3.xml><?xml version="1.0" encoding="utf-8"?>
<ds:datastoreItem xmlns:ds="http://schemas.openxmlformats.org/officeDocument/2006/customXml" ds:itemID="{7E440573-0F6B-4C39-B22E-AFEB4F33BD20}"/>
</file>

<file path=customXml/itemProps4.xml><?xml version="1.0" encoding="utf-8"?>
<ds:datastoreItem xmlns:ds="http://schemas.openxmlformats.org/officeDocument/2006/customXml" ds:itemID="{8C7C7817-C3AE-4EC8-9557-260F87B9DBBE}"/>
</file>

<file path=docProps/app.xml><?xml version="1.0" encoding="utf-8"?>
<Properties xmlns="http://schemas.openxmlformats.org/officeDocument/2006/extended-properties" xmlns:vt="http://schemas.openxmlformats.org/officeDocument/2006/docPropsVTypes">
  <DocSecurity>0</DocSecurity>
  <ScaleCrop>false</ScaleCrop>
  <HeadingPairs>
    <vt:vector size="4" baseType="variant">
      <vt:variant>
        <vt:lpstr>Worksheets</vt:lpstr>
      </vt:variant>
      <vt:variant>
        <vt:i4>39</vt:i4>
      </vt:variant>
      <vt:variant>
        <vt:lpstr>Named Ranges</vt:lpstr>
      </vt:variant>
      <vt:variant>
        <vt:i4>39</vt:i4>
      </vt:variant>
    </vt:vector>
  </HeadingPairs>
  <TitlesOfParts>
    <vt:vector size="78" baseType="lpstr">
      <vt:lpstr>Title</vt:lpstr>
      <vt:lpstr>Contents</vt:lpstr>
      <vt:lpstr>Highlights</vt:lpstr>
      <vt:lpstr>Notes</vt:lpstr>
      <vt:lpstr>Table 1</vt:lpstr>
      <vt:lpstr>Table 2</vt:lpstr>
      <vt:lpstr>Table 3</vt:lpstr>
      <vt:lpstr>Table 4</vt:lpstr>
      <vt:lpstr>Table 5</vt:lpstr>
      <vt:lpstr>Table 6</vt:lpstr>
      <vt:lpstr>Table 7</vt:lpstr>
      <vt:lpstr>Table 8</vt:lpstr>
      <vt:lpstr>Table 9</vt:lpstr>
      <vt:lpstr>Table 10</vt:lpstr>
      <vt:lpstr>Table 11</vt:lpstr>
      <vt:lpstr>Table 12</vt:lpstr>
      <vt:lpstr>Table 13</vt:lpstr>
      <vt:lpstr>Table 14</vt:lpstr>
      <vt:lpstr>Table 15</vt:lpstr>
      <vt:lpstr>Table 16</vt:lpstr>
      <vt:lpstr>Table 17</vt:lpstr>
      <vt:lpstr>Table 18</vt:lpstr>
      <vt:lpstr>Table 19</vt:lpstr>
      <vt:lpstr>Table 20</vt:lpstr>
      <vt:lpstr>Table 21</vt:lpstr>
      <vt:lpstr>Table 22</vt:lpstr>
      <vt:lpstr>Table 23</vt:lpstr>
      <vt:lpstr>Table 24</vt:lpstr>
      <vt:lpstr>Table 25</vt:lpstr>
      <vt:lpstr>Table 26</vt:lpstr>
      <vt:lpstr>Table 27</vt:lpstr>
      <vt:lpstr>Table 28</vt:lpstr>
      <vt:lpstr>Table 29</vt:lpstr>
      <vt:lpstr>Table 30</vt:lpstr>
      <vt:lpstr>Table 31</vt:lpstr>
      <vt:lpstr>Table 32</vt:lpstr>
      <vt:lpstr>Table 33</vt:lpstr>
      <vt:lpstr>Table 34</vt:lpstr>
      <vt:lpstr>Table 35</vt:lpstr>
      <vt:lpstr>Contents!Print_Area</vt:lpstr>
      <vt:lpstr>Highlights!Print_Area</vt:lpstr>
      <vt:lpstr>Notes!Print_Area</vt:lpstr>
      <vt:lpstr>'Table 1'!Print_Area</vt:lpstr>
      <vt:lpstr>'Table 10'!Print_Area</vt:lpstr>
      <vt:lpstr>'Table 11'!Print_Area</vt:lpstr>
      <vt:lpstr>'Table 12'!Print_Area</vt:lpstr>
      <vt:lpstr>'Table 13'!Print_Area</vt:lpstr>
      <vt:lpstr>'Table 14'!Print_Area</vt:lpstr>
      <vt:lpstr>'Table 15'!Print_Area</vt:lpstr>
      <vt:lpstr>'Table 16'!Print_Area</vt:lpstr>
      <vt:lpstr>'Table 17'!Print_Area</vt:lpstr>
      <vt:lpstr>'Table 18'!Print_Area</vt:lpstr>
      <vt:lpstr>'Table 19'!Print_Area</vt:lpstr>
      <vt:lpstr>'Table 2'!Print_Area</vt:lpstr>
      <vt:lpstr>'Table 20'!Print_Area</vt:lpstr>
      <vt:lpstr>'Table 21'!Print_Area</vt:lpstr>
      <vt:lpstr>'Table 22'!Print_Area</vt:lpstr>
      <vt:lpstr>'Table 23'!Print_Area</vt:lpstr>
      <vt:lpstr>'Table 24'!Print_Area</vt:lpstr>
      <vt:lpstr>'Table 25'!Print_Area</vt:lpstr>
      <vt:lpstr>'Table 26'!Print_Area</vt:lpstr>
      <vt:lpstr>'Table 27'!Print_Area</vt:lpstr>
      <vt:lpstr>'Table 28'!Print_Area</vt:lpstr>
      <vt:lpstr>'Table 29'!Print_Area</vt:lpstr>
      <vt:lpstr>'Table 3'!Print_Area</vt:lpstr>
      <vt:lpstr>'Table 30'!Print_Area</vt:lpstr>
      <vt:lpstr>'Table 31'!Print_Area</vt:lpstr>
      <vt:lpstr>'Table 32'!Print_Area</vt:lpstr>
      <vt:lpstr>'Table 33'!Print_Area</vt:lpstr>
      <vt:lpstr>'Table 34'!Print_Area</vt:lpstr>
      <vt:lpstr>'Table 35'!Print_Area</vt:lpstr>
      <vt:lpstr>'Table 4'!Print_Area</vt:lpstr>
      <vt:lpstr>'Table 5'!Print_Area</vt:lpstr>
      <vt:lpstr>'Table 6'!Print_Area</vt:lpstr>
      <vt:lpstr>'Table 7'!Print_Area</vt:lpstr>
      <vt:lpstr>'Table 8'!Print_Area</vt:lpstr>
      <vt:lpstr>'Table 9'!Print_Area</vt:lpstr>
      <vt:lpstr>Title!Print_Area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dcterms:created xsi:type="dcterms:W3CDTF">2026-05-27T13:16:35Z</dcterms:created>
  <dcterms:modified xsi:type="dcterms:W3CDTF">2026-08-03T09:02:04Z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0x010100F4582DC177B735439E316E7A5776D78C</vt:lpwstr>
  </property>
  <property fmtid="{D5CDD505-2E9C-101B-9397-08002B2CF9AE}" pid="3" name="Business Unit">
    <vt:lpwstr>1;#Energy Statistics|0882e751-7c5d-40cd-a0d4-46cf492f7845</vt:lpwstr>
  </property>
  <property fmtid="{D5CDD505-2E9C-101B-9397-08002B2CF9AE}" pid="4" name="_dlc_DocIdItemGuid">
    <vt:lpwstr>9104559b-ed85-4c19-a65d-16e13b21cbe3</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