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filterPrivacy="1" codeName="ThisWorkbook" defaultThemeVersion="124226"/>
  <xr:revisionPtr revIDLastSave="0" documentId="14_{C9F9D942-F9DA-4C4C-ADFD-F6ED654A2350}" xr6:coauthVersionLast="47" xr6:coauthVersionMax="47" xr10:uidLastSave="{00000000-0000-0000-0000-000000000000}"/>
  <bookViews>
    <workbookView xWindow="-120" yWindow="-120" windowWidth="29040" windowHeight="15720" xr2:uid="{00000000-000D-0000-FFFF-FFFF00000000}"/>
  </bookViews>
  <sheets>
    <sheet name="Title" sheetId="41" r:id="rId1"/>
    <sheet name="Contents" sheetId="1" r:id="rId2"/>
    <sheet name="Highlights" sheetId="37" r:id="rId3"/>
    <sheet name="Notes" sheetId="56" r:id="rId4"/>
    <sheet name="Table 1" sheetId="31" r:id="rId5"/>
    <sheet name="Table 2" sheetId="32" r:id="rId6"/>
    <sheet name="Table 3" sheetId="4" r:id="rId7"/>
    <sheet name="Table 4" sheetId="3" r:id="rId8"/>
    <sheet name="Table 5" sheetId="36" r:id="rId9"/>
    <sheet name="Table 6" sheetId="2" r:id="rId10"/>
    <sheet name="Table 7" sheetId="5" r:id="rId11"/>
    <sheet name="Table 8" sheetId="6" r:id="rId12"/>
    <sheet name="Table 9" sheetId="27" r:id="rId13"/>
    <sheet name="Table 10" sheetId="7" r:id="rId14"/>
    <sheet name="Table 11" sheetId="44" r:id="rId15"/>
    <sheet name="Table 12" sheetId="38" r:id="rId16"/>
    <sheet name="Table 13" sheetId="33" r:id="rId17"/>
    <sheet name="Table 14" sheetId="8" r:id="rId18"/>
    <sheet name="Table 15" sheetId="48" r:id="rId19"/>
    <sheet name="Table 16" sheetId="9" r:id="rId20"/>
    <sheet name="Table 17" sheetId="35" r:id="rId21"/>
    <sheet name="Table 18" sheetId="57" r:id="rId22"/>
    <sheet name="Table 19" sheetId="10" r:id="rId23"/>
    <sheet name="Table 20" sheetId="11" r:id="rId24"/>
    <sheet name="Table 21" sheetId="49" r:id="rId25"/>
    <sheet name="Table 22" sheetId="50" r:id="rId26"/>
    <sheet name="Table 23" sheetId="14" r:id="rId27"/>
    <sheet name="Table 24" sheetId="15" r:id="rId28"/>
    <sheet name="Table 25" sheetId="16" r:id="rId29"/>
    <sheet name="Table 26" sheetId="17" r:id="rId30"/>
    <sheet name="Table 27" sheetId="18" r:id="rId31"/>
    <sheet name="Table 28" sheetId="26" r:id="rId32"/>
    <sheet name="Table 29" sheetId="19" r:id="rId33"/>
    <sheet name="Table 30" sheetId="51" r:id="rId34"/>
    <sheet name="Table 31" sheetId="52" r:id="rId35"/>
    <sheet name="Table 32" sheetId="22" r:id="rId36"/>
    <sheet name="Table 33" sheetId="23" r:id="rId37"/>
    <sheet name="Table 34" sheetId="54" r:id="rId38"/>
    <sheet name="Table 35" sheetId="53" r:id="rId39"/>
  </sheets>
  <definedNames>
    <definedName name="_2_LSOA_Level_Results" localSheetId="0">#REF!</definedName>
    <definedName name="_2_LSOA_Level_Results">#REF!</definedName>
    <definedName name="_3_Parliamentary_Cons_Level_Results" localSheetId="0">#REF!</definedName>
    <definedName name="_3_Parliamentary_Cons_Level_Results">#REF!</definedName>
    <definedName name="_4_LA_Level_Results" localSheetId="0">#REF!</definedName>
    <definedName name="_4_LA_Level_Results">#REF!</definedName>
    <definedName name="_5_GOR_Level_Results" localSheetId="0">#REF!</definedName>
    <definedName name="_5_GOR_Level_Results">#REF!</definedName>
    <definedName name="_xlnm.Print_Area" localSheetId="1">Contents!$A$1:$P$55</definedName>
    <definedName name="_xlnm.Print_Area" localSheetId="2">Highlights!$A$1:$A$11</definedName>
    <definedName name="_xlnm.Print_Area" localSheetId="3">Notes!$A$1:$B$16</definedName>
    <definedName name="_xlnm.Print_Area" localSheetId="4">'Table 1'!$A$1:$F$19</definedName>
    <definedName name="_xlnm.Print_Area" localSheetId="13">'Table 10'!$A$1:$J$27</definedName>
    <definedName name="_xlnm.Print_Area" localSheetId="14">'Table 11'!$A$1:$J$30</definedName>
    <definedName name="_xlnm.Print_Area" localSheetId="15">'Table 12'!$A$1:$J$37</definedName>
    <definedName name="_xlnm.Print_Area" localSheetId="16">'Table 13'!$A$1:$J$27</definedName>
    <definedName name="_xlnm.Print_Area" localSheetId="17">'Table 14'!$A$1:$I$16</definedName>
    <definedName name="_xlnm.Print_Area" localSheetId="18">'Table 15'!$A$1:$J$37</definedName>
    <definedName name="_xlnm.Print_Area" localSheetId="19">'Table 16'!$A$1:$J$13</definedName>
    <definedName name="_xlnm.Print_Area" localSheetId="20">'Table 17'!$A$1:$I$10</definedName>
    <definedName name="_xlnm.Print_Area" localSheetId="21">'Table 18'!$A$1:$J$24</definedName>
    <definedName name="_xlnm.Print_Area" localSheetId="22">'Table 19'!$A$1:$J$59</definedName>
    <definedName name="_xlnm.Print_Area" localSheetId="5">'Table 2'!$A$1:$L$11</definedName>
    <definedName name="_xlnm.Print_Area" localSheetId="23">'Table 20'!$A$1:$I$8</definedName>
    <definedName name="_xlnm.Print_Area" localSheetId="24">'Table 21'!$A$1:$J$38</definedName>
    <definedName name="_xlnm.Print_Area" localSheetId="25">'Table 22'!$A$1:$I$14</definedName>
    <definedName name="_xlnm.Print_Area" localSheetId="26">'Table 23'!$A$1:$I$13</definedName>
    <definedName name="_xlnm.Print_Area" localSheetId="27">'Table 24'!$A$1:$I$12</definedName>
    <definedName name="_xlnm.Print_Area" localSheetId="28">'Table 25'!$A$1:$L$17</definedName>
    <definedName name="_xlnm.Print_Area" localSheetId="29">'Table 26'!$A$1:$I$14</definedName>
    <definedName name="_xlnm.Print_Area" localSheetId="30">'Table 27'!$A$1:$I$9</definedName>
    <definedName name="_xlnm.Print_Area" localSheetId="31">'Table 28'!$A$1:$I$13</definedName>
    <definedName name="_xlnm.Print_Area" localSheetId="32">'Table 29'!$A$1:$J$17</definedName>
    <definedName name="_xlnm.Print_Area" localSheetId="6">'Table 3'!$A$1:$I$17</definedName>
    <definedName name="_xlnm.Print_Area" localSheetId="33">'Table 30'!$A$1:$I$13</definedName>
    <definedName name="_xlnm.Print_Area" localSheetId="34">'Table 31'!$A$1:$K$31</definedName>
    <definedName name="_xlnm.Print_Area" localSheetId="35">'Table 32'!$A$1:$I$11</definedName>
    <definedName name="_xlnm.Print_Area" localSheetId="36">'Table 33'!$A$1:$I$10</definedName>
    <definedName name="_xlnm.Print_Area" localSheetId="37">'Table 34'!$A$1:$K$21</definedName>
    <definedName name="_xlnm.Print_Area" localSheetId="38">'Table 35'!$A$1:$I$13</definedName>
    <definedName name="_xlnm.Print_Area" localSheetId="7">'Table 4'!$A$1:$I$11</definedName>
    <definedName name="_xlnm.Print_Area" localSheetId="8">'Table 5'!$A$1:$J$38</definedName>
    <definedName name="_xlnm.Print_Area" localSheetId="9">'Table 6'!$A$1:$I$16</definedName>
    <definedName name="_xlnm.Print_Area" localSheetId="10">'Table 7'!$A$1:$I$15</definedName>
    <definedName name="_xlnm.Print_Area" localSheetId="11">'Table 8'!$A$1:$I$17</definedName>
    <definedName name="_xlnm.Print_Area" localSheetId="12">'Table 9'!$A$1:$I$12</definedName>
    <definedName name="_xlnm.Print_Area" localSheetId="0">Title!$A$1:$K$23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sharedStrings.xml><?xml version="1.0" encoding="utf-8"?>
<sst xmlns="http://schemas.openxmlformats.org/spreadsheetml/2006/main" count="1274" uniqueCount="460">
  <si>
    <t>Fuel Poverty Statistics</t>
  </si>
  <si>
    <t>England</t>
  </si>
  <si>
    <t>Low Income Low Energy Efficiency (LILEE) metric</t>
  </si>
  <si>
    <t>Contents</t>
  </si>
  <si>
    <t>Overview</t>
  </si>
  <si>
    <t>Headline findings and vulnerability</t>
  </si>
  <si>
    <t>Headline findings: fuel poverty rates, all households and vulnerable households</t>
  </si>
  <si>
    <t>Median Income, Fuel Bill and SAP</t>
  </si>
  <si>
    <t>Median Incomes, fuel bills and SAP of households in each quadrant of the Low Income High Costs Matrix</t>
  </si>
  <si>
    <t>Energy Efficiency and Dwelling Characteristics</t>
  </si>
  <si>
    <t>Fuel Poverty Energy Efficiency rating</t>
  </si>
  <si>
    <t>Fuel poverty by Fuel Poverty Energy Efficiency Rating (FPEER)</t>
  </si>
  <si>
    <t>Banded SAP</t>
  </si>
  <si>
    <t>Fuel poverty by SAP band (SAP12)</t>
  </si>
  <si>
    <t>Rurality</t>
  </si>
  <si>
    <t>Fuel poverty by rurality (FPEER split)</t>
  </si>
  <si>
    <t>Region</t>
  </si>
  <si>
    <t>Fuel poverty by region</t>
  </si>
  <si>
    <t>Dwelling type</t>
  </si>
  <si>
    <t>Fuel poverty by dwelling type</t>
  </si>
  <si>
    <t>Age of dwelling</t>
  </si>
  <si>
    <t>Fuel poverty by age of dwelling</t>
  </si>
  <si>
    <t>Floor area</t>
  </si>
  <si>
    <t>Fuel poverty by floor area</t>
  </si>
  <si>
    <t>Gas grid connection</t>
  </si>
  <si>
    <t>Fuel poverty by gas grid connection (FPEER split)</t>
  </si>
  <si>
    <t>Central heating</t>
  </si>
  <si>
    <t>Fuel poverty by central heating (FPEER split)</t>
  </si>
  <si>
    <t>Main fuel type</t>
  </si>
  <si>
    <t>Fuel poverty by main fuel type (FPEER split)</t>
  </si>
  <si>
    <t>Central heating and main fuel type</t>
  </si>
  <si>
    <t>Fuel poverty by central heating and main fuel type</t>
  </si>
  <si>
    <t>Boiler type</t>
  </si>
  <si>
    <t>Fuel poverty by boiler type</t>
  </si>
  <si>
    <t>Wall insulation</t>
  </si>
  <si>
    <t>Fuel poverty by wall insulation type (FPEER split)</t>
  </si>
  <si>
    <t>Wall type and gas grid</t>
  </si>
  <si>
    <t>Fuel poverty by wall type and gas grid connection</t>
  </si>
  <si>
    <t>Loft insulation</t>
  </si>
  <si>
    <t>Fuel poverty by loft insulation</t>
  </si>
  <si>
    <t xml:space="preserve">Renewable Heat Technology </t>
  </si>
  <si>
    <t>Household characteristics</t>
  </si>
  <si>
    <t>Tenure</t>
  </si>
  <si>
    <t>Fuel poverty by tenure (FPEER split)</t>
  </si>
  <si>
    <t>Housing sector</t>
  </si>
  <si>
    <t>Fuel poverty by housing sector (private or social)</t>
  </si>
  <si>
    <t>Household composition</t>
  </si>
  <si>
    <t>Age of youngest person</t>
  </si>
  <si>
    <t>Fuel poverty by age of youngest person in household</t>
  </si>
  <si>
    <t>Age of oldest person</t>
  </si>
  <si>
    <t>Fuel poverty by age of oldest person in household</t>
  </si>
  <si>
    <t>Household size</t>
  </si>
  <si>
    <t>Fuel poverty by number of people in household</t>
  </si>
  <si>
    <t>Ethnicity</t>
  </si>
  <si>
    <t>Fuel poverty by ethnicity of household reference person (HRP)</t>
  </si>
  <si>
    <t>Long term illness/disability</t>
  </si>
  <si>
    <t>Fuel poverty by long term illness/disability</t>
  </si>
  <si>
    <t>Under-occupancy</t>
  </si>
  <si>
    <t>Fuel poverty by under-occupancy</t>
  </si>
  <si>
    <t>Vulnerability</t>
  </si>
  <si>
    <t>Fuel poverty by vulnerability</t>
  </si>
  <si>
    <t>Tenure and vulnerability</t>
  </si>
  <si>
    <t>Fuel poverty by tenure and whether the household contains someone classed as vulnerable</t>
  </si>
  <si>
    <t>Household income</t>
  </si>
  <si>
    <t>Employment status</t>
  </si>
  <si>
    <t>Fuel poverty by employment status of household reference person (HRP)</t>
  </si>
  <si>
    <t>Income decile</t>
  </si>
  <si>
    <t>Fuel payment type</t>
  </si>
  <si>
    <t>Payment method - Gas</t>
  </si>
  <si>
    <t>Fuel poverty by gas payment method</t>
  </si>
  <si>
    <t>Payment method - Electricity</t>
  </si>
  <si>
    <t>Fuel poverty by electricity payment method</t>
  </si>
  <si>
    <t>Eligibility</t>
  </si>
  <si>
    <t>Fuel poverty by in receipt of benefits</t>
  </si>
  <si>
    <t>Back to contents</t>
  </si>
  <si>
    <t>Notes: Supplementary notes for the Fuel Poverty Detailed tables</t>
  </si>
  <si>
    <t>Note number</t>
  </si>
  <si>
    <t>Description</t>
  </si>
  <si>
    <t>Please note that totals may not sum due to rounding.</t>
  </si>
  <si>
    <t>Sheets contain one table unless specified otherwise</t>
  </si>
  <si>
    <t>The Fuel Poverty Energy Efficiency Rating (FPEER) calculation is shown in this methodology document (PDF, 2.0MB).</t>
  </si>
  <si>
    <t>^ Numbers based on a low sample count (between 10 and less than 30) have been marked with ^, inferences should not be made on this figure.</t>
  </si>
  <si>
    <t>* Numbers based on a very low sample count (less than 10) have been hidden with *.</t>
  </si>
  <si>
    <t>This sheet contains two tables vertically on top of each other, with one blank row between them.</t>
  </si>
  <si>
    <t>All households</t>
  </si>
  <si>
    <t>Number of households (thousands)</t>
  </si>
  <si>
    <t>Proportion of households that are in this group (%)</t>
  </si>
  <si>
    <t>Aggregate fuel poverty gap (millions of £)</t>
  </si>
  <si>
    <t>Average fuel poverty gap (£)</t>
  </si>
  <si>
    <t>Median fuel poverty gap (£)</t>
  </si>
  <si>
    <t>In fuel poverty</t>
  </si>
  <si>
    <t>Not in fuel poverty</t>
  </si>
  <si>
    <t>Vulnerable households only</t>
  </si>
  <si>
    <t>Note A: The definition of vulnerability was changed in 2021</t>
  </si>
  <si>
    <t>A household is now counted as vulnerable in these statistics if it contains at least one household member who is 65</t>
  </si>
  <si>
    <t>or older, younger than 5 or living with a long-term health condition affecting mobility, breathing, heart or mental health condition.</t>
  </si>
  <si>
    <t>Quadrant of the Low Income Low Energy Efficiency Matrix</t>
  </si>
  <si>
    <t>Median after housing costs (AHC), equivalised income (£)</t>
  </si>
  <si>
    <t>Median equivalised fuel costs (£)</t>
  </si>
  <si>
    <t>Median FPEER rating</t>
  </si>
  <si>
    <t xml:space="preserve">Low Income Low Energy Efficiency </t>
  </si>
  <si>
    <t xml:space="preserve">Low Income High Energy Efficiency </t>
  </si>
  <si>
    <t xml:space="preserve">High Income Low Energy Efficiency </t>
  </si>
  <si>
    <t xml:space="preserve">High Income High Energy Efficiency </t>
  </si>
  <si>
    <t>FPEER</t>
  </si>
  <si>
    <t>Proportion of not fuel poor households within group (%)</t>
  </si>
  <si>
    <t>Proportion of fuel poor households within group (%)</t>
  </si>
  <si>
    <t>Number of households (thousands) - Not fuel poor</t>
  </si>
  <si>
    <t>Number of households (thousands) - Fuel poor</t>
  </si>
  <si>
    <t>Total number of households (thousands)</t>
  </si>
  <si>
    <t>Proportion of total fuel poor households (%)</t>
  </si>
  <si>
    <t>A, B and C</t>
  </si>
  <si>
    <t>D</t>
  </si>
  <si>
    <t>E</t>
  </si>
  <si>
    <t>F and G</t>
  </si>
  <si>
    <t>Example of how to interpret the proportion presented in the fuel poverty tables</t>
  </si>
  <si>
    <t>Row 5: FPEER D</t>
  </si>
  <si>
    <t>SAP12 band</t>
  </si>
  <si>
    <t>Urban</t>
  </si>
  <si>
    <t>Semi-rural</t>
  </si>
  <si>
    <t>Rural</t>
  </si>
  <si>
    <t>FPEER band</t>
  </si>
  <si>
    <t>All</t>
  </si>
  <si>
    <t>https://www.gov.uk/government/collections/rural-urban-classification</t>
  </si>
  <si>
    <t>North East</t>
  </si>
  <si>
    <t>North West</t>
  </si>
  <si>
    <t>Yorkshire and the Humber</t>
  </si>
  <si>
    <t>East Midlands</t>
  </si>
  <si>
    <t>West Midlands</t>
  </si>
  <si>
    <t>East</t>
  </si>
  <si>
    <t>London</t>
  </si>
  <si>
    <t>South East</t>
  </si>
  <si>
    <t>South West</t>
  </si>
  <si>
    <t>Detached</t>
  </si>
  <si>
    <t>End terrace</t>
  </si>
  <si>
    <t>Mid terrace</t>
  </si>
  <si>
    <t>Purpose-built flat</t>
  </si>
  <si>
    <t>Semi-detached</t>
  </si>
  <si>
    <t>Dwelling age</t>
  </si>
  <si>
    <t>Pre 1919</t>
  </si>
  <si>
    <t>1919 to 1944</t>
  </si>
  <si>
    <t>1945 to 1964</t>
  </si>
  <si>
    <t>1965 to 1980</t>
  </si>
  <si>
    <t>1981 to 1990</t>
  </si>
  <si>
    <t>1991 to 2002</t>
  </si>
  <si>
    <t>Post 2002</t>
  </si>
  <si>
    <t>Applicable to cells C10, E10, G10, H10 and I10.</t>
  </si>
  <si>
    <t>Less than 50 sqm</t>
  </si>
  <si>
    <t>50 to 69 sqm</t>
  </si>
  <si>
    <t>70 to 89 sqm</t>
  </si>
  <si>
    <t>90 to 109 sqm</t>
  </si>
  <si>
    <t>110 sqm or more</t>
  </si>
  <si>
    <t>Yes</t>
  </si>
  <si>
    <t>No</t>
  </si>
  <si>
    <t>Note A: Gas grid connection is based on whether there is a mains gas meter in or around the property.</t>
  </si>
  <si>
    <t>Storage heating</t>
  </si>
  <si>
    <t>Other</t>
  </si>
  <si>
    <t>Gas</t>
  </si>
  <si>
    <t>Electricity</t>
  </si>
  <si>
    <t>Applicable to cells C14, E14, G14, D24, F24, H24, I24 and J24.</t>
  </si>
  <si>
    <t>Applicable to cells D14, F14, H14, I14 and J14.</t>
  </si>
  <si>
    <t>Central heating/storage heaters</t>
  </si>
  <si>
    <t>Oil</t>
  </si>
  <si>
    <t>Other heating system</t>
  </si>
  <si>
    <t>Boiler Type</t>
  </si>
  <si>
    <t>Standard boiler (floor or wall)</t>
  </si>
  <si>
    <t>Back boiler (to fire or stove)</t>
  </si>
  <si>
    <t>Combination boiler</t>
  </si>
  <si>
    <t>Condensing boiler</t>
  </si>
  <si>
    <t>Condensing-combination boiler</t>
  </si>
  <si>
    <t>No boiler</t>
  </si>
  <si>
    <t>Applicable to cells C5, E5, G5, H5 and I5</t>
  </si>
  <si>
    <t>Cavity uninsulated</t>
  </si>
  <si>
    <t>Cavity with insulation</t>
  </si>
  <si>
    <t>Solid uninsulated</t>
  </si>
  <si>
    <t>Solid with insulation</t>
  </si>
  <si>
    <t xml:space="preserve">Note A: The ‘Other’ category includes dwellings built with stone, pre-fab, timber and other methods.  </t>
  </si>
  <si>
    <t>Wall type</t>
  </si>
  <si>
    <t>Cavity wall predominant</t>
  </si>
  <si>
    <t>Other wall type predominant</t>
  </si>
  <si>
    <t>Note  A: Gas grid connection is based on whether there is a mains gas meter in or around the property.</t>
  </si>
  <si>
    <t>Loft Insulation</t>
  </si>
  <si>
    <t>Not Applicable</t>
  </si>
  <si>
    <t>125mm or More</t>
  </si>
  <si>
    <t xml:space="preserve">Under 125mm </t>
  </si>
  <si>
    <t xml:space="preserve">This sheet contains two tables vertically on top of each other, with one blank row between them. </t>
  </si>
  <si>
    <t>Renewable heat technology</t>
  </si>
  <si>
    <t>E, F and G</t>
  </si>
  <si>
    <t>Applicable to cells D12, F12, H12, I12 and J12.</t>
  </si>
  <si>
    <t>This sheet contains three tables vertically on top of each other, with one blank row between them.</t>
  </si>
  <si>
    <t>Owner occupied</t>
  </si>
  <si>
    <t>Private rented</t>
  </si>
  <si>
    <t>Social housing</t>
  </si>
  <si>
    <t>Owner occupied: Own with mortgage</t>
  </si>
  <si>
    <t>Owner occupied: Own outright</t>
  </si>
  <si>
    <t>E/F/G</t>
  </si>
  <si>
    <t>Local authority</t>
  </si>
  <si>
    <t>Housing Sector</t>
  </si>
  <si>
    <t>Private sector</t>
  </si>
  <si>
    <t>Social sector</t>
  </si>
  <si>
    <t>Couple with dependent child(ren)</t>
  </si>
  <si>
    <t>Couple, no dependent child(ren) aged 60 or over</t>
  </si>
  <si>
    <t>Couple, no dependent child(ren) under 60</t>
  </si>
  <si>
    <t>Lone parent with dependent child(ren)</t>
  </si>
  <si>
    <t>One person aged 60 or over</t>
  </si>
  <si>
    <t>One person under 60</t>
  </si>
  <si>
    <t>Household Composition</t>
  </si>
  <si>
    <t>Household with one or more persons aged 60 or over [Note C]</t>
  </si>
  <si>
    <t>Household with no dependent children and no persons aged 60 or over</t>
  </si>
  <si>
    <t>Note A: These classifications are based on the marital/cohabitation status and age of the household reference person (HRP)</t>
  </si>
  <si>
    <t>Note C: Note these categories are not mutually exclusive meaning that some households appear in both categories</t>
  </si>
  <si>
    <t>Age band of youngest person in household</t>
  </si>
  <si>
    <t>0 - 4</t>
  </si>
  <si>
    <t>5 - 10</t>
  </si>
  <si>
    <t>11 - 15</t>
  </si>
  <si>
    <t>16 - 24</t>
  </si>
  <si>
    <t>25 - 59</t>
  </si>
  <si>
    <t>60 - 74</t>
  </si>
  <si>
    <t>75 or more</t>
  </si>
  <si>
    <t>Age band of oldest person in household</t>
  </si>
  <si>
    <t>25 - 34</t>
  </si>
  <si>
    <t>35 - 49</t>
  </si>
  <si>
    <t>50 - 59</t>
  </si>
  <si>
    <t>Number of people in household</t>
  </si>
  <si>
    <t>5 or more</t>
  </si>
  <si>
    <t>White</t>
  </si>
  <si>
    <t xml:space="preserve">Note A: A household that contains someone with a long-term illness/disability that states their condition reduces their ability to carry out day-to-day activities. </t>
  </si>
  <si>
    <t>Examples of long-term illnesses/disabilities include, but are not limited to, conditions which affect vision, hearing, mobility and/or mental health.</t>
  </si>
  <si>
    <t>Note B: Households who did not give an answer when asked if their household contained someone with a long term illness/disability are included in the "No" category</t>
  </si>
  <si>
    <t>Not under-occupying</t>
  </si>
  <si>
    <t>Under-occupying</t>
  </si>
  <si>
    <t>Not Vulnerable</t>
  </si>
  <si>
    <t>Vulnerable</t>
  </si>
  <si>
    <t>Private</t>
  </si>
  <si>
    <t>Social</t>
  </si>
  <si>
    <t>Full-time work</t>
  </si>
  <si>
    <t>Part-time work</t>
  </si>
  <si>
    <t>Retired</t>
  </si>
  <si>
    <t>Unemployed</t>
  </si>
  <si>
    <t>Full-time education</t>
  </si>
  <si>
    <t>Other inactive</t>
  </si>
  <si>
    <t>After Housing Costs (AHC) equivalised income decile group</t>
  </si>
  <si>
    <t>2nd decile</t>
  </si>
  <si>
    <t>3rd and 4th deciles</t>
  </si>
  <si>
    <t>Method of payment - gas</t>
  </si>
  <si>
    <t>Direct debit</t>
  </si>
  <si>
    <t>Standard credit</t>
  </si>
  <si>
    <t>Prepayment</t>
  </si>
  <si>
    <t>Method of payment - electricity</t>
  </si>
  <si>
    <t>In receipt of benefits - excluding disability benefits</t>
  </si>
  <si>
    <t>In receipt of benefits - including disability benefits</t>
  </si>
  <si>
    <t>https://www.legislation.gov.uk/uksi/2018/1183/contents/made</t>
  </si>
  <si>
    <t>Please note that this table reports eligibility and does not report the number of households that received a measure under ECO3. </t>
  </si>
  <si>
    <t>In receipt of benefits</t>
  </si>
  <si>
    <t>(2023 data)</t>
  </si>
  <si>
    <t>Fuel Poverty Statistics, England: Detailed Tables, 2023</t>
  </si>
  <si>
    <t>In alignment with current SAP assumptions and as an improvement to the methodology, dwellings built in 1996 or after with cavity walls with no evidence of insulation in the survey have been assumed to be insulated. More information can be found in the EHS housing stock tables: https://www.gov.uk/government/statistics/english-housing-survey-2021-to-2023-headline-report</t>
  </si>
  <si>
    <t>Table 4 - Fuel poverty by SAP band (SAP12), 2023</t>
  </si>
  <si>
    <t>Table 6 - Fuel poverty by region, 2023</t>
  </si>
  <si>
    <t>Table 7 - Fuel poverty by dwelling type, 2023</t>
  </si>
  <si>
    <t>Table 9 - Fuel poverty by floor area, 2023</t>
  </si>
  <si>
    <t>Table 14 - Fuel poverty by boiler type, 2023</t>
  </si>
  <si>
    <t>Table 17 - Fuel poverty by loft insulation, 2023</t>
  </si>
  <si>
    <t>Table 20 - Fuel poverty by housing sector (private or social), 2023</t>
  </si>
  <si>
    <t>Table 22 - Fuel poverty by age of youngest person in household, 2023</t>
  </si>
  <si>
    <t>Table 23 - Fuel poverty by age of oldest person in household, 2023</t>
  </si>
  <si>
    <t>Table 24 - Fuel poverty by number of people in household, 2023</t>
  </si>
  <si>
    <t>Table 27 - Fuel poverty by under-occupancy, 2023</t>
  </si>
  <si>
    <t>Table 30 - Fuel poverty by employment status of household reference person (HRP), 2023</t>
  </si>
  <si>
    <t>Table 32 - Fuel poverty by gas payment method, 2023</t>
  </si>
  <si>
    <t>Table 33 - Fuel poverty by electricity payment method, 2023</t>
  </si>
  <si>
    <t>The following notes listed below are applicable to all tables:</t>
  </si>
  <si>
    <t>Table 1 - Fuel poverty, all households and vulnerable households, 2023 [Note A]</t>
  </si>
  <si>
    <t>Note A: Rurality categories defined as:</t>
  </si>
  <si>
    <t>Urban defined as Urban</t>
  </si>
  <si>
    <t>Semi-rural defined as Towns and fringe</t>
  </si>
  <si>
    <t>Rural defined as Villages, hamlets and isolated dwellings</t>
  </si>
  <si>
    <t>Rurality definitions from ONS:</t>
  </si>
  <si>
    <t>Converted flat</t>
  </si>
  <si>
    <t>Dwelling type
[Note A]</t>
  </si>
  <si>
    <t xml:space="preserve">Note A: The Converted Flat category includes dwellings classified as converted flats or non-residential plus flat </t>
  </si>
  <si>
    <t>Note A: Main fuel type categories defined as:</t>
  </si>
  <si>
    <t>Gas includes main fuel type of Gas (mains)</t>
  </si>
  <si>
    <t>Other includes main fuel types of heating oil, anthracite nuts, house coal, smokeless fuel, wood, propane, bulk LPG, and community heating from boilers/CHP/waste heat</t>
  </si>
  <si>
    <t>Wall insulation
[Note A]</t>
  </si>
  <si>
    <t>Wall insulation
[Note B]</t>
  </si>
  <si>
    <t>Solid or Other</t>
  </si>
  <si>
    <t>Table 16 - Fuel poverty by wall type and gas grid connection, 2023 [Note A]</t>
  </si>
  <si>
    <t>Tenure
[Note A]</t>
  </si>
  <si>
    <t>Note A: The Housing Association category is defined as Registered Social Landlords</t>
  </si>
  <si>
    <t>Housing association</t>
  </si>
  <si>
    <t>Household Composition 
[Note A and B]</t>
  </si>
  <si>
    <t>Other multi-person households</t>
  </si>
  <si>
    <t>Note B: The 'Other multi-person households' category includes households that are not couples or lone parents which have dependent children, and multi-person households that contain one or more persons aged</t>
  </si>
  <si>
    <t>Table 26 - Fuel poverty by long term illness or disability, 2023 [Note A]</t>
  </si>
  <si>
    <t>Long term illness or disability
[Note B]</t>
  </si>
  <si>
    <t>Table 28 - Fuel poverty by vulnerability, 2023 [Note A]</t>
  </si>
  <si>
    <t>Table 29 - Fuel poverty by tenure and whether the household contains someone classed as vulnerable, 2023 [Note A]</t>
  </si>
  <si>
    <t>No gas</t>
  </si>
  <si>
    <t>Table 35 - Fuel poverty by ECO 4 Help to Heat Group eligibility (HTHG), 2023 [Note A]</t>
  </si>
  <si>
    <t>Note A: The 'help to heat' group and therefore eligibility is defined as in legislation for ECO4, found at:</t>
  </si>
  <si>
    <t>ECO 4 Help to Heat Group eligibility</t>
  </si>
  <si>
    <t>Table 3 - Fuel poverty by Fuel Poverty Energy Efficiency Rating FPEER, 2023 [Notes 3 and 4]</t>
  </si>
  <si>
    <t>Table 5 - Fuel poverty by rurality (FPEER split), 2023 [Notes 3, 4, and A]</t>
  </si>
  <si>
    <t>Table 10 - Fuel poverty by gas grid connection (FPEER split), 2023  [Notes 3, 4, and A]</t>
  </si>
  <si>
    <t>Table 11 - Fuel poverty by central heating (FPEER split), 2023 [Notes 3 and 4]</t>
  </si>
  <si>
    <t>Table 12 - Fuel poverty by main fuel type (FPEER split), 2023 [Notes 3, 4, and A]</t>
  </si>
  <si>
    <t>Table 15 - Fuel poverty by wall insulation type (FPEER split), 2023 [Notes 3, 4, and 5]</t>
  </si>
  <si>
    <t>Table 18 - Fuel poverty by renewable heat technology (FPEER split), 2023 [Notes 3 and 4]</t>
  </si>
  <si>
    <t>Table 19 - Fuel poverty by tenure (FPEER split), 2023 [Notes 3 and 4]</t>
  </si>
  <si>
    <t>Table 21 - Fuel poverty by household composition (FPEER split), 2023 [Notes 3 and 4]</t>
  </si>
  <si>
    <t>Table 31 - Fuel poverty by income decile group (FPEER split), 2023 [Notes 3 and 4]</t>
  </si>
  <si>
    <t>Note B: 'Solid or Other' contains solid with insulation, solid uninsulated and other. These categories have been merged in this FPEER table due to small sample counts at this level</t>
  </si>
  <si>
    <t>Fuel poverty by renewable heat technology (FPEER split)</t>
  </si>
  <si>
    <t>Fuel poverty by household composition (FPEER split)</t>
  </si>
  <si>
    <t>Fuel poverty by After Housing Costs (AHC) equivalised income decile group (FPEER split)</t>
  </si>
  <si>
    <t>The table contains information about the statistics presented in Tables 1 to 35 of this document.</t>
  </si>
  <si>
    <t xml:space="preserve">Some FPEER categories have been merged due to low sample counts. </t>
  </si>
  <si>
    <t>Table 2 - Median incomes, fuel bills and FPEER of households in each quadrant of the Low Income Low Energy Efficiency Matrix, 2023 [Note 3]</t>
  </si>
  <si>
    <t>Household with dependent child(ren) [Note C]</t>
  </si>
  <si>
    <t>1st decile (lowest income)</t>
  </si>
  <si>
    <t>5th-10th deciles (highest incomes)</t>
  </si>
  <si>
    <t>1st and 2nd deciles (lowest incomes)</t>
  </si>
  <si>
    <t>Electricity includes main fuel types of all electricity types (including electric heat pumps)</t>
  </si>
  <si>
    <t>Some tables refer to notes. When a note applies to more than one table, but not all tables, it is presented within square brackets and explained below:</t>
  </si>
  <si>
    <t xml:space="preserve">Note A: Please note that national household surveys systematically under-report receipt of benefits. Some reasons for this are explored in the DWP working paper “State Benefits on the Family Resources Survey (WP115)” </t>
  </si>
  <si>
    <t xml:space="preserve">Note B: Includes households that report receipt of these benefits: Employment and Support Allowance, Income Support, Jobseekers Allowance, Universal Credit, </t>
  </si>
  <si>
    <t>Pension Credit -guarantee element, Pension Credit - savings element, Working Tax Credit, and Child Tax Credit</t>
  </si>
  <si>
    <t xml:space="preserve">Note C: Includes households that report receipt of these benefits: Employment and Support Allowance, Income Support, Jobseekers Allowance, Universal Credit, </t>
  </si>
  <si>
    <t>Pension Credit -guarantee element, Pension Credit - savings element, Working Tax Credit, Child Tax Credit, Attendance Allowance, Disability Living Allowance, or Personal Independence Payment</t>
  </si>
  <si>
    <t>Table 34a - Fuel poverty by in receipt of benefits (All declared and assumed benefits - excluding disability benefits), 2023 [Notes A and B]</t>
  </si>
  <si>
    <t>22^</t>
  </si>
  <si>
    <t>10^</t>
  </si>
  <si>
    <t>32^</t>
  </si>
  <si>
    <t>18^</t>
  </si>
  <si>
    <t>24^</t>
  </si>
  <si>
    <t>3^</t>
  </si>
  <si>
    <t>140^</t>
  </si>
  <si>
    <t>38^</t>
  </si>
  <si>
    <t>72^</t>
  </si>
  <si>
    <t>*</t>
  </si>
  <si>
    <t>44^</t>
  </si>
  <si>
    <t>76^</t>
  </si>
  <si>
    <t>39^</t>
  </si>
  <si>
    <t>90^</t>
  </si>
  <si>
    <t>54^</t>
  </si>
  <si>
    <t>65^</t>
  </si>
  <si>
    <t>40^</t>
  </si>
  <si>
    <t>604^</t>
  </si>
  <si>
    <t>29^</t>
  </si>
  <si>
    <t>45^</t>
  </si>
  <si>
    <t>51^</t>
  </si>
  <si>
    <t>96^</t>
  </si>
  <si>
    <t>84^</t>
  </si>
  <si>
    <t>31^</t>
  </si>
  <si>
    <t>57^</t>
  </si>
  <si>
    <t>13^</t>
  </si>
  <si>
    <t>15^</t>
  </si>
  <si>
    <t>14^</t>
  </si>
  <si>
    <t>892^</t>
  </si>
  <si>
    <t>9^</t>
  </si>
  <si>
    <t>11^</t>
  </si>
  <si>
    <t>20^</t>
  </si>
  <si>
    <t>630^</t>
  </si>
  <si>
    <t>47^</t>
  </si>
  <si>
    <t>52^</t>
  </si>
  <si>
    <t>35^</t>
  </si>
  <si>
    <t>23.8^</t>
  </si>
  <si>
    <t>84.8^</t>
  </si>
  <si>
    <t>1.2^</t>
  </si>
  <si>
    <t>31.4^</t>
  </si>
  <si>
    <t>1.4^</t>
  </si>
  <si>
    <t>31.9^</t>
  </si>
  <si>
    <t>68.1^</t>
  </si>
  <si>
    <t>11.9^</t>
  </si>
  <si>
    <t>0.9^</t>
  </si>
  <si>
    <t>0.37^</t>
  </si>
  <si>
    <t>57.4^</t>
  </si>
  <si>
    <t>19.7^</t>
  </si>
  <si>
    <t>82.2^</t>
  </si>
  <si>
    <t>2.3^</t>
  </si>
  <si>
    <t>32.1^</t>
  </si>
  <si>
    <t>1.0^</t>
  </si>
  <si>
    <t>36.0^</t>
  </si>
  <si>
    <t>46.5^</t>
  </si>
  <si>
    <t>53.5^</t>
  </si>
  <si>
    <t>1.8^</t>
  </si>
  <si>
    <t>23.5^</t>
  </si>
  <si>
    <t>1.1^</t>
  </si>
  <si>
    <t>44.8^</t>
  </si>
  <si>
    <t>55.2^</t>
  </si>
  <si>
    <t>37.4^</t>
  </si>
  <si>
    <t>0.6^</t>
  </si>
  <si>
    <t>6^</t>
  </si>
  <si>
    <t>157^</t>
  </si>
  <si>
    <t>1.3^</t>
  </si>
  <si>
    <t>0.3^</t>
  </si>
  <si>
    <t>66.0^</t>
  </si>
  <si>
    <t>38.1^</t>
  </si>
  <si>
    <t>1.6^</t>
  </si>
  <si>
    <t>23.4^</t>
  </si>
  <si>
    <t>30.5^</t>
  </si>
  <si>
    <t>Note 7: * Numbers based on a very low sample count (less than 10) have been hidden with *.</t>
  </si>
  <si>
    <t>Applicable to cells D10, F10, H10, I10 and J10</t>
  </si>
  <si>
    <t>Applicable to cells D13, F13, H13, I13 and J13.</t>
  </si>
  <si>
    <t>Applicable to cells  C8, E8, G8, H8, I8</t>
  </si>
  <si>
    <t>Applicable to cells C24 and E24</t>
  </si>
  <si>
    <t>Applicable to cells D18, F18, H18, I18, J18, D28, F28, H28, I28 and J28.</t>
  </si>
  <si>
    <t>Applicable to cells C20 and E20</t>
  </si>
  <si>
    <t>Note 7: * Numbers based on very low sample count (less than 10) have been hidden with *.</t>
  </si>
  <si>
    <t>White: English / Welsh / Scottish / Northern Irish / British, Irish, Gypsy or Irish Traveler, or Any Other White background</t>
  </si>
  <si>
    <t>74.5 per cent of all D households are not fuel poor (cell B5)</t>
  </si>
  <si>
    <t>25.5 per cent of all D households are fuel poor (cell C5)</t>
  </si>
  <si>
    <t>82.2 per cent of all fuel poor households are D (cell G5)</t>
  </si>
  <si>
    <t>Note 6: ^ Numbers based on a low sample count (between 10 and less than 30) have been marked with ^. Inferences should not be made on this figure.</t>
  </si>
  <si>
    <t>60 or over</t>
  </si>
  <si>
    <t>Table 25 - Fuel poverty by ethnicity of household reference person (HRP), 2023 [Note A]</t>
  </si>
  <si>
    <t>Ethnicity
[Note B]</t>
  </si>
  <si>
    <t>Under the Low Income Energy Efficiency (LILEE) metric, the number of fuel poor households in England in 2023 was estimated at 2.80 million, representing approximately 11.4 per cent of all English households (Table 1).</t>
  </si>
  <si>
    <t>In 2023, the average fuel poverty gap (the reduction in fuel costs needed for a household to not be in fuel poverty) was estimated to be £414 and the aggregate fuel poverty gap across all fuel poor households was £1.16 billion (Table 1).</t>
  </si>
  <si>
    <t>For more information, please see:</t>
  </si>
  <si>
    <t>Fuel poverty trends 2025</t>
  </si>
  <si>
    <t>Fuel poverty supplementary tables 2025 (2023 data)</t>
  </si>
  <si>
    <t>Note B: Where there is no information about the household reference person's ethnicity, it is assumed to be the same as the partner's ethnicity. If this is also missing or if there is no partner, ethnicity is assumed to be White British.</t>
  </si>
  <si>
    <t>Note A: Ethnicity of household reference person categories are defined as:</t>
  </si>
  <si>
    <t>Asian</t>
  </si>
  <si>
    <t>Black</t>
  </si>
  <si>
    <t>Applicable to cells D18, F18, H18, I18, J18, E19 and G19</t>
  </si>
  <si>
    <t>Applicable to cells D19, F19, H19, I19 and J19</t>
  </si>
  <si>
    <t>Applicable to cells C19, D19, E19, F19, G19, H19, I19, J19, D22, F22, H22, I22, and J22</t>
  </si>
  <si>
    <t>Asian: Indian, Pakistani, Bangladeshi, Chinese, or Any other Asian background</t>
  </si>
  <si>
    <t>Black: African, Caribbean, or Any other Black background</t>
  </si>
  <si>
    <t>Other: White and Black Caribbean, White and Black African, White and Asian, Any other Mixed / multiple ethnic background, Arab, or Any other ethnic group</t>
  </si>
  <si>
    <t>Applicable to cells C10 and E10</t>
  </si>
  <si>
    <t>Applicable to cells D16, F16, H16, I16, J16, C21, D21, E21, F21, H21, I21 and J21.</t>
  </si>
  <si>
    <t>Applicable to cells D24, F24, G24, H24, I24, J24, C44, D44, E44, F44, H44, I44, J44, C48 and E48.</t>
  </si>
  <si>
    <t>Applicable to cells C7, E7, G7, H7, I7, D25, F25, H25, I25, J25, D26, F26, H26, I26 and J26</t>
  </si>
  <si>
    <t>1,907^</t>
  </si>
  <si>
    <t>1,738^</t>
  </si>
  <si>
    <t>2,282^</t>
  </si>
  <si>
    <t>1,377^</t>
  </si>
  <si>
    <t>1,645^</t>
  </si>
  <si>
    <t>1,824^</t>
  </si>
  <si>
    <t>1,262^</t>
  </si>
  <si>
    <t>2,178^</t>
  </si>
  <si>
    <t>Key</t>
  </si>
  <si>
    <t>Gas (mains)</t>
  </si>
  <si>
    <t>Heating oil</t>
  </si>
  <si>
    <t>All electricity types (including electric heat pumps)</t>
  </si>
  <si>
    <t>Table 13 - Fuel poverty by central heating and main fuel type, 2023</t>
  </si>
  <si>
    <t>Propane, bulk LPG, community heating from boilers/CHP/waste heat and solid fuels: anthracite nuts, house coal, smokeless fuel and wood.</t>
  </si>
  <si>
    <t>Note A: Other category includes Gas (mains), anthracite nuts, house coal, smokeless fuel, wood, propane, Oil</t>
  </si>
  <si>
    <t>Other [Note A]</t>
  </si>
  <si>
    <t>https://www.gov.uk/government/publications/state-benefits-on-the-family-resources-survey-wp115</t>
  </si>
  <si>
    <t>Annual fuel poverty statistics report: 2025</t>
  </si>
  <si>
    <t>Table 8 - Fuel poverty by age of dwelling, 2023</t>
  </si>
  <si>
    <t>Fuel poverty by ECO 4 Help to Heat Group eligibility</t>
  </si>
  <si>
    <t>Table 34b - Fuel poverty by in receipt of benefits (All declared and assumed benefits - including disability benefits), 2023 [Notes A, C and D]</t>
  </si>
  <si>
    <t>Note D: Table 34b was updated on 7th of August 2026, to correct a calculation error on benefit receipt.</t>
  </si>
  <si>
    <t>This workbook was updated on 7th of August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164" formatCode="_-* #,##0.00_-;\-* #,##0.00_-;_-* &quot;-&quot;??_-;_-@_-"/>
    <numFmt numFmtId="165" formatCode="_-* #,##0_-;\-* #,##0_-;_-* &quot;-&quot;??_-;_-@_-"/>
    <numFmt numFmtId="166" formatCode="_-* #,##0.0_-;\-* #,##0.0_-;_-* &quot;-&quot;??_-;_-@_-"/>
    <numFmt numFmtId="167" formatCode="0.0000"/>
    <numFmt numFmtId="168" formatCode="#,###.0\^\ ;\-#,##0.0\ ;&quot;-&quot;"/>
    <numFmt numFmtId="169" formatCode="0.0%"/>
    <numFmt numFmtId="170" formatCode="0.0"/>
  </numFmts>
  <fonts count="47" x14ac:knownFonts="1">
    <font>
      <sz val="11"/>
      <color theme="1"/>
      <name val="Calibri"/>
      <family val="2"/>
      <scheme val="minor"/>
    </font>
    <font>
      <sz val="12"/>
      <color theme="1"/>
      <name val="Arial"/>
      <family val="2"/>
    </font>
    <font>
      <sz val="18"/>
      <color theme="1"/>
      <name val="Arial"/>
      <family val="2"/>
    </font>
    <font>
      <sz val="18"/>
      <color rgb="FFFF0000"/>
      <name val="Arial"/>
      <family val="2"/>
    </font>
    <font>
      <sz val="11"/>
      <color theme="1"/>
      <name val="Calibri"/>
      <family val="2"/>
    </font>
    <font>
      <b/>
      <sz val="11"/>
      <color theme="1"/>
      <name val="Arial"/>
      <family val="2"/>
    </font>
    <font>
      <sz val="10"/>
      <color theme="1"/>
      <name val="Arial"/>
      <family val="2"/>
    </font>
    <font>
      <u/>
      <sz val="10"/>
      <color theme="1"/>
      <name val="Arial"/>
      <family val="2"/>
    </font>
    <font>
      <sz val="22"/>
      <color theme="1"/>
      <name val="Arial"/>
      <family val="2"/>
    </font>
    <font>
      <sz val="10"/>
      <color rgb="FF0096CD"/>
      <name val="Arial"/>
      <family val="2"/>
    </font>
    <font>
      <sz val="16"/>
      <color theme="4" tint="-0.249977111117893"/>
      <name val="Arial"/>
      <family val="2"/>
    </font>
    <font>
      <b/>
      <sz val="12"/>
      <color theme="1"/>
      <name val="Arial"/>
      <family val="2"/>
    </font>
    <font>
      <b/>
      <sz val="14"/>
      <color theme="3"/>
      <name val="Arial"/>
      <family val="2"/>
    </font>
    <font>
      <u/>
      <sz val="12"/>
      <color theme="3"/>
      <name val="Arial"/>
      <family val="2"/>
    </font>
    <font>
      <sz val="16"/>
      <color theme="1"/>
      <name val="Arial"/>
      <family val="2"/>
    </font>
    <font>
      <sz val="20"/>
      <color rgb="FF000000"/>
      <name val="Arial"/>
      <family val="2"/>
    </font>
    <font>
      <sz val="16"/>
      <color rgb="FF000000"/>
      <name val="Arial"/>
      <family val="2"/>
    </font>
    <font>
      <sz val="12"/>
      <color rgb="FF0096CD"/>
      <name val="Arial"/>
      <family val="2"/>
    </font>
    <font>
      <sz val="11"/>
      <color theme="1"/>
      <name val="Arial"/>
      <family val="2"/>
    </font>
    <font>
      <sz val="11"/>
      <color rgb="FFFF0000"/>
      <name val="Arial"/>
      <family val="2"/>
    </font>
    <font>
      <u/>
      <sz val="11"/>
      <color theme="10"/>
      <name val="Arial"/>
      <family val="2"/>
    </font>
    <font>
      <u/>
      <sz val="9"/>
      <color theme="10"/>
      <name val="Arial"/>
      <family val="2"/>
    </font>
    <font>
      <b/>
      <sz val="14"/>
      <color theme="1"/>
      <name val="Arial"/>
      <family val="2"/>
    </font>
    <font>
      <sz val="11"/>
      <color rgb="FF000000"/>
      <name val="Calibri"/>
      <family val="2"/>
      <scheme val="minor"/>
    </font>
    <font>
      <b/>
      <sz val="11"/>
      <color rgb="FF000000"/>
      <name val="Arial"/>
      <family val="2"/>
    </font>
    <font>
      <sz val="11"/>
      <color rgb="FF000000"/>
      <name val="Arial"/>
      <family val="2"/>
    </font>
    <font>
      <sz val="14"/>
      <color theme="1"/>
      <name val="Arial"/>
      <family val="2"/>
    </font>
    <font>
      <sz val="9"/>
      <color theme="1"/>
      <name val="Arial"/>
      <family val="2"/>
    </font>
    <font>
      <i/>
      <sz val="10"/>
      <color theme="1"/>
      <name val="Arial"/>
      <family val="2"/>
    </font>
    <font>
      <b/>
      <sz val="11"/>
      <color theme="1"/>
      <name val="Calibri"/>
      <family val="2"/>
      <scheme val="minor"/>
    </font>
    <font>
      <b/>
      <sz val="11"/>
      <color rgb="FF000000"/>
      <name val="Calibri"/>
      <family val="2"/>
      <scheme val="minor"/>
    </font>
    <font>
      <b/>
      <sz val="10"/>
      <color theme="1"/>
      <name val="Arial"/>
      <family val="2"/>
    </font>
    <font>
      <sz val="14"/>
      <color rgb="FFFF0000"/>
      <name val="Arial"/>
      <family val="2"/>
    </font>
    <font>
      <b/>
      <sz val="9"/>
      <color theme="1"/>
      <name val="Arial"/>
      <family val="2"/>
    </font>
    <font>
      <i/>
      <sz val="9"/>
      <color theme="1"/>
      <name val="Arial"/>
      <family val="2"/>
    </font>
    <font>
      <u/>
      <sz val="10"/>
      <color theme="10"/>
      <name val="Arial"/>
      <family val="2"/>
    </font>
    <font>
      <sz val="10"/>
      <color theme="1"/>
      <name val="Calibri"/>
      <family val="2"/>
      <scheme val="minor"/>
    </font>
    <font>
      <sz val="11"/>
      <color theme="1"/>
      <name val="Calibri"/>
      <family val="2"/>
      <scheme val="minor"/>
    </font>
    <font>
      <sz val="10"/>
      <color rgb="FFFF0000"/>
      <name val="Arial"/>
      <family val="2"/>
    </font>
    <font>
      <sz val="9"/>
      <color theme="1"/>
      <name val="Calibri"/>
      <family val="2"/>
      <scheme val="minor"/>
    </font>
    <font>
      <sz val="11"/>
      <color theme="1"/>
      <name val="Calibri"/>
      <family val="2"/>
    </font>
    <font>
      <sz val="11"/>
      <color rgb="FF9C0006"/>
      <name val="Calibri"/>
      <family val="2"/>
      <scheme val="minor"/>
    </font>
    <font>
      <sz val="11"/>
      <color rgb="FF9C5700"/>
      <name val="Calibri"/>
      <family val="2"/>
      <scheme val="minor"/>
    </font>
    <font>
      <sz val="11"/>
      <name val="Calibri"/>
      <family val="2"/>
      <scheme val="minor"/>
    </font>
    <font>
      <sz val="10"/>
      <name val="Arial"/>
      <family val="2"/>
    </font>
    <font>
      <u/>
      <sz val="11"/>
      <color theme="10"/>
      <name val="Calibri"/>
      <family val="2"/>
      <scheme val="minor"/>
    </font>
    <font>
      <b/>
      <u/>
      <sz val="9"/>
      <color theme="1"/>
      <name val="Arial"/>
      <family val="2"/>
    </font>
  </fonts>
  <fills count="6">
    <fill>
      <patternFill patternType="none"/>
    </fill>
    <fill>
      <patternFill patternType="gray125"/>
    </fill>
    <fill>
      <patternFill patternType="solid">
        <fgColor theme="0"/>
        <bgColor indexed="64"/>
      </patternFill>
    </fill>
    <fill>
      <patternFill patternType="solid">
        <fgColor rgb="FFFFFFFF"/>
        <bgColor rgb="FFFFFFFF"/>
      </patternFill>
    </fill>
    <fill>
      <patternFill patternType="solid">
        <fgColor rgb="FFFFC7CE"/>
      </patternFill>
    </fill>
    <fill>
      <patternFill patternType="solid">
        <fgColor rgb="FFFFEB9C"/>
      </patternFill>
    </fill>
  </fills>
  <borders count="23">
    <border>
      <left/>
      <right/>
      <top/>
      <bottom/>
      <diagonal/>
    </border>
    <border>
      <left/>
      <right style="thin">
        <color indexed="64"/>
      </right>
      <top/>
      <bottom/>
      <diagonal/>
    </border>
    <border>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diagonal/>
    </border>
    <border>
      <left/>
      <right/>
      <top style="thin">
        <color indexed="64"/>
      </top>
      <bottom/>
      <diagonal/>
    </border>
    <border>
      <left/>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right/>
      <top/>
      <bottom style="thin">
        <color indexed="64"/>
      </bottom>
      <diagonal/>
    </border>
    <border>
      <left style="thin">
        <color indexed="64"/>
      </left>
      <right/>
      <top style="thin">
        <color indexed="64"/>
      </top>
      <bottom/>
      <diagonal/>
    </border>
    <border>
      <left style="thin">
        <color indexed="64"/>
      </left>
      <right/>
      <top/>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right/>
      <top style="medium">
        <color indexed="64"/>
      </top>
      <bottom/>
      <diagonal/>
    </border>
    <border>
      <left style="thin">
        <color indexed="64"/>
      </left>
      <right/>
      <top/>
      <bottom style="thin">
        <color indexed="64"/>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medium">
        <color indexed="64"/>
      </bottom>
      <diagonal/>
    </border>
  </borders>
  <cellStyleXfs count="5">
    <xf numFmtId="0" fontId="0" fillId="0" borderId="0"/>
    <xf numFmtId="164" fontId="37" fillId="0" borderId="0" applyFont="0" applyFill="0" applyBorder="0" applyAlignment="0" applyProtection="0"/>
    <xf numFmtId="0" fontId="41" fillId="4" borderId="0" applyNumberFormat="0" applyBorder="0" applyAlignment="0" applyProtection="0"/>
    <xf numFmtId="0" fontId="42" fillId="5" borderId="0" applyNumberFormat="0" applyBorder="0" applyAlignment="0" applyProtection="0"/>
    <xf numFmtId="0" fontId="45" fillId="0" borderId="0" applyNumberFormat="0" applyFill="0" applyBorder="0" applyAlignment="0" applyProtection="0"/>
  </cellStyleXfs>
  <cellXfs count="412">
    <xf numFmtId="0" fontId="0" fillId="0" borderId="0" xfId="0"/>
    <xf numFmtId="0" fontId="1" fillId="2" borderId="0" xfId="0" applyFont="1" applyFill="1"/>
    <xf numFmtId="0" fontId="2" fillId="2" borderId="0" xfId="0" applyFont="1" applyFill="1"/>
    <xf numFmtId="0" fontId="3" fillId="2" borderId="0" xfId="0" applyFont="1" applyFill="1"/>
    <xf numFmtId="0" fontId="4" fillId="2" borderId="0" xfId="0" applyFont="1" applyFill="1"/>
    <xf numFmtId="0" fontId="5" fillId="2" borderId="0" xfId="0" applyFont="1" applyFill="1"/>
    <xf numFmtId="0" fontId="1" fillId="2" borderId="0" xfId="0" applyFont="1" applyFill="1" applyAlignment="1">
      <alignment horizontal="left" indent="1"/>
    </xf>
    <xf numFmtId="0" fontId="5" fillId="2" borderId="0" xfId="0" applyFont="1" applyFill="1" applyAlignment="1">
      <alignment horizontal="left"/>
    </xf>
    <xf numFmtId="0" fontId="6" fillId="2" borderId="0" xfId="0" applyFont="1" applyFill="1"/>
    <xf numFmtId="0" fontId="7" fillId="2" borderId="0" xfId="0" applyFont="1" applyFill="1"/>
    <xf numFmtId="0" fontId="8" fillId="2" borderId="0" xfId="0" applyFont="1" applyFill="1" applyAlignment="1">
      <alignment horizontal="center"/>
    </xf>
    <xf numFmtId="0" fontId="2" fillId="2" borderId="0" xfId="0" applyFont="1" applyFill="1" applyAlignment="1">
      <alignment horizontal="center"/>
    </xf>
    <xf numFmtId="0" fontId="9" fillId="2" borderId="0" xfId="0" applyFont="1" applyFill="1"/>
    <xf numFmtId="0" fontId="10" fillId="2" borderId="0" xfId="0" applyFont="1" applyFill="1"/>
    <xf numFmtId="0" fontId="11" fillId="2" borderId="0" xfId="0" applyFont="1" applyFill="1"/>
    <xf numFmtId="0" fontId="12" fillId="2" borderId="0" xfId="0" applyFont="1" applyFill="1"/>
    <xf numFmtId="0" fontId="13" fillId="2" borderId="0" xfId="0" applyFont="1" applyFill="1"/>
    <xf numFmtId="0" fontId="14" fillId="2" borderId="0" xfId="0" applyFont="1" applyFill="1"/>
    <xf numFmtId="0" fontId="15" fillId="2" borderId="0" xfId="0" applyFont="1" applyFill="1" applyAlignment="1">
      <alignment horizontal="left"/>
    </xf>
    <xf numFmtId="0" fontId="16" fillId="2" borderId="0" xfId="0" applyFont="1" applyFill="1"/>
    <xf numFmtId="0" fontId="17" fillId="2" borderId="0" xfId="0" applyFont="1" applyFill="1"/>
    <xf numFmtId="0" fontId="18" fillId="2" borderId="0" xfId="0" applyFont="1" applyFill="1"/>
    <xf numFmtId="0" fontId="1" fillId="0" borderId="0" xfId="0" applyFont="1"/>
    <xf numFmtId="0" fontId="18" fillId="0" borderId="0" xfId="0" applyFont="1" applyAlignment="1">
      <alignment wrapText="1"/>
    </xf>
    <xf numFmtId="0" fontId="19" fillId="0" borderId="0" xfId="0" applyFont="1" applyAlignment="1">
      <alignment wrapText="1"/>
    </xf>
    <xf numFmtId="0" fontId="20" fillId="0" borderId="0" xfId="0" applyFont="1" applyAlignment="1">
      <alignment horizontal="left" wrapText="1" indent="1"/>
    </xf>
    <xf numFmtId="0" fontId="21" fillId="2" borderId="0" xfId="0" applyFont="1" applyFill="1"/>
    <xf numFmtId="0" fontId="22" fillId="2" borderId="0" xfId="0" applyFont="1" applyFill="1"/>
    <xf numFmtId="0" fontId="18" fillId="0" borderId="0" xfId="0" applyFont="1"/>
    <xf numFmtId="0" fontId="23" fillId="0" borderId="0" xfId="0" applyFont="1"/>
    <xf numFmtId="0" fontId="23" fillId="2" borderId="0" xfId="0" applyFont="1" applyFill="1"/>
    <xf numFmtId="0" fontId="23" fillId="0" borderId="0" xfId="0" applyFont="1" applyAlignment="1">
      <alignment horizontal="left" indent="1"/>
    </xf>
    <xf numFmtId="0" fontId="24" fillId="0" borderId="0" xfId="0" applyFont="1" applyAlignment="1">
      <alignment horizontal="left"/>
    </xf>
    <xf numFmtId="0" fontId="25" fillId="0" borderId="0" xfId="0" applyFont="1" applyAlignment="1">
      <alignment horizontal="left"/>
    </xf>
    <xf numFmtId="0" fontId="25" fillId="0" borderId="0" xfId="0" applyFont="1"/>
    <xf numFmtId="0" fontId="25" fillId="0" borderId="0" xfId="0" applyFont="1" applyAlignment="1">
      <alignment horizontal="left" indent="1"/>
    </xf>
    <xf numFmtId="0" fontId="26" fillId="0" borderId="0" xfId="0" applyFont="1"/>
    <xf numFmtId="0" fontId="25" fillId="3" borderId="1" xfId="0" applyFont="1" applyFill="1" applyBorder="1" applyAlignment="1">
      <alignment horizontal="left" wrapText="1"/>
    </xf>
    <xf numFmtId="0" fontId="25" fillId="0" borderId="2" xfId="0" applyFont="1" applyBorder="1"/>
    <xf numFmtId="0" fontId="25" fillId="0" borderId="3" xfId="0" applyFont="1" applyBorder="1" applyAlignment="1">
      <alignment horizontal="left"/>
    </xf>
    <xf numFmtId="0" fontId="25" fillId="0" borderId="4" xfId="0" applyFont="1" applyBorder="1" applyAlignment="1">
      <alignment horizontal="left"/>
    </xf>
    <xf numFmtId="0" fontId="24" fillId="0" borderId="5" xfId="0" applyFont="1" applyBorder="1" applyAlignment="1">
      <alignment horizontal="left"/>
    </xf>
    <xf numFmtId="0" fontId="24" fillId="0" borderId="6" xfId="0" applyFont="1" applyBorder="1" applyAlignment="1">
      <alignment horizontal="left"/>
    </xf>
    <xf numFmtId="0" fontId="25" fillId="0" borderId="3" xfId="0" applyFont="1" applyBorder="1" applyAlignment="1">
      <alignment horizontal="left" vertical="top"/>
    </xf>
    <xf numFmtId="0" fontId="25" fillId="0" borderId="7" xfId="0" applyFont="1" applyBorder="1" applyAlignment="1">
      <alignment horizontal="left"/>
    </xf>
    <xf numFmtId="0" fontId="20" fillId="0" borderId="8" xfId="0" applyFont="1" applyBorder="1" applyAlignment="1">
      <alignment horizontal="left"/>
    </xf>
    <xf numFmtId="0" fontId="25" fillId="0" borderId="1" xfId="0" applyFont="1" applyBorder="1" applyAlignment="1">
      <alignment horizontal="left"/>
    </xf>
    <xf numFmtId="0" fontId="27" fillId="2" borderId="0" xfId="0" applyFont="1" applyFill="1" applyAlignment="1">
      <alignment vertical="top"/>
    </xf>
    <xf numFmtId="0" fontId="18" fillId="2" borderId="0" xfId="0" applyFont="1" applyFill="1" applyAlignment="1">
      <alignment wrapText="1"/>
    </xf>
    <xf numFmtId="0" fontId="27" fillId="2" borderId="0" xfId="0" applyFont="1" applyFill="1" applyAlignment="1">
      <alignment vertical="center" wrapText="1"/>
    </xf>
    <xf numFmtId="0" fontId="23" fillId="0" borderId="0" xfId="0" applyFont="1" applyAlignment="1">
      <alignment horizontal="left" vertical="top"/>
    </xf>
    <xf numFmtId="165" fontId="6" fillId="2" borderId="9" xfId="0" applyNumberFormat="1" applyFont="1" applyFill="1" applyBorder="1" applyAlignment="1">
      <alignment vertical="center" wrapText="1"/>
    </xf>
    <xf numFmtId="166" fontId="6" fillId="2" borderId="7" xfId="0" applyNumberFormat="1" applyFont="1" applyFill="1" applyBorder="1" applyAlignment="1">
      <alignment vertical="center" wrapText="1"/>
    </xf>
    <xf numFmtId="165" fontId="6" fillId="2" borderId="7" xfId="0" applyNumberFormat="1" applyFont="1" applyFill="1" applyBorder="1" applyAlignment="1">
      <alignment vertical="center" wrapText="1"/>
    </xf>
    <xf numFmtId="0" fontId="28" fillId="2" borderId="0" xfId="0" applyFont="1" applyFill="1" applyAlignment="1">
      <alignment horizontal="right" vertical="top"/>
    </xf>
    <xf numFmtId="0" fontId="29" fillId="2" borderId="5" xfId="0" applyFont="1" applyFill="1" applyBorder="1" applyAlignment="1">
      <alignment horizontal="left" vertical="center" wrapText="1"/>
    </xf>
    <xf numFmtId="0" fontId="30" fillId="0" borderId="5" xfId="0" applyFont="1" applyBorder="1" applyAlignment="1">
      <alignment horizontal="center" vertical="center" wrapText="1"/>
    </xf>
    <xf numFmtId="165" fontId="6" fillId="2" borderId="10" xfId="0" applyNumberFormat="1" applyFont="1" applyFill="1" applyBorder="1" applyAlignment="1">
      <alignment vertical="center" wrapText="1"/>
    </xf>
    <xf numFmtId="166" fontId="6" fillId="2" borderId="11" xfId="0" applyNumberFormat="1" applyFont="1" applyFill="1" applyBorder="1" applyAlignment="1">
      <alignment vertical="center" wrapText="1"/>
    </xf>
    <xf numFmtId="165" fontId="6" fillId="2" borderId="11" xfId="0" applyNumberFormat="1" applyFont="1" applyFill="1" applyBorder="1" applyAlignment="1">
      <alignment vertical="center" wrapText="1"/>
    </xf>
    <xf numFmtId="0" fontId="6" fillId="2" borderId="7" xfId="0" applyFont="1" applyFill="1" applyBorder="1" applyAlignment="1">
      <alignment vertical="center" wrapText="1"/>
    </xf>
    <xf numFmtId="0" fontId="6" fillId="2" borderId="4" xfId="0" applyFont="1" applyFill="1" applyBorder="1" applyAlignment="1">
      <alignment vertical="center" wrapText="1"/>
    </xf>
    <xf numFmtId="0" fontId="31" fillId="2" borderId="11" xfId="0" applyFont="1" applyFill="1" applyBorder="1" applyAlignment="1">
      <alignment vertical="center" wrapText="1"/>
    </xf>
    <xf numFmtId="0" fontId="6" fillId="2" borderId="3" xfId="0" applyFont="1" applyFill="1" applyBorder="1" applyAlignment="1">
      <alignment vertical="center" wrapText="1"/>
    </xf>
    <xf numFmtId="0" fontId="31" fillId="2" borderId="12" xfId="0" applyFont="1" applyFill="1" applyBorder="1" applyAlignment="1">
      <alignment vertical="center" wrapText="1"/>
    </xf>
    <xf numFmtId="0" fontId="32" fillId="2" borderId="0" xfId="0" applyFont="1" applyFill="1"/>
    <xf numFmtId="165" fontId="6" fillId="2" borderId="13" xfId="0" applyNumberFormat="1" applyFont="1" applyFill="1" applyBorder="1" applyAlignment="1">
      <alignment vertical="center" wrapText="1"/>
    </xf>
    <xf numFmtId="166" fontId="6" fillId="2" borderId="4" xfId="0" applyNumberFormat="1" applyFont="1" applyFill="1" applyBorder="1" applyAlignment="1">
      <alignment vertical="center" wrapText="1"/>
    </xf>
    <xf numFmtId="165" fontId="6" fillId="2" borderId="4" xfId="0" applyNumberFormat="1" applyFont="1" applyFill="1" applyBorder="1" applyAlignment="1">
      <alignment vertical="center" wrapText="1"/>
    </xf>
    <xf numFmtId="0" fontId="28" fillId="2" borderId="0" xfId="0" applyFont="1" applyFill="1" applyAlignment="1">
      <alignment horizontal="right"/>
    </xf>
    <xf numFmtId="0" fontId="26" fillId="2" borderId="0" xfId="0" applyFont="1" applyFill="1"/>
    <xf numFmtId="0" fontId="6" fillId="2" borderId="3" xfId="0" applyFont="1" applyFill="1" applyBorder="1" applyAlignment="1">
      <alignment horizontal="left" vertical="center" wrapText="1"/>
    </xf>
    <xf numFmtId="0" fontId="30" fillId="0" borderId="5" xfId="0" applyFont="1" applyBorder="1" applyAlignment="1">
      <alignment vertical="center" wrapText="1"/>
    </xf>
    <xf numFmtId="166" fontId="6" fillId="2" borderId="3" xfId="0" applyNumberFormat="1" applyFont="1" applyFill="1" applyBorder="1" applyAlignment="1">
      <alignment vertical="center" wrapText="1"/>
    </xf>
    <xf numFmtId="0" fontId="6" fillId="2" borderId="3" xfId="0" applyFont="1" applyFill="1" applyBorder="1"/>
    <xf numFmtId="167" fontId="31" fillId="2" borderId="11" xfId="0" applyNumberFormat="1" applyFont="1" applyFill="1" applyBorder="1" applyAlignment="1">
      <alignment horizontal="left" vertical="center"/>
    </xf>
    <xf numFmtId="0" fontId="33" fillId="2" borderId="0" xfId="0" applyFont="1" applyFill="1" applyAlignment="1">
      <alignment horizontal="center" vertical="center" wrapText="1"/>
    </xf>
    <xf numFmtId="166" fontId="6" fillId="2" borderId="0" xfId="0" applyNumberFormat="1" applyFont="1" applyFill="1" applyAlignment="1">
      <alignment vertical="center"/>
    </xf>
    <xf numFmtId="165" fontId="6" fillId="2" borderId="3" xfId="0" applyNumberFormat="1" applyFont="1" applyFill="1" applyBorder="1" applyAlignment="1">
      <alignment vertical="center" wrapText="1"/>
    </xf>
    <xf numFmtId="166" fontId="6" fillId="2" borderId="3" xfId="0" applyNumberFormat="1" applyFont="1" applyFill="1" applyBorder="1" applyAlignment="1">
      <alignment vertical="center"/>
    </xf>
    <xf numFmtId="166" fontId="6" fillId="2" borderId="11" xfId="0" applyNumberFormat="1" applyFont="1" applyFill="1" applyBorder="1" applyAlignment="1">
      <alignment vertical="center"/>
    </xf>
    <xf numFmtId="0" fontId="6" fillId="2" borderId="3" xfId="0" applyFont="1" applyFill="1" applyBorder="1" applyAlignment="1">
      <alignment horizontal="left" vertical="center"/>
    </xf>
    <xf numFmtId="0" fontId="6" fillId="2" borderId="7" xfId="0" applyFont="1" applyFill="1" applyBorder="1" applyAlignment="1">
      <alignment vertical="center"/>
    </xf>
    <xf numFmtId="0" fontId="6" fillId="2" borderId="3" xfId="0" applyFont="1" applyFill="1" applyBorder="1" applyAlignment="1">
      <alignment vertical="center"/>
    </xf>
    <xf numFmtId="0" fontId="31" fillId="2" borderId="11" xfId="0" applyFont="1" applyFill="1" applyBorder="1" applyAlignment="1">
      <alignment vertical="center"/>
    </xf>
    <xf numFmtId="0" fontId="30" fillId="0" borderId="7" xfId="0" applyFont="1" applyBorder="1" applyAlignment="1">
      <alignment horizontal="center" vertical="center" wrapText="1"/>
    </xf>
    <xf numFmtId="0" fontId="30" fillId="0" borderId="8" xfId="0" applyFont="1" applyBorder="1" applyAlignment="1">
      <alignment horizontal="center" vertical="center" wrapText="1"/>
    </xf>
    <xf numFmtId="0" fontId="30" fillId="0" borderId="14" xfId="0" applyFont="1" applyBorder="1" applyAlignment="1">
      <alignment horizontal="left" vertical="center" indent="1"/>
    </xf>
    <xf numFmtId="168" fontId="6" fillId="2" borderId="0" xfId="0" applyNumberFormat="1" applyFont="1" applyFill="1" applyAlignment="1">
      <alignment vertical="center"/>
    </xf>
    <xf numFmtId="165" fontId="6" fillId="2" borderId="15" xfId="0" applyNumberFormat="1" applyFont="1" applyFill="1" applyBorder="1" applyAlignment="1">
      <alignment vertical="center"/>
    </xf>
    <xf numFmtId="165" fontId="6" fillId="2" borderId="7" xfId="0" applyNumberFormat="1" applyFont="1" applyFill="1" applyBorder="1" applyAlignment="1">
      <alignment vertical="center"/>
    </xf>
    <xf numFmtId="165" fontId="6" fillId="2" borderId="3" xfId="0" applyNumberFormat="1" applyFont="1" applyFill="1" applyBorder="1" applyAlignment="1">
      <alignment vertical="center"/>
    </xf>
    <xf numFmtId="166" fontId="6" fillId="2" borderId="7" xfId="0" applyNumberFormat="1" applyFont="1" applyFill="1" applyBorder="1" applyAlignment="1">
      <alignment vertical="center"/>
    </xf>
    <xf numFmtId="165" fontId="6" fillId="2" borderId="11" xfId="0" applyNumberFormat="1" applyFont="1" applyFill="1" applyBorder="1" applyAlignment="1">
      <alignment vertical="center"/>
    </xf>
    <xf numFmtId="165" fontId="6" fillId="2" borderId="16" xfId="0" applyNumberFormat="1" applyFont="1" applyFill="1" applyBorder="1" applyAlignment="1">
      <alignment vertical="center"/>
    </xf>
    <xf numFmtId="165" fontId="29" fillId="2" borderId="7" xfId="0" applyNumberFormat="1" applyFont="1" applyFill="1" applyBorder="1" applyAlignment="1">
      <alignment vertical="center" wrapText="1"/>
    </xf>
    <xf numFmtId="166" fontId="6" fillId="2" borderId="3" xfId="0" applyNumberFormat="1" applyFont="1" applyFill="1" applyBorder="1" applyAlignment="1">
      <alignment horizontal="right" vertical="center"/>
    </xf>
    <xf numFmtId="165" fontId="4" fillId="2" borderId="0" xfId="0" applyNumberFormat="1" applyFont="1" applyFill="1"/>
    <xf numFmtId="165" fontId="6" fillId="2" borderId="3" xfId="0" applyNumberFormat="1" applyFont="1" applyFill="1" applyBorder="1" applyAlignment="1">
      <alignment horizontal="right" vertical="center"/>
    </xf>
    <xf numFmtId="0" fontId="27" fillId="2" borderId="0" xfId="0" applyFont="1" applyFill="1" applyAlignment="1">
      <alignment horizontal="left" indent="1"/>
    </xf>
    <xf numFmtId="0" fontId="21" fillId="0" borderId="0" xfId="0" applyFont="1" applyAlignment="1">
      <alignment horizontal="left" vertical="center"/>
    </xf>
    <xf numFmtId="0" fontId="6" fillId="2" borderId="7" xfId="0" applyFont="1" applyFill="1" applyBorder="1" applyAlignment="1">
      <alignment horizontal="left" vertical="center"/>
    </xf>
    <xf numFmtId="0" fontId="6" fillId="2" borderId="5" xfId="0" applyFont="1" applyFill="1" applyBorder="1" applyAlignment="1">
      <alignment horizontal="left" vertical="center"/>
    </xf>
    <xf numFmtId="0" fontId="6" fillId="2" borderId="11" xfId="0" applyFont="1" applyFill="1" applyBorder="1" applyAlignment="1">
      <alignment vertical="center"/>
    </xf>
    <xf numFmtId="0" fontId="31" fillId="2" borderId="12" xfId="0" applyFont="1" applyFill="1" applyBorder="1" applyAlignment="1">
      <alignment vertical="center"/>
    </xf>
    <xf numFmtId="0" fontId="6" fillId="2" borderId="4" xfId="0" applyFont="1" applyFill="1" applyBorder="1" applyAlignment="1">
      <alignment horizontal="left" vertical="center"/>
    </xf>
    <xf numFmtId="0" fontId="6" fillId="2" borderId="8" xfId="0" applyFont="1" applyFill="1" applyBorder="1" applyAlignment="1">
      <alignment horizontal="left" vertical="center"/>
    </xf>
    <xf numFmtId="0" fontId="6" fillId="2" borderId="1" xfId="0" applyFont="1" applyFill="1" applyBorder="1" applyAlignment="1">
      <alignment horizontal="left" vertical="center"/>
    </xf>
    <xf numFmtId="0" fontId="6" fillId="2" borderId="6" xfId="0" applyFont="1" applyFill="1" applyBorder="1" applyAlignment="1">
      <alignment horizontal="left" vertical="center"/>
    </xf>
    <xf numFmtId="166" fontId="6" fillId="2" borderId="14" xfId="0" applyNumberFormat="1" applyFont="1" applyFill="1" applyBorder="1" applyAlignment="1">
      <alignment horizontal="right" vertical="center"/>
    </xf>
    <xf numFmtId="165" fontId="6" fillId="2" borderId="14" xfId="0" applyNumberFormat="1" applyFont="1" applyFill="1" applyBorder="1" applyAlignment="1">
      <alignment horizontal="right" vertical="center"/>
    </xf>
    <xf numFmtId="165" fontId="6" fillId="2" borderId="5" xfId="0" applyNumberFormat="1" applyFont="1" applyFill="1" applyBorder="1" applyAlignment="1">
      <alignment horizontal="right" vertical="center"/>
    </xf>
    <xf numFmtId="165" fontId="6" fillId="2" borderId="7" xfId="0" applyNumberFormat="1" applyFont="1" applyFill="1" applyBorder="1" applyAlignment="1">
      <alignment horizontal="right" vertical="center"/>
    </xf>
    <xf numFmtId="0" fontId="29" fillId="2" borderId="7" xfId="0" applyFont="1" applyFill="1" applyBorder="1" applyAlignment="1">
      <alignment vertical="center"/>
    </xf>
    <xf numFmtId="0" fontId="27" fillId="2" borderId="0" xfId="0" applyFont="1" applyFill="1"/>
    <xf numFmtId="0" fontId="35" fillId="2" borderId="0" xfId="0" applyFont="1" applyFill="1" applyAlignment="1">
      <alignment horizontal="left"/>
    </xf>
    <xf numFmtId="166" fontId="6" fillId="2" borderId="8" xfId="0" applyNumberFormat="1" applyFont="1" applyFill="1" applyBorder="1" applyAlignment="1">
      <alignment horizontal="right" vertical="center"/>
    </xf>
    <xf numFmtId="166" fontId="6" fillId="2" borderId="1" xfId="0" applyNumberFormat="1" applyFont="1" applyFill="1" applyBorder="1" applyAlignment="1">
      <alignment horizontal="right" vertical="center"/>
    </xf>
    <xf numFmtId="166" fontId="6" fillId="2" borderId="5" xfId="0" applyNumberFormat="1" applyFont="1" applyFill="1" applyBorder="1" applyAlignment="1">
      <alignment horizontal="right" vertical="center"/>
    </xf>
    <xf numFmtId="166" fontId="6" fillId="2" borderId="9" xfId="0" applyNumberFormat="1" applyFont="1" applyFill="1" applyBorder="1" applyAlignment="1">
      <alignment horizontal="right" vertical="center"/>
    </xf>
    <xf numFmtId="166" fontId="6" fillId="2" borderId="0" xfId="0" applyNumberFormat="1" applyFont="1" applyFill="1" applyAlignment="1">
      <alignment horizontal="right" vertical="center"/>
    </xf>
    <xf numFmtId="165" fontId="6" fillId="2" borderId="8" xfId="0" applyNumberFormat="1" applyFont="1" applyFill="1" applyBorder="1" applyAlignment="1">
      <alignment horizontal="right" vertical="center"/>
    </xf>
    <xf numFmtId="165" fontId="6" fillId="2" borderId="1" xfId="0" applyNumberFormat="1" applyFont="1" applyFill="1" applyBorder="1" applyAlignment="1">
      <alignment horizontal="right" vertical="center"/>
    </xf>
    <xf numFmtId="0" fontId="6" fillId="2" borderId="4" xfId="0" applyFont="1" applyFill="1" applyBorder="1" applyAlignment="1">
      <alignment vertical="center"/>
    </xf>
    <xf numFmtId="165" fontId="6" fillId="2" borderId="4" xfId="0" applyNumberFormat="1" applyFont="1" applyFill="1" applyBorder="1" applyAlignment="1">
      <alignment vertical="center"/>
    </xf>
    <xf numFmtId="166" fontId="6" fillId="2" borderId="4" xfId="0" applyNumberFormat="1" applyFont="1" applyFill="1" applyBorder="1" applyAlignment="1">
      <alignment vertical="center"/>
    </xf>
    <xf numFmtId="165" fontId="6" fillId="2" borderId="12" xfId="0" applyNumberFormat="1" applyFont="1" applyFill="1" applyBorder="1" applyAlignment="1">
      <alignment vertical="center"/>
    </xf>
    <xf numFmtId="166" fontId="6" fillId="2" borderId="12" xfId="0" applyNumberFormat="1" applyFont="1" applyFill="1" applyBorder="1" applyAlignment="1">
      <alignment vertical="center"/>
    </xf>
    <xf numFmtId="166" fontId="6" fillId="2" borderId="8" xfId="0" applyNumberFormat="1" applyFont="1" applyFill="1" applyBorder="1" applyAlignment="1">
      <alignment vertical="center"/>
    </xf>
    <xf numFmtId="166" fontId="6" fillId="2" borderId="1" xfId="0" applyNumberFormat="1" applyFont="1" applyFill="1" applyBorder="1" applyAlignment="1">
      <alignment vertical="center"/>
    </xf>
    <xf numFmtId="165" fontId="6" fillId="2" borderId="5" xfId="0" applyNumberFormat="1" applyFont="1" applyFill="1" applyBorder="1" applyAlignment="1">
      <alignment vertical="center"/>
    </xf>
    <xf numFmtId="166" fontId="6" fillId="2" borderId="5" xfId="0" applyNumberFormat="1" applyFont="1" applyFill="1" applyBorder="1" applyAlignment="1">
      <alignment vertical="center"/>
    </xf>
    <xf numFmtId="166" fontId="6" fillId="2" borderId="17" xfId="0" applyNumberFormat="1" applyFont="1" applyFill="1" applyBorder="1" applyAlignment="1">
      <alignment vertical="center"/>
    </xf>
    <xf numFmtId="166" fontId="6" fillId="2" borderId="2" xfId="0" applyNumberFormat="1" applyFont="1" applyFill="1" applyBorder="1" applyAlignment="1">
      <alignment vertical="center"/>
    </xf>
    <xf numFmtId="165" fontId="6" fillId="2" borderId="17" xfId="0" applyNumberFormat="1" applyFont="1" applyFill="1" applyBorder="1" applyAlignment="1">
      <alignment vertical="center"/>
    </xf>
    <xf numFmtId="0" fontId="1" fillId="2" borderId="0" xfId="0" applyFont="1" applyFill="1" applyAlignment="1">
      <alignment vertical="center"/>
    </xf>
    <xf numFmtId="0" fontId="11" fillId="2" borderId="0" xfId="0" applyFont="1" applyFill="1" applyAlignment="1">
      <alignment vertical="center"/>
    </xf>
    <xf numFmtId="0" fontId="6" fillId="2" borderId="0" xfId="0" applyFont="1" applyFill="1" applyAlignment="1">
      <alignment horizontal="left" vertical="center"/>
    </xf>
    <xf numFmtId="165" fontId="6" fillId="2" borderId="0" xfId="0" applyNumberFormat="1" applyFont="1" applyFill="1"/>
    <xf numFmtId="165" fontId="6" fillId="2" borderId="0" xfId="0" applyNumberFormat="1" applyFont="1" applyFill="1" applyAlignment="1">
      <alignment vertical="center"/>
    </xf>
    <xf numFmtId="0" fontId="28" fillId="2" borderId="18" xfId="0" applyFont="1" applyFill="1" applyBorder="1" applyAlignment="1">
      <alignment horizontal="right"/>
    </xf>
    <xf numFmtId="165" fontId="6" fillId="2" borderId="8" xfId="0" applyNumberFormat="1" applyFont="1" applyFill="1" applyBorder="1" applyAlignment="1">
      <alignment vertical="center"/>
    </xf>
    <xf numFmtId="165" fontId="6" fillId="2" borderId="1" xfId="0" applyNumberFormat="1" applyFont="1" applyFill="1" applyBorder="1" applyAlignment="1">
      <alignment vertical="center"/>
    </xf>
    <xf numFmtId="167" fontId="31" fillId="2" borderId="12" xfId="0" applyNumberFormat="1" applyFont="1" applyFill="1" applyBorder="1" applyAlignment="1">
      <alignment vertical="center"/>
    </xf>
    <xf numFmtId="169" fontId="6" fillId="2" borderId="0" xfId="0" applyNumberFormat="1" applyFont="1" applyFill="1"/>
    <xf numFmtId="0" fontId="6" fillId="2" borderId="4" xfId="0" applyFont="1" applyFill="1" applyBorder="1" applyAlignment="1">
      <alignment horizontal="left" vertical="center" wrapText="1"/>
    </xf>
    <xf numFmtId="0" fontId="29" fillId="2" borderId="5" xfId="0" applyFont="1" applyFill="1" applyBorder="1" applyAlignment="1">
      <alignment vertical="center"/>
    </xf>
    <xf numFmtId="0" fontId="30" fillId="0" borderId="6" xfId="0" applyFont="1" applyBorder="1" applyAlignment="1">
      <alignment horizontal="center" vertical="center" wrapText="1"/>
    </xf>
    <xf numFmtId="165" fontId="6" fillId="2" borderId="2" xfId="0" applyNumberFormat="1" applyFont="1" applyFill="1" applyBorder="1" applyAlignment="1">
      <alignment vertical="center"/>
    </xf>
    <xf numFmtId="165" fontId="31" fillId="2" borderId="0" xfId="0" applyNumberFormat="1" applyFont="1" applyFill="1" applyAlignment="1">
      <alignment vertical="center"/>
    </xf>
    <xf numFmtId="170" fontId="6" fillId="2" borderId="0" xfId="0" applyNumberFormat="1" applyFont="1" applyFill="1"/>
    <xf numFmtId="166" fontId="6" fillId="2" borderId="10" xfId="0" applyNumberFormat="1" applyFont="1" applyFill="1" applyBorder="1" applyAlignment="1">
      <alignment vertical="center"/>
    </xf>
    <xf numFmtId="165" fontId="6" fillId="2" borderId="10" xfId="0" applyNumberFormat="1" applyFont="1" applyFill="1" applyBorder="1" applyAlignment="1">
      <alignment vertical="center"/>
    </xf>
    <xf numFmtId="166" fontId="6" fillId="2" borderId="9" xfId="0" applyNumberFormat="1" applyFont="1" applyFill="1" applyBorder="1" applyAlignment="1">
      <alignment vertical="center"/>
    </xf>
    <xf numFmtId="0" fontId="36" fillId="2" borderId="3" xfId="0" applyFont="1" applyFill="1" applyBorder="1" applyAlignment="1">
      <alignment horizontal="left" vertical="center"/>
    </xf>
    <xf numFmtId="0" fontId="36" fillId="2" borderId="3" xfId="0" applyFont="1" applyFill="1" applyBorder="1" applyAlignment="1">
      <alignment vertical="center"/>
    </xf>
    <xf numFmtId="0" fontId="4" fillId="2" borderId="3" xfId="0" applyFont="1" applyFill="1" applyBorder="1" applyAlignment="1">
      <alignment vertical="center"/>
    </xf>
    <xf numFmtId="9" fontId="6" fillId="2" borderId="0" xfId="0" applyNumberFormat="1" applyFont="1" applyFill="1" applyAlignment="1">
      <alignment vertical="center"/>
    </xf>
    <xf numFmtId="166" fontId="6" fillId="2" borderId="11" xfId="0" applyNumberFormat="1" applyFont="1" applyFill="1" applyBorder="1" applyAlignment="1">
      <alignment horizontal="left" vertical="center" indent="1"/>
    </xf>
    <xf numFmtId="166" fontId="6" fillId="2" borderId="3" xfId="0" applyNumberFormat="1" applyFont="1" applyFill="1" applyBorder="1" applyAlignment="1">
      <alignment horizontal="left" vertical="center" indent="1"/>
    </xf>
    <xf numFmtId="166" fontId="6" fillId="2" borderId="7" xfId="0" applyNumberFormat="1" applyFont="1" applyFill="1" applyBorder="1" applyAlignment="1">
      <alignment horizontal="left" vertical="center" indent="1"/>
    </xf>
    <xf numFmtId="166" fontId="6" fillId="2" borderId="8" xfId="0" applyNumberFormat="1" applyFont="1" applyFill="1" applyBorder="1" applyAlignment="1">
      <alignment horizontal="left" vertical="center" indent="1"/>
    </xf>
    <xf numFmtId="166" fontId="6" fillId="2" borderId="1" xfId="0" applyNumberFormat="1" applyFont="1" applyFill="1" applyBorder="1" applyAlignment="1">
      <alignment horizontal="left" vertical="center" indent="1"/>
    </xf>
    <xf numFmtId="166" fontId="6" fillId="2" borderId="17" xfId="0" applyNumberFormat="1" applyFont="1" applyFill="1" applyBorder="1" applyAlignment="1">
      <alignment horizontal="left" vertical="center" indent="1"/>
    </xf>
    <xf numFmtId="166" fontId="6" fillId="2" borderId="0" xfId="0" applyNumberFormat="1" applyFont="1" applyFill="1" applyAlignment="1">
      <alignment horizontal="left" vertical="center" indent="1"/>
    </xf>
    <xf numFmtId="165" fontId="6" fillId="2" borderId="14" xfId="0" applyNumberFormat="1" applyFont="1" applyFill="1" applyBorder="1" applyAlignment="1">
      <alignment vertical="center"/>
    </xf>
    <xf numFmtId="165" fontId="6" fillId="2" borderId="19" xfId="0" applyNumberFormat="1" applyFont="1" applyFill="1" applyBorder="1" applyAlignment="1">
      <alignment vertical="center"/>
    </xf>
    <xf numFmtId="165" fontId="6" fillId="2" borderId="9" xfId="0" applyNumberFormat="1" applyFont="1" applyFill="1" applyBorder="1" applyAlignment="1">
      <alignment vertical="center"/>
    </xf>
    <xf numFmtId="166" fontId="6" fillId="2" borderId="14" xfId="0" applyNumberFormat="1" applyFont="1" applyFill="1" applyBorder="1" applyAlignment="1">
      <alignment vertical="center"/>
    </xf>
    <xf numFmtId="166" fontId="6" fillId="2" borderId="15" xfId="0" applyNumberFormat="1" applyFont="1" applyFill="1" applyBorder="1" applyAlignment="1">
      <alignment vertical="center"/>
    </xf>
    <xf numFmtId="166" fontId="6" fillId="2" borderId="19" xfId="0" applyNumberFormat="1" applyFont="1" applyFill="1" applyBorder="1" applyAlignment="1">
      <alignment vertical="center"/>
    </xf>
    <xf numFmtId="167" fontId="33" fillId="2" borderId="0" xfId="0" applyNumberFormat="1" applyFont="1" applyFill="1" applyAlignment="1">
      <alignment horizontal="center" vertical="center" wrapText="1"/>
    </xf>
    <xf numFmtId="0" fontId="27" fillId="2" borderId="0" xfId="0" applyFont="1" applyFill="1" applyAlignment="1">
      <alignment horizontal="center" vertical="center" wrapText="1"/>
    </xf>
    <xf numFmtId="165" fontId="4" fillId="2" borderId="0" xfId="0" applyNumberFormat="1" applyFont="1" applyFill="1" applyAlignment="1">
      <alignment horizontal="left" vertical="center"/>
    </xf>
    <xf numFmtId="0" fontId="6" fillId="2" borderId="15" xfId="0" applyFont="1" applyFill="1" applyBorder="1" applyAlignment="1">
      <alignment horizontal="left" vertical="center"/>
    </xf>
    <xf numFmtId="165" fontId="29" fillId="2" borderId="7" xfId="0" applyNumberFormat="1" applyFont="1" applyFill="1" applyBorder="1" applyAlignment="1">
      <alignment horizontal="center" vertical="center" wrapText="1"/>
    </xf>
    <xf numFmtId="0" fontId="27" fillId="0" borderId="0" xfId="0" applyFont="1"/>
    <xf numFmtId="0" fontId="6" fillId="2" borderId="14" xfId="0" applyFont="1" applyFill="1" applyBorder="1" applyAlignment="1">
      <alignment horizontal="left" vertical="center"/>
    </xf>
    <xf numFmtId="0" fontId="6" fillId="0" borderId="19" xfId="0" applyFont="1" applyBorder="1" applyAlignment="1">
      <alignment horizontal="left" vertical="center"/>
    </xf>
    <xf numFmtId="0" fontId="6" fillId="2" borderId="7" xfId="0" applyFont="1" applyFill="1" applyBorder="1" applyAlignment="1">
      <alignment vertical="top" wrapText="1"/>
    </xf>
    <xf numFmtId="0" fontId="6" fillId="2" borderId="3" xfId="0" applyFont="1" applyFill="1" applyBorder="1" applyAlignment="1">
      <alignment vertical="top" wrapText="1"/>
    </xf>
    <xf numFmtId="0" fontId="6" fillId="2" borderId="4" xfId="0" applyFont="1" applyFill="1" applyBorder="1" applyAlignment="1">
      <alignment vertical="top" wrapText="1"/>
    </xf>
    <xf numFmtId="170" fontId="18" fillId="2" borderId="0" xfId="0" applyNumberFormat="1" applyFont="1" applyFill="1"/>
    <xf numFmtId="0" fontId="37" fillId="2" borderId="0" xfId="0" applyFont="1" applyFill="1"/>
    <xf numFmtId="0" fontId="6" fillId="2" borderId="0" xfId="0" applyFont="1" applyFill="1" applyAlignment="1">
      <alignment vertical="center"/>
    </xf>
    <xf numFmtId="170" fontId="6" fillId="2" borderId="11" xfId="0" applyNumberFormat="1" applyFont="1" applyFill="1" applyBorder="1" applyAlignment="1">
      <alignment vertical="center"/>
    </xf>
    <xf numFmtId="165" fontId="38" fillId="2" borderId="3" xfId="0" applyNumberFormat="1" applyFont="1" applyFill="1" applyBorder="1" applyAlignment="1">
      <alignment vertical="center"/>
    </xf>
    <xf numFmtId="166" fontId="6" fillId="2" borderId="7" xfId="0" applyNumberFormat="1" applyFont="1" applyFill="1" applyBorder="1" applyAlignment="1">
      <alignment horizontal="right" vertical="center"/>
    </xf>
    <xf numFmtId="0" fontId="27" fillId="2" borderId="0" xfId="0" applyFont="1" applyFill="1" applyAlignment="1">
      <alignment vertical="center"/>
    </xf>
    <xf numFmtId="166" fontId="6" fillId="2" borderId="15" xfId="0" applyNumberFormat="1" applyFont="1" applyFill="1" applyBorder="1" applyAlignment="1">
      <alignment horizontal="right" vertical="center"/>
    </xf>
    <xf numFmtId="166" fontId="6" fillId="2" borderId="19" xfId="0" applyNumberFormat="1" applyFont="1" applyFill="1" applyBorder="1" applyAlignment="1">
      <alignment horizontal="right" vertical="center"/>
    </xf>
    <xf numFmtId="166" fontId="6" fillId="2" borderId="17" xfId="0" applyNumberFormat="1" applyFont="1" applyFill="1" applyBorder="1" applyAlignment="1">
      <alignment horizontal="right" vertical="center"/>
    </xf>
    <xf numFmtId="166" fontId="6" fillId="2" borderId="4" xfId="0" applyNumberFormat="1" applyFont="1" applyFill="1" applyBorder="1" applyAlignment="1">
      <alignment horizontal="right" vertical="center"/>
    </xf>
    <xf numFmtId="165" fontId="6" fillId="2" borderId="17" xfId="0" applyNumberFormat="1" applyFont="1" applyFill="1" applyBorder="1" applyAlignment="1">
      <alignment horizontal="right" vertical="center"/>
    </xf>
    <xf numFmtId="165" fontId="6" fillId="2" borderId="15" xfId="0" applyNumberFormat="1" applyFont="1" applyFill="1" applyBorder="1" applyAlignment="1">
      <alignment horizontal="right" vertical="center"/>
    </xf>
    <xf numFmtId="166" fontId="6" fillId="2" borderId="20" xfId="0" applyNumberFormat="1" applyFont="1" applyFill="1" applyBorder="1" applyAlignment="1">
      <alignment horizontal="right" vertical="center"/>
    </xf>
    <xf numFmtId="165" fontId="6" fillId="2" borderId="19" xfId="0" applyNumberFormat="1" applyFont="1" applyFill="1" applyBorder="1" applyAlignment="1">
      <alignment horizontal="right" vertical="center"/>
    </xf>
    <xf numFmtId="166" fontId="6" fillId="2" borderId="10" xfId="0" applyNumberFormat="1" applyFont="1" applyFill="1" applyBorder="1" applyAlignment="1">
      <alignment horizontal="right" vertical="center"/>
    </xf>
    <xf numFmtId="0" fontId="39" fillId="2" borderId="0" xfId="0" applyFont="1" applyFill="1"/>
    <xf numFmtId="165" fontId="29" fillId="2" borderId="5" xfId="0" applyNumberFormat="1" applyFont="1" applyFill="1" applyBorder="1" applyAlignment="1">
      <alignment vertical="center" wrapText="1"/>
    </xf>
    <xf numFmtId="170" fontId="29" fillId="2" borderId="7" xfId="0" applyNumberFormat="1" applyFont="1" applyFill="1" applyBorder="1" applyAlignment="1">
      <alignment vertical="center"/>
    </xf>
    <xf numFmtId="170" fontId="4" fillId="2" borderId="0" xfId="0" applyNumberFormat="1" applyFont="1" applyFill="1"/>
    <xf numFmtId="1" fontId="4" fillId="2" borderId="0" xfId="0" applyNumberFormat="1" applyFont="1" applyFill="1"/>
    <xf numFmtId="170" fontId="6" fillId="2" borderId="3" xfId="0" applyNumberFormat="1" applyFont="1" applyFill="1" applyBorder="1" applyAlignment="1">
      <alignment horizontal="left" vertical="center"/>
    </xf>
    <xf numFmtId="170" fontId="6" fillId="2" borderId="7" xfId="0" applyNumberFormat="1" applyFont="1" applyFill="1" applyBorder="1" applyAlignment="1">
      <alignment horizontal="left" vertical="center"/>
    </xf>
    <xf numFmtId="170" fontId="6" fillId="2" borderId="5" xfId="0" applyNumberFormat="1" applyFont="1" applyFill="1" applyBorder="1" applyAlignment="1">
      <alignment horizontal="left" vertical="center"/>
    </xf>
    <xf numFmtId="165" fontId="18" fillId="2" borderId="0" xfId="0" applyNumberFormat="1" applyFont="1" applyFill="1"/>
    <xf numFmtId="0" fontId="29" fillId="2" borderId="7" xfId="0" applyFont="1" applyFill="1" applyBorder="1" applyAlignment="1">
      <alignment horizontal="center" vertical="center"/>
    </xf>
    <xf numFmtId="165" fontId="6" fillId="2" borderId="4" xfId="0" applyNumberFormat="1" applyFont="1" applyFill="1" applyBorder="1" applyAlignment="1">
      <alignment horizontal="left" vertical="center"/>
    </xf>
    <xf numFmtId="165" fontId="6" fillId="2" borderId="8" xfId="0" applyNumberFormat="1" applyFont="1" applyFill="1" applyBorder="1" applyAlignment="1">
      <alignment horizontal="left" vertical="center"/>
    </xf>
    <xf numFmtId="166" fontId="6" fillId="2" borderId="3" xfId="0" applyNumberFormat="1" applyFont="1" applyFill="1" applyBorder="1" applyAlignment="1">
      <alignment horizontal="left" vertical="center"/>
    </xf>
    <xf numFmtId="165" fontId="6" fillId="2" borderId="2" xfId="0" applyNumberFormat="1" applyFont="1" applyFill="1" applyBorder="1" applyAlignment="1">
      <alignment horizontal="left" vertical="center"/>
    </xf>
    <xf numFmtId="166" fontId="6" fillId="2" borderId="4" xfId="0" applyNumberFormat="1" applyFont="1" applyFill="1" applyBorder="1" applyAlignment="1">
      <alignment horizontal="left" vertical="center"/>
    </xf>
    <xf numFmtId="165" fontId="6" fillId="2" borderId="11" xfId="0" applyNumberFormat="1" applyFont="1" applyFill="1" applyBorder="1" applyAlignment="1">
      <alignment horizontal="center" vertical="center"/>
    </xf>
    <xf numFmtId="166" fontId="6" fillId="2" borderId="11" xfId="0" applyNumberFormat="1" applyFont="1" applyFill="1" applyBorder="1" applyAlignment="1">
      <alignment horizontal="center" vertical="center"/>
    </xf>
    <xf numFmtId="166" fontId="6" fillId="2" borderId="7" xfId="0" applyNumberFormat="1" applyFont="1" applyFill="1" applyBorder="1" applyAlignment="1">
      <alignment horizontal="left" vertical="center"/>
    </xf>
    <xf numFmtId="165" fontId="6" fillId="2" borderId="1" xfId="0" applyNumberFormat="1" applyFont="1" applyFill="1" applyBorder="1" applyAlignment="1">
      <alignment horizontal="left" vertical="center"/>
    </xf>
    <xf numFmtId="166" fontId="6" fillId="2" borderId="12" xfId="0" applyNumberFormat="1" applyFont="1" applyFill="1" applyBorder="1" applyAlignment="1">
      <alignment horizontal="left" vertical="center"/>
    </xf>
    <xf numFmtId="165" fontId="6" fillId="2" borderId="3" xfId="0" applyNumberFormat="1" applyFont="1" applyFill="1" applyBorder="1" applyAlignment="1">
      <alignment horizontal="left" vertical="center"/>
    </xf>
    <xf numFmtId="165" fontId="6" fillId="2" borderId="7" xfId="0" applyNumberFormat="1" applyFont="1" applyFill="1" applyBorder="1" applyAlignment="1">
      <alignment horizontal="left" vertical="center"/>
    </xf>
    <xf numFmtId="0" fontId="4" fillId="0" borderId="0" xfId="0" applyFont="1"/>
    <xf numFmtId="0" fontId="28" fillId="2" borderId="0" xfId="0" applyFont="1" applyFill="1"/>
    <xf numFmtId="165" fontId="6" fillId="2" borderId="0" xfId="0" applyNumberFormat="1" applyFont="1" applyFill="1" applyAlignment="1">
      <alignment horizontal="right" vertical="center"/>
    </xf>
    <xf numFmtId="0" fontId="29" fillId="2" borderId="5" xfId="0" applyFont="1" applyFill="1" applyBorder="1" applyAlignment="1">
      <alignment vertical="center" wrapText="1"/>
    </xf>
    <xf numFmtId="0" fontId="32" fillId="0" borderId="0" xfId="0" applyFont="1"/>
    <xf numFmtId="166" fontId="6" fillId="2" borderId="11" xfId="0" applyNumberFormat="1" applyFont="1" applyFill="1" applyBorder="1" applyAlignment="1">
      <alignment horizontal="right" vertical="center"/>
    </xf>
    <xf numFmtId="0" fontId="18" fillId="2" borderId="0" xfId="0" applyFont="1" applyFill="1" applyAlignment="1">
      <alignment horizontal="left"/>
    </xf>
    <xf numFmtId="0" fontId="31" fillId="2" borderId="11" xfId="0" applyFont="1" applyFill="1" applyBorder="1" applyAlignment="1">
      <alignment horizontal="left" vertical="center"/>
    </xf>
    <xf numFmtId="166" fontId="4" fillId="2" borderId="0" xfId="0" applyNumberFormat="1" applyFont="1" applyFill="1"/>
    <xf numFmtId="0" fontId="6" fillId="2" borderId="12" xfId="0" applyFont="1" applyFill="1" applyBorder="1" applyAlignment="1">
      <alignment horizontal="left" vertical="center"/>
    </xf>
    <xf numFmtId="0" fontId="6" fillId="2" borderId="17" xfId="0" applyFont="1" applyFill="1" applyBorder="1" applyAlignment="1">
      <alignment horizontal="left" vertical="center"/>
    </xf>
    <xf numFmtId="0" fontId="6" fillId="2" borderId="7" xfId="0" applyFont="1" applyFill="1" applyBorder="1" applyAlignment="1">
      <alignment horizontal="left" vertical="center" wrapText="1"/>
    </xf>
    <xf numFmtId="167" fontId="31" fillId="2" borderId="11" xfId="0" applyNumberFormat="1" applyFont="1" applyFill="1" applyBorder="1" applyAlignment="1">
      <alignment vertical="center"/>
    </xf>
    <xf numFmtId="165" fontId="6" fillId="2" borderId="3" xfId="0" applyNumberFormat="1" applyFont="1" applyFill="1" applyBorder="1" applyAlignment="1">
      <alignment horizontal="left" vertical="center" indent="1"/>
    </xf>
    <xf numFmtId="165" fontId="6" fillId="2" borderId="11" xfId="0" applyNumberFormat="1" applyFont="1" applyFill="1" applyBorder="1"/>
    <xf numFmtId="166" fontId="6" fillId="2" borderId="11" xfId="0" applyNumberFormat="1" applyFont="1" applyFill="1" applyBorder="1"/>
    <xf numFmtId="167" fontId="31" fillId="2" borderId="11" xfId="0" applyNumberFormat="1" applyFont="1" applyFill="1" applyBorder="1"/>
    <xf numFmtId="0" fontId="27" fillId="2" borderId="0" xfId="0" applyFont="1" applyFill="1" applyAlignment="1">
      <alignment horizontal="left" vertical="center" indent="1"/>
    </xf>
    <xf numFmtId="165" fontId="6" fillId="2" borderId="22" xfId="0" applyNumberFormat="1" applyFont="1" applyFill="1" applyBorder="1" applyAlignment="1">
      <alignment vertical="center"/>
    </xf>
    <xf numFmtId="0" fontId="27" fillId="2" borderId="0" xfId="0" applyFont="1" applyFill="1" applyAlignment="1">
      <alignment horizontal="left" vertical="center" wrapText="1"/>
    </xf>
    <xf numFmtId="0" fontId="29" fillId="2" borderId="7" xfId="0" applyFont="1" applyFill="1" applyBorder="1" applyAlignment="1">
      <alignment vertical="center" wrapText="1"/>
    </xf>
    <xf numFmtId="0" fontId="6" fillId="2" borderId="5" xfId="0" applyFont="1" applyFill="1" applyBorder="1" applyAlignment="1">
      <alignment horizontal="left" vertical="center" wrapText="1"/>
    </xf>
    <xf numFmtId="166" fontId="6" fillId="2" borderId="13" xfId="0" applyNumberFormat="1" applyFont="1" applyFill="1" applyBorder="1" applyAlignment="1">
      <alignment vertical="center"/>
    </xf>
    <xf numFmtId="165" fontId="6" fillId="2" borderId="9" xfId="0" applyNumberFormat="1" applyFont="1" applyFill="1" applyBorder="1" applyAlignment="1">
      <alignment horizontal="right" vertical="center"/>
    </xf>
    <xf numFmtId="0" fontId="33" fillId="2" borderId="0" xfId="0" applyFont="1" applyFill="1" applyAlignment="1">
      <alignment wrapText="1"/>
    </xf>
    <xf numFmtId="0" fontId="27" fillId="2" borderId="0" xfId="0" applyFont="1" applyFill="1" applyAlignment="1">
      <alignment wrapText="1"/>
    </xf>
    <xf numFmtId="0" fontId="18" fillId="2" borderId="0" xfId="0" applyFont="1" applyFill="1" applyAlignment="1">
      <alignment vertical="center"/>
    </xf>
    <xf numFmtId="0" fontId="21" fillId="2" borderId="0" xfId="0" applyFont="1" applyFill="1" applyAlignment="1">
      <alignment vertical="center"/>
    </xf>
    <xf numFmtId="165" fontId="6" fillId="2" borderId="4" xfId="0" applyNumberFormat="1" applyFont="1" applyFill="1" applyBorder="1" applyAlignment="1">
      <alignment horizontal="right" vertical="center"/>
    </xf>
    <xf numFmtId="165" fontId="6" fillId="2" borderId="11" xfId="0" applyNumberFormat="1" applyFont="1" applyFill="1" applyBorder="1" applyAlignment="1">
      <alignment horizontal="right" vertical="center"/>
    </xf>
    <xf numFmtId="166" fontId="6" fillId="0" borderId="15" xfId="0" applyNumberFormat="1" applyFont="1" applyBorder="1" applyAlignment="1">
      <alignment horizontal="right" vertical="center"/>
    </xf>
    <xf numFmtId="165" fontId="6" fillId="0" borderId="15" xfId="0" applyNumberFormat="1" applyFont="1" applyBorder="1" applyAlignment="1">
      <alignment horizontal="right" vertical="center"/>
    </xf>
    <xf numFmtId="165" fontId="6" fillId="0" borderId="3" xfId="0" applyNumberFormat="1" applyFont="1" applyBorder="1" applyAlignment="1">
      <alignment horizontal="right" vertical="center"/>
    </xf>
    <xf numFmtId="165" fontId="6" fillId="0" borderId="0" xfId="0" applyNumberFormat="1" applyFont="1" applyAlignment="1">
      <alignment horizontal="right" vertical="center"/>
    </xf>
    <xf numFmtId="166" fontId="6" fillId="0" borderId="19" xfId="0" applyNumberFormat="1" applyFont="1" applyBorder="1" applyAlignment="1">
      <alignment horizontal="right" vertical="center"/>
    </xf>
    <xf numFmtId="165" fontId="6" fillId="0" borderId="19" xfId="0" applyNumberFormat="1" applyFont="1" applyBorder="1" applyAlignment="1">
      <alignment horizontal="right" vertical="center"/>
    </xf>
    <xf numFmtId="165" fontId="6" fillId="0" borderId="4" xfId="0" applyNumberFormat="1" applyFont="1" applyBorder="1" applyAlignment="1">
      <alignment horizontal="right" vertical="center"/>
    </xf>
    <xf numFmtId="166" fontId="6" fillId="0" borderId="0" xfId="0" applyNumberFormat="1" applyFont="1" applyAlignment="1">
      <alignment horizontal="right" vertical="center"/>
    </xf>
    <xf numFmtId="165" fontId="6" fillId="0" borderId="7" xfId="0" applyNumberFormat="1" applyFont="1" applyBorder="1" applyAlignment="1">
      <alignment horizontal="right" vertical="center"/>
    </xf>
    <xf numFmtId="0" fontId="0" fillId="0" borderId="0" xfId="0" applyAlignment="1"/>
    <xf numFmtId="165" fontId="6" fillId="2" borderId="3" xfId="1" applyNumberFormat="1" applyFont="1" applyFill="1" applyBorder="1" applyAlignment="1">
      <alignment horizontal="right" vertical="center"/>
    </xf>
    <xf numFmtId="166" fontId="6" fillId="2" borderId="0" xfId="0" applyNumberFormat="1" applyFont="1" applyFill="1" applyBorder="1" applyAlignment="1">
      <alignment horizontal="right" vertical="center"/>
    </xf>
    <xf numFmtId="165" fontId="44" fillId="2" borderId="3" xfId="0" applyNumberFormat="1" applyFont="1" applyFill="1" applyBorder="1" applyAlignment="1">
      <alignment horizontal="right" vertical="center"/>
    </xf>
    <xf numFmtId="165" fontId="44" fillId="2" borderId="1" xfId="0" applyNumberFormat="1" applyFont="1" applyFill="1" applyBorder="1" applyAlignment="1">
      <alignment horizontal="right" vertical="center"/>
    </xf>
    <xf numFmtId="166" fontId="44" fillId="2" borderId="1" xfId="0" applyNumberFormat="1" applyFont="1" applyFill="1" applyBorder="1" applyAlignment="1">
      <alignment horizontal="right" vertical="center"/>
    </xf>
    <xf numFmtId="165" fontId="44" fillId="2" borderId="15" xfId="0" applyNumberFormat="1" applyFont="1" applyFill="1" applyBorder="1" applyAlignment="1">
      <alignment horizontal="right" vertical="center"/>
    </xf>
    <xf numFmtId="165" fontId="43" fillId="2" borderId="3" xfId="2" applyNumberFormat="1" applyFont="1" applyFill="1" applyBorder="1" applyAlignment="1">
      <alignment horizontal="right" vertical="center"/>
    </xf>
    <xf numFmtId="166" fontId="43" fillId="2" borderId="3" xfId="2" applyNumberFormat="1" applyFont="1" applyFill="1" applyBorder="1" applyAlignment="1">
      <alignment horizontal="right" vertical="center"/>
    </xf>
    <xf numFmtId="165" fontId="44" fillId="2" borderId="4" xfId="0" applyNumberFormat="1" applyFont="1" applyFill="1" applyBorder="1" applyAlignment="1">
      <alignment horizontal="right" vertical="center"/>
    </xf>
    <xf numFmtId="166" fontId="44" fillId="2" borderId="0" xfId="0" applyNumberFormat="1" applyFont="1" applyFill="1" applyAlignment="1">
      <alignment horizontal="right" vertical="center"/>
    </xf>
    <xf numFmtId="166" fontId="44" fillId="2" borderId="3" xfId="0" applyNumberFormat="1" applyFont="1" applyFill="1" applyBorder="1" applyAlignment="1">
      <alignment horizontal="right" vertical="center"/>
    </xf>
    <xf numFmtId="165" fontId="44" fillId="2" borderId="0" xfId="0" applyNumberFormat="1" applyFont="1" applyFill="1" applyAlignment="1">
      <alignment horizontal="right" vertical="center"/>
    </xf>
    <xf numFmtId="166" fontId="44" fillId="2" borderId="15" xfId="0" applyNumberFormat="1" applyFont="1" applyFill="1" applyBorder="1" applyAlignment="1">
      <alignment horizontal="right" vertical="center"/>
    </xf>
    <xf numFmtId="166" fontId="44" fillId="2" borderId="5" xfId="0" applyNumberFormat="1" applyFont="1" applyFill="1" applyBorder="1" applyAlignment="1">
      <alignment horizontal="right" vertical="center"/>
    </xf>
    <xf numFmtId="165" fontId="44" fillId="2" borderId="7" xfId="0" applyNumberFormat="1" applyFont="1" applyFill="1" applyBorder="1" applyAlignment="1">
      <alignment horizontal="right" vertical="center"/>
    </xf>
    <xf numFmtId="166" fontId="44" fillId="2" borderId="9" xfId="0" applyNumberFormat="1" applyFont="1" applyFill="1" applyBorder="1" applyAlignment="1">
      <alignment horizontal="right" vertical="center"/>
    </xf>
    <xf numFmtId="166" fontId="44" fillId="2" borderId="7" xfId="0" applyNumberFormat="1" applyFont="1" applyFill="1" applyBorder="1" applyAlignment="1">
      <alignment horizontal="right" vertical="center"/>
    </xf>
    <xf numFmtId="165" fontId="44" fillId="2" borderId="9" xfId="0" applyNumberFormat="1" applyFont="1" applyFill="1" applyBorder="1" applyAlignment="1">
      <alignment horizontal="right" vertical="center"/>
    </xf>
    <xf numFmtId="166" fontId="44" fillId="2" borderId="14" xfId="0" applyNumberFormat="1" applyFont="1" applyFill="1" applyBorder="1" applyAlignment="1">
      <alignment horizontal="right" vertical="center"/>
    </xf>
    <xf numFmtId="165" fontId="44" fillId="2" borderId="14" xfId="0" applyNumberFormat="1" applyFont="1" applyFill="1" applyBorder="1" applyAlignment="1">
      <alignment horizontal="right" vertical="center"/>
    </xf>
    <xf numFmtId="166" fontId="44" fillId="2" borderId="20" xfId="0" applyNumberFormat="1" applyFont="1" applyFill="1" applyBorder="1" applyAlignment="1">
      <alignment horizontal="right" vertical="center"/>
    </xf>
    <xf numFmtId="165" fontId="44" fillId="2" borderId="5" xfId="0" applyNumberFormat="1" applyFont="1" applyFill="1" applyBorder="1" applyAlignment="1">
      <alignment horizontal="right" vertical="center"/>
    </xf>
    <xf numFmtId="166" fontId="44" fillId="2" borderId="6" xfId="0" applyNumberFormat="1" applyFont="1" applyFill="1" applyBorder="1" applyAlignment="1">
      <alignment horizontal="right" vertical="center"/>
    </xf>
    <xf numFmtId="165" fontId="44" fillId="2" borderId="21" xfId="0" applyNumberFormat="1" applyFont="1" applyFill="1" applyBorder="1" applyAlignment="1">
      <alignment horizontal="right" vertical="center"/>
    </xf>
    <xf numFmtId="166" fontId="43" fillId="2" borderId="4" xfId="2" applyNumberFormat="1" applyFont="1" applyFill="1" applyBorder="1" applyAlignment="1">
      <alignment horizontal="right" vertical="center"/>
    </xf>
    <xf numFmtId="165" fontId="43" fillId="2" borderId="4" xfId="2" applyNumberFormat="1" applyFont="1" applyFill="1" applyBorder="1" applyAlignment="1">
      <alignment horizontal="right" vertical="center"/>
    </xf>
    <xf numFmtId="166" fontId="43" fillId="2" borderId="19" xfId="2" applyNumberFormat="1" applyFont="1" applyFill="1" applyBorder="1" applyAlignment="1">
      <alignment horizontal="right" vertical="center"/>
    </xf>
    <xf numFmtId="166" fontId="44" fillId="2" borderId="19" xfId="0" applyNumberFormat="1" applyFont="1" applyFill="1" applyBorder="1" applyAlignment="1">
      <alignment horizontal="right" vertical="center"/>
    </xf>
    <xf numFmtId="166" fontId="44" fillId="2" borderId="4" xfId="0" applyNumberFormat="1" applyFont="1" applyFill="1" applyBorder="1" applyAlignment="1">
      <alignment horizontal="right" vertical="center"/>
    </xf>
    <xf numFmtId="165" fontId="44" fillId="2" borderId="19" xfId="0" applyNumberFormat="1" applyFont="1" applyFill="1" applyBorder="1" applyAlignment="1">
      <alignment horizontal="right" vertical="center"/>
    </xf>
    <xf numFmtId="166" fontId="44" fillId="2" borderId="1" xfId="0" applyNumberFormat="1" applyFont="1" applyFill="1" applyBorder="1" applyAlignment="1">
      <alignment vertical="center"/>
    </xf>
    <xf numFmtId="166" fontId="44" fillId="2" borderId="0" xfId="0" applyNumberFormat="1" applyFont="1" applyFill="1" applyAlignment="1">
      <alignment vertical="center"/>
    </xf>
    <xf numFmtId="165" fontId="44" fillId="2" borderId="7" xfId="0" applyNumberFormat="1" applyFont="1" applyFill="1" applyBorder="1" applyAlignment="1">
      <alignment vertical="center"/>
    </xf>
    <xf numFmtId="165" fontId="44" fillId="2" borderId="3" xfId="0" applyNumberFormat="1" applyFont="1" applyFill="1" applyBorder="1" applyAlignment="1">
      <alignment vertical="center"/>
    </xf>
    <xf numFmtId="165" fontId="44" fillId="2" borderId="15" xfId="0" applyNumberFormat="1" applyFont="1" applyFill="1" applyBorder="1" applyAlignment="1">
      <alignment vertical="center"/>
    </xf>
    <xf numFmtId="165" fontId="44" fillId="2" borderId="6" xfId="0" applyNumberFormat="1" applyFont="1" applyFill="1" applyBorder="1" applyAlignment="1">
      <alignment horizontal="right" vertical="center"/>
    </xf>
    <xf numFmtId="166" fontId="44" fillId="2" borderId="5" xfId="0" applyNumberFormat="1" applyFont="1" applyFill="1" applyBorder="1" applyAlignment="1">
      <alignment vertical="center"/>
    </xf>
    <xf numFmtId="165" fontId="44" fillId="2" borderId="5" xfId="0" applyNumberFormat="1" applyFont="1" applyFill="1" applyBorder="1" applyAlignment="1">
      <alignment vertical="center"/>
    </xf>
    <xf numFmtId="166" fontId="44" fillId="2" borderId="14" xfId="0" applyNumberFormat="1" applyFont="1" applyFill="1" applyBorder="1" applyAlignment="1">
      <alignment vertical="center"/>
    </xf>
    <xf numFmtId="165" fontId="44" fillId="2" borderId="9" xfId="0" applyNumberFormat="1" applyFont="1" applyFill="1" applyBorder="1" applyAlignment="1">
      <alignment vertical="center"/>
    </xf>
    <xf numFmtId="0" fontId="30" fillId="0" borderId="0" xfId="0" applyFont="1" applyFill="1" applyBorder="1" applyAlignment="1">
      <alignment horizontal="center" vertical="center" wrapText="1"/>
    </xf>
    <xf numFmtId="166" fontId="44" fillId="2" borderId="11" xfId="0" applyNumberFormat="1" applyFont="1" applyFill="1" applyBorder="1" applyAlignment="1">
      <alignment horizontal="right" vertical="center"/>
    </xf>
    <xf numFmtId="165" fontId="44" fillId="2" borderId="11" xfId="0" applyNumberFormat="1" applyFont="1" applyFill="1" applyBorder="1" applyAlignment="1">
      <alignment vertical="center"/>
    </xf>
    <xf numFmtId="166" fontId="44" fillId="2" borderId="3" xfId="0" applyNumberFormat="1" applyFont="1" applyFill="1" applyBorder="1" applyAlignment="1">
      <alignment vertical="center"/>
    </xf>
    <xf numFmtId="165" fontId="44" fillId="2" borderId="0" xfId="0" applyNumberFormat="1" applyFont="1" applyFill="1" applyAlignment="1">
      <alignment vertical="center"/>
    </xf>
    <xf numFmtId="166" fontId="44" fillId="2" borderId="15" xfId="0" applyNumberFormat="1" applyFont="1" applyFill="1" applyBorder="1" applyAlignment="1">
      <alignment vertical="center"/>
    </xf>
    <xf numFmtId="166" fontId="44" fillId="2" borderId="6" xfId="0" applyNumberFormat="1" applyFont="1" applyFill="1" applyBorder="1" applyAlignment="1">
      <alignment vertical="center"/>
    </xf>
    <xf numFmtId="166" fontId="44" fillId="2" borderId="7" xfId="0" applyNumberFormat="1" applyFont="1" applyFill="1" applyBorder="1" applyAlignment="1">
      <alignment vertical="center"/>
    </xf>
    <xf numFmtId="165" fontId="44" fillId="2" borderId="14" xfId="0" applyNumberFormat="1" applyFont="1" applyFill="1" applyBorder="1" applyAlignment="1">
      <alignment vertical="center"/>
    </xf>
    <xf numFmtId="166" fontId="44" fillId="2" borderId="4" xfId="0" applyNumberFormat="1" applyFont="1" applyFill="1" applyBorder="1" applyAlignment="1">
      <alignment vertical="center"/>
    </xf>
    <xf numFmtId="165" fontId="44" fillId="2" borderId="4" xfId="0" applyNumberFormat="1" applyFont="1" applyFill="1" applyBorder="1" applyAlignment="1">
      <alignment vertical="center"/>
    </xf>
    <xf numFmtId="166" fontId="44" fillId="2" borderId="19" xfId="0" applyNumberFormat="1" applyFont="1" applyFill="1" applyBorder="1" applyAlignment="1">
      <alignment vertical="center"/>
    </xf>
    <xf numFmtId="165" fontId="44" fillId="2" borderId="19" xfId="0" applyNumberFormat="1" applyFont="1" applyFill="1" applyBorder="1" applyAlignment="1">
      <alignment vertical="center"/>
    </xf>
    <xf numFmtId="166" fontId="44" fillId="2" borderId="17" xfId="0" applyNumberFormat="1" applyFont="1" applyFill="1" applyBorder="1" applyAlignment="1">
      <alignment vertical="center"/>
    </xf>
    <xf numFmtId="166" fontId="44" fillId="2" borderId="8" xfId="0" applyNumberFormat="1" applyFont="1" applyFill="1" applyBorder="1" applyAlignment="1">
      <alignment horizontal="right" vertical="center"/>
    </xf>
    <xf numFmtId="0" fontId="40" fillId="2" borderId="0" xfId="0" applyFont="1" applyFill="1"/>
    <xf numFmtId="0" fontId="44" fillId="2" borderId="0" xfId="0" applyFont="1" applyFill="1" applyAlignment="1">
      <alignment horizontal="right"/>
    </xf>
    <xf numFmtId="165" fontId="44" fillId="2" borderId="13" xfId="0" applyNumberFormat="1" applyFont="1" applyFill="1" applyBorder="1" applyAlignment="1">
      <alignment horizontal="right" vertical="center"/>
    </xf>
    <xf numFmtId="165" fontId="44" fillId="2" borderId="1" xfId="0" applyNumberFormat="1" applyFont="1" applyFill="1" applyBorder="1" applyAlignment="1">
      <alignment vertical="center"/>
    </xf>
    <xf numFmtId="165" fontId="44" fillId="2" borderId="8" xfId="0" applyNumberFormat="1" applyFont="1" applyFill="1" applyBorder="1" applyAlignment="1">
      <alignment horizontal="right" vertical="center"/>
    </xf>
    <xf numFmtId="165" fontId="44" fillId="2" borderId="6" xfId="0" applyNumberFormat="1" applyFont="1" applyFill="1" applyBorder="1" applyAlignment="1">
      <alignment vertical="center"/>
    </xf>
    <xf numFmtId="165" fontId="44" fillId="2" borderId="13" xfId="0" applyNumberFormat="1" applyFont="1" applyFill="1" applyBorder="1" applyAlignment="1">
      <alignment vertical="center"/>
    </xf>
    <xf numFmtId="165" fontId="44" fillId="2" borderId="8" xfId="0" applyNumberFormat="1" applyFont="1" applyFill="1" applyBorder="1" applyAlignment="1">
      <alignment vertical="center"/>
    </xf>
    <xf numFmtId="166" fontId="44" fillId="2" borderId="4" xfId="3" applyNumberFormat="1" applyFont="1" applyFill="1" applyBorder="1" applyAlignment="1">
      <alignment horizontal="right" vertical="center"/>
    </xf>
    <xf numFmtId="165" fontId="44" fillId="2" borderId="4" xfId="3" applyNumberFormat="1" applyFont="1" applyFill="1" applyBorder="1" applyAlignment="1">
      <alignment horizontal="right" vertical="center"/>
    </xf>
    <xf numFmtId="166" fontId="44" fillId="2" borderId="3" xfId="3" applyNumberFormat="1" applyFont="1" applyFill="1" applyBorder="1" applyAlignment="1">
      <alignment horizontal="right" vertical="center"/>
    </xf>
    <xf numFmtId="165" fontId="44" fillId="2" borderId="3" xfId="3" applyNumberFormat="1" applyFont="1" applyFill="1" applyBorder="1" applyAlignment="1">
      <alignment horizontal="right" vertical="center"/>
    </xf>
    <xf numFmtId="165" fontId="44" fillId="2" borderId="0" xfId="3" applyNumberFormat="1" applyFont="1" applyFill="1" applyAlignment="1">
      <alignment horizontal="right" vertical="center"/>
    </xf>
    <xf numFmtId="165" fontId="44" fillId="2" borderId="15" xfId="3" applyNumberFormat="1" applyFont="1" applyFill="1" applyBorder="1" applyAlignment="1">
      <alignment horizontal="right" vertical="center"/>
    </xf>
    <xf numFmtId="0" fontId="6" fillId="0" borderId="3" xfId="0" applyFont="1" applyBorder="1" applyAlignment="1">
      <alignment horizontal="right"/>
    </xf>
    <xf numFmtId="0" fontId="6" fillId="0" borderId="0" xfId="0" applyFont="1" applyAlignment="1">
      <alignment horizontal="right"/>
    </xf>
    <xf numFmtId="0" fontId="6" fillId="0" borderId="4" xfId="0" applyFont="1" applyBorder="1" applyAlignment="1">
      <alignment horizontal="right"/>
    </xf>
    <xf numFmtId="165" fontId="44" fillId="2" borderId="3" xfId="2" applyNumberFormat="1" applyFont="1" applyFill="1" applyBorder="1" applyAlignment="1">
      <alignment horizontal="right" vertical="center"/>
    </xf>
    <xf numFmtId="166" fontId="44" fillId="2" borderId="3" xfId="2" applyNumberFormat="1" applyFont="1" applyFill="1" applyBorder="1" applyAlignment="1">
      <alignment horizontal="right" vertical="center"/>
    </xf>
    <xf numFmtId="165" fontId="44" fillId="2" borderId="15" xfId="2" applyNumberFormat="1" applyFont="1" applyFill="1" applyBorder="1" applyAlignment="1">
      <alignment horizontal="right" vertical="center"/>
    </xf>
    <xf numFmtId="166" fontId="6" fillId="0" borderId="3" xfId="1" applyNumberFormat="1" applyFont="1" applyBorder="1"/>
    <xf numFmtId="165" fontId="6" fillId="0" borderId="3" xfId="1" applyNumberFormat="1" applyFont="1" applyBorder="1"/>
    <xf numFmtId="165" fontId="6" fillId="0" borderId="0" xfId="1" applyNumberFormat="1" applyFont="1" applyAlignment="1">
      <alignment horizontal="right"/>
    </xf>
    <xf numFmtId="166" fontId="6" fillId="0" borderId="3" xfId="1" applyNumberFormat="1" applyFont="1" applyBorder="1" applyAlignment="1">
      <alignment horizontal="right" vertical="center"/>
    </xf>
    <xf numFmtId="165" fontId="6" fillId="0" borderId="3" xfId="1" applyNumberFormat="1" applyFont="1" applyBorder="1" applyAlignment="1">
      <alignment horizontal="right" vertical="center"/>
    </xf>
    <xf numFmtId="165" fontId="44" fillId="2" borderId="2" xfId="3" applyNumberFormat="1" applyFont="1" applyFill="1" applyBorder="1" applyAlignment="1">
      <alignment horizontal="right" vertical="center"/>
    </xf>
    <xf numFmtId="166" fontId="44" fillId="2" borderId="19" xfId="3" applyNumberFormat="1" applyFont="1" applyFill="1" applyBorder="1" applyAlignment="1">
      <alignment horizontal="right" vertical="center"/>
    </xf>
    <xf numFmtId="166" fontId="44" fillId="2" borderId="4" xfId="2" applyNumberFormat="1" applyFont="1" applyFill="1" applyBorder="1" applyAlignment="1">
      <alignment horizontal="right" vertical="center"/>
    </xf>
    <xf numFmtId="165" fontId="44" fillId="2" borderId="4" xfId="2" applyNumberFormat="1" applyFont="1" applyFill="1" applyBorder="1" applyAlignment="1">
      <alignment horizontal="right" vertical="center"/>
    </xf>
    <xf numFmtId="166" fontId="44" fillId="2" borderId="19" xfId="2" applyNumberFormat="1" applyFont="1" applyFill="1" applyBorder="1" applyAlignment="1">
      <alignment horizontal="right" vertical="center"/>
    </xf>
    <xf numFmtId="165" fontId="44" fillId="2" borderId="19" xfId="2" applyNumberFormat="1" applyFont="1" applyFill="1" applyBorder="1" applyAlignment="1">
      <alignment horizontal="right" vertical="center"/>
    </xf>
    <xf numFmtId="165" fontId="44" fillId="2" borderId="19" xfId="3" applyNumberFormat="1" applyFont="1" applyFill="1" applyBorder="1" applyAlignment="1">
      <alignment horizontal="right" vertical="center"/>
    </xf>
    <xf numFmtId="166" fontId="44" fillId="2" borderId="0" xfId="3" applyNumberFormat="1" applyFont="1" applyFill="1" applyAlignment="1">
      <alignment horizontal="right" vertical="center"/>
    </xf>
    <xf numFmtId="166" fontId="44" fillId="2" borderId="15" xfId="3" applyNumberFormat="1" applyFont="1" applyFill="1" applyBorder="1" applyAlignment="1">
      <alignment horizontal="right" vertical="center"/>
    </xf>
    <xf numFmtId="165" fontId="44" fillId="2" borderId="1" xfId="2" applyNumberFormat="1" applyFont="1" applyFill="1" applyBorder="1" applyAlignment="1">
      <alignment horizontal="right" vertical="center"/>
    </xf>
    <xf numFmtId="0" fontId="1" fillId="0" borderId="0" xfId="0" applyFont="1" applyFill="1" applyAlignment="1">
      <alignment horizontal="left" indent="1"/>
    </xf>
    <xf numFmtId="0" fontId="1" fillId="0" borderId="0" xfId="0" applyFont="1" applyFill="1"/>
    <xf numFmtId="0" fontId="4" fillId="0" borderId="0" xfId="0" applyFont="1" applyFill="1"/>
    <xf numFmtId="0" fontId="18" fillId="0" borderId="1" xfId="0" applyFont="1" applyFill="1" applyBorder="1" applyAlignment="1">
      <alignment horizontal="left" vertical="top" wrapText="1"/>
    </xf>
    <xf numFmtId="0" fontId="18" fillId="0" borderId="1" xfId="0" applyFont="1" applyFill="1" applyBorder="1"/>
    <xf numFmtId="0" fontId="18" fillId="0" borderId="2" xfId="0" applyFont="1" applyFill="1" applyBorder="1"/>
    <xf numFmtId="0" fontId="33" fillId="0" borderId="0" xfId="0" applyFont="1" applyFill="1"/>
    <xf numFmtId="0" fontId="34" fillId="0" borderId="0" xfId="0" applyFont="1" applyFill="1"/>
    <xf numFmtId="0" fontId="27" fillId="0" borderId="0" xfId="0" applyFont="1" applyFill="1"/>
    <xf numFmtId="0" fontId="0" fillId="0" borderId="0" xfId="0" applyFill="1"/>
    <xf numFmtId="0" fontId="40" fillId="0" borderId="0" xfId="0" applyFont="1" applyFill="1"/>
    <xf numFmtId="0" fontId="27" fillId="0" borderId="0" xfId="0" applyFont="1" applyFill="1" applyAlignment="1">
      <alignment vertical="center"/>
    </xf>
    <xf numFmtId="0" fontId="6" fillId="0" borderId="3" xfId="0" applyFont="1" applyFill="1" applyBorder="1" applyAlignment="1">
      <alignment horizontal="left" vertical="center" wrapText="1"/>
    </xf>
    <xf numFmtId="0" fontId="18" fillId="0" borderId="0" xfId="0" applyFont="1" applyFill="1" applyAlignment="1">
      <alignment wrapText="1"/>
    </xf>
    <xf numFmtId="0" fontId="20" fillId="0" borderId="0" xfId="0" applyFont="1" applyFill="1" applyAlignment="1">
      <alignment horizontal="left" wrapText="1" indent="1"/>
    </xf>
    <xf numFmtId="0" fontId="6" fillId="2" borderId="0" xfId="0" applyFont="1" applyFill="1" applyBorder="1" applyAlignment="1">
      <alignment horizontal="left" vertical="center"/>
    </xf>
    <xf numFmtId="166" fontId="6" fillId="2" borderId="0" xfId="0" applyNumberFormat="1" applyFont="1" applyFill="1" applyBorder="1" applyAlignment="1">
      <alignment vertical="center"/>
    </xf>
    <xf numFmtId="165" fontId="6" fillId="2" borderId="0" xfId="0" applyNumberFormat="1" applyFont="1" applyFill="1" applyBorder="1" applyAlignment="1">
      <alignment vertical="center"/>
    </xf>
    <xf numFmtId="0" fontId="30" fillId="0" borderId="20" xfId="0" applyFont="1" applyBorder="1" applyAlignment="1">
      <alignment horizontal="center" vertical="center" wrapText="1"/>
    </xf>
    <xf numFmtId="165" fontId="6" fillId="2" borderId="0" xfId="0" applyNumberFormat="1" applyFont="1" applyFill="1" applyBorder="1" applyAlignment="1">
      <alignment horizontal="right" vertical="center"/>
    </xf>
    <xf numFmtId="166" fontId="44" fillId="2" borderId="0" xfId="0" applyNumberFormat="1" applyFont="1" applyFill="1" applyBorder="1" applyAlignment="1">
      <alignment horizontal="right" vertical="center"/>
    </xf>
    <xf numFmtId="165" fontId="44" fillId="2" borderId="0" xfId="0" applyNumberFormat="1" applyFont="1" applyFill="1" applyBorder="1" applyAlignment="1">
      <alignment horizontal="right" vertical="center"/>
    </xf>
    <xf numFmtId="166" fontId="44" fillId="2" borderId="0" xfId="3" applyNumberFormat="1" applyFont="1" applyFill="1" applyBorder="1" applyAlignment="1">
      <alignment horizontal="right" vertical="center"/>
    </xf>
    <xf numFmtId="165" fontId="44" fillId="2" borderId="0" xfId="3" applyNumberFormat="1" applyFont="1" applyFill="1" applyBorder="1" applyAlignment="1">
      <alignment horizontal="right" vertical="center"/>
    </xf>
    <xf numFmtId="165" fontId="44" fillId="2" borderId="1" xfId="3" applyNumberFormat="1" applyFont="1" applyFill="1" applyBorder="1" applyAlignment="1">
      <alignment horizontal="right" vertical="center"/>
    </xf>
    <xf numFmtId="0" fontId="29" fillId="2" borderId="20" xfId="0" applyFont="1" applyFill="1" applyBorder="1" applyAlignment="1">
      <alignment vertical="center"/>
    </xf>
    <xf numFmtId="0" fontId="6" fillId="2" borderId="10" xfId="0" applyFont="1" applyFill="1" applyBorder="1" applyAlignment="1">
      <alignment vertical="center"/>
    </xf>
    <xf numFmtId="0" fontId="6" fillId="2" borderId="9" xfId="0" applyFont="1" applyFill="1" applyBorder="1" applyAlignment="1">
      <alignment horizontal="left" vertical="center"/>
    </xf>
    <xf numFmtId="166" fontId="6" fillId="0" borderId="7" xfId="0" applyNumberFormat="1" applyFont="1" applyBorder="1" applyAlignment="1">
      <alignment horizontal="right" vertical="center"/>
    </xf>
    <xf numFmtId="165" fontId="6" fillId="0" borderId="0" xfId="0" applyNumberFormat="1" applyFont="1" applyBorder="1" applyAlignment="1">
      <alignment vertical="center"/>
    </xf>
    <xf numFmtId="165" fontId="6" fillId="0" borderId="10" xfId="0" applyNumberFormat="1" applyFont="1" applyBorder="1" applyAlignment="1">
      <alignment vertical="center"/>
    </xf>
    <xf numFmtId="165" fontId="44" fillId="2" borderId="0" xfId="0" applyNumberFormat="1" applyFont="1" applyFill="1" applyBorder="1" applyAlignment="1">
      <alignment vertical="center"/>
    </xf>
    <xf numFmtId="166" fontId="44" fillId="2" borderId="10" xfId="0" applyNumberFormat="1" applyFont="1" applyFill="1" applyBorder="1" applyAlignment="1">
      <alignment horizontal="right" vertical="center"/>
    </xf>
    <xf numFmtId="165" fontId="44" fillId="2" borderId="10" xfId="0" applyNumberFormat="1" applyFont="1" applyFill="1" applyBorder="1" applyAlignment="1">
      <alignment vertical="center"/>
    </xf>
    <xf numFmtId="165" fontId="44" fillId="2" borderId="17" xfId="0" applyNumberFormat="1" applyFont="1" applyFill="1" applyBorder="1" applyAlignment="1">
      <alignment vertical="center"/>
    </xf>
    <xf numFmtId="165" fontId="6" fillId="0" borderId="9" xfId="0" applyNumberFormat="1" applyFont="1" applyBorder="1" applyAlignment="1">
      <alignment vertical="center"/>
    </xf>
    <xf numFmtId="165" fontId="6" fillId="0" borderId="9" xfId="0" applyNumberFormat="1" applyFont="1" applyBorder="1" applyAlignment="1">
      <alignment horizontal="right" vertical="center"/>
    </xf>
    <xf numFmtId="165" fontId="44" fillId="2" borderId="11" xfId="0" applyNumberFormat="1" applyFont="1" applyFill="1" applyBorder="1" applyAlignment="1">
      <alignment horizontal="right" vertical="center"/>
    </xf>
    <xf numFmtId="0" fontId="6" fillId="2" borderId="3" xfId="0" applyFont="1" applyFill="1" applyBorder="1" applyAlignment="1">
      <alignment horizontal="left" vertical="center" wrapText="1"/>
    </xf>
    <xf numFmtId="0" fontId="0" fillId="0" borderId="13" xfId="0" applyBorder="1"/>
    <xf numFmtId="0" fontId="28" fillId="2" borderId="13" xfId="0" applyFont="1" applyFill="1" applyBorder="1" applyAlignment="1">
      <alignment horizontal="right"/>
    </xf>
    <xf numFmtId="0" fontId="23" fillId="0" borderId="13" xfId="0" applyFont="1" applyBorder="1" applyAlignment="1">
      <alignment horizontal="left" vertical="top"/>
    </xf>
    <xf numFmtId="0" fontId="0" fillId="0" borderId="15" xfId="0" applyBorder="1"/>
    <xf numFmtId="0" fontId="18" fillId="2" borderId="15" xfId="0" applyFont="1" applyFill="1" applyBorder="1"/>
    <xf numFmtId="0" fontId="46" fillId="2" borderId="0" xfId="0" applyFont="1" applyFill="1"/>
    <xf numFmtId="0" fontId="6" fillId="2" borderId="21" xfId="0" applyFont="1" applyFill="1" applyBorder="1" applyAlignment="1">
      <alignment horizontal="left" vertical="center"/>
    </xf>
    <xf numFmtId="165" fontId="6" fillId="0" borderId="5" xfId="0" applyNumberFormat="1" applyFont="1" applyBorder="1" applyAlignment="1">
      <alignment horizontal="right" vertical="center"/>
    </xf>
    <xf numFmtId="165" fontId="6" fillId="2" borderId="20" xfId="0" applyNumberFormat="1" applyFont="1" applyFill="1" applyBorder="1" applyAlignment="1">
      <alignment horizontal="right" vertical="center"/>
    </xf>
    <xf numFmtId="166" fontId="6" fillId="2" borderId="20" xfId="0" applyNumberFormat="1" applyFont="1" applyFill="1" applyBorder="1" applyAlignment="1">
      <alignment vertical="center"/>
    </xf>
    <xf numFmtId="165" fontId="6" fillId="2" borderId="20" xfId="0" applyNumberFormat="1" applyFont="1" applyFill="1" applyBorder="1" applyAlignment="1">
      <alignment vertical="center"/>
    </xf>
    <xf numFmtId="165" fontId="44" fillId="2" borderId="20" xfId="0" applyNumberFormat="1" applyFont="1" applyFill="1" applyBorder="1" applyAlignment="1">
      <alignment horizontal="right" vertical="center"/>
    </xf>
    <xf numFmtId="165" fontId="44" fillId="2" borderId="20" xfId="0" applyNumberFormat="1" applyFont="1" applyFill="1" applyBorder="1" applyAlignment="1">
      <alignment vertical="center"/>
    </xf>
    <xf numFmtId="165" fontId="6" fillId="0" borderId="20" xfId="0" applyNumberFormat="1" applyFont="1" applyBorder="1" applyAlignment="1">
      <alignment vertical="center"/>
    </xf>
    <xf numFmtId="165" fontId="6" fillId="2" borderId="6" xfId="0" applyNumberFormat="1" applyFont="1" applyFill="1" applyBorder="1" applyAlignment="1">
      <alignment vertical="center"/>
    </xf>
    <xf numFmtId="165" fontId="6" fillId="0" borderId="20" xfId="0" applyNumberFormat="1" applyFont="1" applyBorder="1" applyAlignment="1">
      <alignment horizontal="right" vertical="center"/>
    </xf>
    <xf numFmtId="165" fontId="6" fillId="2" borderId="6" xfId="0" applyNumberFormat="1" applyFont="1" applyFill="1" applyBorder="1" applyAlignment="1">
      <alignment horizontal="right" vertical="center"/>
    </xf>
    <xf numFmtId="0" fontId="21" fillId="2" borderId="0" xfId="4" applyFont="1" applyFill="1" applyAlignment="1">
      <alignment vertical="center"/>
    </xf>
    <xf numFmtId="0" fontId="20" fillId="0" borderId="0" xfId="4" applyFont="1" applyFill="1" applyAlignment="1">
      <alignment horizontal="left" wrapText="1" indent="1"/>
    </xf>
    <xf numFmtId="0" fontId="6" fillId="2" borderId="7" xfId="0" applyFont="1" applyFill="1" applyBorder="1" applyAlignment="1">
      <alignment horizontal="left" vertical="center" wrapText="1"/>
    </xf>
    <xf numFmtId="0" fontId="6" fillId="2" borderId="3" xfId="0" applyFont="1" applyFill="1" applyBorder="1" applyAlignment="1">
      <alignment horizontal="left" vertical="center" wrapText="1"/>
    </xf>
    <xf numFmtId="0" fontId="21" fillId="0" borderId="0" xfId="0" applyFont="1" applyFill="1" applyAlignment="1">
      <alignment horizontal="left"/>
    </xf>
    <xf numFmtId="0" fontId="27" fillId="2" borderId="0" xfId="0" applyFont="1" applyFill="1" applyAlignment="1">
      <alignment horizontal="left" wrapText="1"/>
    </xf>
  </cellXfs>
  <cellStyles count="5">
    <cellStyle name="Bad" xfId="2" builtinId="27"/>
    <cellStyle name="Comma" xfId="1" builtinId="3"/>
    <cellStyle name="Hyperlink" xfId="4" builtinId="8"/>
    <cellStyle name="Neutral" xfId="3" builtinId="28"/>
    <cellStyle name="Normal" xfId="0" builtinId="0"/>
  </cellStyles>
  <dxfs count="2">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haredStrings" Target="sharedStrings.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theme" Target="theme/theme1.xml"/><Relationship Id="rId45"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47625</xdr:colOff>
      <xdr:row>0</xdr:row>
      <xdr:rowOff>57150</xdr:rowOff>
    </xdr:from>
    <xdr:to>
      <xdr:col>2</xdr:col>
      <xdr:colOff>104775</xdr:colOff>
      <xdr:row>5</xdr:row>
      <xdr:rowOff>122503</xdr:rowOff>
    </xdr:to>
    <xdr:pic>
      <xdr:nvPicPr>
        <xdr:cNvPr id="5" name="Picture 4">
          <a:extLst>
            <a:ext uri="{FF2B5EF4-FFF2-40B4-BE49-F238E27FC236}">
              <a16:creationId xmlns:a16="http://schemas.microsoft.com/office/drawing/2014/main" id="{A81B7F44-2C3D-4CAB-A8E2-7D395DB4551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7625" y="57150"/>
          <a:ext cx="1885950" cy="112262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95250</xdr:colOff>
      <xdr:row>0</xdr:row>
      <xdr:rowOff>85725</xdr:rowOff>
    </xdr:from>
    <xdr:to>
      <xdr:col>1</xdr:col>
      <xdr:colOff>1193744</xdr:colOff>
      <xdr:row>4</xdr:row>
      <xdr:rowOff>209550</xdr:rowOff>
    </xdr:to>
    <xdr:pic>
      <xdr:nvPicPr>
        <xdr:cNvPr id="3" name="Picture 2">
          <a:extLst>
            <a:ext uri="{FF2B5EF4-FFF2-40B4-BE49-F238E27FC236}">
              <a16:creationId xmlns:a16="http://schemas.microsoft.com/office/drawing/2014/main" id="{A8742493-FC7B-404D-9FB9-9E1D53B0CD2A}"/>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95250" y="85725"/>
          <a:ext cx="1822394" cy="1076325"/>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s://www.gov.uk/government/statistics/fuel-poverty-supplementary-tables-2025-2023-data" TargetMode="External"/><Relationship Id="rId2" Type="http://schemas.openxmlformats.org/officeDocument/2006/relationships/hyperlink" Target="https://www.gov.uk/government/statistics/fuel-poverty-trends-2025" TargetMode="External"/><Relationship Id="rId1" Type="http://schemas.openxmlformats.org/officeDocument/2006/relationships/hyperlink" Target="https://www.gov.uk/government/statistics/annual-fuel-poverty-statistics-report-2025" TargetMode="External"/><Relationship Id="rId4"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assets.publishing.service.gov.uk/government/uploads/system/uploads/attachment_data/file/332236/fpeer_methodology.pdf"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s://www.gov.uk/government/collections/rural-urban-classification" TargetMode="Externa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2" Type="http://schemas.openxmlformats.org/officeDocument/2006/relationships/printerSettings" Target="../printerSettings/printerSettings38.bin"/><Relationship Id="rId1" Type="http://schemas.openxmlformats.org/officeDocument/2006/relationships/hyperlink" Target="https://www.gov.uk/government/publications/state-benefits-on-the-family-resources-survey-wp115" TargetMode="External"/></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9.bin"/><Relationship Id="rId1" Type="http://schemas.openxmlformats.org/officeDocument/2006/relationships/hyperlink" Target="https://www.legislation.gov.uk/uksi/2018/1183/contents/made"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rgb="FF4F81BD"/>
    <pageSetUpPr fitToPage="1"/>
  </sheetPr>
  <dimension ref="A5:R23"/>
  <sheetViews>
    <sheetView showGridLines="0" tabSelected="1" zoomScaleNormal="100" workbookViewId="0"/>
  </sheetViews>
  <sheetFormatPr defaultColWidth="11.42578125" defaultRowHeight="15" x14ac:dyDescent="0.25"/>
  <cols>
    <col min="1" max="17" width="13.7109375" customWidth="1"/>
  </cols>
  <sheetData>
    <row r="5" spans="2:16" ht="23.25" customHeight="1" x14ac:dyDescent="0.25"/>
    <row r="7" spans="2:16" ht="20.25" customHeight="1" x14ac:dyDescent="0.25"/>
    <row r="8" spans="2:16" ht="27" customHeight="1" x14ac:dyDescent="0.25">
      <c r="K8" s="1"/>
      <c r="L8" s="1"/>
      <c r="M8" s="1"/>
      <c r="N8" s="1"/>
      <c r="O8" s="1"/>
      <c r="P8" s="1"/>
    </row>
    <row r="9" spans="2:16" ht="27" customHeight="1" x14ac:dyDescent="0.25">
      <c r="K9" s="1"/>
      <c r="L9" s="1"/>
      <c r="M9" s="1"/>
      <c r="N9" s="1"/>
      <c r="O9" s="1"/>
      <c r="P9" s="1"/>
    </row>
    <row r="10" spans="2:16" ht="27" customHeight="1" x14ac:dyDescent="0.35">
      <c r="C10" s="4"/>
      <c r="D10" s="4"/>
      <c r="E10" s="4"/>
      <c r="F10" s="10" t="s">
        <v>0</v>
      </c>
      <c r="G10" s="4"/>
      <c r="H10" s="4"/>
      <c r="I10" s="4"/>
      <c r="J10" s="4"/>
      <c r="K10" s="1"/>
      <c r="L10" s="1"/>
      <c r="M10" s="1"/>
      <c r="N10" s="1"/>
      <c r="O10" s="1"/>
      <c r="P10" s="1"/>
    </row>
    <row r="11" spans="2:16" ht="27" customHeight="1" x14ac:dyDescent="0.35">
      <c r="C11" s="4"/>
      <c r="D11" s="4"/>
      <c r="E11" s="4"/>
      <c r="F11" s="10" t="s">
        <v>1</v>
      </c>
      <c r="G11" s="4"/>
      <c r="H11" s="4"/>
      <c r="I11" s="4"/>
      <c r="J11" s="4"/>
      <c r="K11" s="1"/>
      <c r="L11" s="1"/>
      <c r="M11" s="1"/>
      <c r="N11" s="1"/>
      <c r="O11" s="1"/>
      <c r="P11" s="1"/>
    </row>
    <row r="12" spans="2:16" ht="27" customHeight="1" x14ac:dyDescent="0.35">
      <c r="C12" s="2"/>
      <c r="D12" s="2"/>
      <c r="E12" s="2"/>
      <c r="F12" s="11">
        <v>2025</v>
      </c>
      <c r="G12" s="2"/>
      <c r="H12" s="2"/>
      <c r="I12" s="2"/>
      <c r="J12" s="2"/>
      <c r="K12" s="1"/>
      <c r="L12" s="1"/>
      <c r="M12" s="1"/>
      <c r="N12" s="1"/>
      <c r="O12" s="1"/>
      <c r="P12" s="1"/>
    </row>
    <row r="13" spans="2:16" ht="27" customHeight="1" x14ac:dyDescent="0.35">
      <c r="C13" s="3"/>
      <c r="D13" s="3"/>
      <c r="E13" s="3"/>
      <c r="F13" s="11" t="s">
        <v>254</v>
      </c>
      <c r="G13" s="3"/>
      <c r="H13" s="3"/>
      <c r="I13" s="3"/>
      <c r="J13" s="3"/>
      <c r="K13" s="1"/>
      <c r="L13" s="1"/>
      <c r="M13" s="1"/>
      <c r="N13" s="1"/>
      <c r="O13" s="1"/>
      <c r="P13" s="1"/>
    </row>
    <row r="14" spans="2:16" ht="20.25" customHeight="1" x14ac:dyDescent="0.25">
      <c r="K14" s="1"/>
      <c r="L14" s="1"/>
      <c r="M14" s="1"/>
      <c r="N14" s="1"/>
      <c r="O14" s="1"/>
      <c r="P14" s="1"/>
    </row>
    <row r="15" spans="2:16" ht="20.25" customHeight="1" x14ac:dyDescent="0.25">
      <c r="K15" s="1"/>
      <c r="L15" s="1"/>
      <c r="M15" s="1"/>
      <c r="N15" s="1"/>
      <c r="O15" s="1"/>
      <c r="P15" s="1"/>
    </row>
    <row r="16" spans="2:16" ht="20.25" customHeight="1" x14ac:dyDescent="0.25">
      <c r="B16" s="5"/>
      <c r="K16" s="1"/>
      <c r="L16" s="1"/>
      <c r="M16" s="1"/>
      <c r="N16" s="1"/>
      <c r="O16" s="1"/>
      <c r="P16" s="1"/>
    </row>
    <row r="17" spans="1:18" x14ac:dyDescent="0.25">
      <c r="B17" s="7"/>
      <c r="C17" s="8"/>
      <c r="D17" s="8"/>
      <c r="E17" s="8"/>
      <c r="F17" s="8"/>
      <c r="G17" s="8"/>
      <c r="H17" s="8"/>
      <c r="I17" s="8"/>
      <c r="J17" s="8"/>
      <c r="K17" s="8"/>
      <c r="L17" s="8"/>
      <c r="M17" s="8"/>
      <c r="N17" s="8"/>
      <c r="O17" s="8"/>
      <c r="P17" s="8"/>
      <c r="Q17" s="8"/>
      <c r="R17" s="8"/>
    </row>
    <row r="18" spans="1:18" ht="15.75" customHeight="1" x14ac:dyDescent="0.25">
      <c r="B18" s="9"/>
      <c r="K18" s="1"/>
      <c r="L18" s="1"/>
      <c r="M18" s="1"/>
      <c r="N18" s="1"/>
      <c r="O18" s="1"/>
      <c r="P18" s="1"/>
    </row>
    <row r="19" spans="1:18" ht="15.75" customHeight="1" x14ac:dyDescent="0.25">
      <c r="K19" s="1"/>
      <c r="L19" s="1"/>
      <c r="M19" s="1"/>
      <c r="N19" s="1"/>
      <c r="O19" s="1"/>
      <c r="P19" s="1"/>
    </row>
    <row r="20" spans="1:18" ht="15.75" customHeight="1" x14ac:dyDescent="0.25">
      <c r="A20" s="6"/>
      <c r="B20" s="1"/>
      <c r="K20" s="1"/>
      <c r="L20" s="1"/>
      <c r="M20" s="1"/>
      <c r="N20" s="1"/>
      <c r="O20" s="1"/>
      <c r="P20" s="1"/>
    </row>
    <row r="21" spans="1:18" ht="15.75" customHeight="1" x14ac:dyDescent="0.25">
      <c r="A21" s="350" t="s">
        <v>459</v>
      </c>
      <c r="B21" s="351"/>
      <c r="C21" s="352"/>
      <c r="D21" s="352"/>
      <c r="K21" s="1"/>
      <c r="L21" s="1"/>
      <c r="M21" s="1"/>
      <c r="N21" s="1"/>
      <c r="O21" s="1"/>
      <c r="P21" s="1"/>
    </row>
    <row r="22" spans="1:18" ht="15.75" customHeight="1" x14ac:dyDescent="0.25">
      <c r="K22" s="1"/>
      <c r="L22" s="1"/>
      <c r="M22" s="1"/>
      <c r="N22" s="1"/>
      <c r="O22" s="1"/>
      <c r="P22" s="1"/>
    </row>
    <row r="23" spans="1:18" ht="15.75" customHeight="1" x14ac:dyDescent="0.25">
      <c r="K23" s="1"/>
      <c r="L23" s="1"/>
      <c r="M23" s="1"/>
      <c r="N23" s="1"/>
      <c r="O23" s="1"/>
      <c r="P23" s="1"/>
    </row>
  </sheetData>
  <pageMargins left="0.70866141732283472" right="0.70866141732283472" top="0.74803149606299213" bottom="0.74803149606299213" header="0.31496062992125984" footer="0.31496062992125984"/>
  <pageSetup paperSize="9" scale="86"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4F81BD"/>
    <pageSetUpPr fitToPage="1"/>
  </sheetPr>
  <dimension ref="B1:Q95"/>
  <sheetViews>
    <sheetView showGridLines="0" zoomScaleNormal="100" workbookViewId="0"/>
  </sheetViews>
  <sheetFormatPr defaultColWidth="11.42578125" defaultRowHeight="15" x14ac:dyDescent="0.25"/>
  <cols>
    <col min="2" max="2" width="60.42578125" customWidth="1"/>
    <col min="3" max="3" width="13" customWidth="1"/>
    <col min="4" max="4" width="49.7109375" customWidth="1"/>
  </cols>
  <sheetData>
    <row r="1" spans="2:12" x14ac:dyDescent="0.25">
      <c r="E1" s="21"/>
      <c r="F1" s="21"/>
      <c r="K1" s="21"/>
    </row>
    <row r="2" spans="2:12" x14ac:dyDescent="0.25">
      <c r="E2" s="21"/>
      <c r="F2" s="21"/>
      <c r="K2" s="21"/>
    </row>
    <row r="3" spans="2:12" x14ac:dyDescent="0.25">
      <c r="E3" s="21"/>
      <c r="F3" s="21"/>
      <c r="K3" s="21"/>
    </row>
    <row r="4" spans="2:12" ht="30" customHeight="1" x14ac:dyDescent="0.35">
      <c r="C4" s="18" t="s">
        <v>255</v>
      </c>
      <c r="D4" s="18"/>
      <c r="E4" s="18"/>
      <c r="F4" s="18"/>
      <c r="G4" s="18"/>
      <c r="H4" s="18"/>
      <c r="I4" s="18"/>
      <c r="J4" s="8"/>
      <c r="K4" s="21"/>
      <c r="L4" s="8"/>
    </row>
    <row r="5" spans="2:12" ht="20.25" customHeight="1" x14ac:dyDescent="0.3">
      <c r="C5" s="17" t="s">
        <v>2</v>
      </c>
      <c r="D5" s="8"/>
      <c r="E5" s="21"/>
      <c r="F5" s="21"/>
      <c r="G5" s="8"/>
      <c r="H5" s="8"/>
      <c r="I5" s="8"/>
      <c r="J5" s="12"/>
      <c r="K5" s="21"/>
      <c r="L5" s="13"/>
    </row>
    <row r="6" spans="2:12" ht="20.25" customHeight="1" x14ac:dyDescent="0.3">
      <c r="B6" s="8"/>
      <c r="C6" s="19" t="s">
        <v>3</v>
      </c>
      <c r="J6" s="8"/>
      <c r="K6" s="21"/>
      <c r="L6" s="8"/>
    </row>
    <row r="7" spans="2:12" x14ac:dyDescent="0.25">
      <c r="B7" s="8"/>
      <c r="C7" s="12"/>
      <c r="D7" s="8"/>
      <c r="E7" s="21"/>
      <c r="F7" s="21"/>
      <c r="G7" s="8"/>
      <c r="H7" s="8"/>
      <c r="I7" s="8"/>
      <c r="J7" s="8"/>
      <c r="K7" s="21"/>
      <c r="L7" s="8"/>
    </row>
    <row r="8" spans="2:12" ht="15.75" customHeight="1" x14ac:dyDescent="0.25">
      <c r="B8" s="8"/>
      <c r="C8" s="12"/>
      <c r="D8" s="14"/>
      <c r="E8" s="21"/>
      <c r="F8" s="21"/>
      <c r="G8" s="8"/>
      <c r="H8" s="8"/>
      <c r="I8" s="8"/>
      <c r="J8" s="8"/>
      <c r="K8" s="21"/>
      <c r="L8" s="8"/>
    </row>
    <row r="9" spans="2:12" ht="18" customHeight="1" x14ac:dyDescent="0.25">
      <c r="B9" s="15" t="s">
        <v>4</v>
      </c>
      <c r="C9" s="12"/>
      <c r="D9" s="8"/>
      <c r="E9" s="21"/>
      <c r="F9" s="21"/>
      <c r="G9" s="8"/>
      <c r="H9" s="8"/>
      <c r="I9" s="8"/>
      <c r="J9" s="8"/>
      <c r="K9" s="21"/>
      <c r="L9" s="8"/>
    </row>
    <row r="10" spans="2:12" ht="15" customHeight="1" x14ac:dyDescent="0.25">
      <c r="C10" s="16" t="s">
        <v>454</v>
      </c>
      <c r="D10" s="16"/>
      <c r="E10" s="21"/>
      <c r="F10" s="21"/>
      <c r="G10" s="1"/>
      <c r="H10" s="1"/>
      <c r="I10" s="8"/>
      <c r="J10" s="8"/>
      <c r="K10" s="21"/>
      <c r="L10" s="8"/>
    </row>
    <row r="11" spans="2:12" ht="15" customHeight="1" x14ac:dyDescent="0.25">
      <c r="B11" s="8"/>
      <c r="C11" s="16" t="s">
        <v>5</v>
      </c>
      <c r="D11" s="16"/>
      <c r="E11" s="1" t="s">
        <v>6</v>
      </c>
      <c r="F11" s="21"/>
      <c r="G11" s="1"/>
      <c r="H11" s="1"/>
      <c r="I11" s="8"/>
      <c r="J11" s="8"/>
      <c r="K11" s="21"/>
      <c r="L11" s="8"/>
    </row>
    <row r="12" spans="2:12" ht="15" customHeight="1" x14ac:dyDescent="0.25">
      <c r="B12" s="8"/>
      <c r="C12" s="16" t="s">
        <v>7</v>
      </c>
      <c r="D12" s="16"/>
      <c r="E12" s="1" t="s">
        <v>8</v>
      </c>
      <c r="F12" s="21"/>
      <c r="G12" s="1"/>
      <c r="H12" s="1"/>
      <c r="I12" s="8"/>
      <c r="J12" s="8"/>
      <c r="K12" s="21"/>
      <c r="L12" s="8"/>
    </row>
    <row r="13" spans="2:12" ht="21" customHeight="1" x14ac:dyDescent="0.25">
      <c r="B13" s="15" t="s">
        <v>9</v>
      </c>
      <c r="C13" s="16"/>
      <c r="D13" s="16"/>
      <c r="E13" s="14"/>
      <c r="F13" s="21"/>
      <c r="G13" s="1"/>
      <c r="H13" s="1"/>
      <c r="I13" s="8"/>
      <c r="J13" s="8"/>
      <c r="K13" s="21"/>
      <c r="L13" s="8"/>
    </row>
    <row r="14" spans="2:12" ht="15" customHeight="1" x14ac:dyDescent="0.25">
      <c r="C14" s="16" t="s">
        <v>10</v>
      </c>
      <c r="D14" s="16"/>
      <c r="E14" s="1" t="s">
        <v>11</v>
      </c>
      <c r="F14" s="21"/>
      <c r="G14" s="1"/>
      <c r="H14" s="1"/>
      <c r="I14" s="8"/>
      <c r="J14" s="8"/>
      <c r="K14" s="21"/>
      <c r="L14" s="8"/>
    </row>
    <row r="15" spans="2:12" ht="15" customHeight="1" x14ac:dyDescent="0.25">
      <c r="B15" s="8"/>
      <c r="C15" s="16" t="s">
        <v>12</v>
      </c>
      <c r="D15" s="16"/>
      <c r="E15" s="1" t="s">
        <v>13</v>
      </c>
      <c r="F15" s="21"/>
      <c r="G15" s="1"/>
      <c r="H15" s="1"/>
      <c r="I15" s="8"/>
      <c r="J15" s="8"/>
      <c r="K15" s="21"/>
      <c r="L15" s="8"/>
    </row>
    <row r="16" spans="2:12" ht="15" customHeight="1" x14ac:dyDescent="0.25">
      <c r="B16" s="8"/>
      <c r="C16" s="16" t="s">
        <v>14</v>
      </c>
      <c r="D16" s="16"/>
      <c r="E16" s="1" t="s">
        <v>15</v>
      </c>
      <c r="F16" s="21"/>
      <c r="G16" s="1"/>
      <c r="H16" s="1"/>
      <c r="I16" s="8"/>
      <c r="J16" s="8"/>
      <c r="K16" s="21"/>
      <c r="L16" s="8"/>
    </row>
    <row r="17" spans="2:12" ht="15" customHeight="1" x14ac:dyDescent="0.25">
      <c r="B17" s="8"/>
      <c r="C17" s="16" t="s">
        <v>16</v>
      </c>
      <c r="D17" s="16"/>
      <c r="E17" s="1" t="s">
        <v>17</v>
      </c>
      <c r="F17" s="21"/>
      <c r="G17" s="1"/>
      <c r="H17" s="1"/>
      <c r="I17" s="8"/>
      <c r="J17" s="8"/>
      <c r="K17" s="21"/>
      <c r="L17" s="8"/>
    </row>
    <row r="18" spans="2:12" ht="15" customHeight="1" x14ac:dyDescent="0.25">
      <c r="B18" s="8"/>
      <c r="C18" s="16" t="s">
        <v>18</v>
      </c>
      <c r="D18" s="16"/>
      <c r="E18" s="1" t="s">
        <v>19</v>
      </c>
      <c r="F18" s="21"/>
      <c r="G18" s="1"/>
      <c r="H18" s="1"/>
      <c r="I18" s="8"/>
      <c r="J18" s="8"/>
      <c r="K18" s="21"/>
      <c r="L18" s="8"/>
    </row>
    <row r="19" spans="2:12" ht="15" customHeight="1" x14ac:dyDescent="0.25">
      <c r="B19" s="8"/>
      <c r="C19" s="16" t="s">
        <v>20</v>
      </c>
      <c r="D19" s="16"/>
      <c r="E19" s="1" t="s">
        <v>21</v>
      </c>
      <c r="F19" s="21"/>
      <c r="G19" s="1"/>
      <c r="H19" s="1"/>
      <c r="I19" s="8"/>
      <c r="J19" s="8"/>
      <c r="K19" s="21"/>
    </row>
    <row r="20" spans="2:12" ht="15" customHeight="1" x14ac:dyDescent="0.25">
      <c r="B20" s="8"/>
      <c r="C20" s="16" t="s">
        <v>22</v>
      </c>
      <c r="D20" s="16"/>
      <c r="E20" s="1" t="s">
        <v>23</v>
      </c>
      <c r="F20" s="21"/>
      <c r="G20" s="1"/>
      <c r="H20" s="1"/>
      <c r="I20" s="8"/>
      <c r="J20" s="8"/>
      <c r="K20" s="21"/>
    </row>
    <row r="21" spans="2:12" ht="15" customHeight="1" x14ac:dyDescent="0.25">
      <c r="B21" s="8"/>
      <c r="C21" s="16" t="s">
        <v>24</v>
      </c>
      <c r="D21" s="16"/>
      <c r="E21" s="1" t="s">
        <v>25</v>
      </c>
      <c r="F21" s="21"/>
      <c r="G21" s="1"/>
      <c r="H21" s="1"/>
      <c r="I21" s="8"/>
      <c r="J21" s="8"/>
      <c r="K21" s="21"/>
    </row>
    <row r="22" spans="2:12" ht="15" customHeight="1" x14ac:dyDescent="0.25">
      <c r="B22" s="8"/>
      <c r="C22" s="16" t="s">
        <v>26</v>
      </c>
      <c r="D22" s="16"/>
      <c r="E22" s="1" t="s">
        <v>27</v>
      </c>
      <c r="F22" s="21"/>
      <c r="G22" s="1"/>
      <c r="H22" s="1"/>
      <c r="I22" s="8"/>
      <c r="J22" s="8"/>
      <c r="K22" s="21"/>
    </row>
    <row r="23" spans="2:12" ht="15" customHeight="1" x14ac:dyDescent="0.25">
      <c r="B23" s="8"/>
      <c r="C23" s="16" t="s">
        <v>28</v>
      </c>
      <c r="D23" s="16"/>
      <c r="E23" s="1" t="s">
        <v>29</v>
      </c>
      <c r="F23" s="21"/>
      <c r="G23" s="1"/>
      <c r="H23" s="1"/>
      <c r="I23" s="8"/>
      <c r="J23" s="8"/>
      <c r="K23" s="21"/>
    </row>
    <row r="24" spans="2:12" ht="15" customHeight="1" x14ac:dyDescent="0.25">
      <c r="B24" s="8"/>
      <c r="C24" s="16" t="s">
        <v>30</v>
      </c>
      <c r="D24" s="16"/>
      <c r="E24" s="1" t="s">
        <v>31</v>
      </c>
      <c r="G24" s="1"/>
      <c r="H24" s="1"/>
      <c r="I24" s="8"/>
      <c r="J24" s="8"/>
    </row>
    <row r="25" spans="2:12" ht="15" customHeight="1" x14ac:dyDescent="0.25">
      <c r="B25" s="8"/>
      <c r="C25" s="16" t="s">
        <v>32</v>
      </c>
      <c r="D25" s="16"/>
      <c r="E25" s="1" t="s">
        <v>33</v>
      </c>
      <c r="F25" s="21"/>
      <c r="G25" s="1"/>
      <c r="H25" s="1"/>
      <c r="I25" s="8"/>
      <c r="J25" s="8"/>
      <c r="K25" s="21"/>
    </row>
    <row r="26" spans="2:12" ht="15" customHeight="1" x14ac:dyDescent="0.25">
      <c r="B26" s="8"/>
      <c r="C26" s="16" t="s">
        <v>34</v>
      </c>
      <c r="D26" s="16"/>
      <c r="E26" s="1" t="s">
        <v>35</v>
      </c>
      <c r="F26" s="21"/>
      <c r="G26" s="1"/>
      <c r="H26" s="1"/>
      <c r="I26" s="8"/>
      <c r="J26" s="8"/>
      <c r="K26" s="21"/>
    </row>
    <row r="27" spans="2:12" ht="15" customHeight="1" x14ac:dyDescent="0.25">
      <c r="B27" s="8"/>
      <c r="C27" s="16" t="s">
        <v>36</v>
      </c>
      <c r="D27" s="16"/>
      <c r="E27" s="1" t="s">
        <v>37</v>
      </c>
      <c r="F27" s="21"/>
      <c r="G27" s="1"/>
      <c r="H27" s="1"/>
      <c r="I27" s="8"/>
      <c r="J27" s="8"/>
      <c r="K27" s="21"/>
    </row>
    <row r="28" spans="2:12" ht="15" customHeight="1" x14ac:dyDescent="0.25">
      <c r="B28" s="8"/>
      <c r="C28" s="16" t="s">
        <v>38</v>
      </c>
      <c r="D28" s="16"/>
      <c r="E28" s="1" t="s">
        <v>39</v>
      </c>
      <c r="F28" s="21"/>
      <c r="G28" s="1"/>
      <c r="H28" s="1"/>
      <c r="I28" s="8"/>
      <c r="J28" s="8"/>
      <c r="K28" s="21"/>
    </row>
    <row r="29" spans="2:12" ht="18" customHeight="1" x14ac:dyDescent="0.25">
      <c r="B29" s="8"/>
      <c r="C29" s="16" t="s">
        <v>40</v>
      </c>
      <c r="D29" s="16"/>
      <c r="E29" s="1" t="s">
        <v>313</v>
      </c>
      <c r="F29" s="21"/>
      <c r="G29" s="1"/>
      <c r="H29" s="1"/>
      <c r="I29" s="8"/>
      <c r="J29" s="8"/>
      <c r="K29" s="21"/>
    </row>
    <row r="30" spans="2:12" ht="15" customHeight="1" x14ac:dyDescent="0.25">
      <c r="B30" s="15" t="s">
        <v>41</v>
      </c>
      <c r="C30" s="16"/>
      <c r="D30" s="16"/>
      <c r="E30" s="1"/>
      <c r="F30" s="21"/>
      <c r="G30" s="1"/>
      <c r="H30" s="1"/>
      <c r="I30" s="8"/>
      <c r="J30" s="8"/>
      <c r="K30" s="21"/>
    </row>
    <row r="31" spans="2:12" ht="15" customHeight="1" x14ac:dyDescent="0.25">
      <c r="C31" s="16" t="s">
        <v>42</v>
      </c>
      <c r="E31" s="1" t="s">
        <v>43</v>
      </c>
      <c r="F31" s="21"/>
      <c r="G31" s="1"/>
      <c r="H31" s="1"/>
      <c r="I31" s="8"/>
      <c r="J31" s="8"/>
      <c r="K31" s="21"/>
    </row>
    <row r="32" spans="2:12" ht="15" customHeight="1" x14ac:dyDescent="0.25">
      <c r="B32" s="8"/>
      <c r="C32" s="16" t="s">
        <v>44</v>
      </c>
      <c r="E32" s="1" t="s">
        <v>45</v>
      </c>
      <c r="F32" s="21"/>
      <c r="G32" s="1"/>
      <c r="H32" s="1"/>
      <c r="I32" s="8"/>
      <c r="J32" s="8"/>
      <c r="K32" s="21"/>
    </row>
    <row r="33" spans="2:17" ht="15" customHeight="1" x14ac:dyDescent="0.25">
      <c r="B33" s="8"/>
      <c r="C33" s="16" t="s">
        <v>46</v>
      </c>
      <c r="E33" s="1" t="s">
        <v>314</v>
      </c>
      <c r="F33" s="21"/>
      <c r="G33" s="1"/>
      <c r="H33" s="1"/>
      <c r="I33" s="8"/>
      <c r="J33" s="8"/>
      <c r="K33" s="21"/>
    </row>
    <row r="34" spans="2:17" ht="15" customHeight="1" x14ac:dyDescent="0.25">
      <c r="B34" s="8"/>
      <c r="C34" s="16" t="s">
        <v>47</v>
      </c>
      <c r="E34" s="1" t="s">
        <v>48</v>
      </c>
      <c r="F34" s="21"/>
      <c r="G34" s="1"/>
      <c r="H34" s="1"/>
      <c r="I34" s="8"/>
      <c r="J34" s="8"/>
      <c r="K34" s="21"/>
    </row>
    <row r="35" spans="2:17" ht="15" customHeight="1" x14ac:dyDescent="0.25">
      <c r="B35" s="8"/>
      <c r="C35" s="16" t="s">
        <v>49</v>
      </c>
      <c r="E35" s="1" t="s">
        <v>50</v>
      </c>
      <c r="F35" s="21"/>
      <c r="G35" s="1"/>
      <c r="H35" s="1"/>
      <c r="I35" s="8"/>
      <c r="J35" s="8"/>
      <c r="K35" s="21"/>
    </row>
    <row r="36" spans="2:17" ht="15" customHeight="1" x14ac:dyDescent="0.25">
      <c r="B36" s="8"/>
      <c r="C36" s="16" t="s">
        <v>51</v>
      </c>
      <c r="E36" s="1" t="s">
        <v>52</v>
      </c>
      <c r="F36" s="21"/>
      <c r="G36" s="1"/>
      <c r="H36" s="1"/>
      <c r="I36" s="8"/>
      <c r="J36" s="8"/>
      <c r="K36" s="21"/>
    </row>
    <row r="37" spans="2:17" ht="15" customHeight="1" x14ac:dyDescent="0.25">
      <c r="B37" s="8"/>
      <c r="C37" s="16" t="s">
        <v>53</v>
      </c>
      <c r="E37" s="1" t="s">
        <v>54</v>
      </c>
      <c r="F37" s="21"/>
      <c r="G37" s="1"/>
      <c r="H37" s="1"/>
      <c r="I37" s="8"/>
      <c r="J37" s="8"/>
      <c r="K37" s="21"/>
    </row>
    <row r="38" spans="2:17" ht="15" customHeight="1" x14ac:dyDescent="0.25">
      <c r="B38" s="8"/>
      <c r="C38" s="16" t="s">
        <v>55</v>
      </c>
      <c r="E38" s="1" t="s">
        <v>56</v>
      </c>
      <c r="F38" s="21"/>
      <c r="G38" s="1"/>
      <c r="H38" s="1"/>
      <c r="I38" s="8"/>
      <c r="J38" s="8"/>
      <c r="K38" s="21"/>
      <c r="L38" s="8"/>
      <c r="M38" s="8"/>
      <c r="N38" s="8"/>
      <c r="O38" s="8"/>
      <c r="P38" s="8"/>
      <c r="Q38" s="8"/>
    </row>
    <row r="39" spans="2:17" ht="15" customHeight="1" x14ac:dyDescent="0.25">
      <c r="B39" s="8"/>
      <c r="C39" s="16" t="s">
        <v>57</v>
      </c>
      <c r="E39" s="1" t="s">
        <v>58</v>
      </c>
      <c r="F39" s="21"/>
      <c r="G39" s="1"/>
      <c r="H39" s="1"/>
      <c r="I39" s="8"/>
      <c r="J39" s="8"/>
      <c r="K39" s="21"/>
      <c r="L39" s="8"/>
      <c r="M39" s="8"/>
      <c r="N39" s="8"/>
      <c r="O39" s="8"/>
      <c r="P39" s="8"/>
      <c r="Q39" s="8"/>
    </row>
    <row r="40" spans="2:17" ht="15" customHeight="1" x14ac:dyDescent="0.25">
      <c r="B40" s="8"/>
      <c r="C40" s="16" t="s">
        <v>59</v>
      </c>
      <c r="E40" s="1" t="s">
        <v>60</v>
      </c>
      <c r="F40" s="21"/>
      <c r="G40" s="1"/>
      <c r="H40" s="1"/>
      <c r="I40" s="8"/>
      <c r="J40" s="8"/>
      <c r="K40" s="21"/>
      <c r="L40" s="8"/>
      <c r="M40" s="8"/>
      <c r="N40" s="8"/>
      <c r="O40" s="8"/>
      <c r="P40" s="8"/>
      <c r="Q40" s="8"/>
    </row>
    <row r="41" spans="2:17" ht="18" customHeight="1" x14ac:dyDescent="0.25">
      <c r="B41" s="8"/>
      <c r="C41" s="16" t="s">
        <v>61</v>
      </c>
      <c r="E41" s="1" t="s">
        <v>62</v>
      </c>
      <c r="F41" s="21"/>
      <c r="G41" s="1"/>
      <c r="H41" s="1"/>
      <c r="I41" s="8"/>
      <c r="J41" s="8"/>
      <c r="K41" s="21"/>
      <c r="L41" s="8"/>
      <c r="M41" s="8"/>
      <c r="N41" s="8"/>
      <c r="O41" s="8"/>
      <c r="P41" s="8"/>
      <c r="Q41" s="8"/>
    </row>
    <row r="42" spans="2:17" ht="15" customHeight="1" x14ac:dyDescent="0.25">
      <c r="B42" s="15" t="s">
        <v>63</v>
      </c>
      <c r="C42" s="16"/>
      <c r="E42" s="1"/>
      <c r="F42" s="21"/>
      <c r="G42" s="1"/>
      <c r="H42" s="1"/>
      <c r="I42" s="8"/>
      <c r="J42" s="8"/>
      <c r="K42" s="21"/>
      <c r="L42" s="8"/>
      <c r="M42" s="8"/>
      <c r="N42" s="8"/>
      <c r="O42" s="8"/>
      <c r="P42" s="8"/>
      <c r="Q42" s="8"/>
    </row>
    <row r="43" spans="2:17" ht="15" customHeight="1" x14ac:dyDescent="0.25">
      <c r="C43" s="16" t="s">
        <v>64</v>
      </c>
      <c r="E43" s="1" t="s">
        <v>65</v>
      </c>
      <c r="F43" s="21"/>
      <c r="G43" s="1"/>
      <c r="H43" s="1"/>
      <c r="I43" s="8"/>
      <c r="J43" s="8"/>
      <c r="K43" s="21"/>
      <c r="L43" s="8"/>
      <c r="M43" s="8"/>
      <c r="N43" s="8"/>
      <c r="O43" s="8"/>
      <c r="P43" s="8"/>
      <c r="Q43" s="8"/>
    </row>
    <row r="44" spans="2:17" ht="18" customHeight="1" x14ac:dyDescent="0.25">
      <c r="B44" s="8"/>
      <c r="C44" s="16" t="s">
        <v>66</v>
      </c>
      <c r="E44" s="1" t="s">
        <v>315</v>
      </c>
      <c r="F44" s="21"/>
      <c r="G44" s="1"/>
      <c r="H44" s="1"/>
      <c r="I44" s="8"/>
      <c r="J44" s="8"/>
      <c r="K44" s="21"/>
      <c r="L44" s="8"/>
      <c r="M44" s="8"/>
      <c r="N44" s="8"/>
      <c r="O44" s="8"/>
      <c r="P44" s="8"/>
      <c r="Q44" s="8"/>
    </row>
    <row r="45" spans="2:17" ht="15" customHeight="1" x14ac:dyDescent="0.25">
      <c r="B45" s="15" t="s">
        <v>67</v>
      </c>
      <c r="C45" s="16"/>
      <c r="E45" s="1"/>
      <c r="F45" s="21"/>
      <c r="G45" s="1"/>
      <c r="H45" s="1"/>
      <c r="I45" s="8"/>
      <c r="J45" s="8"/>
      <c r="K45" s="21"/>
      <c r="L45" s="8"/>
      <c r="M45" s="8"/>
      <c r="N45" s="8"/>
      <c r="O45" s="8"/>
      <c r="P45" s="8"/>
      <c r="Q45" s="8"/>
    </row>
    <row r="46" spans="2:17" ht="15" customHeight="1" x14ac:dyDescent="0.25">
      <c r="C46" s="16" t="s">
        <v>68</v>
      </c>
      <c r="E46" s="1" t="s">
        <v>69</v>
      </c>
      <c r="F46" s="21"/>
      <c r="G46" s="1"/>
      <c r="H46" s="1"/>
      <c r="I46" s="8"/>
      <c r="J46" s="8"/>
      <c r="K46" s="21"/>
      <c r="L46" s="8"/>
      <c r="M46" s="8"/>
      <c r="N46" s="8"/>
      <c r="O46" s="8"/>
      <c r="P46" s="8"/>
      <c r="Q46" s="8"/>
    </row>
    <row r="47" spans="2:17" ht="18" customHeight="1" x14ac:dyDescent="0.25">
      <c r="B47" s="8"/>
      <c r="C47" s="16" t="s">
        <v>70</v>
      </c>
      <c r="E47" s="1" t="s">
        <v>71</v>
      </c>
      <c r="F47" s="21"/>
      <c r="G47" s="1"/>
      <c r="H47" s="1"/>
      <c r="I47" s="8"/>
      <c r="J47" s="8"/>
      <c r="K47" s="21"/>
      <c r="L47" s="8"/>
      <c r="M47" s="8"/>
      <c r="N47" s="8"/>
      <c r="O47" s="8"/>
      <c r="P47" s="8"/>
      <c r="Q47" s="8"/>
    </row>
    <row r="48" spans="2:17" ht="18" customHeight="1" x14ac:dyDescent="0.25">
      <c r="B48" s="15" t="s">
        <v>72</v>
      </c>
      <c r="C48" s="16"/>
      <c r="E48" s="1"/>
      <c r="F48" s="21"/>
      <c r="G48" s="1"/>
      <c r="H48" s="1"/>
      <c r="I48" s="8"/>
      <c r="J48" s="8"/>
      <c r="K48" s="21"/>
      <c r="L48" s="8"/>
      <c r="M48" s="8"/>
      <c r="N48" s="8"/>
      <c r="O48" s="8"/>
      <c r="P48" s="8"/>
      <c r="Q48" s="8"/>
    </row>
    <row r="49" spans="2:17" ht="18" customHeight="1" x14ac:dyDescent="0.25">
      <c r="B49" s="15"/>
      <c r="C49" s="16" t="s">
        <v>253</v>
      </c>
      <c r="D49" s="22"/>
      <c r="E49" s="1" t="s">
        <v>73</v>
      </c>
      <c r="F49" s="21"/>
      <c r="G49" s="1"/>
      <c r="H49" s="1"/>
      <c r="I49" s="8"/>
      <c r="J49" s="8"/>
      <c r="K49" s="21"/>
      <c r="L49" s="8"/>
      <c r="M49" s="8"/>
      <c r="N49" s="8"/>
      <c r="O49" s="8"/>
      <c r="P49" s="8"/>
      <c r="Q49" s="8"/>
    </row>
    <row r="50" spans="2:17" ht="15" customHeight="1" x14ac:dyDescent="0.25">
      <c r="C50" s="16" t="s">
        <v>301</v>
      </c>
      <c r="D50" s="22"/>
      <c r="E50" s="1" t="s">
        <v>456</v>
      </c>
      <c r="F50" s="21"/>
      <c r="G50" s="1"/>
      <c r="H50" s="1"/>
      <c r="I50" s="8"/>
      <c r="J50" s="8"/>
      <c r="K50" s="21"/>
      <c r="L50" s="8"/>
      <c r="M50" s="8"/>
      <c r="N50" s="8"/>
      <c r="O50" s="8"/>
      <c r="P50" s="8"/>
      <c r="Q50" s="8"/>
    </row>
    <row r="51" spans="2:17" ht="15" customHeight="1" x14ac:dyDescent="0.25">
      <c r="C51" s="16"/>
      <c r="D51" s="22"/>
      <c r="E51" s="1"/>
      <c r="F51" s="21"/>
      <c r="G51" s="1"/>
      <c r="H51" s="1"/>
      <c r="I51" s="8"/>
      <c r="J51" s="8"/>
      <c r="K51" s="21"/>
      <c r="L51" s="8"/>
      <c r="M51" s="8"/>
      <c r="N51" s="8"/>
      <c r="O51" s="8"/>
      <c r="P51" s="8"/>
      <c r="Q51" s="8"/>
    </row>
    <row r="52" spans="2:17" ht="15" customHeight="1" x14ac:dyDescent="0.25">
      <c r="C52" s="16"/>
      <c r="D52" s="22"/>
      <c r="E52" s="1"/>
      <c r="F52" s="21"/>
      <c r="G52" s="1"/>
      <c r="H52" s="1"/>
      <c r="I52" s="8"/>
      <c r="J52" s="8"/>
      <c r="K52" s="21"/>
      <c r="L52" s="8"/>
      <c r="M52" s="8"/>
      <c r="N52" s="8"/>
      <c r="O52" s="8"/>
      <c r="P52" s="8"/>
      <c r="Q52" s="8"/>
    </row>
    <row r="53" spans="2:17" ht="15" customHeight="1" x14ac:dyDescent="0.25">
      <c r="B53" s="8"/>
      <c r="C53" s="20"/>
      <c r="D53" s="1"/>
      <c r="E53" s="21"/>
      <c r="F53" s="21"/>
      <c r="G53" s="1"/>
      <c r="H53" s="1"/>
      <c r="I53" s="8"/>
      <c r="J53" s="8"/>
      <c r="K53" s="21"/>
      <c r="L53" s="8"/>
      <c r="M53" s="8"/>
      <c r="N53" s="8"/>
      <c r="O53" s="8"/>
      <c r="P53" s="8"/>
      <c r="Q53" s="8"/>
    </row>
    <row r="54" spans="2:17" ht="15" customHeight="1" x14ac:dyDescent="0.25">
      <c r="B54" s="8"/>
      <c r="C54" s="20"/>
      <c r="D54" s="14"/>
      <c r="E54" s="21"/>
      <c r="F54" s="21"/>
      <c r="G54" s="1"/>
      <c r="H54" s="1"/>
      <c r="I54" s="8"/>
      <c r="J54" s="8"/>
      <c r="K54" s="21"/>
      <c r="L54" s="8"/>
      <c r="M54" s="8"/>
      <c r="N54" s="8"/>
      <c r="O54" s="8"/>
      <c r="P54" s="8"/>
      <c r="Q54" s="8"/>
    </row>
    <row r="55" spans="2:17" ht="15" customHeight="1" x14ac:dyDescent="0.25">
      <c r="B55" s="8"/>
      <c r="C55" s="1"/>
      <c r="D55" s="1"/>
      <c r="E55" s="21"/>
      <c r="F55" s="21"/>
      <c r="G55" s="1"/>
      <c r="H55" s="1"/>
      <c r="I55" s="8"/>
      <c r="J55" s="8"/>
      <c r="K55" s="21"/>
      <c r="L55" s="8"/>
      <c r="M55" s="8"/>
      <c r="N55" s="8"/>
      <c r="O55" s="8"/>
      <c r="P55" s="8"/>
      <c r="Q55" s="8"/>
    </row>
    <row r="56" spans="2:17" ht="15" customHeight="1" x14ac:dyDescent="0.25">
      <c r="B56" s="20"/>
      <c r="C56" s="22"/>
      <c r="D56" s="1"/>
      <c r="E56" s="21"/>
      <c r="F56" s="21"/>
      <c r="G56" s="8"/>
      <c r="H56" s="8"/>
      <c r="I56" s="8"/>
      <c r="J56" s="8"/>
      <c r="K56" s="21"/>
      <c r="L56" s="8"/>
      <c r="M56" s="8"/>
      <c r="N56" s="8"/>
      <c r="O56" s="8"/>
      <c r="P56" s="8"/>
      <c r="Q56" s="8"/>
    </row>
    <row r="57" spans="2:17" ht="15" customHeight="1" x14ac:dyDescent="0.25">
      <c r="B57" s="8"/>
      <c r="D57" s="8"/>
      <c r="E57" s="21"/>
      <c r="F57" s="21"/>
      <c r="G57" s="8"/>
      <c r="H57" s="8"/>
      <c r="I57" s="8"/>
      <c r="J57" s="8"/>
      <c r="K57" s="21"/>
      <c r="L57" s="8"/>
      <c r="M57" s="8"/>
      <c r="N57" s="8"/>
      <c r="O57" s="8"/>
      <c r="P57" s="8"/>
      <c r="Q57" s="8"/>
    </row>
    <row r="58" spans="2:17" ht="15.75" customHeight="1" x14ac:dyDescent="0.25">
      <c r="C58" s="8"/>
      <c r="D58" s="8"/>
      <c r="E58" s="21"/>
      <c r="F58" s="21"/>
      <c r="G58" s="1"/>
      <c r="H58" s="1"/>
      <c r="K58" s="21"/>
    </row>
    <row r="59" spans="2:17" ht="15" customHeight="1" x14ac:dyDescent="0.25">
      <c r="E59" s="21"/>
      <c r="F59" s="21"/>
      <c r="G59" s="1"/>
      <c r="H59" s="8"/>
      <c r="K59" s="21"/>
    </row>
    <row r="60" spans="2:17" ht="15.75" customHeight="1" x14ac:dyDescent="0.25">
      <c r="E60" s="21"/>
      <c r="F60" s="21"/>
      <c r="G60" s="8"/>
      <c r="H60" s="8"/>
      <c r="K60" s="21"/>
    </row>
    <row r="61" spans="2:17" ht="15.75" customHeight="1" x14ac:dyDescent="0.25">
      <c r="E61" s="21"/>
      <c r="F61" s="21"/>
      <c r="G61" s="8"/>
      <c r="H61" s="8"/>
      <c r="K61" s="21"/>
    </row>
    <row r="62" spans="2:17" ht="15.75" customHeight="1" x14ac:dyDescent="0.25">
      <c r="E62" s="21"/>
      <c r="F62" s="21"/>
      <c r="G62" s="8"/>
      <c r="H62" s="8"/>
      <c r="K62" s="21"/>
    </row>
    <row r="63" spans="2:17" ht="15.75" customHeight="1" x14ac:dyDescent="0.25">
      <c r="E63" s="21"/>
      <c r="F63" s="21"/>
      <c r="K63" s="21"/>
    </row>
    <row r="64" spans="2:17" ht="15.75" customHeight="1" x14ac:dyDescent="0.25">
      <c r="E64" s="21"/>
      <c r="F64" s="21"/>
      <c r="K64" s="21"/>
    </row>
    <row r="65" spans="5:11" ht="15.75" customHeight="1" x14ac:dyDescent="0.25">
      <c r="E65" s="21"/>
      <c r="F65" s="21"/>
      <c r="K65" s="21"/>
    </row>
    <row r="66" spans="5:11" ht="15.75" customHeight="1" x14ac:dyDescent="0.25">
      <c r="E66" s="21"/>
      <c r="F66" s="21"/>
      <c r="K66" s="21"/>
    </row>
    <row r="67" spans="5:11" ht="15.75" customHeight="1" x14ac:dyDescent="0.25">
      <c r="E67" s="21"/>
      <c r="F67" s="21"/>
      <c r="K67" s="21"/>
    </row>
    <row r="68" spans="5:11" ht="15.75" customHeight="1" x14ac:dyDescent="0.25">
      <c r="E68" s="21"/>
      <c r="F68" s="21"/>
      <c r="K68" s="21"/>
    </row>
    <row r="69" spans="5:11" ht="15.75" customHeight="1" x14ac:dyDescent="0.25">
      <c r="E69" s="21"/>
      <c r="F69" s="21"/>
      <c r="K69" s="21"/>
    </row>
    <row r="70" spans="5:11" ht="15.75" customHeight="1" x14ac:dyDescent="0.25">
      <c r="E70" s="21"/>
      <c r="F70" s="21"/>
      <c r="K70" s="21"/>
    </row>
    <row r="71" spans="5:11" x14ac:dyDescent="0.25">
      <c r="E71" s="21"/>
      <c r="F71" s="21"/>
      <c r="K71" s="21"/>
    </row>
    <row r="72" spans="5:11" x14ac:dyDescent="0.25">
      <c r="E72" s="21"/>
      <c r="F72" s="21"/>
      <c r="K72" s="21"/>
    </row>
    <row r="73" spans="5:11" x14ac:dyDescent="0.25">
      <c r="E73" s="21"/>
      <c r="F73" s="21"/>
      <c r="K73" s="21"/>
    </row>
    <row r="74" spans="5:11" x14ac:dyDescent="0.25">
      <c r="E74" s="21"/>
      <c r="F74" s="21"/>
      <c r="K74" s="21"/>
    </row>
    <row r="75" spans="5:11" x14ac:dyDescent="0.25">
      <c r="E75" s="21"/>
      <c r="F75" s="21"/>
      <c r="K75" s="21"/>
    </row>
    <row r="76" spans="5:11" x14ac:dyDescent="0.25">
      <c r="E76" s="21"/>
      <c r="F76" s="21"/>
      <c r="K76" s="21"/>
    </row>
    <row r="77" spans="5:11" x14ac:dyDescent="0.25">
      <c r="E77" s="21"/>
      <c r="F77" s="21"/>
      <c r="K77" s="21"/>
    </row>
    <row r="78" spans="5:11" x14ac:dyDescent="0.25">
      <c r="E78" s="21"/>
      <c r="F78" s="21"/>
      <c r="K78" s="21"/>
    </row>
    <row r="79" spans="5:11" x14ac:dyDescent="0.25">
      <c r="E79" s="21"/>
      <c r="F79" s="21"/>
      <c r="K79" s="21"/>
    </row>
    <row r="80" spans="5:11" x14ac:dyDescent="0.25">
      <c r="E80" s="21"/>
      <c r="F80" s="21"/>
      <c r="K80" s="21"/>
    </row>
    <row r="81" spans="5:11" x14ac:dyDescent="0.25">
      <c r="E81" s="21"/>
      <c r="F81" s="21"/>
      <c r="K81" s="21"/>
    </row>
    <row r="82" spans="5:11" x14ac:dyDescent="0.25">
      <c r="E82" s="21"/>
      <c r="F82" s="21"/>
      <c r="K82" s="21"/>
    </row>
    <row r="83" spans="5:11" x14ac:dyDescent="0.25">
      <c r="E83" s="21"/>
      <c r="F83" s="21"/>
      <c r="K83" s="21"/>
    </row>
    <row r="84" spans="5:11" x14ac:dyDescent="0.25">
      <c r="E84" s="21"/>
      <c r="F84" s="21"/>
      <c r="K84" s="21"/>
    </row>
    <row r="85" spans="5:11" x14ac:dyDescent="0.25">
      <c r="E85" s="21"/>
      <c r="F85" s="21"/>
      <c r="K85" s="21"/>
    </row>
    <row r="86" spans="5:11" x14ac:dyDescent="0.25">
      <c r="E86" s="21"/>
      <c r="F86" s="21"/>
      <c r="K86" s="21"/>
    </row>
    <row r="87" spans="5:11" x14ac:dyDescent="0.25">
      <c r="E87" s="21"/>
      <c r="F87" s="21"/>
      <c r="K87" s="21"/>
    </row>
    <row r="88" spans="5:11" x14ac:dyDescent="0.25">
      <c r="E88" s="21"/>
      <c r="F88" s="21"/>
      <c r="K88" s="21"/>
    </row>
    <row r="89" spans="5:11" x14ac:dyDescent="0.25">
      <c r="E89" s="21"/>
      <c r="F89" s="21"/>
      <c r="K89" s="21"/>
    </row>
    <row r="90" spans="5:11" x14ac:dyDescent="0.25">
      <c r="E90" s="21"/>
      <c r="F90" s="21"/>
      <c r="K90" s="21"/>
    </row>
    <row r="91" spans="5:11" x14ac:dyDescent="0.25">
      <c r="E91" s="21"/>
      <c r="F91" s="21"/>
      <c r="K91" s="21"/>
    </row>
    <row r="92" spans="5:11" x14ac:dyDescent="0.25">
      <c r="E92" s="21"/>
      <c r="F92" s="21"/>
      <c r="K92" s="21"/>
    </row>
    <row r="93" spans="5:11" x14ac:dyDescent="0.25">
      <c r="E93" s="21"/>
      <c r="F93" s="21"/>
      <c r="K93" s="21"/>
    </row>
    <row r="94" spans="5:11" x14ac:dyDescent="0.25">
      <c r="E94" s="21"/>
      <c r="F94" s="21"/>
      <c r="K94" s="21"/>
    </row>
    <row r="95" spans="5:11" x14ac:dyDescent="0.25">
      <c r="E95" s="21"/>
      <c r="F95" s="21"/>
      <c r="K95" s="21"/>
    </row>
  </sheetData>
  <hyperlinks>
    <hyperlink ref="C50" location="'Table 35'!A1" display="ECO 4 Help to Heat Group eligibility" xr:uid="{00000000-0004-0000-0100-000000000000}"/>
    <hyperlink ref="C49" location="'Table 34'!A1" display="In receipt of benefits" xr:uid="{00000000-0004-0000-0100-000001000000}"/>
    <hyperlink ref="C10" location="Highlights!A1" display="Annual fuel poverty statistics report: 2025" xr:uid="{00000000-0004-0000-0100-000002000000}"/>
    <hyperlink ref="C11" location="'Table 1'!A1" display="Headline findings and vulnerability" xr:uid="{00000000-0004-0000-0100-000003000000}"/>
    <hyperlink ref="C12" location="'Table 2'!A1" display="Median Income, Fuel Bill and SAP" xr:uid="{00000000-0004-0000-0100-000004000000}"/>
    <hyperlink ref="C14" location="'Table 3'!A1" display="Fuel Poverty Energy Efficiency rating" xr:uid="{00000000-0004-0000-0100-000005000000}"/>
    <hyperlink ref="C15" location="'Table 4'!A1" display="Banded SAP" xr:uid="{00000000-0004-0000-0100-000006000000}"/>
    <hyperlink ref="C16" location="'Table 5'!A1" display="Rurality" xr:uid="{00000000-0004-0000-0100-000007000000}"/>
    <hyperlink ref="C17" location="'Table 6'!A1" display="Region" xr:uid="{00000000-0004-0000-0100-000008000000}"/>
    <hyperlink ref="C18" location="'Table 7'!A1" display="Dwelling type" xr:uid="{00000000-0004-0000-0100-000009000000}"/>
    <hyperlink ref="C19" location="'Table 8'!A1" display="Age of dwelling" xr:uid="{00000000-0004-0000-0100-00000A000000}"/>
    <hyperlink ref="C20" location="'Table 9'!A1" display="Floor area" xr:uid="{00000000-0004-0000-0100-00000B000000}"/>
    <hyperlink ref="C21" location="'Table 10'!A1" display="Gas grid connection" xr:uid="{00000000-0004-0000-0100-00000C000000}"/>
    <hyperlink ref="C22" location="'Table 11'!A1" display="Central heating" xr:uid="{00000000-0004-0000-0100-00000D000000}"/>
    <hyperlink ref="C23" location="'Table 12'!A1" display="Main fuel type" xr:uid="{00000000-0004-0000-0100-00000E000000}"/>
    <hyperlink ref="C24" location="'Table 13'!A1" display="Central heating and main fuel type" xr:uid="{00000000-0004-0000-0100-00000F000000}"/>
    <hyperlink ref="C25" location="'Table 14'!A1" display="Boiler type" xr:uid="{00000000-0004-0000-0100-000010000000}"/>
    <hyperlink ref="C26" location="'Table 15'!A1" display="Wall insulation" xr:uid="{00000000-0004-0000-0100-000011000000}"/>
    <hyperlink ref="C27" location="'Table 16'!A1" display="Wall type and gas grid" xr:uid="{00000000-0004-0000-0100-000012000000}"/>
    <hyperlink ref="C28" location="'Table 17'!A1" display="Loft Insulation" xr:uid="{00000000-0004-0000-0100-000013000000}"/>
    <hyperlink ref="C31" location="'Table 19'!A1" display="Tenure" xr:uid="{00000000-0004-0000-0100-000014000000}"/>
    <hyperlink ref="C32" location="'Table 20'!A1" display="Housing sector" xr:uid="{00000000-0004-0000-0100-000015000000}"/>
    <hyperlink ref="C33" location="'Table 21'!A1" display="Household composition" xr:uid="{00000000-0004-0000-0100-000016000000}"/>
    <hyperlink ref="C34" location="'Table 22'!A1" display="Age of youngest person" xr:uid="{00000000-0004-0000-0100-000017000000}"/>
    <hyperlink ref="C35" location="'Table 23'!A1" display="Age of oldest person" xr:uid="{00000000-0004-0000-0100-000018000000}"/>
    <hyperlink ref="C36" location="'Table 24'!A1" display="Household size" xr:uid="{00000000-0004-0000-0100-000019000000}"/>
    <hyperlink ref="C37" location="'Table 25'!A1" display="Ethnicity" xr:uid="{00000000-0004-0000-0100-00001A000000}"/>
    <hyperlink ref="C38" location="'Table 26'!A1" display="Long term illness/disability" xr:uid="{00000000-0004-0000-0100-00001B000000}"/>
    <hyperlink ref="C39" location="'Table 27'!A1" display="Under-occupancy" xr:uid="{00000000-0004-0000-0100-00001C000000}"/>
    <hyperlink ref="C40" location="'Table 28'!A1" display="Vulnerability" xr:uid="{00000000-0004-0000-0100-00001D000000}"/>
    <hyperlink ref="C41" location="'Table 29'!A1" display="Tenure and vulnerability" xr:uid="{00000000-0004-0000-0100-00001E000000}"/>
    <hyperlink ref="C43" location="'Table 30'!A1" display="Employment status" xr:uid="{00000000-0004-0000-0100-00001F000000}"/>
    <hyperlink ref="C44" location="'Table 31'!A1" display="Income decile" xr:uid="{00000000-0004-0000-0100-000020000000}"/>
    <hyperlink ref="C46" location="'Table 32'!A1" display="Payment method - Gas" xr:uid="{00000000-0004-0000-0100-000021000000}"/>
    <hyperlink ref="C47" location="'Table 33'!A1" display="Payment method - Electricity" xr:uid="{00000000-0004-0000-0100-000022000000}"/>
    <hyperlink ref="C29" location="'Table 18'!A1" display="Renewable Heat Technology " xr:uid="{00000000-0004-0000-0100-000023000000}"/>
  </hyperlinks>
  <pageMargins left="0.7" right="0.7" top="0.75" bottom="0.75" header="0.3" footer="0.3"/>
  <pageSetup paperSize="9" scale="48" orientation="landscape" verticalDpi="4"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rgb="FF4F81BD"/>
    <pageSetUpPr fitToPage="1"/>
  </sheetPr>
  <dimension ref="A1:A12"/>
  <sheetViews>
    <sheetView showGridLines="0" zoomScaleNormal="100" workbookViewId="0"/>
  </sheetViews>
  <sheetFormatPr defaultColWidth="11.42578125" defaultRowHeight="15" x14ac:dyDescent="0.25"/>
  <cols>
    <col min="1" max="1" width="165.140625" customWidth="1"/>
  </cols>
  <sheetData>
    <row r="1" spans="1:1" ht="18" customHeight="1" x14ac:dyDescent="0.25">
      <c r="A1" s="27" t="s">
        <v>454</v>
      </c>
    </row>
    <row r="2" spans="1:1" ht="18" customHeight="1" x14ac:dyDescent="0.25">
      <c r="A2" s="15"/>
    </row>
    <row r="3" spans="1:1" ht="29.25" customHeight="1" x14ac:dyDescent="0.25">
      <c r="A3" s="23" t="s">
        <v>418</v>
      </c>
    </row>
    <row r="4" spans="1:1" x14ac:dyDescent="0.25">
      <c r="A4" s="24"/>
    </row>
    <row r="5" spans="1:1" ht="29.25" customHeight="1" x14ac:dyDescent="0.25">
      <c r="A5" s="23" t="s">
        <v>419</v>
      </c>
    </row>
    <row r="6" spans="1:1" x14ac:dyDescent="0.25">
      <c r="A6" s="24"/>
    </row>
    <row r="7" spans="1:1" x14ac:dyDescent="0.25">
      <c r="A7" s="363" t="s">
        <v>420</v>
      </c>
    </row>
    <row r="8" spans="1:1" x14ac:dyDescent="0.25">
      <c r="A8" s="407" t="s">
        <v>454</v>
      </c>
    </row>
    <row r="9" spans="1:1" x14ac:dyDescent="0.25">
      <c r="A9" s="364" t="s">
        <v>421</v>
      </c>
    </row>
    <row r="10" spans="1:1" x14ac:dyDescent="0.25">
      <c r="A10" s="364" t="s">
        <v>422</v>
      </c>
    </row>
    <row r="11" spans="1:1" x14ac:dyDescent="0.25">
      <c r="A11" s="25"/>
    </row>
    <row r="12" spans="1:1" x14ac:dyDescent="0.25">
      <c r="A12" s="26" t="s">
        <v>74</v>
      </c>
    </row>
  </sheetData>
  <hyperlinks>
    <hyperlink ref="A12" location="Contents!A1" display="Back to contents" xr:uid="{00000000-0004-0000-0200-000000000000}"/>
    <hyperlink ref="A8" r:id="rId1" xr:uid="{00000000-0004-0000-0200-000001000000}"/>
    <hyperlink ref="A9" r:id="rId2" xr:uid="{00000000-0004-0000-0200-000002000000}"/>
    <hyperlink ref="A10" r:id="rId3" xr:uid="{00000000-0004-0000-0200-000003000000}"/>
  </hyperlinks>
  <pageMargins left="0.7" right="0.7" top="0.75" bottom="0.75" header="0.3" footer="0.3"/>
  <pageSetup paperSize="9" scale="79" orientation="landscape" verticalDpi="4" r:id="rId4"/>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4F81BD"/>
  </sheetPr>
  <dimension ref="A1:H21"/>
  <sheetViews>
    <sheetView showGridLines="0" zoomScaleNormal="100" workbookViewId="0"/>
  </sheetViews>
  <sheetFormatPr defaultColWidth="11.42578125" defaultRowHeight="15" x14ac:dyDescent="0.25"/>
  <cols>
    <col min="1" max="1" width="17.85546875" customWidth="1"/>
    <col min="2" max="2" width="133.85546875" customWidth="1"/>
  </cols>
  <sheetData>
    <row r="1" spans="1:8" ht="18" customHeight="1" x14ac:dyDescent="0.25">
      <c r="A1" s="36" t="s">
        <v>75</v>
      </c>
      <c r="B1" s="28"/>
    </row>
    <row r="2" spans="1:8" ht="18" customHeight="1" x14ac:dyDescent="0.25">
      <c r="A2" s="21" t="s">
        <v>316</v>
      </c>
      <c r="B2" s="21"/>
      <c r="C2" s="30"/>
      <c r="D2" s="30"/>
      <c r="E2" s="29"/>
      <c r="F2" s="29"/>
      <c r="G2" s="29"/>
      <c r="H2" s="29"/>
    </row>
    <row r="3" spans="1:8" x14ac:dyDescent="0.25">
      <c r="A3" s="33" t="s">
        <v>271</v>
      </c>
      <c r="B3" s="34"/>
      <c r="C3" s="29"/>
      <c r="D3" s="29"/>
      <c r="E3" s="29"/>
      <c r="F3" s="29"/>
      <c r="G3" s="29"/>
      <c r="H3" s="29"/>
    </row>
    <row r="4" spans="1:8" x14ac:dyDescent="0.25">
      <c r="A4" s="41" t="s">
        <v>76</v>
      </c>
      <c r="B4" s="42" t="s">
        <v>77</v>
      </c>
      <c r="C4" s="29"/>
      <c r="D4" s="29"/>
      <c r="E4" s="29"/>
      <c r="F4" s="29"/>
      <c r="G4" s="29"/>
      <c r="H4" s="29"/>
    </row>
    <row r="5" spans="1:8" x14ac:dyDescent="0.25">
      <c r="A5" s="39">
        <v>1</v>
      </c>
      <c r="B5" s="37" t="s">
        <v>78</v>
      </c>
      <c r="C5" s="29"/>
      <c r="D5" s="29"/>
      <c r="E5" s="29"/>
      <c r="F5" s="29"/>
      <c r="G5" s="29"/>
      <c r="H5" s="29"/>
    </row>
    <row r="6" spans="1:8" x14ac:dyDescent="0.25">
      <c r="A6" s="40">
        <v>2</v>
      </c>
      <c r="B6" s="38" t="s">
        <v>79</v>
      </c>
      <c r="C6" s="29"/>
      <c r="D6" s="29"/>
      <c r="E6" s="29"/>
      <c r="F6" s="29"/>
      <c r="G6" s="29"/>
      <c r="H6" s="29"/>
    </row>
    <row r="7" spans="1:8" ht="15" customHeight="1" x14ac:dyDescent="0.25">
      <c r="A7" s="35"/>
      <c r="B7" s="34"/>
      <c r="C7" s="29"/>
      <c r="D7" s="29"/>
      <c r="E7" s="29"/>
      <c r="F7" s="29"/>
      <c r="G7" s="29"/>
      <c r="H7" s="29"/>
    </row>
    <row r="8" spans="1:8" x14ac:dyDescent="0.25">
      <c r="A8" s="33" t="s">
        <v>324</v>
      </c>
      <c r="B8" s="34"/>
      <c r="C8" s="29"/>
      <c r="D8" s="29"/>
      <c r="E8" s="29"/>
      <c r="F8" s="29"/>
      <c r="G8" s="29"/>
      <c r="H8" s="29"/>
    </row>
    <row r="9" spans="1:8" x14ac:dyDescent="0.25">
      <c r="A9" s="41" t="s">
        <v>76</v>
      </c>
      <c r="B9" s="42" t="s">
        <v>77</v>
      </c>
      <c r="C9" s="29"/>
      <c r="D9" s="29"/>
      <c r="E9" s="29"/>
      <c r="F9" s="29"/>
      <c r="G9" s="29"/>
      <c r="H9" s="29"/>
    </row>
    <row r="10" spans="1:8" x14ac:dyDescent="0.25">
      <c r="A10" s="44">
        <v>3</v>
      </c>
      <c r="B10" s="45" t="s">
        <v>80</v>
      </c>
      <c r="C10" s="29"/>
      <c r="D10" s="29"/>
      <c r="E10" s="29"/>
      <c r="F10" s="29"/>
      <c r="G10" s="29"/>
      <c r="H10" s="29"/>
    </row>
    <row r="11" spans="1:8" x14ac:dyDescent="0.25">
      <c r="A11" s="39">
        <v>4</v>
      </c>
      <c r="B11" s="46" t="s">
        <v>317</v>
      </c>
      <c r="C11" s="29"/>
      <c r="D11" s="29"/>
      <c r="E11" s="29"/>
      <c r="F11" s="29"/>
      <c r="G11" s="29"/>
      <c r="H11" s="29"/>
    </row>
    <row r="12" spans="1:8" ht="43.5" customHeight="1" x14ac:dyDescent="0.25">
      <c r="A12" s="43">
        <v>5</v>
      </c>
      <c r="B12" s="353" t="s">
        <v>256</v>
      </c>
      <c r="C12" s="29"/>
      <c r="D12" s="29"/>
      <c r="E12" s="29"/>
      <c r="F12" s="29"/>
      <c r="G12" s="29"/>
      <c r="H12" s="29"/>
    </row>
    <row r="13" spans="1:8" x14ac:dyDescent="0.25">
      <c r="A13" s="39">
        <v>6</v>
      </c>
      <c r="B13" s="354" t="s">
        <v>81</v>
      </c>
      <c r="C13" s="29"/>
      <c r="D13" s="29"/>
      <c r="E13" s="29"/>
      <c r="F13" s="29"/>
      <c r="G13" s="29"/>
      <c r="H13" s="29"/>
    </row>
    <row r="14" spans="1:8" x14ac:dyDescent="0.25">
      <c r="A14" s="40">
        <v>7</v>
      </c>
      <c r="B14" s="355" t="s">
        <v>82</v>
      </c>
      <c r="C14" s="29"/>
      <c r="D14" s="29"/>
      <c r="E14" s="29"/>
      <c r="F14" s="29"/>
      <c r="G14" s="29"/>
      <c r="H14" s="29"/>
    </row>
    <row r="15" spans="1:8" x14ac:dyDescent="0.25">
      <c r="A15" s="28"/>
      <c r="B15" s="28"/>
      <c r="C15" s="29"/>
      <c r="D15" s="29"/>
      <c r="E15" s="29"/>
      <c r="F15" s="29"/>
      <c r="G15" s="29"/>
      <c r="H15" s="29"/>
    </row>
    <row r="16" spans="1:8" x14ac:dyDescent="0.25">
      <c r="A16" s="26" t="s">
        <v>74</v>
      </c>
      <c r="B16" s="28"/>
      <c r="C16" s="29"/>
      <c r="D16" s="29"/>
      <c r="E16" s="29"/>
      <c r="F16" s="29"/>
      <c r="G16" s="29"/>
      <c r="H16" s="29"/>
    </row>
    <row r="17" spans="1:8" x14ac:dyDescent="0.25">
      <c r="A17" s="28"/>
      <c r="B17" s="28"/>
      <c r="C17" s="29"/>
      <c r="D17" s="29"/>
      <c r="E17" s="29"/>
      <c r="F17" s="29"/>
      <c r="G17" s="29"/>
      <c r="H17" s="29"/>
    </row>
    <row r="18" spans="1:8" x14ac:dyDescent="0.25">
      <c r="A18" s="31"/>
      <c r="B18" s="31"/>
      <c r="C18" s="29"/>
      <c r="D18" s="29"/>
      <c r="E18" s="29"/>
      <c r="F18" s="29"/>
      <c r="G18" s="29"/>
      <c r="H18" s="29"/>
    </row>
    <row r="19" spans="1:8" x14ac:dyDescent="0.25">
      <c r="A19" s="31"/>
      <c r="B19" s="31"/>
      <c r="C19" s="29"/>
      <c r="D19" s="29"/>
      <c r="E19" s="29"/>
      <c r="F19" s="29"/>
      <c r="G19" s="29"/>
      <c r="H19" s="29"/>
    </row>
    <row r="21" spans="1:8" x14ac:dyDescent="0.25">
      <c r="A21" s="32"/>
    </row>
  </sheetData>
  <hyperlinks>
    <hyperlink ref="A16" location="Contents!A1" display="Back to contents" xr:uid="{00000000-0004-0000-0300-000000000000}"/>
    <hyperlink ref="B10" r:id="rId1" display="https://assets.publishing.service.gov.uk/government/uploads/system/uploads/attachment_data/file/332236/fpeer_methodology.pdf" xr:uid="{00000000-0004-0000-0300-000001000000}"/>
  </hyperlinks>
  <pageMargins left="0.7" right="0.7" top="0.75" bottom="0.75" header="0.3" footer="0.3"/>
  <pageSetup paperSize="9" scale="85" fitToWidth="0" fitToHeight="0" orientation="landscape" verticalDpi="4"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tabColor rgb="FF1F497D"/>
  </sheetPr>
  <dimension ref="A1:I48"/>
  <sheetViews>
    <sheetView showGridLines="0" zoomScaleNormal="100" workbookViewId="0"/>
  </sheetViews>
  <sheetFormatPr defaultColWidth="11.42578125" defaultRowHeight="15" x14ac:dyDescent="0.25"/>
  <cols>
    <col min="1" max="1" width="28.42578125" customWidth="1"/>
    <col min="2" max="6" width="14" customWidth="1"/>
    <col min="7" max="7" width="21.28515625" customWidth="1"/>
    <col min="8" max="8" width="8.42578125" customWidth="1"/>
    <col min="9" max="9" width="10" customWidth="1"/>
    <col min="10" max="10" width="10.42578125" customWidth="1"/>
  </cols>
  <sheetData>
    <row r="1" spans="1:9" ht="18" customHeight="1" x14ac:dyDescent="0.25">
      <c r="A1" s="70" t="s">
        <v>272</v>
      </c>
      <c r="B1" s="65"/>
      <c r="C1" s="65"/>
      <c r="D1" s="65"/>
      <c r="E1" s="65"/>
      <c r="F1" s="65"/>
    </row>
    <row r="2" spans="1:9" x14ac:dyDescent="0.25">
      <c r="A2" s="50" t="s">
        <v>83</v>
      </c>
    </row>
    <row r="3" spans="1:9" ht="60.75" customHeight="1" x14ac:dyDescent="0.25">
      <c r="A3" s="55" t="s">
        <v>84</v>
      </c>
      <c r="B3" s="56" t="s">
        <v>85</v>
      </c>
      <c r="C3" s="56" t="s">
        <v>86</v>
      </c>
      <c r="D3" s="56" t="s">
        <v>87</v>
      </c>
      <c r="E3" s="56" t="s">
        <v>88</v>
      </c>
      <c r="F3" s="56" t="s">
        <v>89</v>
      </c>
    </row>
    <row r="4" spans="1:9" x14ac:dyDescent="0.25">
      <c r="A4" s="63" t="s">
        <v>90</v>
      </c>
      <c r="B4" s="51">
        <v>2802</v>
      </c>
      <c r="C4" s="52">
        <v>11.403</v>
      </c>
      <c r="D4" s="53">
        <v>1159</v>
      </c>
      <c r="E4" s="53">
        <v>414</v>
      </c>
      <c r="F4" s="53">
        <v>233</v>
      </c>
    </row>
    <row r="5" spans="1:9" x14ac:dyDescent="0.25">
      <c r="A5" s="61" t="s">
        <v>91</v>
      </c>
      <c r="B5" s="66">
        <v>21767</v>
      </c>
      <c r="C5" s="67">
        <v>88.596999999999994</v>
      </c>
      <c r="D5" s="68"/>
      <c r="E5" s="68"/>
      <c r="F5" s="68"/>
    </row>
    <row r="6" spans="1:9" ht="15" customHeight="1" x14ac:dyDescent="0.25">
      <c r="A6" s="64" t="s">
        <v>84</v>
      </c>
      <c r="B6" s="57">
        <v>24568</v>
      </c>
      <c r="C6" s="58">
        <v>100</v>
      </c>
      <c r="D6" s="59"/>
      <c r="E6" s="59"/>
      <c r="F6" s="59"/>
    </row>
    <row r="7" spans="1:9" x14ac:dyDescent="0.25">
      <c r="A7" s="48"/>
      <c r="B7" s="48"/>
      <c r="C7" s="48"/>
      <c r="D7" s="21"/>
      <c r="F7" s="69" t="s">
        <v>1</v>
      </c>
    </row>
    <row r="9" spans="1:9" ht="57" customHeight="1" x14ac:dyDescent="0.25">
      <c r="A9" s="55" t="s">
        <v>92</v>
      </c>
      <c r="B9" s="56" t="s">
        <v>85</v>
      </c>
      <c r="C9" s="56" t="s">
        <v>86</v>
      </c>
      <c r="D9" s="56" t="s">
        <v>87</v>
      </c>
      <c r="E9" s="56" t="s">
        <v>88</v>
      </c>
      <c r="F9" s="56" t="s">
        <v>89</v>
      </c>
    </row>
    <row r="10" spans="1:9" x14ac:dyDescent="0.25">
      <c r="A10" s="60" t="s">
        <v>90</v>
      </c>
      <c r="B10" s="51">
        <v>1932</v>
      </c>
      <c r="C10" s="52">
        <v>13.507</v>
      </c>
      <c r="D10" s="53">
        <v>775</v>
      </c>
      <c r="E10" s="53">
        <v>401</v>
      </c>
      <c r="F10" s="53">
        <v>235</v>
      </c>
    </row>
    <row r="11" spans="1:9" x14ac:dyDescent="0.25">
      <c r="A11" s="61" t="s">
        <v>91</v>
      </c>
      <c r="B11" s="66">
        <v>12372</v>
      </c>
      <c r="C11" s="67">
        <v>86.492999999999995</v>
      </c>
      <c r="D11" s="68"/>
      <c r="E11" s="68"/>
      <c r="F11" s="68"/>
    </row>
    <row r="12" spans="1:9" ht="15" customHeight="1" x14ac:dyDescent="0.25">
      <c r="A12" s="62" t="s">
        <v>84</v>
      </c>
      <c r="B12" s="57">
        <v>14304</v>
      </c>
      <c r="C12" s="58">
        <v>100</v>
      </c>
      <c r="D12" s="59"/>
      <c r="E12" s="59"/>
      <c r="F12" s="59"/>
    </row>
    <row r="13" spans="1:9" x14ac:dyDescent="0.25">
      <c r="F13" s="54" t="s">
        <v>1</v>
      </c>
    </row>
    <row r="14" spans="1:9" ht="14.25" customHeight="1" x14ac:dyDescent="0.25">
      <c r="F14" s="54"/>
    </row>
    <row r="15" spans="1:9" ht="14.45" customHeight="1" x14ac:dyDescent="0.25">
      <c r="A15" s="47" t="s">
        <v>93</v>
      </c>
      <c r="B15" s="47"/>
      <c r="C15" s="47"/>
      <c r="D15" s="47"/>
      <c r="E15" s="47"/>
      <c r="F15" s="47"/>
      <c r="G15" s="49"/>
      <c r="H15" s="49"/>
      <c r="I15" s="49"/>
    </row>
    <row r="16" spans="1:9" x14ac:dyDescent="0.25">
      <c r="A16" s="47" t="s">
        <v>94</v>
      </c>
      <c r="B16" s="47"/>
      <c r="C16" s="47"/>
      <c r="D16" s="47"/>
      <c r="E16" s="47"/>
      <c r="F16" s="47"/>
      <c r="G16" s="49"/>
      <c r="H16" s="49"/>
      <c r="I16" s="49"/>
    </row>
    <row r="17" spans="1:9" x14ac:dyDescent="0.25">
      <c r="A17" s="47" t="s">
        <v>95</v>
      </c>
      <c r="B17" s="47"/>
      <c r="C17" s="47"/>
      <c r="D17" s="47"/>
      <c r="E17" s="47"/>
      <c r="F17" s="47"/>
      <c r="G17" s="49"/>
      <c r="H17" s="49"/>
      <c r="I17" s="49"/>
    </row>
    <row r="18" spans="1:9" x14ac:dyDescent="0.25">
      <c r="A18" s="47"/>
      <c r="B18" s="47"/>
      <c r="C18" s="47"/>
      <c r="D18" s="47"/>
      <c r="E18" s="47"/>
      <c r="F18" s="47"/>
      <c r="G18" s="49"/>
      <c r="H18" s="49"/>
      <c r="I18" s="49"/>
    </row>
    <row r="19" spans="1:9" x14ac:dyDescent="0.25">
      <c r="A19" s="26" t="s">
        <v>74</v>
      </c>
    </row>
    <row r="21" spans="1:9" x14ac:dyDescent="0.25">
      <c r="G21" s="21"/>
    </row>
    <row r="22" spans="1:9" x14ac:dyDescent="0.25">
      <c r="A22" s="21"/>
      <c r="G22" s="21"/>
    </row>
    <row r="23" spans="1:9" x14ac:dyDescent="0.25">
      <c r="A23" s="21"/>
      <c r="G23" s="21"/>
    </row>
    <row r="24" spans="1:9" x14ac:dyDescent="0.25">
      <c r="A24" s="21"/>
      <c r="G24" s="21"/>
    </row>
    <row r="25" spans="1:9" x14ac:dyDescent="0.25">
      <c r="A25" s="21"/>
      <c r="G25" s="21"/>
    </row>
    <row r="26" spans="1:9" x14ac:dyDescent="0.25">
      <c r="A26" s="21"/>
      <c r="G26" s="21"/>
    </row>
    <row r="27" spans="1:9" x14ac:dyDescent="0.25">
      <c r="A27" s="21"/>
      <c r="G27" s="21"/>
    </row>
    <row r="28" spans="1:9" x14ac:dyDescent="0.25">
      <c r="A28" s="21"/>
      <c r="G28" s="21"/>
    </row>
    <row r="29" spans="1:9" x14ac:dyDescent="0.25">
      <c r="A29" s="21"/>
      <c r="G29" s="21"/>
    </row>
    <row r="30" spans="1:9" x14ac:dyDescent="0.25">
      <c r="A30" s="21"/>
      <c r="G30" s="21"/>
    </row>
    <row r="31" spans="1:9" x14ac:dyDescent="0.25">
      <c r="A31" s="21"/>
      <c r="G31" s="21"/>
    </row>
    <row r="32" spans="1:9" x14ac:dyDescent="0.25">
      <c r="A32" s="21"/>
      <c r="G32" s="21"/>
    </row>
    <row r="33" spans="1:7" x14ac:dyDescent="0.25">
      <c r="A33" s="21"/>
      <c r="G33" s="21"/>
    </row>
    <row r="34" spans="1:7" x14ac:dyDescent="0.25">
      <c r="A34" s="21"/>
      <c r="G34" s="21"/>
    </row>
    <row r="35" spans="1:7" x14ac:dyDescent="0.25">
      <c r="A35" s="21"/>
      <c r="G35" s="21"/>
    </row>
    <row r="36" spans="1:7" x14ac:dyDescent="0.25">
      <c r="A36" s="21"/>
      <c r="G36" s="21"/>
    </row>
    <row r="37" spans="1:7" x14ac:dyDescent="0.25">
      <c r="A37" s="21"/>
      <c r="G37" s="21"/>
    </row>
    <row r="38" spans="1:7" x14ac:dyDescent="0.25">
      <c r="A38" s="21"/>
      <c r="G38" s="21"/>
    </row>
    <row r="39" spans="1:7" x14ac:dyDescent="0.25">
      <c r="A39" s="21"/>
      <c r="G39" s="21"/>
    </row>
    <row r="40" spans="1:7" x14ac:dyDescent="0.25">
      <c r="A40" s="21"/>
      <c r="G40" s="21"/>
    </row>
    <row r="41" spans="1:7" x14ac:dyDescent="0.25">
      <c r="A41" s="21"/>
      <c r="G41" s="21"/>
    </row>
    <row r="42" spans="1:7" x14ac:dyDescent="0.25">
      <c r="A42" s="21"/>
      <c r="G42" s="21"/>
    </row>
    <row r="43" spans="1:7" x14ac:dyDescent="0.25">
      <c r="A43" s="21"/>
      <c r="G43" s="21"/>
    </row>
    <row r="44" spans="1:7" x14ac:dyDescent="0.25">
      <c r="A44" s="21"/>
      <c r="G44" s="21"/>
    </row>
    <row r="45" spans="1:7" x14ac:dyDescent="0.25">
      <c r="A45" s="21"/>
      <c r="G45" s="21"/>
    </row>
    <row r="46" spans="1:7" x14ac:dyDescent="0.25">
      <c r="A46" s="21"/>
      <c r="G46" s="21"/>
    </row>
    <row r="47" spans="1:7" x14ac:dyDescent="0.25">
      <c r="A47" s="21"/>
      <c r="G47" s="21"/>
    </row>
    <row r="48" spans="1:7" x14ac:dyDescent="0.25">
      <c r="A48" s="21"/>
      <c r="G48" s="21"/>
    </row>
  </sheetData>
  <hyperlinks>
    <hyperlink ref="A19" location="Contents!A1" display="Back to contents" xr:uid="{00000000-0004-0000-0400-000000000000}"/>
  </hyperlinks>
  <pageMargins left="0.7" right="0.7" top="0.75" bottom="0.75" header="0.3" footer="0.3"/>
  <pageSetup paperSize="9" fitToWidth="0" fitToHeight="0" orientation="landscape" verticalDpi="9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tabColor rgb="FF1F497D"/>
  </sheetPr>
  <dimension ref="A1:M11"/>
  <sheetViews>
    <sheetView showGridLines="0" zoomScaleNormal="100" workbookViewId="0"/>
  </sheetViews>
  <sheetFormatPr defaultColWidth="11.42578125" defaultRowHeight="15" x14ac:dyDescent="0.25"/>
  <cols>
    <col min="1" max="1" width="30.7109375" customWidth="1"/>
    <col min="2" max="6" width="14" customWidth="1"/>
    <col min="7" max="7" width="19.28515625" customWidth="1"/>
    <col min="12" max="12" width="9.140625" customWidth="1"/>
  </cols>
  <sheetData>
    <row r="1" spans="1:13" ht="18" customHeight="1" x14ac:dyDescent="0.25">
      <c r="A1" s="70" t="s">
        <v>318</v>
      </c>
      <c r="B1" s="65"/>
      <c r="C1" s="65"/>
      <c r="D1" s="65"/>
      <c r="E1" s="65"/>
      <c r="F1" s="65"/>
      <c r="G1" s="65"/>
      <c r="H1" s="65"/>
      <c r="I1" s="65"/>
      <c r="J1" s="65"/>
      <c r="K1" s="65"/>
      <c r="L1" s="65"/>
      <c r="M1" s="65"/>
    </row>
    <row r="2" spans="1:13" ht="18" customHeight="1" x14ac:dyDescent="0.25">
      <c r="A2" s="70"/>
    </row>
    <row r="3" spans="1:13" ht="75" customHeight="1" x14ac:dyDescent="0.25">
      <c r="A3" s="72" t="s">
        <v>96</v>
      </c>
      <c r="B3" s="56" t="s">
        <v>85</v>
      </c>
      <c r="C3" s="56" t="s">
        <v>86</v>
      </c>
      <c r="D3" s="56" t="s">
        <v>97</v>
      </c>
      <c r="E3" s="56" t="s">
        <v>98</v>
      </c>
      <c r="F3" s="56" t="s">
        <v>99</v>
      </c>
      <c r="G3" s="76"/>
      <c r="H3" s="76"/>
      <c r="I3" s="76"/>
    </row>
    <row r="4" spans="1:13" ht="15" customHeight="1" x14ac:dyDescent="0.25">
      <c r="A4" s="74" t="s">
        <v>100</v>
      </c>
      <c r="B4" s="78">
        <v>2802</v>
      </c>
      <c r="C4" s="73">
        <v>11.403</v>
      </c>
      <c r="D4" s="78">
        <v>14116</v>
      </c>
      <c r="E4" s="78">
        <v>2432</v>
      </c>
      <c r="F4" s="79">
        <v>63.14</v>
      </c>
      <c r="G4" s="77"/>
      <c r="H4" s="77"/>
      <c r="I4" s="77"/>
    </row>
    <row r="5" spans="1:13" ht="15" customHeight="1" x14ac:dyDescent="0.25">
      <c r="A5" s="71" t="s">
        <v>101</v>
      </c>
      <c r="B5" s="78">
        <v>3873</v>
      </c>
      <c r="C5" s="73">
        <v>15.765000000000001</v>
      </c>
      <c r="D5" s="78">
        <v>13297</v>
      </c>
      <c r="E5" s="78">
        <v>1839</v>
      </c>
      <c r="F5" s="79">
        <v>73</v>
      </c>
      <c r="G5" s="77"/>
      <c r="H5" s="77"/>
      <c r="I5" s="77"/>
    </row>
    <row r="6" spans="1:13" ht="15" customHeight="1" x14ac:dyDescent="0.25">
      <c r="A6" s="71" t="s">
        <v>102</v>
      </c>
      <c r="B6" s="78">
        <v>8264</v>
      </c>
      <c r="C6" s="73">
        <v>33.639000000000003</v>
      </c>
      <c r="D6" s="78">
        <v>36429</v>
      </c>
      <c r="E6" s="78">
        <v>2520</v>
      </c>
      <c r="F6" s="79">
        <v>63.33</v>
      </c>
      <c r="G6" s="77"/>
      <c r="H6" s="77"/>
      <c r="I6" s="77"/>
    </row>
    <row r="7" spans="1:13" ht="15" customHeight="1" x14ac:dyDescent="0.25">
      <c r="A7" s="71" t="s">
        <v>103</v>
      </c>
      <c r="B7" s="78">
        <v>9629</v>
      </c>
      <c r="C7" s="73">
        <v>39.192</v>
      </c>
      <c r="D7" s="78">
        <v>35064</v>
      </c>
      <c r="E7" s="78">
        <v>1938</v>
      </c>
      <c r="F7" s="79">
        <v>73.11</v>
      </c>
      <c r="G7" s="77"/>
      <c r="H7" s="77"/>
      <c r="I7" s="77"/>
    </row>
    <row r="8" spans="1:13" ht="15" customHeight="1" x14ac:dyDescent="0.25">
      <c r="A8" s="75" t="s">
        <v>84</v>
      </c>
      <c r="B8" s="59">
        <v>24568</v>
      </c>
      <c r="C8" s="58">
        <v>100</v>
      </c>
      <c r="D8" s="59">
        <v>28816</v>
      </c>
      <c r="E8" s="59">
        <v>2152</v>
      </c>
      <c r="F8" s="80">
        <v>69.33</v>
      </c>
      <c r="G8" s="77"/>
      <c r="H8" s="77"/>
      <c r="I8" s="77"/>
    </row>
    <row r="9" spans="1:13" x14ac:dyDescent="0.25">
      <c r="A9" s="48"/>
      <c r="B9" s="48"/>
      <c r="C9" s="48"/>
      <c r="D9" s="48"/>
      <c r="E9" s="48"/>
      <c r="F9" s="69" t="s">
        <v>1</v>
      </c>
      <c r="H9" s="69"/>
      <c r="I9" s="69"/>
      <c r="J9" s="69"/>
    </row>
    <row r="10" spans="1:13" x14ac:dyDescent="0.25">
      <c r="A10" s="48"/>
      <c r="B10" s="48"/>
      <c r="C10" s="48"/>
      <c r="D10" s="48"/>
      <c r="E10" s="48"/>
      <c r="F10" s="69"/>
      <c r="G10" s="69"/>
      <c r="H10" s="69"/>
      <c r="I10" s="69"/>
      <c r="J10" s="69"/>
    </row>
    <row r="11" spans="1:13" x14ac:dyDescent="0.25">
      <c r="A11" s="26" t="s">
        <v>74</v>
      </c>
    </row>
  </sheetData>
  <hyperlinks>
    <hyperlink ref="A11" location="Contents!A1" display="Back to contents" xr:uid="{00000000-0004-0000-0500-000000000000}"/>
  </hyperlinks>
  <pageMargins left="0.7" right="0.7" top="0.75" bottom="0.75" header="0.3" footer="0.3"/>
  <pageSetup paperSize="9" scale="75" orientation="landscape" verticalDpi="4"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tabColor rgb="FF1F497D"/>
  </sheetPr>
  <dimension ref="A1:I30"/>
  <sheetViews>
    <sheetView showGridLines="0" zoomScaleNormal="100" workbookViewId="0"/>
  </sheetViews>
  <sheetFormatPr defaultColWidth="11.42578125" defaultRowHeight="15" x14ac:dyDescent="0.25"/>
  <cols>
    <col min="1" max="1" width="16.7109375" customWidth="1"/>
    <col min="2" max="9" width="14" customWidth="1"/>
    <col min="10" max="10" width="19" customWidth="1"/>
  </cols>
  <sheetData>
    <row r="1" spans="1:9" ht="18" customHeight="1" x14ac:dyDescent="0.25">
      <c r="A1" s="70" t="s">
        <v>302</v>
      </c>
      <c r="B1" s="65"/>
      <c r="C1" s="65"/>
      <c r="D1" s="65"/>
      <c r="E1" s="65"/>
      <c r="F1" s="65"/>
      <c r="G1" s="65"/>
      <c r="H1" s="65"/>
      <c r="I1" s="65"/>
    </row>
    <row r="3" spans="1:9" ht="75" customHeight="1" x14ac:dyDescent="0.25">
      <c r="A3" s="87" t="s">
        <v>104</v>
      </c>
      <c r="B3" s="85" t="s">
        <v>105</v>
      </c>
      <c r="C3" s="85" t="s">
        <v>106</v>
      </c>
      <c r="D3" s="85" t="s">
        <v>107</v>
      </c>
      <c r="E3" s="85" t="s">
        <v>108</v>
      </c>
      <c r="F3" s="85" t="s">
        <v>109</v>
      </c>
      <c r="G3" s="85" t="s">
        <v>110</v>
      </c>
      <c r="H3" s="85" t="s">
        <v>87</v>
      </c>
      <c r="I3" s="86" t="s">
        <v>88</v>
      </c>
    </row>
    <row r="4" spans="1:9" x14ac:dyDescent="0.25">
      <c r="A4" s="82" t="s">
        <v>111</v>
      </c>
      <c r="B4" s="92">
        <v>100</v>
      </c>
      <c r="C4" s="92">
        <v>0</v>
      </c>
      <c r="D4" s="90">
        <v>13502</v>
      </c>
      <c r="E4" s="90">
        <v>0</v>
      </c>
      <c r="F4" s="90">
        <v>13502</v>
      </c>
      <c r="G4" s="92">
        <v>0</v>
      </c>
      <c r="H4" s="90">
        <v>0</v>
      </c>
      <c r="I4" s="90">
        <v>0</v>
      </c>
    </row>
    <row r="5" spans="1:9" ht="14.45" customHeight="1" x14ac:dyDescent="0.25">
      <c r="A5" s="81" t="s">
        <v>112</v>
      </c>
      <c r="B5" s="79">
        <v>74.516000000000005</v>
      </c>
      <c r="C5" s="79">
        <v>25.484000000000002</v>
      </c>
      <c r="D5" s="91">
        <v>6733</v>
      </c>
      <c r="E5" s="91">
        <v>2303</v>
      </c>
      <c r="F5" s="91">
        <v>9035</v>
      </c>
      <c r="G5" s="79">
        <v>82.185000000000002</v>
      </c>
      <c r="H5" s="91">
        <v>563</v>
      </c>
      <c r="I5" s="91">
        <v>245</v>
      </c>
    </row>
    <row r="6" spans="1:9" x14ac:dyDescent="0.25">
      <c r="A6" s="83" t="s">
        <v>113</v>
      </c>
      <c r="B6" s="79">
        <v>77.671999999999997</v>
      </c>
      <c r="C6" s="79">
        <v>22.327999999999999</v>
      </c>
      <c r="D6" s="91">
        <v>1158</v>
      </c>
      <c r="E6" s="91">
        <v>333</v>
      </c>
      <c r="F6" s="89">
        <v>1491</v>
      </c>
      <c r="G6" s="79">
        <v>11.885999999999999</v>
      </c>
      <c r="H6" s="89">
        <v>291</v>
      </c>
      <c r="I6" s="91">
        <v>874</v>
      </c>
    </row>
    <row r="7" spans="1:9" x14ac:dyDescent="0.25">
      <c r="A7" s="71" t="s">
        <v>114</v>
      </c>
      <c r="B7" s="79">
        <v>69.204999999999998</v>
      </c>
      <c r="C7" s="79">
        <v>30.795000000000002</v>
      </c>
      <c r="D7" s="91">
        <v>373</v>
      </c>
      <c r="E7" s="91">
        <v>166</v>
      </c>
      <c r="F7" s="89">
        <v>539</v>
      </c>
      <c r="G7" s="79">
        <v>5.9290000000000003</v>
      </c>
      <c r="H7" s="89">
        <v>305</v>
      </c>
      <c r="I7" s="91">
        <v>1836</v>
      </c>
    </row>
    <row r="8" spans="1:9" ht="15" customHeight="1" thickBot="1" x14ac:dyDescent="0.3">
      <c r="A8" s="84" t="s">
        <v>84</v>
      </c>
      <c r="B8" s="80">
        <v>88.596999999999994</v>
      </c>
      <c r="C8" s="80">
        <v>11.403</v>
      </c>
      <c r="D8" s="93">
        <v>21767</v>
      </c>
      <c r="E8" s="93">
        <v>2802</v>
      </c>
      <c r="F8" s="94">
        <v>24568</v>
      </c>
      <c r="G8" s="80">
        <v>100</v>
      </c>
      <c r="H8" s="93">
        <v>1159</v>
      </c>
      <c r="I8" s="93">
        <v>414</v>
      </c>
    </row>
    <row r="9" spans="1:9" x14ac:dyDescent="0.25">
      <c r="I9" s="69" t="s">
        <v>1</v>
      </c>
    </row>
    <row r="10" spans="1:9" x14ac:dyDescent="0.25">
      <c r="B10" s="4"/>
      <c r="C10" s="4"/>
      <c r="D10" s="4"/>
      <c r="E10" s="4"/>
      <c r="F10" s="4"/>
      <c r="G10" s="4"/>
      <c r="H10" s="4"/>
      <c r="I10" s="4"/>
    </row>
    <row r="11" spans="1:9" x14ac:dyDescent="0.25">
      <c r="A11" s="356" t="s">
        <v>115</v>
      </c>
      <c r="B11" s="352"/>
      <c r="C11" s="352"/>
      <c r="D11" s="352"/>
      <c r="E11" s="4"/>
      <c r="F11" s="4"/>
      <c r="G11" s="4"/>
      <c r="H11" s="4"/>
      <c r="I11" s="4"/>
    </row>
    <row r="12" spans="1:9" x14ac:dyDescent="0.25">
      <c r="A12" s="357" t="s">
        <v>116</v>
      </c>
      <c r="B12" s="352"/>
      <c r="C12" s="352"/>
      <c r="D12" s="352"/>
      <c r="E12" s="4"/>
      <c r="F12" s="4"/>
      <c r="G12" s="4"/>
      <c r="H12" s="4"/>
      <c r="I12" s="4"/>
    </row>
    <row r="13" spans="1:9" x14ac:dyDescent="0.25">
      <c r="A13" s="358" t="s">
        <v>411</v>
      </c>
      <c r="B13" s="352"/>
      <c r="C13" s="352"/>
      <c r="D13" s="352"/>
      <c r="E13" s="4"/>
      <c r="F13" s="4"/>
      <c r="G13" s="4"/>
      <c r="H13" s="4"/>
      <c r="I13" s="4"/>
    </row>
    <row r="14" spans="1:9" x14ac:dyDescent="0.25">
      <c r="A14" s="358" t="s">
        <v>412</v>
      </c>
      <c r="B14" s="352"/>
      <c r="C14" s="352"/>
      <c r="D14" s="352"/>
      <c r="E14" s="4"/>
      <c r="F14" s="4"/>
      <c r="G14" s="4"/>
      <c r="H14" s="4"/>
      <c r="I14" s="4"/>
    </row>
    <row r="15" spans="1:9" x14ac:dyDescent="0.25">
      <c r="A15" s="358" t="s">
        <v>413</v>
      </c>
      <c r="B15" s="352"/>
      <c r="C15" s="352"/>
      <c r="D15" s="352"/>
      <c r="E15" s="4"/>
      <c r="F15" s="4"/>
      <c r="G15" s="4"/>
      <c r="H15" s="4"/>
      <c r="I15" s="4"/>
    </row>
    <row r="16" spans="1:9" x14ac:dyDescent="0.25">
      <c r="B16" s="4"/>
      <c r="C16" s="4"/>
      <c r="D16" s="88"/>
      <c r="E16" s="4"/>
      <c r="F16" s="4"/>
      <c r="G16" s="4"/>
      <c r="H16" s="4"/>
      <c r="I16" s="4"/>
    </row>
    <row r="17" spans="1:9" x14ac:dyDescent="0.25">
      <c r="A17" s="26" t="s">
        <v>74</v>
      </c>
      <c r="D17" s="4"/>
      <c r="E17" s="4"/>
    </row>
    <row r="18" spans="1:9" x14ac:dyDescent="0.25">
      <c r="B18" s="4"/>
      <c r="C18" s="4"/>
      <c r="D18" s="4"/>
      <c r="E18" s="4"/>
      <c r="F18" s="4"/>
      <c r="G18" s="4"/>
      <c r="H18" s="4"/>
      <c r="I18" s="4"/>
    </row>
    <row r="30" spans="1:9" ht="14.25" customHeight="1" x14ac:dyDescent="0.25"/>
  </sheetData>
  <hyperlinks>
    <hyperlink ref="A17" location="Contents!A1" display="Back to contents" xr:uid="{00000000-0004-0000-0600-000000000000}"/>
  </hyperlinks>
  <pageMargins left="0.7" right="0.7" top="0.75" bottom="0.75" header="0.3" footer="0.3"/>
  <pageSetup paperSize="9" orientation="landscape"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tabColor rgb="FF1F497D"/>
  </sheetPr>
  <dimension ref="A1:I26"/>
  <sheetViews>
    <sheetView showGridLines="0" zoomScaleNormal="100" workbookViewId="0"/>
  </sheetViews>
  <sheetFormatPr defaultColWidth="11.42578125" defaultRowHeight="15" x14ac:dyDescent="0.25"/>
  <cols>
    <col min="1" max="1" width="16.7109375" customWidth="1"/>
    <col min="2" max="9" width="14" customWidth="1"/>
    <col min="10" max="10" width="19.28515625" customWidth="1"/>
  </cols>
  <sheetData>
    <row r="1" spans="1:9" ht="18" customHeight="1" x14ac:dyDescent="0.25">
      <c r="A1" s="70" t="s">
        <v>257</v>
      </c>
      <c r="B1" s="65"/>
      <c r="C1" s="65"/>
      <c r="D1" s="65"/>
      <c r="E1" s="65"/>
      <c r="F1" s="65"/>
      <c r="G1" s="65"/>
      <c r="H1" s="65"/>
      <c r="I1" s="65"/>
    </row>
    <row r="3" spans="1:9" ht="75" customHeight="1" x14ac:dyDescent="0.25">
      <c r="A3" s="95" t="s">
        <v>117</v>
      </c>
      <c r="B3" s="85" t="s">
        <v>105</v>
      </c>
      <c r="C3" s="85" t="s">
        <v>106</v>
      </c>
      <c r="D3" s="85" t="s">
        <v>107</v>
      </c>
      <c r="E3" s="85" t="s">
        <v>108</v>
      </c>
      <c r="F3" s="85" t="s">
        <v>109</v>
      </c>
      <c r="G3" s="85" t="s">
        <v>110</v>
      </c>
      <c r="H3" s="85" t="s">
        <v>87</v>
      </c>
      <c r="I3" s="86" t="s">
        <v>88</v>
      </c>
    </row>
    <row r="4" spans="1:9" x14ac:dyDescent="0.25">
      <c r="A4" s="82" t="s">
        <v>111</v>
      </c>
      <c r="B4" s="92">
        <v>100</v>
      </c>
      <c r="C4" s="92">
        <v>0</v>
      </c>
      <c r="D4" s="90">
        <v>13028</v>
      </c>
      <c r="E4" s="90">
        <v>0</v>
      </c>
      <c r="F4" s="90">
        <v>13028</v>
      </c>
      <c r="G4" s="92">
        <v>0</v>
      </c>
      <c r="H4" s="90">
        <v>0</v>
      </c>
      <c r="I4" s="90">
        <v>0</v>
      </c>
    </row>
    <row r="5" spans="1:9" x14ac:dyDescent="0.25">
      <c r="A5" s="83" t="s">
        <v>112</v>
      </c>
      <c r="B5" s="79">
        <v>75.997</v>
      </c>
      <c r="C5" s="79">
        <v>24.003</v>
      </c>
      <c r="D5" s="91">
        <v>7189</v>
      </c>
      <c r="E5" s="91">
        <v>2271</v>
      </c>
      <c r="F5" s="91">
        <v>9460</v>
      </c>
      <c r="G5" s="79">
        <v>81.05</v>
      </c>
      <c r="H5" s="91">
        <v>544</v>
      </c>
      <c r="I5" s="91">
        <v>240</v>
      </c>
    </row>
    <row r="6" spans="1:9" x14ac:dyDescent="0.25">
      <c r="A6" s="83" t="s">
        <v>113</v>
      </c>
      <c r="B6" s="79">
        <v>76.950999999999993</v>
      </c>
      <c r="C6" s="79">
        <v>23.048999999999999</v>
      </c>
      <c r="D6" s="91">
        <v>1175</v>
      </c>
      <c r="E6" s="91">
        <v>352</v>
      </c>
      <c r="F6" s="89">
        <v>1526</v>
      </c>
      <c r="G6" s="79">
        <v>12.558</v>
      </c>
      <c r="H6" s="89">
        <v>295</v>
      </c>
      <c r="I6" s="91">
        <v>837</v>
      </c>
    </row>
    <row r="7" spans="1:9" x14ac:dyDescent="0.25">
      <c r="A7" s="71" t="s">
        <v>114</v>
      </c>
      <c r="B7" s="79">
        <v>67.638999999999996</v>
      </c>
      <c r="C7" s="79">
        <v>32.360999999999997</v>
      </c>
      <c r="D7" s="91">
        <v>374</v>
      </c>
      <c r="E7" s="91">
        <v>179</v>
      </c>
      <c r="F7" s="89">
        <v>553</v>
      </c>
      <c r="G7" s="79">
        <v>6.3920000000000003</v>
      </c>
      <c r="H7" s="89">
        <v>321</v>
      </c>
      <c r="I7" s="91">
        <v>1791</v>
      </c>
    </row>
    <row r="8" spans="1:9" ht="15" customHeight="1" thickBot="1" x14ac:dyDescent="0.3">
      <c r="A8" s="84" t="s">
        <v>84</v>
      </c>
      <c r="B8" s="80">
        <v>88.596999999999994</v>
      </c>
      <c r="C8" s="80">
        <v>11.403</v>
      </c>
      <c r="D8" s="93">
        <v>21767</v>
      </c>
      <c r="E8" s="93">
        <v>2802</v>
      </c>
      <c r="F8" s="94">
        <v>24568</v>
      </c>
      <c r="G8" s="80">
        <v>100</v>
      </c>
      <c r="H8" s="93">
        <v>1159</v>
      </c>
      <c r="I8" s="93">
        <v>414</v>
      </c>
    </row>
    <row r="9" spans="1:9" x14ac:dyDescent="0.25">
      <c r="I9" s="69" t="s">
        <v>1</v>
      </c>
    </row>
    <row r="11" spans="1:9" x14ac:dyDescent="0.25">
      <c r="A11" s="26" t="s">
        <v>74</v>
      </c>
    </row>
    <row r="12" spans="1:9" ht="14.25" customHeight="1" x14ac:dyDescent="0.25">
      <c r="D12" s="4"/>
      <c r="E12" s="4"/>
    </row>
    <row r="13" spans="1:9" x14ac:dyDescent="0.25">
      <c r="D13" s="88"/>
      <c r="E13" s="4"/>
    </row>
    <row r="14" spans="1:9" x14ac:dyDescent="0.25">
      <c r="D14" s="4"/>
      <c r="E14" s="4"/>
    </row>
    <row r="26" ht="14.25" customHeight="1" x14ac:dyDescent="0.25"/>
  </sheetData>
  <hyperlinks>
    <hyperlink ref="A11" location="Contents!A1" display="Back to contents" xr:uid="{00000000-0004-0000-0700-000000000000}"/>
  </hyperlinks>
  <pageMargins left="0.7" right="0.7" top="0.75" bottom="0.75" header="0.3" footer="0.3"/>
  <pageSetup paperSize="9" orientation="landscape" verticalDpi="9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tabColor rgb="FF1F497D"/>
    <pageSetUpPr fitToPage="1"/>
  </sheetPr>
  <dimension ref="A1:M112"/>
  <sheetViews>
    <sheetView showGridLines="0" zoomScaleNormal="100" workbookViewId="0"/>
  </sheetViews>
  <sheetFormatPr defaultColWidth="11.42578125" defaultRowHeight="15" x14ac:dyDescent="0.25"/>
  <cols>
    <col min="1" max="1" width="21.140625" customWidth="1"/>
    <col min="2" max="2" width="16.7109375" customWidth="1"/>
    <col min="3" max="3" width="17.42578125" customWidth="1"/>
    <col min="4" max="9" width="14.42578125" customWidth="1"/>
    <col min="10" max="11" width="18.7109375" customWidth="1"/>
  </cols>
  <sheetData>
    <row r="1" spans="1:10" ht="18" customHeight="1" x14ac:dyDescent="0.25">
      <c r="A1" s="70" t="s">
        <v>303</v>
      </c>
      <c r="B1" s="65"/>
      <c r="C1" s="65"/>
      <c r="D1" s="65"/>
      <c r="E1" s="65"/>
      <c r="F1" s="65"/>
      <c r="G1" s="65"/>
      <c r="H1" s="65"/>
      <c r="I1" s="65"/>
      <c r="J1" s="65"/>
    </row>
    <row r="2" spans="1:10" x14ac:dyDescent="0.25">
      <c r="A2" s="50" t="s">
        <v>83</v>
      </c>
    </row>
    <row r="3" spans="1:10" ht="75" customHeight="1" x14ac:dyDescent="0.25">
      <c r="A3" s="95" t="s">
        <v>14</v>
      </c>
      <c r="B3" s="85" t="s">
        <v>105</v>
      </c>
      <c r="C3" s="85" t="s">
        <v>106</v>
      </c>
      <c r="D3" s="85" t="s">
        <v>107</v>
      </c>
      <c r="E3" s="85" t="s">
        <v>108</v>
      </c>
      <c r="F3" s="85" t="s">
        <v>109</v>
      </c>
      <c r="G3" s="85" t="s">
        <v>110</v>
      </c>
      <c r="H3" s="85" t="s">
        <v>87</v>
      </c>
      <c r="I3" s="86" t="s">
        <v>88</v>
      </c>
    </row>
    <row r="4" spans="1:10" x14ac:dyDescent="0.25">
      <c r="A4" s="82" t="s">
        <v>118</v>
      </c>
      <c r="B4" s="128">
        <v>88.706999999999994</v>
      </c>
      <c r="C4" s="128">
        <v>11.292999999999999</v>
      </c>
      <c r="D4" s="90">
        <v>17828</v>
      </c>
      <c r="E4" s="90">
        <v>2270</v>
      </c>
      <c r="F4" s="90">
        <v>20098</v>
      </c>
      <c r="G4" s="92">
        <v>81.013999999999996</v>
      </c>
      <c r="H4" s="90">
        <v>823</v>
      </c>
      <c r="I4" s="90">
        <v>363</v>
      </c>
    </row>
    <row r="5" spans="1:10" x14ac:dyDescent="0.25">
      <c r="A5" s="83" t="s">
        <v>119</v>
      </c>
      <c r="B5" s="129">
        <v>88.912999999999997</v>
      </c>
      <c r="C5" s="129">
        <v>11.087</v>
      </c>
      <c r="D5" s="91">
        <v>2140</v>
      </c>
      <c r="E5" s="91">
        <v>267</v>
      </c>
      <c r="F5" s="91">
        <v>2407</v>
      </c>
      <c r="G5" s="79">
        <v>9.5259999999999998</v>
      </c>
      <c r="H5" s="91">
        <v>87</v>
      </c>
      <c r="I5" s="91">
        <v>327</v>
      </c>
    </row>
    <row r="6" spans="1:10" x14ac:dyDescent="0.25">
      <c r="A6" s="123" t="s">
        <v>120</v>
      </c>
      <c r="B6" s="133">
        <v>87.153999999999996</v>
      </c>
      <c r="C6" s="133">
        <v>12.846</v>
      </c>
      <c r="D6" s="124">
        <v>1798</v>
      </c>
      <c r="E6" s="124">
        <v>265</v>
      </c>
      <c r="F6" s="124">
        <v>2063</v>
      </c>
      <c r="G6" s="125">
        <v>9.4610000000000003</v>
      </c>
      <c r="H6" s="124">
        <v>249</v>
      </c>
      <c r="I6" s="124">
        <v>940</v>
      </c>
    </row>
    <row r="7" spans="1:10" ht="15.75" customHeight="1" x14ac:dyDescent="0.25">
      <c r="A7" s="104" t="s">
        <v>84</v>
      </c>
      <c r="B7" s="127">
        <v>88.596999999999994</v>
      </c>
      <c r="C7" s="127">
        <v>11.403</v>
      </c>
      <c r="D7" s="126">
        <v>21767</v>
      </c>
      <c r="E7" s="126">
        <v>2802</v>
      </c>
      <c r="F7" s="126">
        <v>24568</v>
      </c>
      <c r="G7" s="132">
        <v>100</v>
      </c>
      <c r="H7" s="126">
        <v>1159</v>
      </c>
      <c r="I7" s="126">
        <v>414</v>
      </c>
    </row>
    <row r="8" spans="1:10" x14ac:dyDescent="0.25">
      <c r="D8" s="97"/>
      <c r="I8" s="69" t="s">
        <v>1</v>
      </c>
    </row>
    <row r="10" spans="1:10" ht="75" customHeight="1" x14ac:dyDescent="0.25">
      <c r="A10" s="95" t="s">
        <v>14</v>
      </c>
      <c r="B10" s="113" t="s">
        <v>121</v>
      </c>
      <c r="C10" s="85" t="s">
        <v>105</v>
      </c>
      <c r="D10" s="85" t="s">
        <v>106</v>
      </c>
      <c r="E10" s="85" t="s">
        <v>107</v>
      </c>
      <c r="F10" s="85" t="s">
        <v>108</v>
      </c>
      <c r="G10" s="85" t="s">
        <v>109</v>
      </c>
      <c r="H10" s="85" t="s">
        <v>110</v>
      </c>
      <c r="I10" s="85" t="s">
        <v>87</v>
      </c>
      <c r="J10" s="86" t="s">
        <v>88</v>
      </c>
    </row>
    <row r="11" spans="1:10" x14ac:dyDescent="0.25">
      <c r="A11" s="101" t="s">
        <v>118</v>
      </c>
      <c r="B11" s="106" t="s">
        <v>111</v>
      </c>
      <c r="C11" s="116">
        <v>100</v>
      </c>
      <c r="D11" s="119">
        <v>0</v>
      </c>
      <c r="E11" s="112">
        <v>11482</v>
      </c>
      <c r="F11" s="121">
        <v>0</v>
      </c>
      <c r="G11" s="112">
        <v>11482</v>
      </c>
      <c r="H11" s="116">
        <v>0</v>
      </c>
      <c r="I11" s="112">
        <v>0</v>
      </c>
      <c r="J11" s="112">
        <v>0</v>
      </c>
    </row>
    <row r="12" spans="1:10" x14ac:dyDescent="0.25">
      <c r="A12" s="81"/>
      <c r="B12" s="107" t="s">
        <v>112</v>
      </c>
      <c r="C12" s="117">
        <v>73.902000000000001</v>
      </c>
      <c r="D12" s="120">
        <v>26.097999999999999</v>
      </c>
      <c r="E12" s="98">
        <v>5502</v>
      </c>
      <c r="F12" s="122">
        <v>1943</v>
      </c>
      <c r="G12" s="98">
        <v>7445</v>
      </c>
      <c r="H12" s="117">
        <v>69.352000000000004</v>
      </c>
      <c r="I12" s="98">
        <v>466</v>
      </c>
      <c r="J12" s="98">
        <v>240</v>
      </c>
    </row>
    <row r="13" spans="1:10" x14ac:dyDescent="0.25">
      <c r="A13" s="81"/>
      <c r="B13" s="107" t="s">
        <v>113</v>
      </c>
      <c r="C13" s="117">
        <v>74.728999999999999</v>
      </c>
      <c r="D13" s="120">
        <v>25.271000000000001</v>
      </c>
      <c r="E13" s="98">
        <v>705</v>
      </c>
      <c r="F13" s="122">
        <v>238</v>
      </c>
      <c r="G13" s="98">
        <v>944</v>
      </c>
      <c r="H13" s="117">
        <v>8.5120000000000005</v>
      </c>
      <c r="I13" s="98">
        <v>214</v>
      </c>
      <c r="J13" s="98">
        <v>899</v>
      </c>
    </row>
    <row r="14" spans="1:10" x14ac:dyDescent="0.25">
      <c r="A14" s="81"/>
      <c r="B14" s="107" t="s">
        <v>114</v>
      </c>
      <c r="C14" s="117">
        <v>61.207999999999998</v>
      </c>
      <c r="D14" s="120">
        <v>38.792000000000002</v>
      </c>
      <c r="E14" s="248">
        <v>139</v>
      </c>
      <c r="F14" s="122">
        <v>88</v>
      </c>
      <c r="G14" s="248">
        <v>228</v>
      </c>
      <c r="H14" s="117">
        <v>3.15</v>
      </c>
      <c r="I14" s="248">
        <v>142</v>
      </c>
      <c r="J14" s="248">
        <v>1611</v>
      </c>
    </row>
    <row r="15" spans="1:10" x14ac:dyDescent="0.25">
      <c r="A15" s="105"/>
      <c r="B15" s="108" t="s">
        <v>122</v>
      </c>
      <c r="C15" s="118">
        <v>88.706999999999994</v>
      </c>
      <c r="D15" s="118">
        <v>11.292999999999999</v>
      </c>
      <c r="E15" s="98">
        <v>17828</v>
      </c>
      <c r="F15" s="111">
        <v>2270</v>
      </c>
      <c r="G15" s="98">
        <v>20098</v>
      </c>
      <c r="H15" s="118">
        <v>81.013999999999996</v>
      </c>
      <c r="I15" s="111">
        <v>823</v>
      </c>
      <c r="J15" s="111">
        <v>363</v>
      </c>
    </row>
    <row r="16" spans="1:10" x14ac:dyDescent="0.25">
      <c r="A16" s="101" t="s">
        <v>119</v>
      </c>
      <c r="B16" s="101" t="s">
        <v>111</v>
      </c>
      <c r="C16" s="116">
        <v>100</v>
      </c>
      <c r="D16" s="120">
        <v>0</v>
      </c>
      <c r="E16" s="112">
        <v>1296</v>
      </c>
      <c r="F16" s="122">
        <v>0</v>
      </c>
      <c r="G16" s="112">
        <v>1296</v>
      </c>
      <c r="H16" s="117">
        <v>0</v>
      </c>
      <c r="I16" s="122">
        <v>0</v>
      </c>
      <c r="J16" s="122">
        <v>0</v>
      </c>
    </row>
    <row r="17" spans="1:11" x14ac:dyDescent="0.25">
      <c r="A17" s="81"/>
      <c r="B17" s="81" t="s">
        <v>112</v>
      </c>
      <c r="C17" s="261">
        <v>75.516000000000005</v>
      </c>
      <c r="D17" s="96">
        <v>24.484000000000002</v>
      </c>
      <c r="E17" s="262">
        <v>701</v>
      </c>
      <c r="F17" s="263">
        <v>227</v>
      </c>
      <c r="G17" s="262">
        <v>928</v>
      </c>
      <c r="H17" s="264">
        <v>8.1110000000000007</v>
      </c>
      <c r="I17" s="263">
        <v>55</v>
      </c>
      <c r="J17" s="263">
        <v>240</v>
      </c>
    </row>
    <row r="18" spans="1:11" x14ac:dyDescent="0.25">
      <c r="A18" s="81"/>
      <c r="B18" s="81" t="s">
        <v>113</v>
      </c>
      <c r="C18" s="189">
        <v>76.171000000000006</v>
      </c>
      <c r="D18" s="329" t="s">
        <v>367</v>
      </c>
      <c r="E18" s="262">
        <v>104</v>
      </c>
      <c r="F18" s="326" t="s">
        <v>333</v>
      </c>
      <c r="G18" s="265">
        <v>136</v>
      </c>
      <c r="H18" s="325" t="s">
        <v>369</v>
      </c>
      <c r="I18" s="328" t="s">
        <v>362</v>
      </c>
      <c r="J18" s="326" t="s">
        <v>363</v>
      </c>
    </row>
    <row r="19" spans="1:11" x14ac:dyDescent="0.25">
      <c r="A19" s="81"/>
      <c r="B19" s="81" t="s">
        <v>114</v>
      </c>
      <c r="C19" s="330" t="s">
        <v>368</v>
      </c>
      <c r="D19" s="331" t="s">
        <v>340</v>
      </c>
      <c r="E19" s="326" t="s">
        <v>347</v>
      </c>
      <c r="F19" s="332" t="s">
        <v>340</v>
      </c>
      <c r="G19" s="326" t="s">
        <v>364</v>
      </c>
      <c r="H19" s="333" t="s">
        <v>340</v>
      </c>
      <c r="I19" s="334" t="s">
        <v>340</v>
      </c>
      <c r="J19" s="332" t="s">
        <v>340</v>
      </c>
    </row>
    <row r="20" spans="1:11" x14ac:dyDescent="0.25">
      <c r="A20" s="105"/>
      <c r="B20" s="101" t="s">
        <v>122</v>
      </c>
      <c r="C20" s="116">
        <v>88.912999999999997</v>
      </c>
      <c r="D20" s="116">
        <v>11.087</v>
      </c>
      <c r="E20" s="112">
        <v>2140</v>
      </c>
      <c r="F20" s="121">
        <v>267</v>
      </c>
      <c r="G20" s="112">
        <v>2407</v>
      </c>
      <c r="H20" s="116">
        <v>9.5259999999999998</v>
      </c>
      <c r="I20" s="112">
        <v>87</v>
      </c>
      <c r="J20" s="112">
        <v>327</v>
      </c>
    </row>
    <row r="21" spans="1:11" x14ac:dyDescent="0.25">
      <c r="A21" s="101" t="s">
        <v>120</v>
      </c>
      <c r="B21" s="101" t="s">
        <v>111</v>
      </c>
      <c r="C21" s="116">
        <v>100</v>
      </c>
      <c r="D21" s="109">
        <v>0</v>
      </c>
      <c r="E21" s="112">
        <v>725</v>
      </c>
      <c r="F21" s="110">
        <v>0</v>
      </c>
      <c r="G21" s="112">
        <v>725</v>
      </c>
      <c r="H21" s="109">
        <v>0</v>
      </c>
      <c r="I21" s="110">
        <v>0</v>
      </c>
      <c r="J21" s="112">
        <v>0</v>
      </c>
    </row>
    <row r="22" spans="1:11" x14ac:dyDescent="0.25">
      <c r="A22" s="81"/>
      <c r="B22" s="81" t="s">
        <v>112</v>
      </c>
      <c r="C22" s="117">
        <v>80.022000000000006</v>
      </c>
      <c r="D22" s="120">
        <v>19.978000000000002</v>
      </c>
      <c r="E22" s="98">
        <v>530</v>
      </c>
      <c r="F22" s="122">
        <v>132</v>
      </c>
      <c r="G22" s="98">
        <v>662</v>
      </c>
      <c r="H22" s="117">
        <v>4.7220000000000004</v>
      </c>
      <c r="I22" s="98">
        <v>42</v>
      </c>
      <c r="J22" s="98">
        <v>320</v>
      </c>
    </row>
    <row r="23" spans="1:11" x14ac:dyDescent="0.25">
      <c r="A23" s="81"/>
      <c r="B23" s="81" t="s">
        <v>113</v>
      </c>
      <c r="C23" s="117">
        <v>84.915000000000006</v>
      </c>
      <c r="D23" s="120">
        <v>15.085000000000001</v>
      </c>
      <c r="E23" s="98">
        <v>350</v>
      </c>
      <c r="F23" s="122">
        <v>62</v>
      </c>
      <c r="G23" s="98">
        <v>412</v>
      </c>
      <c r="H23" s="117">
        <v>2.2170000000000001</v>
      </c>
      <c r="I23" s="98">
        <v>56</v>
      </c>
      <c r="J23" s="98">
        <v>904</v>
      </c>
    </row>
    <row r="24" spans="1:11" x14ac:dyDescent="0.25">
      <c r="A24" s="81"/>
      <c r="B24" s="81" t="s">
        <v>114</v>
      </c>
      <c r="C24" s="96">
        <v>73.296000000000006</v>
      </c>
      <c r="D24" s="96">
        <v>26.704000000000001</v>
      </c>
      <c r="E24" s="98">
        <v>194</v>
      </c>
      <c r="F24" s="98">
        <v>71</v>
      </c>
      <c r="G24" s="194">
        <v>265</v>
      </c>
      <c r="H24" s="96">
        <v>2.5219999999999998</v>
      </c>
      <c r="I24" s="194">
        <v>151</v>
      </c>
      <c r="J24" s="98">
        <v>2131</v>
      </c>
    </row>
    <row r="25" spans="1:11" x14ac:dyDescent="0.25">
      <c r="A25" s="105"/>
      <c r="B25" s="102" t="s">
        <v>122</v>
      </c>
      <c r="C25" s="118">
        <v>87.153999999999996</v>
      </c>
      <c r="D25" s="118">
        <v>12.846</v>
      </c>
      <c r="E25" s="111">
        <v>1798</v>
      </c>
      <c r="F25" s="111">
        <v>265</v>
      </c>
      <c r="G25" s="111">
        <v>2063</v>
      </c>
      <c r="H25" s="118">
        <v>9.4610000000000003</v>
      </c>
      <c r="I25" s="111">
        <v>249</v>
      </c>
      <c r="J25" s="111">
        <v>940</v>
      </c>
    </row>
    <row r="26" spans="1:11" ht="15.75" customHeight="1" x14ac:dyDescent="0.25">
      <c r="A26" s="84" t="s">
        <v>84</v>
      </c>
      <c r="B26" s="103" t="s">
        <v>84</v>
      </c>
      <c r="C26" s="191">
        <v>88.596999999999994</v>
      </c>
      <c r="D26" s="191">
        <v>11.403</v>
      </c>
      <c r="E26" s="193">
        <v>21767</v>
      </c>
      <c r="F26" s="193">
        <v>2802</v>
      </c>
      <c r="G26" s="193">
        <v>24568</v>
      </c>
      <c r="H26" s="191">
        <v>100</v>
      </c>
      <c r="I26" s="193">
        <v>1159</v>
      </c>
      <c r="J26" s="249">
        <v>414</v>
      </c>
    </row>
    <row r="27" spans="1:11" x14ac:dyDescent="0.25">
      <c r="J27" s="69" t="s">
        <v>1</v>
      </c>
    </row>
    <row r="28" spans="1:11" x14ac:dyDescent="0.25">
      <c r="J28" s="69"/>
      <c r="K28" s="69"/>
    </row>
    <row r="29" spans="1:11" x14ac:dyDescent="0.25">
      <c r="A29" s="114" t="s">
        <v>273</v>
      </c>
      <c r="J29" s="69"/>
      <c r="K29" s="69"/>
    </row>
    <row r="30" spans="1:11" x14ac:dyDescent="0.25">
      <c r="A30" s="99" t="s">
        <v>274</v>
      </c>
      <c r="J30" s="69"/>
      <c r="K30" s="69"/>
    </row>
    <row r="31" spans="1:11" x14ac:dyDescent="0.25">
      <c r="A31" s="99" t="s">
        <v>275</v>
      </c>
      <c r="J31" s="69"/>
      <c r="K31" s="69"/>
    </row>
    <row r="32" spans="1:11" x14ac:dyDescent="0.25">
      <c r="A32" s="99" t="s">
        <v>276</v>
      </c>
    </row>
    <row r="33" spans="1:13" x14ac:dyDescent="0.25">
      <c r="A33" s="114" t="s">
        <v>277</v>
      </c>
      <c r="B33" s="115"/>
    </row>
    <row r="34" spans="1:13" x14ac:dyDescent="0.25">
      <c r="A34" s="100" t="s">
        <v>123</v>
      </c>
      <c r="B34" s="115"/>
    </row>
    <row r="35" spans="1:13" x14ac:dyDescent="0.25">
      <c r="A35" s="100"/>
      <c r="B35" s="115"/>
    </row>
    <row r="36" spans="1:13" x14ac:dyDescent="0.25">
      <c r="A36" s="358" t="s">
        <v>414</v>
      </c>
      <c r="B36" s="115"/>
    </row>
    <row r="37" spans="1:13" x14ac:dyDescent="0.25">
      <c r="A37" s="358" t="s">
        <v>427</v>
      </c>
      <c r="L37" s="21"/>
      <c r="M37" s="21"/>
    </row>
    <row r="38" spans="1:13" x14ac:dyDescent="0.25">
      <c r="A38" s="358" t="s">
        <v>402</v>
      </c>
      <c r="L38" s="21"/>
      <c r="M38" s="21"/>
    </row>
    <row r="39" spans="1:13" x14ac:dyDescent="0.25">
      <c r="A39" s="358" t="s">
        <v>428</v>
      </c>
      <c r="L39" s="21"/>
      <c r="M39" s="21"/>
    </row>
    <row r="40" spans="1:13" x14ac:dyDescent="0.25">
      <c r="A40" s="26" t="s">
        <v>74</v>
      </c>
      <c r="L40" s="21"/>
      <c r="M40" s="21"/>
    </row>
    <row r="41" spans="1:13" x14ac:dyDescent="0.25">
      <c r="A41" s="21"/>
      <c r="L41" s="21"/>
      <c r="M41" s="21"/>
    </row>
    <row r="42" spans="1:13" x14ac:dyDescent="0.25">
      <c r="A42" s="21"/>
    </row>
    <row r="43" spans="1:13" x14ac:dyDescent="0.25">
      <c r="A43" s="21"/>
    </row>
    <row r="44" spans="1:13" x14ac:dyDescent="0.25">
      <c r="A44" s="21"/>
    </row>
    <row r="45" spans="1:13" ht="14.45" customHeight="1" x14ac:dyDescent="0.25">
      <c r="A45" s="21"/>
      <c r="B45" s="21"/>
    </row>
    <row r="46" spans="1:13" ht="20.25" customHeight="1" x14ac:dyDescent="0.25">
      <c r="A46" s="21"/>
      <c r="B46" s="21"/>
    </row>
    <row r="47" spans="1:13" ht="14.45" customHeight="1" x14ac:dyDescent="0.25">
      <c r="A47" s="21"/>
      <c r="B47" s="21"/>
    </row>
    <row r="48" spans="1:13" ht="15" customHeight="1" x14ac:dyDescent="0.25">
      <c r="A48" s="21"/>
      <c r="B48" s="21"/>
    </row>
    <row r="49" spans="1:2" x14ac:dyDescent="0.25">
      <c r="A49" s="21"/>
      <c r="B49" s="21"/>
    </row>
    <row r="50" spans="1:2" x14ac:dyDescent="0.25">
      <c r="A50" s="21"/>
      <c r="B50" s="21"/>
    </row>
    <row r="51" spans="1:2" ht="14.45" customHeight="1" x14ac:dyDescent="0.25">
      <c r="A51" s="21"/>
      <c r="B51" s="21"/>
    </row>
    <row r="52" spans="1:2" x14ac:dyDescent="0.25">
      <c r="A52" s="21"/>
      <c r="B52" s="21"/>
    </row>
    <row r="53" spans="1:2" x14ac:dyDescent="0.25">
      <c r="A53" s="21"/>
      <c r="B53" s="21"/>
    </row>
    <row r="54" spans="1:2" x14ac:dyDescent="0.25">
      <c r="A54" s="21"/>
      <c r="B54" s="21"/>
    </row>
    <row r="55" spans="1:2" x14ac:dyDescent="0.25">
      <c r="A55" s="21"/>
      <c r="B55" s="21"/>
    </row>
    <row r="56" spans="1:2" ht="14.45" customHeight="1" x14ac:dyDescent="0.25">
      <c r="A56" s="21"/>
      <c r="B56" s="21"/>
    </row>
    <row r="57" spans="1:2" ht="37.5" customHeight="1" x14ac:dyDescent="0.25">
      <c r="A57" s="21"/>
      <c r="B57" s="21"/>
    </row>
    <row r="58" spans="1:2" x14ac:dyDescent="0.25">
      <c r="A58" s="21"/>
      <c r="B58" s="21"/>
    </row>
    <row r="59" spans="1:2" x14ac:dyDescent="0.25">
      <c r="A59" s="21"/>
      <c r="B59" s="21"/>
    </row>
    <row r="60" spans="1:2" ht="15.75" customHeight="1" x14ac:dyDescent="0.25">
      <c r="A60" s="21"/>
      <c r="B60" s="21"/>
    </row>
    <row r="61" spans="1:2" x14ac:dyDescent="0.25">
      <c r="A61" s="21"/>
      <c r="B61" s="21"/>
    </row>
    <row r="62" spans="1:2" x14ac:dyDescent="0.25">
      <c r="A62" s="21"/>
      <c r="B62" s="21"/>
    </row>
    <row r="63" spans="1:2" x14ac:dyDescent="0.25">
      <c r="A63" s="21"/>
      <c r="B63" s="21"/>
    </row>
    <row r="64" spans="1:2" x14ac:dyDescent="0.25">
      <c r="A64" s="21"/>
      <c r="B64" s="21"/>
    </row>
    <row r="65" spans="1:2" ht="15" customHeight="1" x14ac:dyDescent="0.25">
      <c r="A65" s="21"/>
      <c r="B65" s="21"/>
    </row>
    <row r="66" spans="1:2" x14ac:dyDescent="0.25">
      <c r="A66" s="21"/>
      <c r="B66" s="21"/>
    </row>
    <row r="67" spans="1:2" x14ac:dyDescent="0.25">
      <c r="A67" s="21"/>
      <c r="B67" s="21"/>
    </row>
    <row r="68" spans="1:2" x14ac:dyDescent="0.25">
      <c r="A68" s="21"/>
      <c r="B68" s="21"/>
    </row>
    <row r="69" spans="1:2" x14ac:dyDescent="0.25">
      <c r="A69" s="21"/>
      <c r="B69" s="21"/>
    </row>
    <row r="70" spans="1:2" ht="15" customHeight="1" x14ac:dyDescent="0.25">
      <c r="A70" s="21"/>
      <c r="B70" s="21"/>
    </row>
    <row r="71" spans="1:2" x14ac:dyDescent="0.25">
      <c r="A71" s="21"/>
      <c r="B71" s="21"/>
    </row>
    <row r="72" spans="1:2" x14ac:dyDescent="0.25">
      <c r="A72" s="21"/>
      <c r="B72" s="21"/>
    </row>
    <row r="73" spans="1:2" x14ac:dyDescent="0.25">
      <c r="A73" s="21"/>
      <c r="B73" s="21"/>
    </row>
    <row r="74" spans="1:2" x14ac:dyDescent="0.25">
      <c r="A74" s="21"/>
      <c r="B74" s="21"/>
    </row>
    <row r="75" spans="1:2" ht="15.75" customHeight="1" x14ac:dyDescent="0.25">
      <c r="A75" s="21"/>
      <c r="B75" s="21"/>
    </row>
    <row r="76" spans="1:2" x14ac:dyDescent="0.25">
      <c r="A76" s="21"/>
      <c r="B76" s="21"/>
    </row>
    <row r="77" spans="1:2" x14ac:dyDescent="0.25">
      <c r="A77" s="21"/>
      <c r="B77" s="21"/>
    </row>
    <row r="78" spans="1:2" x14ac:dyDescent="0.25">
      <c r="A78" s="21"/>
      <c r="B78" s="21"/>
    </row>
    <row r="79" spans="1:2" x14ac:dyDescent="0.25">
      <c r="A79" s="21"/>
      <c r="B79" s="21"/>
    </row>
    <row r="80" spans="1:2" x14ac:dyDescent="0.25">
      <c r="A80" s="21"/>
      <c r="B80" s="21"/>
    </row>
    <row r="81" spans="1:2" ht="15" customHeight="1" x14ac:dyDescent="0.25">
      <c r="A81" s="21"/>
      <c r="B81" s="21"/>
    </row>
    <row r="82" spans="1:2" x14ac:dyDescent="0.25">
      <c r="A82" s="21"/>
      <c r="B82" s="21"/>
    </row>
    <row r="83" spans="1:2" x14ac:dyDescent="0.25">
      <c r="A83" s="21"/>
      <c r="B83" s="21"/>
    </row>
    <row r="84" spans="1:2" x14ac:dyDescent="0.25">
      <c r="A84" s="21"/>
      <c r="B84" s="21"/>
    </row>
    <row r="85" spans="1:2" x14ac:dyDescent="0.25">
      <c r="A85" s="21"/>
      <c r="B85" s="21"/>
    </row>
    <row r="86" spans="1:2" x14ac:dyDescent="0.25">
      <c r="A86" s="21"/>
      <c r="B86" s="21"/>
    </row>
    <row r="87" spans="1:2" x14ac:dyDescent="0.25">
      <c r="A87" s="21"/>
      <c r="B87" s="21"/>
    </row>
    <row r="88" spans="1:2" x14ac:dyDescent="0.25">
      <c r="A88" s="21"/>
      <c r="B88" s="21"/>
    </row>
    <row r="89" spans="1:2" x14ac:dyDescent="0.25">
      <c r="A89" s="21"/>
      <c r="B89" s="21"/>
    </row>
    <row r="90" spans="1:2" ht="14.45" customHeight="1" x14ac:dyDescent="0.25">
      <c r="A90" s="21"/>
      <c r="B90" s="21"/>
    </row>
    <row r="91" spans="1:2" x14ac:dyDescent="0.25">
      <c r="A91" s="21"/>
      <c r="B91" s="21"/>
    </row>
    <row r="92" spans="1:2" x14ac:dyDescent="0.25">
      <c r="A92" s="21"/>
      <c r="B92" s="21"/>
    </row>
    <row r="93" spans="1:2" x14ac:dyDescent="0.25">
      <c r="A93" s="21"/>
      <c r="B93" s="21"/>
    </row>
    <row r="94" spans="1:2" x14ac:dyDescent="0.25">
      <c r="A94" s="21"/>
      <c r="B94" s="21"/>
    </row>
    <row r="95" spans="1:2" x14ac:dyDescent="0.25">
      <c r="A95" s="21"/>
      <c r="B95" s="21"/>
    </row>
    <row r="96" spans="1:2" x14ac:dyDescent="0.25">
      <c r="A96" s="21"/>
      <c r="B96" s="21"/>
    </row>
    <row r="97" spans="1:2" x14ac:dyDescent="0.25">
      <c r="A97" s="21"/>
      <c r="B97" s="21"/>
    </row>
    <row r="98" spans="1:2" x14ac:dyDescent="0.25">
      <c r="A98" s="21"/>
      <c r="B98" s="21"/>
    </row>
    <row r="99" spans="1:2" x14ac:dyDescent="0.25">
      <c r="A99" s="21"/>
      <c r="B99" s="21"/>
    </row>
    <row r="100" spans="1:2" x14ac:dyDescent="0.25">
      <c r="A100" s="21"/>
      <c r="B100" s="21"/>
    </row>
    <row r="101" spans="1:2" x14ac:dyDescent="0.25">
      <c r="A101" s="21"/>
      <c r="B101" s="21"/>
    </row>
    <row r="102" spans="1:2" x14ac:dyDescent="0.25">
      <c r="A102" s="21"/>
      <c r="B102" s="21"/>
    </row>
    <row r="103" spans="1:2" x14ac:dyDescent="0.25">
      <c r="A103" s="21"/>
      <c r="B103" s="21"/>
    </row>
    <row r="104" spans="1:2" x14ac:dyDescent="0.25">
      <c r="A104" s="21"/>
      <c r="B104" s="21"/>
    </row>
    <row r="105" spans="1:2" x14ac:dyDescent="0.25">
      <c r="B105" s="21"/>
    </row>
    <row r="106" spans="1:2" x14ac:dyDescent="0.25">
      <c r="B106" s="21"/>
    </row>
    <row r="107" spans="1:2" x14ac:dyDescent="0.25">
      <c r="B107" s="21"/>
    </row>
    <row r="108" spans="1:2" x14ac:dyDescent="0.25">
      <c r="B108" s="21"/>
    </row>
    <row r="109" spans="1:2" x14ac:dyDescent="0.25">
      <c r="B109" s="21"/>
    </row>
    <row r="110" spans="1:2" x14ac:dyDescent="0.25">
      <c r="B110" s="21"/>
    </row>
    <row r="111" spans="1:2" x14ac:dyDescent="0.25">
      <c r="B111" s="21"/>
    </row>
    <row r="112" spans="1:2" x14ac:dyDescent="0.25">
      <c r="B112" s="21"/>
    </row>
  </sheetData>
  <hyperlinks>
    <hyperlink ref="A40" location="Contents!A1" display="Back to contents" xr:uid="{00000000-0004-0000-0800-000000000000}"/>
    <hyperlink ref="A34" r:id="rId1" xr:uid="{00000000-0004-0000-0800-000001000000}"/>
  </hyperlinks>
  <pageMargins left="0.7" right="0.7" top="0.75" bottom="0.75" header="0.3" footer="0.3"/>
  <pageSetup paperSize="9" scale="72" orientation="landscape" horizontalDpi="300" verticalDpi="300"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tabColor rgb="FF1F497D"/>
  </sheetPr>
  <dimension ref="A1:K37"/>
  <sheetViews>
    <sheetView showGridLines="0" zoomScaleNormal="100" workbookViewId="0"/>
  </sheetViews>
  <sheetFormatPr defaultColWidth="11.42578125" defaultRowHeight="15" x14ac:dyDescent="0.25"/>
  <cols>
    <col min="1" max="1" width="24.42578125" customWidth="1"/>
    <col min="2" max="9" width="14" customWidth="1"/>
    <col min="10" max="10" width="18.7109375" customWidth="1"/>
  </cols>
  <sheetData>
    <row r="1" spans="1:11" ht="18" customHeight="1" x14ac:dyDescent="0.25">
      <c r="A1" s="70" t="s">
        <v>258</v>
      </c>
      <c r="B1" s="65"/>
      <c r="C1" s="65"/>
      <c r="D1" s="65"/>
      <c r="E1" s="65"/>
      <c r="F1" s="65"/>
      <c r="G1" s="65"/>
      <c r="H1" s="65"/>
      <c r="I1" s="65"/>
    </row>
    <row r="3" spans="1:11" ht="75" customHeight="1" x14ac:dyDescent="0.25">
      <c r="A3" s="199" t="s">
        <v>16</v>
      </c>
      <c r="B3" s="56" t="s">
        <v>105</v>
      </c>
      <c r="C3" s="56" t="s">
        <v>106</v>
      </c>
      <c r="D3" s="56" t="s">
        <v>107</v>
      </c>
      <c r="E3" s="56" t="s">
        <v>108</v>
      </c>
      <c r="F3" s="56" t="s">
        <v>109</v>
      </c>
      <c r="G3" s="56" t="s">
        <v>110</v>
      </c>
      <c r="H3" s="56" t="s">
        <v>87</v>
      </c>
      <c r="I3" s="147" t="s">
        <v>88</v>
      </c>
    </row>
    <row r="4" spans="1:11" x14ac:dyDescent="0.25">
      <c r="A4" s="101" t="s">
        <v>124</v>
      </c>
      <c r="B4" s="128">
        <v>89.397000000000006</v>
      </c>
      <c r="C4" s="92">
        <v>10.603</v>
      </c>
      <c r="D4" s="90">
        <v>1088</v>
      </c>
      <c r="E4" s="90">
        <v>129</v>
      </c>
      <c r="F4" s="90">
        <v>1217</v>
      </c>
      <c r="G4" s="92">
        <v>4.6070000000000002</v>
      </c>
      <c r="H4" s="90">
        <v>45</v>
      </c>
      <c r="I4" s="90">
        <v>351</v>
      </c>
      <c r="K4" s="135"/>
    </row>
    <row r="5" spans="1:11" x14ac:dyDescent="0.25">
      <c r="A5" s="81" t="s">
        <v>125</v>
      </c>
      <c r="B5" s="129">
        <v>87.900999999999996</v>
      </c>
      <c r="C5" s="79">
        <v>12.099</v>
      </c>
      <c r="D5" s="91">
        <v>2856</v>
      </c>
      <c r="E5" s="91">
        <v>393</v>
      </c>
      <c r="F5" s="91">
        <v>3249</v>
      </c>
      <c r="G5" s="79">
        <v>14.03</v>
      </c>
      <c r="H5" s="91">
        <v>171</v>
      </c>
      <c r="I5" s="91">
        <v>434</v>
      </c>
      <c r="K5" s="135"/>
    </row>
    <row r="6" spans="1:11" x14ac:dyDescent="0.25">
      <c r="A6" s="81" t="s">
        <v>126</v>
      </c>
      <c r="B6" s="129">
        <v>85.332999999999998</v>
      </c>
      <c r="C6" s="79">
        <v>14.667</v>
      </c>
      <c r="D6" s="91">
        <v>2065</v>
      </c>
      <c r="E6" s="91">
        <v>355</v>
      </c>
      <c r="F6" s="91">
        <v>2420</v>
      </c>
      <c r="G6" s="79">
        <v>12.67</v>
      </c>
      <c r="H6" s="91">
        <v>148</v>
      </c>
      <c r="I6" s="91">
        <v>418</v>
      </c>
      <c r="K6" s="135"/>
    </row>
    <row r="7" spans="1:11" x14ac:dyDescent="0.25">
      <c r="A7" s="81" t="s">
        <v>127</v>
      </c>
      <c r="B7" s="129">
        <v>88.320999999999998</v>
      </c>
      <c r="C7" s="79">
        <v>11.679</v>
      </c>
      <c r="D7" s="91">
        <v>1892</v>
      </c>
      <c r="E7" s="91">
        <v>250</v>
      </c>
      <c r="F7" s="91">
        <v>2142</v>
      </c>
      <c r="G7" s="79">
        <v>8.9290000000000003</v>
      </c>
      <c r="H7" s="91">
        <v>84</v>
      </c>
      <c r="I7" s="91">
        <v>337</v>
      </c>
      <c r="K7" s="135"/>
    </row>
    <row r="8" spans="1:11" ht="14.25" customHeight="1" x14ac:dyDescent="0.25">
      <c r="A8" s="81" t="s">
        <v>128</v>
      </c>
      <c r="B8" s="129">
        <v>83.286000000000001</v>
      </c>
      <c r="C8" s="79">
        <v>16.713999999999999</v>
      </c>
      <c r="D8" s="91">
        <v>2053</v>
      </c>
      <c r="E8" s="91">
        <v>412</v>
      </c>
      <c r="F8" s="91">
        <v>2465</v>
      </c>
      <c r="G8" s="79">
        <v>14.705</v>
      </c>
      <c r="H8" s="91">
        <v>167</v>
      </c>
      <c r="I8" s="91">
        <v>405</v>
      </c>
      <c r="K8" s="135"/>
    </row>
    <row r="9" spans="1:11" x14ac:dyDescent="0.25">
      <c r="A9" s="81" t="s">
        <v>129</v>
      </c>
      <c r="B9" s="129">
        <v>90.346000000000004</v>
      </c>
      <c r="C9" s="79">
        <v>9.6539999999999999</v>
      </c>
      <c r="D9" s="91">
        <v>2469</v>
      </c>
      <c r="E9" s="91">
        <v>264</v>
      </c>
      <c r="F9" s="91">
        <v>2733</v>
      </c>
      <c r="G9" s="79">
        <v>9.4179999999999993</v>
      </c>
      <c r="H9" s="91">
        <v>120</v>
      </c>
      <c r="I9" s="91">
        <v>454</v>
      </c>
      <c r="K9" s="135"/>
    </row>
    <row r="10" spans="1:11" ht="14.25" customHeight="1" x14ac:dyDescent="0.25">
      <c r="A10" s="81" t="s">
        <v>130</v>
      </c>
      <c r="B10" s="129">
        <v>90.69</v>
      </c>
      <c r="C10" s="79">
        <v>9.31</v>
      </c>
      <c r="D10" s="91">
        <v>3369</v>
      </c>
      <c r="E10" s="91">
        <v>346</v>
      </c>
      <c r="F10" s="91">
        <v>3715</v>
      </c>
      <c r="G10" s="79">
        <v>12.345000000000001</v>
      </c>
      <c r="H10" s="91">
        <v>117</v>
      </c>
      <c r="I10" s="91">
        <v>339</v>
      </c>
      <c r="K10" s="135"/>
    </row>
    <row r="11" spans="1:11" x14ac:dyDescent="0.25">
      <c r="A11" s="81" t="s">
        <v>131</v>
      </c>
      <c r="B11" s="129">
        <v>90.352000000000004</v>
      </c>
      <c r="C11" s="79">
        <v>9.6479999999999997</v>
      </c>
      <c r="D11" s="91">
        <v>3634</v>
      </c>
      <c r="E11" s="91">
        <v>388</v>
      </c>
      <c r="F11" s="91">
        <v>4022</v>
      </c>
      <c r="G11" s="79">
        <v>13.852</v>
      </c>
      <c r="H11" s="91">
        <v>152</v>
      </c>
      <c r="I11" s="91">
        <v>391</v>
      </c>
      <c r="K11" s="135"/>
    </row>
    <row r="12" spans="1:11" x14ac:dyDescent="0.25">
      <c r="A12" s="105" t="s">
        <v>132</v>
      </c>
      <c r="B12" s="133">
        <v>89.841999999999999</v>
      </c>
      <c r="C12" s="125">
        <v>10.157999999999999</v>
      </c>
      <c r="D12" s="124">
        <v>2340</v>
      </c>
      <c r="E12" s="124">
        <v>265</v>
      </c>
      <c r="F12" s="124">
        <v>2605</v>
      </c>
      <c r="G12" s="125">
        <v>9.4440000000000008</v>
      </c>
      <c r="H12" s="124">
        <v>155</v>
      </c>
      <c r="I12" s="124">
        <v>587</v>
      </c>
      <c r="K12" s="135"/>
    </row>
    <row r="13" spans="1:11" ht="15" customHeight="1" x14ac:dyDescent="0.25">
      <c r="A13" s="104" t="s">
        <v>84</v>
      </c>
      <c r="B13" s="127">
        <v>88.596999999999994</v>
      </c>
      <c r="C13" s="127">
        <v>11.403</v>
      </c>
      <c r="D13" s="126">
        <v>21767</v>
      </c>
      <c r="E13" s="126">
        <v>2802</v>
      </c>
      <c r="F13" s="126">
        <v>24568</v>
      </c>
      <c r="G13" s="127">
        <v>100</v>
      </c>
      <c r="H13" s="126">
        <v>1159</v>
      </c>
      <c r="I13" s="126">
        <v>414</v>
      </c>
      <c r="K13" s="136"/>
    </row>
    <row r="14" spans="1:11" x14ac:dyDescent="0.25">
      <c r="A14" s="8"/>
      <c r="B14" s="8"/>
      <c r="C14" s="8"/>
      <c r="D14" s="8"/>
      <c r="E14" s="8"/>
      <c r="F14" s="8"/>
      <c r="G14" s="8"/>
      <c r="H14" s="138"/>
      <c r="I14" s="69" t="s">
        <v>1</v>
      </c>
    </row>
    <row r="16" spans="1:11" ht="15.75" customHeight="1" x14ac:dyDescent="0.25">
      <c r="A16" s="26" t="s">
        <v>74</v>
      </c>
    </row>
    <row r="17" spans="1:10" ht="37.5" customHeight="1" x14ac:dyDescent="0.25">
      <c r="A17" s="4"/>
      <c r="B17" s="4"/>
      <c r="C17" s="4"/>
      <c r="D17" s="4"/>
      <c r="E17" s="4"/>
      <c r="F17" s="4"/>
      <c r="G17" s="4"/>
      <c r="H17" s="4"/>
      <c r="I17" s="4"/>
      <c r="J17" s="4"/>
    </row>
    <row r="18" spans="1:10" x14ac:dyDescent="0.25">
      <c r="A18" s="137"/>
      <c r="B18" s="77"/>
      <c r="C18" s="77"/>
      <c r="D18" s="139"/>
      <c r="E18" s="139"/>
      <c r="F18" s="139"/>
      <c r="G18" s="77"/>
      <c r="H18" s="139"/>
      <c r="I18" s="139"/>
      <c r="J18" s="4"/>
    </row>
    <row r="19" spans="1:10" ht="14.25" customHeight="1" x14ac:dyDescent="0.25">
      <c r="A19" s="137"/>
      <c r="B19" s="77"/>
      <c r="C19" s="77"/>
      <c r="D19" s="139"/>
      <c r="E19" s="139"/>
      <c r="F19" s="139"/>
      <c r="G19" s="77"/>
      <c r="H19" s="139"/>
      <c r="I19" s="139"/>
      <c r="J19" s="4"/>
    </row>
    <row r="20" spans="1:10" x14ac:dyDescent="0.25">
      <c r="A20" s="137"/>
      <c r="B20" s="77"/>
      <c r="C20" s="77"/>
      <c r="D20" s="139"/>
      <c r="E20" s="139"/>
      <c r="F20" s="139"/>
      <c r="G20" s="77"/>
      <c r="H20" s="139"/>
      <c r="I20" s="139"/>
      <c r="J20" s="4"/>
    </row>
    <row r="21" spans="1:10" x14ac:dyDescent="0.25">
      <c r="A21" s="137"/>
      <c r="B21" s="77"/>
      <c r="C21" s="77"/>
      <c r="D21" s="139"/>
      <c r="E21" s="139"/>
      <c r="F21" s="139"/>
      <c r="G21" s="77"/>
      <c r="H21" s="139"/>
      <c r="I21" s="139"/>
      <c r="J21" s="4"/>
    </row>
    <row r="22" spans="1:10" x14ac:dyDescent="0.25">
      <c r="A22" s="137"/>
      <c r="B22" s="77"/>
      <c r="C22" s="77"/>
      <c r="D22" s="139"/>
      <c r="E22" s="139"/>
      <c r="F22" s="139"/>
      <c r="G22" s="77"/>
      <c r="H22" s="139"/>
      <c r="I22" s="139"/>
      <c r="J22" s="4"/>
    </row>
    <row r="23" spans="1:10" x14ac:dyDescent="0.25">
      <c r="A23" s="137"/>
      <c r="B23" s="77"/>
      <c r="C23" s="77"/>
      <c r="D23" s="139"/>
      <c r="E23" s="139"/>
      <c r="F23" s="139"/>
      <c r="G23" s="77"/>
      <c r="H23" s="139"/>
      <c r="I23" s="139"/>
      <c r="J23" s="4"/>
    </row>
    <row r="24" spans="1:10" x14ac:dyDescent="0.25">
      <c r="A24" s="137"/>
      <c r="B24" s="77"/>
      <c r="C24" s="77"/>
      <c r="D24" s="139"/>
      <c r="E24" s="139"/>
      <c r="F24" s="139"/>
      <c r="G24" s="77"/>
      <c r="H24" s="139"/>
      <c r="I24" s="139"/>
      <c r="J24" s="4"/>
    </row>
    <row r="25" spans="1:10" x14ac:dyDescent="0.25">
      <c r="A25" s="137"/>
      <c r="B25" s="77"/>
      <c r="C25" s="77"/>
      <c r="D25" s="139"/>
      <c r="E25" s="139"/>
      <c r="F25" s="139"/>
      <c r="G25" s="77"/>
      <c r="H25" s="139"/>
      <c r="I25" s="139"/>
      <c r="J25" s="4"/>
    </row>
    <row r="26" spans="1:10" x14ac:dyDescent="0.25">
      <c r="A26" s="137"/>
      <c r="B26" s="77"/>
      <c r="C26" s="77"/>
      <c r="D26" s="139"/>
      <c r="E26" s="139"/>
      <c r="F26" s="139"/>
      <c r="G26" s="77"/>
      <c r="H26" s="139"/>
      <c r="I26" s="139"/>
      <c r="J26" s="4"/>
    </row>
    <row r="27" spans="1:10" x14ac:dyDescent="0.25">
      <c r="A27" s="4"/>
      <c r="B27" s="4"/>
      <c r="C27" s="4"/>
      <c r="D27" s="4"/>
      <c r="E27" s="4"/>
      <c r="F27" s="4"/>
      <c r="G27" s="4"/>
      <c r="H27" s="4"/>
      <c r="I27" s="4"/>
      <c r="J27" s="4"/>
    </row>
    <row r="28" spans="1:10" x14ac:dyDescent="0.25">
      <c r="A28" s="4"/>
      <c r="B28" s="4"/>
      <c r="C28" s="4"/>
      <c r="D28" s="4"/>
      <c r="E28" s="4"/>
      <c r="F28" s="4"/>
      <c r="G28" s="4"/>
      <c r="H28" s="4"/>
      <c r="I28" s="4"/>
      <c r="J28" s="4"/>
    </row>
    <row r="29" spans="1:10" x14ac:dyDescent="0.25">
      <c r="A29" s="4"/>
      <c r="B29" s="4"/>
      <c r="C29" s="4"/>
      <c r="D29" s="4"/>
      <c r="E29" s="4"/>
      <c r="F29" s="4"/>
      <c r="G29" s="4"/>
      <c r="H29" s="4"/>
      <c r="I29" s="4"/>
      <c r="J29" s="4"/>
    </row>
    <row r="37" ht="14.25" customHeight="1" x14ac:dyDescent="0.25"/>
  </sheetData>
  <hyperlinks>
    <hyperlink ref="A16" location="Contents!A1" display="Back to contents" xr:uid="{00000000-0004-0000-0900-000000000000}"/>
  </hyperlinks>
  <pageMargins left="0.7" right="0.7" top="0.75" bottom="0.75" header="0.3" footer="0.3"/>
  <pageSetup paperSize="9" scale="95" orientation="landscape" horizontalDpi="300" verticalDpi="300"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tabColor rgb="FF1F497D"/>
  </sheetPr>
  <dimension ref="A1:I33"/>
  <sheetViews>
    <sheetView showGridLines="0" zoomScaleNormal="100" workbookViewId="0"/>
  </sheetViews>
  <sheetFormatPr defaultColWidth="11.42578125" defaultRowHeight="15" x14ac:dyDescent="0.25"/>
  <cols>
    <col min="1" max="1" width="22.140625" customWidth="1"/>
    <col min="2" max="9" width="12.140625" customWidth="1"/>
    <col min="10" max="10" width="18.7109375" customWidth="1"/>
  </cols>
  <sheetData>
    <row r="1" spans="1:9" ht="18" customHeight="1" x14ac:dyDescent="0.25">
      <c r="A1" s="70" t="s">
        <v>259</v>
      </c>
      <c r="B1" s="65"/>
      <c r="C1" s="65"/>
      <c r="D1" s="65"/>
      <c r="E1" s="65"/>
      <c r="F1" s="65"/>
      <c r="G1" s="65"/>
      <c r="H1" s="65"/>
      <c r="I1" s="65"/>
    </row>
    <row r="3" spans="1:9" ht="75" customHeight="1" x14ac:dyDescent="0.25">
      <c r="A3" s="95" t="s">
        <v>279</v>
      </c>
      <c r="B3" s="85" t="s">
        <v>105</v>
      </c>
      <c r="C3" s="85" t="s">
        <v>106</v>
      </c>
      <c r="D3" s="85" t="s">
        <v>107</v>
      </c>
      <c r="E3" s="85" t="s">
        <v>108</v>
      </c>
      <c r="F3" s="85" t="s">
        <v>109</v>
      </c>
      <c r="G3" s="85" t="s">
        <v>110</v>
      </c>
      <c r="H3" s="85" t="s">
        <v>87</v>
      </c>
      <c r="I3" s="86" t="s">
        <v>88</v>
      </c>
    </row>
    <row r="4" spans="1:9" x14ac:dyDescent="0.25">
      <c r="A4" s="101" t="s">
        <v>278</v>
      </c>
      <c r="B4" s="92">
        <v>81.052999999999997</v>
      </c>
      <c r="C4" s="92">
        <v>18.946999999999999</v>
      </c>
      <c r="D4" s="90">
        <v>723</v>
      </c>
      <c r="E4" s="90">
        <v>169</v>
      </c>
      <c r="F4" s="90">
        <v>893</v>
      </c>
      <c r="G4" s="92">
        <v>6.0369999999999999</v>
      </c>
      <c r="H4" s="90">
        <v>81</v>
      </c>
      <c r="I4" s="90">
        <v>482</v>
      </c>
    </row>
    <row r="5" spans="1:9" x14ac:dyDescent="0.25">
      <c r="A5" s="81" t="s">
        <v>133</v>
      </c>
      <c r="B5" s="79">
        <v>92.213999999999999</v>
      </c>
      <c r="C5" s="79">
        <v>7.7859999999999996</v>
      </c>
      <c r="D5" s="91">
        <v>4974</v>
      </c>
      <c r="E5" s="91">
        <v>420</v>
      </c>
      <c r="F5" s="91">
        <v>5394</v>
      </c>
      <c r="G5" s="79">
        <v>14.992000000000001</v>
      </c>
      <c r="H5" s="91">
        <v>255</v>
      </c>
      <c r="I5" s="91">
        <v>608</v>
      </c>
    </row>
    <row r="6" spans="1:9" x14ac:dyDescent="0.25">
      <c r="A6" s="81" t="s">
        <v>134</v>
      </c>
      <c r="B6" s="79">
        <v>81.254000000000005</v>
      </c>
      <c r="C6" s="79">
        <v>18.745999999999999</v>
      </c>
      <c r="D6" s="91">
        <v>2075</v>
      </c>
      <c r="E6" s="91">
        <v>479</v>
      </c>
      <c r="F6" s="91">
        <v>2554</v>
      </c>
      <c r="G6" s="79">
        <v>17.09</v>
      </c>
      <c r="H6" s="91">
        <v>208</v>
      </c>
      <c r="I6" s="91">
        <v>435</v>
      </c>
    </row>
    <row r="7" spans="1:9" x14ac:dyDescent="0.25">
      <c r="A7" s="81" t="s">
        <v>135</v>
      </c>
      <c r="B7" s="79">
        <v>87.013999999999996</v>
      </c>
      <c r="C7" s="79">
        <v>12.986000000000001</v>
      </c>
      <c r="D7" s="91">
        <v>4064</v>
      </c>
      <c r="E7" s="91">
        <v>607</v>
      </c>
      <c r="F7" s="91">
        <v>4671</v>
      </c>
      <c r="G7" s="79">
        <v>21.65</v>
      </c>
      <c r="H7" s="91">
        <v>209</v>
      </c>
      <c r="I7" s="91">
        <v>345</v>
      </c>
    </row>
    <row r="8" spans="1:9" x14ac:dyDescent="0.25">
      <c r="A8" s="81" t="s">
        <v>136</v>
      </c>
      <c r="B8" s="79">
        <v>91.98</v>
      </c>
      <c r="C8" s="79">
        <v>8.02</v>
      </c>
      <c r="D8" s="91">
        <v>4010</v>
      </c>
      <c r="E8" s="91">
        <v>350</v>
      </c>
      <c r="F8" s="91">
        <v>4359</v>
      </c>
      <c r="G8" s="79">
        <v>12.478999999999999</v>
      </c>
      <c r="H8" s="91">
        <v>127</v>
      </c>
      <c r="I8" s="91">
        <v>362</v>
      </c>
    </row>
    <row r="9" spans="1:9" x14ac:dyDescent="0.25">
      <c r="A9" s="105" t="s">
        <v>137</v>
      </c>
      <c r="B9" s="125">
        <v>88.39</v>
      </c>
      <c r="C9" s="125">
        <v>11.61</v>
      </c>
      <c r="D9" s="124">
        <v>5919</v>
      </c>
      <c r="E9" s="124">
        <v>778</v>
      </c>
      <c r="F9" s="124">
        <v>6697</v>
      </c>
      <c r="G9" s="125">
        <v>27.753</v>
      </c>
      <c r="H9" s="124">
        <v>279</v>
      </c>
      <c r="I9" s="124">
        <v>358</v>
      </c>
    </row>
    <row r="10" spans="1:9" ht="15" customHeight="1" thickBot="1" x14ac:dyDescent="0.3">
      <c r="A10" s="104" t="s">
        <v>84</v>
      </c>
      <c r="B10" s="127">
        <v>88.596999999999994</v>
      </c>
      <c r="C10" s="127">
        <v>11.403</v>
      </c>
      <c r="D10" s="126">
        <v>21767</v>
      </c>
      <c r="E10" s="126">
        <v>2802</v>
      </c>
      <c r="F10" s="126">
        <v>24568</v>
      </c>
      <c r="G10" s="127">
        <v>100</v>
      </c>
      <c r="H10" s="126">
        <v>1159</v>
      </c>
      <c r="I10" s="126">
        <v>414</v>
      </c>
    </row>
    <row r="11" spans="1:9" x14ac:dyDescent="0.25">
      <c r="A11" s="8"/>
      <c r="B11" s="8"/>
      <c r="C11" s="8"/>
      <c r="D11" s="8"/>
      <c r="E11" s="8"/>
      <c r="F11" s="8"/>
      <c r="G11" s="8"/>
      <c r="H11" s="8"/>
      <c r="I11" s="69" t="s">
        <v>1</v>
      </c>
    </row>
    <row r="12" spans="1:9" x14ac:dyDescent="0.25">
      <c r="A12" s="8"/>
      <c r="B12" s="8"/>
      <c r="C12" s="8"/>
      <c r="D12" s="8"/>
      <c r="E12" s="8"/>
      <c r="F12" s="8"/>
      <c r="G12" s="8"/>
      <c r="H12" s="8"/>
      <c r="I12" s="69"/>
    </row>
    <row r="13" spans="1:9" x14ac:dyDescent="0.25">
      <c r="A13" s="114" t="s">
        <v>280</v>
      </c>
      <c r="B13" s="8"/>
      <c r="C13" s="8"/>
      <c r="D13" s="8"/>
      <c r="E13" s="8"/>
      <c r="F13" s="8"/>
      <c r="G13" s="8"/>
      <c r="H13" s="8"/>
      <c r="I13" s="69"/>
    </row>
    <row r="15" spans="1:9" ht="14.25" customHeight="1" x14ac:dyDescent="0.25">
      <c r="A15" s="26" t="s">
        <v>74</v>
      </c>
    </row>
    <row r="16" spans="1:9" ht="17.45" customHeight="1" x14ac:dyDescent="0.25"/>
    <row r="17" ht="14.25" customHeight="1" x14ac:dyDescent="0.25"/>
    <row r="18" ht="14.25" customHeight="1" x14ac:dyDescent="0.25"/>
    <row r="21" ht="14.25" customHeight="1" x14ac:dyDescent="0.25"/>
    <row r="22" ht="14.25" customHeight="1" x14ac:dyDescent="0.25"/>
    <row r="23" ht="14.25" customHeight="1" x14ac:dyDescent="0.25"/>
    <row r="24" ht="14.25" customHeight="1" x14ac:dyDescent="0.25"/>
    <row r="33" ht="14.25" customHeight="1" x14ac:dyDescent="0.25"/>
  </sheetData>
  <hyperlinks>
    <hyperlink ref="A15" location="Contents!A1" display="Back to contents" xr:uid="{00000000-0004-0000-0A00-000000000000}"/>
  </hyperlinks>
  <pageMargins left="0.7" right="0.7" top="0.75" bottom="0.75" header="0.3" footer="0.3"/>
  <pageSetup paperSize="9" scale="99" orientation="landscape" horizontalDpi="300" verticalDpi="30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tabColor rgb="FF1F497D"/>
  </sheetPr>
  <dimension ref="A1:J35"/>
  <sheetViews>
    <sheetView showGridLines="0" zoomScaleNormal="100" workbookViewId="0"/>
  </sheetViews>
  <sheetFormatPr defaultColWidth="11.42578125" defaultRowHeight="15" x14ac:dyDescent="0.25"/>
  <cols>
    <col min="1" max="1" width="16.42578125" customWidth="1"/>
    <col min="2" max="9" width="14" customWidth="1"/>
    <col min="10" max="10" width="18.7109375" customWidth="1"/>
  </cols>
  <sheetData>
    <row r="1" spans="1:10" ht="18" customHeight="1" x14ac:dyDescent="0.25">
      <c r="A1" s="70" t="s">
        <v>455</v>
      </c>
      <c r="B1" s="65"/>
      <c r="C1" s="65"/>
      <c r="D1" s="65"/>
      <c r="E1" s="65"/>
      <c r="F1" s="65"/>
      <c r="G1" s="65"/>
      <c r="H1" s="65"/>
      <c r="I1" s="65"/>
    </row>
    <row r="3" spans="1:10" ht="75" customHeight="1" x14ac:dyDescent="0.25">
      <c r="A3" s="95" t="s">
        <v>138</v>
      </c>
      <c r="B3" s="85" t="s">
        <v>105</v>
      </c>
      <c r="C3" s="85" t="s">
        <v>106</v>
      </c>
      <c r="D3" s="85" t="s">
        <v>107</v>
      </c>
      <c r="E3" s="85" t="s">
        <v>108</v>
      </c>
      <c r="F3" s="85" t="s">
        <v>109</v>
      </c>
      <c r="G3" s="85" t="s">
        <v>110</v>
      </c>
      <c r="H3" s="85" t="s">
        <v>87</v>
      </c>
      <c r="I3" s="85" t="s">
        <v>88</v>
      </c>
    </row>
    <row r="4" spans="1:10" x14ac:dyDescent="0.25">
      <c r="A4" s="82" t="s">
        <v>139</v>
      </c>
      <c r="B4" s="92">
        <v>82.137</v>
      </c>
      <c r="C4" s="187">
        <v>17.863</v>
      </c>
      <c r="D4" s="112">
        <v>4005</v>
      </c>
      <c r="E4" s="112">
        <v>871</v>
      </c>
      <c r="F4" s="112">
        <v>4876</v>
      </c>
      <c r="G4" s="187">
        <v>31.085999999999999</v>
      </c>
      <c r="H4" s="112">
        <v>548</v>
      </c>
      <c r="I4" s="112">
        <v>629</v>
      </c>
    </row>
    <row r="5" spans="1:10" x14ac:dyDescent="0.25">
      <c r="A5" s="83" t="s">
        <v>140</v>
      </c>
      <c r="B5" s="79">
        <v>85.540999999999997</v>
      </c>
      <c r="C5" s="96">
        <v>14.459</v>
      </c>
      <c r="D5" s="98">
        <v>3137</v>
      </c>
      <c r="E5" s="98">
        <v>530</v>
      </c>
      <c r="F5" s="98">
        <v>3667</v>
      </c>
      <c r="G5" s="96">
        <v>18.927</v>
      </c>
      <c r="H5" s="98">
        <v>164</v>
      </c>
      <c r="I5" s="98">
        <v>309</v>
      </c>
    </row>
    <row r="6" spans="1:10" x14ac:dyDescent="0.25">
      <c r="A6" s="83" t="s">
        <v>141</v>
      </c>
      <c r="B6" s="79">
        <v>85.712000000000003</v>
      </c>
      <c r="C6" s="96">
        <v>14.288</v>
      </c>
      <c r="D6" s="98">
        <v>3620</v>
      </c>
      <c r="E6" s="98">
        <v>603</v>
      </c>
      <c r="F6" s="98">
        <v>4224</v>
      </c>
      <c r="G6" s="96">
        <v>21.541</v>
      </c>
      <c r="H6" s="98">
        <v>184</v>
      </c>
      <c r="I6" s="98">
        <v>304</v>
      </c>
    </row>
    <row r="7" spans="1:10" x14ac:dyDescent="0.25">
      <c r="A7" s="83" t="s">
        <v>142</v>
      </c>
      <c r="B7" s="79">
        <v>88.819000000000003</v>
      </c>
      <c r="C7" s="96">
        <v>11.180999999999999</v>
      </c>
      <c r="D7" s="98">
        <v>4135</v>
      </c>
      <c r="E7" s="98">
        <v>521</v>
      </c>
      <c r="F7" s="98">
        <v>4656</v>
      </c>
      <c r="G7" s="96">
        <v>18.581</v>
      </c>
      <c r="H7" s="98">
        <v>190</v>
      </c>
      <c r="I7" s="98">
        <v>365</v>
      </c>
    </row>
    <row r="8" spans="1:10" x14ac:dyDescent="0.25">
      <c r="A8" s="83" t="s">
        <v>143</v>
      </c>
      <c r="B8" s="79">
        <v>93.52</v>
      </c>
      <c r="C8" s="96">
        <v>6.48</v>
      </c>
      <c r="D8" s="98">
        <v>1587</v>
      </c>
      <c r="E8" s="98">
        <v>110</v>
      </c>
      <c r="F8" s="98">
        <v>1697</v>
      </c>
      <c r="G8" s="96">
        <v>3.9239999999999999</v>
      </c>
      <c r="H8" s="98">
        <v>29</v>
      </c>
      <c r="I8" s="98">
        <v>265</v>
      </c>
    </row>
    <row r="9" spans="1:10" x14ac:dyDescent="0.25">
      <c r="A9" s="83" t="s">
        <v>144</v>
      </c>
      <c r="B9" s="79">
        <v>94.036000000000001</v>
      </c>
      <c r="C9" s="335">
        <v>6</v>
      </c>
      <c r="D9" s="260">
        <v>2065</v>
      </c>
      <c r="E9" s="336">
        <v>131</v>
      </c>
      <c r="F9" s="337">
        <v>2196</v>
      </c>
      <c r="G9" s="338">
        <v>4.7</v>
      </c>
      <c r="H9" s="339">
        <v>39</v>
      </c>
      <c r="I9" s="339">
        <v>301</v>
      </c>
      <c r="J9" s="259"/>
    </row>
    <row r="10" spans="1:10" x14ac:dyDescent="0.25">
      <c r="A10" s="83" t="s">
        <v>145</v>
      </c>
      <c r="B10" s="125">
        <v>98.909000000000006</v>
      </c>
      <c r="C10" s="323" t="s">
        <v>388</v>
      </c>
      <c r="D10" s="248">
        <v>3217</v>
      </c>
      <c r="E10" s="324" t="s">
        <v>366</v>
      </c>
      <c r="F10" s="268">
        <v>3253</v>
      </c>
      <c r="G10" s="323" t="s">
        <v>395</v>
      </c>
      <c r="H10" s="324" t="s">
        <v>393</v>
      </c>
      <c r="I10" s="324" t="s">
        <v>394</v>
      </c>
    </row>
    <row r="11" spans="1:10" ht="15" customHeight="1" thickBot="1" x14ac:dyDescent="0.3">
      <c r="A11" s="84" t="s">
        <v>84</v>
      </c>
      <c r="B11" s="80">
        <v>88.596999999999994</v>
      </c>
      <c r="C11" s="225">
        <v>11.403</v>
      </c>
      <c r="D11" s="249">
        <v>21767</v>
      </c>
      <c r="E11" s="249">
        <v>2802</v>
      </c>
      <c r="F11" s="249">
        <v>24568</v>
      </c>
      <c r="G11" s="225">
        <v>100</v>
      </c>
      <c r="H11" s="249">
        <v>1159</v>
      </c>
      <c r="I11" s="249">
        <v>414</v>
      </c>
    </row>
    <row r="12" spans="1:10" x14ac:dyDescent="0.25">
      <c r="A12" s="8"/>
      <c r="B12" s="8"/>
      <c r="C12" s="8"/>
      <c r="D12" s="8"/>
      <c r="E12" s="8"/>
      <c r="F12" s="8"/>
      <c r="G12" s="8"/>
      <c r="H12" s="8"/>
      <c r="I12" s="140" t="s">
        <v>1</v>
      </c>
    </row>
    <row r="13" spans="1:10" x14ac:dyDescent="0.25">
      <c r="B13" s="8"/>
      <c r="C13" s="8"/>
      <c r="D13" s="8"/>
      <c r="E13" s="8"/>
      <c r="F13" s="8"/>
      <c r="G13" s="8"/>
      <c r="H13" s="8"/>
      <c r="I13" s="69"/>
    </row>
    <row r="14" spans="1:10" x14ac:dyDescent="0.25">
      <c r="A14" s="358" t="s">
        <v>414</v>
      </c>
    </row>
    <row r="15" spans="1:10" x14ac:dyDescent="0.25">
      <c r="A15" s="358" t="s">
        <v>146</v>
      </c>
    </row>
    <row r="17" spans="1:1" ht="14.25" customHeight="1" x14ac:dyDescent="0.25">
      <c r="A17" s="26" t="s">
        <v>74</v>
      </c>
    </row>
    <row r="35" ht="14.25" customHeight="1" x14ac:dyDescent="0.25"/>
  </sheetData>
  <hyperlinks>
    <hyperlink ref="A17" location="Contents!A1" display="Back to contents" xr:uid="{00000000-0004-0000-0B00-000000000000}"/>
  </hyperlinks>
  <pageMargins left="0.7" right="0.7" top="0.75" bottom="0.75" header="0.3" footer="0.3"/>
  <pageSetup paperSize="9" orientation="landscape" verticalDpi="90"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1F497D"/>
  </sheetPr>
  <dimension ref="A1:J29"/>
  <sheetViews>
    <sheetView showGridLines="0" zoomScaleNormal="100" workbookViewId="0"/>
  </sheetViews>
  <sheetFormatPr defaultColWidth="11.42578125" defaultRowHeight="15" x14ac:dyDescent="0.25"/>
  <cols>
    <col min="1" max="1" width="20.140625" customWidth="1"/>
    <col min="2" max="9" width="14" customWidth="1"/>
    <col min="10" max="10" width="18.7109375" customWidth="1"/>
  </cols>
  <sheetData>
    <row r="1" spans="1:10" ht="18" customHeight="1" x14ac:dyDescent="0.25">
      <c r="A1" s="70" t="s">
        <v>260</v>
      </c>
      <c r="B1" s="65"/>
      <c r="C1" s="65"/>
      <c r="D1" s="65"/>
      <c r="E1" s="65"/>
      <c r="F1" s="65"/>
      <c r="G1" s="65"/>
      <c r="H1" s="65"/>
      <c r="I1" s="65"/>
      <c r="J1" s="21"/>
    </row>
    <row r="2" spans="1:10" x14ac:dyDescent="0.25">
      <c r="J2" s="21"/>
    </row>
    <row r="3" spans="1:10" ht="75" customHeight="1" x14ac:dyDescent="0.25">
      <c r="A3" s="146" t="s">
        <v>22</v>
      </c>
      <c r="B3" s="56" t="s">
        <v>105</v>
      </c>
      <c r="C3" s="56" t="s">
        <v>106</v>
      </c>
      <c r="D3" s="56" t="s">
        <v>107</v>
      </c>
      <c r="E3" s="56" t="s">
        <v>108</v>
      </c>
      <c r="F3" s="56" t="s">
        <v>109</v>
      </c>
      <c r="G3" s="56" t="s">
        <v>110</v>
      </c>
      <c r="H3" s="56" t="s">
        <v>87</v>
      </c>
      <c r="I3" s="147" t="s">
        <v>88</v>
      </c>
    </row>
    <row r="4" spans="1:10" x14ac:dyDescent="0.25">
      <c r="A4" s="71" t="s">
        <v>147</v>
      </c>
      <c r="B4" s="79">
        <v>85.253</v>
      </c>
      <c r="C4" s="79">
        <v>14.747</v>
      </c>
      <c r="D4" s="91">
        <v>2048</v>
      </c>
      <c r="E4" s="91">
        <v>354</v>
      </c>
      <c r="F4" s="91">
        <v>2402</v>
      </c>
      <c r="G4" s="79">
        <v>12.645</v>
      </c>
      <c r="H4" s="91">
        <v>118</v>
      </c>
      <c r="I4" s="91">
        <v>332</v>
      </c>
    </row>
    <row r="5" spans="1:10" x14ac:dyDescent="0.25">
      <c r="A5" s="71" t="s">
        <v>148</v>
      </c>
      <c r="B5" s="79">
        <v>87.388000000000005</v>
      </c>
      <c r="C5" s="79">
        <v>12.612</v>
      </c>
      <c r="D5" s="91">
        <v>4379</v>
      </c>
      <c r="E5" s="91">
        <v>632</v>
      </c>
      <c r="F5" s="91">
        <v>5010</v>
      </c>
      <c r="G5" s="79">
        <v>22.555</v>
      </c>
      <c r="H5" s="91">
        <v>196</v>
      </c>
      <c r="I5" s="91">
        <v>309</v>
      </c>
    </row>
    <row r="6" spans="1:10" x14ac:dyDescent="0.25">
      <c r="A6" s="71" t="s">
        <v>149</v>
      </c>
      <c r="B6" s="79">
        <v>86.335999999999999</v>
      </c>
      <c r="C6" s="79">
        <v>13.664</v>
      </c>
      <c r="D6" s="91">
        <v>5472</v>
      </c>
      <c r="E6" s="91">
        <v>866</v>
      </c>
      <c r="F6" s="91">
        <v>6338</v>
      </c>
      <c r="G6" s="79">
        <v>30.91</v>
      </c>
      <c r="H6" s="91">
        <v>340</v>
      </c>
      <c r="I6" s="91">
        <v>393</v>
      </c>
    </row>
    <row r="7" spans="1:10" x14ac:dyDescent="0.25">
      <c r="A7" s="71" t="s">
        <v>150</v>
      </c>
      <c r="B7" s="79">
        <v>89.343000000000004</v>
      </c>
      <c r="C7" s="79">
        <v>10.657</v>
      </c>
      <c r="D7" s="91">
        <v>3602</v>
      </c>
      <c r="E7" s="91">
        <v>430</v>
      </c>
      <c r="F7" s="91">
        <v>4032</v>
      </c>
      <c r="G7" s="79">
        <v>15.337</v>
      </c>
      <c r="H7" s="91">
        <v>154</v>
      </c>
      <c r="I7" s="91">
        <v>358</v>
      </c>
    </row>
    <row r="8" spans="1:10" x14ac:dyDescent="0.25">
      <c r="A8" s="145" t="s">
        <v>151</v>
      </c>
      <c r="B8" s="79">
        <v>92.340999999999994</v>
      </c>
      <c r="C8" s="79">
        <v>7.6589999999999998</v>
      </c>
      <c r="D8" s="91">
        <v>6266</v>
      </c>
      <c r="E8" s="91">
        <v>520</v>
      </c>
      <c r="F8" s="91">
        <v>6786</v>
      </c>
      <c r="G8" s="79">
        <v>18.553000000000001</v>
      </c>
      <c r="H8" s="91">
        <v>352</v>
      </c>
      <c r="I8" s="124">
        <v>678</v>
      </c>
    </row>
    <row r="9" spans="1:10" ht="15" customHeight="1" thickBot="1" x14ac:dyDescent="0.3">
      <c r="A9" s="143" t="s">
        <v>84</v>
      </c>
      <c r="B9" s="80">
        <v>88.596999999999994</v>
      </c>
      <c r="C9" s="80">
        <v>11.403</v>
      </c>
      <c r="D9" s="93">
        <v>21767</v>
      </c>
      <c r="E9" s="93">
        <v>2802</v>
      </c>
      <c r="F9" s="93">
        <v>24568</v>
      </c>
      <c r="G9" s="80">
        <v>100</v>
      </c>
      <c r="H9" s="93">
        <v>1159</v>
      </c>
      <c r="I9" s="93">
        <v>414</v>
      </c>
    </row>
    <row r="10" spans="1:10" x14ac:dyDescent="0.25">
      <c r="A10" s="21"/>
      <c r="B10" s="21"/>
      <c r="C10" s="21"/>
      <c r="D10" s="144"/>
      <c r="E10" s="144"/>
      <c r="F10" s="144"/>
      <c r="G10" s="144"/>
      <c r="H10" s="21"/>
      <c r="I10" s="69" t="s">
        <v>1</v>
      </c>
    </row>
    <row r="12" spans="1:10" x14ac:dyDescent="0.25">
      <c r="A12" s="26" t="s">
        <v>74</v>
      </c>
    </row>
    <row r="15" spans="1:10" ht="14.25" customHeight="1" x14ac:dyDescent="0.25"/>
    <row r="29" ht="14.25" customHeight="1" x14ac:dyDescent="0.25"/>
  </sheetData>
  <hyperlinks>
    <hyperlink ref="A12" location="Contents!A1" display="Back to contents" xr:uid="{00000000-0004-0000-0C00-000000000000}"/>
  </hyperlinks>
  <pageMargins left="0.7" right="0.7" top="0.75" bottom="0.75" header="0.3" footer="0.3"/>
  <pageSetup paperSize="9" scale="95" orientation="landscape" verticalDpi="4"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1F497D"/>
    <pageSetUpPr fitToPage="1"/>
  </sheetPr>
  <dimension ref="A1:J61"/>
  <sheetViews>
    <sheetView showGridLines="0" zoomScaleNormal="100" workbookViewId="0"/>
  </sheetViews>
  <sheetFormatPr defaultColWidth="11.42578125" defaultRowHeight="15" x14ac:dyDescent="0.25"/>
  <cols>
    <col min="1" max="1" width="20.42578125" customWidth="1"/>
    <col min="2" max="9" width="14.140625" customWidth="1"/>
    <col min="10" max="11" width="18.7109375" customWidth="1"/>
  </cols>
  <sheetData>
    <row r="1" spans="1:10" ht="18" customHeight="1" x14ac:dyDescent="0.25">
      <c r="A1" s="70" t="s">
        <v>304</v>
      </c>
      <c r="B1" s="65"/>
      <c r="C1" s="65"/>
      <c r="D1" s="65"/>
      <c r="E1" s="65"/>
      <c r="F1" s="65"/>
      <c r="G1" s="65"/>
      <c r="H1" s="65"/>
      <c r="I1" s="65"/>
      <c r="J1" s="65"/>
    </row>
    <row r="2" spans="1:10" x14ac:dyDescent="0.25">
      <c r="A2" s="50" t="s">
        <v>83</v>
      </c>
    </row>
    <row r="3" spans="1:10" ht="75" customHeight="1" x14ac:dyDescent="0.25">
      <c r="A3" s="95" t="s">
        <v>24</v>
      </c>
      <c r="B3" s="85" t="s">
        <v>105</v>
      </c>
      <c r="C3" s="85" t="s">
        <v>106</v>
      </c>
      <c r="D3" s="85" t="s">
        <v>107</v>
      </c>
      <c r="E3" s="85" t="s">
        <v>108</v>
      </c>
      <c r="F3" s="85" t="s">
        <v>109</v>
      </c>
      <c r="G3" s="85" t="s">
        <v>110</v>
      </c>
      <c r="H3" s="85" t="s">
        <v>87</v>
      </c>
      <c r="I3" s="86" t="s">
        <v>88</v>
      </c>
    </row>
    <row r="4" spans="1:10" x14ac:dyDescent="0.25">
      <c r="A4" s="101" t="s">
        <v>152</v>
      </c>
      <c r="B4" s="92">
        <v>89.519000000000005</v>
      </c>
      <c r="C4" s="92">
        <v>10.481</v>
      </c>
      <c r="D4" s="90">
        <v>19033</v>
      </c>
      <c r="E4" s="90">
        <v>2228</v>
      </c>
      <c r="F4" s="90">
        <v>21261</v>
      </c>
      <c r="G4" s="92">
        <v>79.537000000000006</v>
      </c>
      <c r="H4" s="141">
        <v>724</v>
      </c>
      <c r="I4" s="90">
        <v>325</v>
      </c>
    </row>
    <row r="5" spans="1:10" x14ac:dyDescent="0.25">
      <c r="A5" s="83" t="s">
        <v>153</v>
      </c>
      <c r="B5" s="125">
        <v>82.665999999999997</v>
      </c>
      <c r="C5" s="125">
        <v>17.334</v>
      </c>
      <c r="D5" s="124">
        <v>2734</v>
      </c>
      <c r="E5" s="124">
        <v>573</v>
      </c>
      <c r="F5" s="124">
        <v>3307</v>
      </c>
      <c r="G5" s="125">
        <v>20.463000000000001</v>
      </c>
      <c r="H5" s="148">
        <v>435</v>
      </c>
      <c r="I5" s="124">
        <v>760</v>
      </c>
    </row>
    <row r="6" spans="1:10" ht="15" customHeight="1" thickBot="1" x14ac:dyDescent="0.3">
      <c r="A6" s="84" t="s">
        <v>84</v>
      </c>
      <c r="B6" s="80">
        <v>88.596999999999994</v>
      </c>
      <c r="C6" s="151">
        <v>11.403</v>
      </c>
      <c r="D6" s="93">
        <v>21767</v>
      </c>
      <c r="E6" s="93">
        <v>2802</v>
      </c>
      <c r="F6" s="134">
        <v>24568</v>
      </c>
      <c r="G6" s="80">
        <v>100</v>
      </c>
      <c r="H6" s="152">
        <v>1159</v>
      </c>
      <c r="I6" s="93">
        <v>414</v>
      </c>
    </row>
    <row r="7" spans="1:10" x14ac:dyDescent="0.25">
      <c r="A7" s="149"/>
      <c r="B7" s="8"/>
      <c r="C7" s="8"/>
      <c r="D7" s="8"/>
      <c r="E7" s="8"/>
      <c r="F7" s="138"/>
      <c r="G7" s="8"/>
      <c r="H7" s="150"/>
      <c r="I7" s="69" t="s">
        <v>1</v>
      </c>
    </row>
    <row r="9" spans="1:10" ht="75" customHeight="1" x14ac:dyDescent="0.25">
      <c r="A9" s="95" t="s">
        <v>24</v>
      </c>
      <c r="B9" s="113" t="s">
        <v>121</v>
      </c>
      <c r="C9" s="85" t="s">
        <v>105</v>
      </c>
      <c r="D9" s="85" t="s">
        <v>106</v>
      </c>
      <c r="E9" s="85" t="s">
        <v>107</v>
      </c>
      <c r="F9" s="85" t="s">
        <v>108</v>
      </c>
      <c r="G9" s="85" t="s">
        <v>109</v>
      </c>
      <c r="H9" s="85" t="s">
        <v>110</v>
      </c>
      <c r="I9" s="85" t="s">
        <v>87</v>
      </c>
      <c r="J9" s="86" t="s">
        <v>88</v>
      </c>
    </row>
    <row r="10" spans="1:10" x14ac:dyDescent="0.25">
      <c r="A10" s="101" t="s">
        <v>152</v>
      </c>
      <c r="B10" s="101" t="s">
        <v>111</v>
      </c>
      <c r="C10" s="153">
        <v>100</v>
      </c>
      <c r="D10" s="187">
        <v>0</v>
      </c>
      <c r="E10" s="121">
        <v>12320</v>
      </c>
      <c r="F10" s="112">
        <v>0</v>
      </c>
      <c r="G10" s="112">
        <v>12320</v>
      </c>
      <c r="H10" s="116">
        <v>0</v>
      </c>
      <c r="I10" s="112">
        <v>0</v>
      </c>
      <c r="J10" s="112">
        <v>0</v>
      </c>
    </row>
    <row r="11" spans="1:10" x14ac:dyDescent="0.25">
      <c r="A11" s="154"/>
      <c r="B11" s="81" t="s">
        <v>112</v>
      </c>
      <c r="C11" s="77">
        <v>74.95</v>
      </c>
      <c r="D11" s="270">
        <v>25.05</v>
      </c>
      <c r="E11" s="263">
        <v>5991</v>
      </c>
      <c r="F11" s="262">
        <v>2002</v>
      </c>
      <c r="G11" s="262">
        <v>7994</v>
      </c>
      <c r="H11" s="270">
        <v>71.471999999999994</v>
      </c>
      <c r="I11" s="262">
        <v>480</v>
      </c>
      <c r="J11" s="262">
        <v>240</v>
      </c>
    </row>
    <row r="12" spans="1:10" x14ac:dyDescent="0.25">
      <c r="A12" s="154"/>
      <c r="B12" s="81" t="s">
        <v>113</v>
      </c>
      <c r="C12" s="77">
        <v>77.257999999999996</v>
      </c>
      <c r="D12" s="270">
        <v>22.742000000000001</v>
      </c>
      <c r="E12" s="263">
        <v>639</v>
      </c>
      <c r="F12" s="262">
        <v>188</v>
      </c>
      <c r="G12" s="262">
        <v>827</v>
      </c>
      <c r="H12" s="270">
        <v>6.7140000000000004</v>
      </c>
      <c r="I12" s="262">
        <v>171</v>
      </c>
      <c r="J12" s="262">
        <v>911</v>
      </c>
    </row>
    <row r="13" spans="1:10" x14ac:dyDescent="0.25">
      <c r="A13" s="154"/>
      <c r="B13" s="105" t="s">
        <v>114</v>
      </c>
      <c r="C13" s="125">
        <v>68.555999999999997</v>
      </c>
      <c r="D13" s="323" t="s">
        <v>370</v>
      </c>
      <c r="E13" s="268">
        <v>82</v>
      </c>
      <c r="F13" s="324" t="s">
        <v>338</v>
      </c>
      <c r="G13" s="268">
        <v>120</v>
      </c>
      <c r="H13" s="323" t="s">
        <v>371</v>
      </c>
      <c r="I13" s="340" t="s">
        <v>339</v>
      </c>
      <c r="J13" s="324" t="s">
        <v>437</v>
      </c>
    </row>
    <row r="14" spans="1:10" x14ac:dyDescent="0.25">
      <c r="A14" s="105"/>
      <c r="B14" s="105" t="s">
        <v>122</v>
      </c>
      <c r="C14" s="131">
        <v>89.519000000000005</v>
      </c>
      <c r="D14" s="275">
        <v>10.481</v>
      </c>
      <c r="E14" s="281">
        <v>19033</v>
      </c>
      <c r="F14" s="274">
        <v>2228</v>
      </c>
      <c r="G14" s="281">
        <v>21261</v>
      </c>
      <c r="H14" s="314">
        <v>79.537000000000006</v>
      </c>
      <c r="I14" s="274">
        <v>724</v>
      </c>
      <c r="J14" s="274">
        <v>325</v>
      </c>
    </row>
    <row r="15" spans="1:10" x14ac:dyDescent="0.25">
      <c r="A15" s="83" t="s">
        <v>153</v>
      </c>
      <c r="B15" s="101" t="s">
        <v>111</v>
      </c>
      <c r="C15" s="128">
        <v>100</v>
      </c>
      <c r="D15" s="92">
        <v>0</v>
      </c>
      <c r="E15" s="90">
        <v>1182</v>
      </c>
      <c r="F15" s="90">
        <v>0</v>
      </c>
      <c r="G15" s="90">
        <v>1182</v>
      </c>
      <c r="H15" s="92">
        <v>0</v>
      </c>
      <c r="I15" s="90">
        <v>0</v>
      </c>
      <c r="J15" s="90">
        <v>0</v>
      </c>
    </row>
    <row r="16" spans="1:10" x14ac:dyDescent="0.25">
      <c r="A16" s="155"/>
      <c r="B16" s="81" t="s">
        <v>112</v>
      </c>
      <c r="C16" s="129">
        <v>71.188999999999993</v>
      </c>
      <c r="D16" s="77">
        <v>28.811</v>
      </c>
      <c r="E16" s="91">
        <v>742</v>
      </c>
      <c r="F16" s="91">
        <v>300</v>
      </c>
      <c r="G16" s="91">
        <v>1042</v>
      </c>
      <c r="H16" s="129">
        <v>10.712999999999999</v>
      </c>
      <c r="I16" s="91">
        <v>83</v>
      </c>
      <c r="J16" s="91">
        <v>277</v>
      </c>
    </row>
    <row r="17" spans="1:10" ht="15" customHeight="1" x14ac:dyDescent="0.25">
      <c r="A17" s="156"/>
      <c r="B17" s="81" t="s">
        <v>113</v>
      </c>
      <c r="C17" s="129">
        <v>78.186999999999998</v>
      </c>
      <c r="D17" s="79">
        <v>21.812999999999999</v>
      </c>
      <c r="E17" s="91">
        <v>519</v>
      </c>
      <c r="F17" s="91">
        <v>145</v>
      </c>
      <c r="G17" s="91">
        <v>664</v>
      </c>
      <c r="H17" s="79">
        <v>5.1719999999999997</v>
      </c>
      <c r="I17" s="91">
        <v>120</v>
      </c>
      <c r="J17" s="91">
        <v>825</v>
      </c>
    </row>
    <row r="18" spans="1:10" ht="15" customHeight="1" x14ac:dyDescent="0.25">
      <c r="A18" s="156"/>
      <c r="B18" s="105" t="s">
        <v>114</v>
      </c>
      <c r="C18" s="129">
        <v>69.391000000000005</v>
      </c>
      <c r="D18" s="77">
        <v>30.609000000000002</v>
      </c>
      <c r="E18" s="91">
        <v>291</v>
      </c>
      <c r="F18" s="91">
        <v>128</v>
      </c>
      <c r="G18" s="91">
        <v>419</v>
      </c>
      <c r="H18" s="129">
        <v>4.5780000000000003</v>
      </c>
      <c r="I18" s="124">
        <v>233</v>
      </c>
      <c r="J18" s="91">
        <v>1814</v>
      </c>
    </row>
    <row r="19" spans="1:10" x14ac:dyDescent="0.25">
      <c r="A19" s="83"/>
      <c r="B19" s="101" t="s">
        <v>122</v>
      </c>
      <c r="C19" s="128">
        <v>82.665999999999997</v>
      </c>
      <c r="D19" s="153">
        <v>17.334</v>
      </c>
      <c r="E19" s="130">
        <v>2734</v>
      </c>
      <c r="F19" s="90">
        <v>573</v>
      </c>
      <c r="G19" s="130">
        <v>3307</v>
      </c>
      <c r="H19" s="128">
        <v>20.463000000000001</v>
      </c>
      <c r="I19" s="90">
        <v>435</v>
      </c>
      <c r="J19" s="90">
        <v>760</v>
      </c>
    </row>
    <row r="20" spans="1:10" ht="15" customHeight="1" thickBot="1" x14ac:dyDescent="0.3">
      <c r="A20" s="84" t="s">
        <v>84</v>
      </c>
      <c r="B20" s="103" t="s">
        <v>84</v>
      </c>
      <c r="C20" s="132">
        <v>88.596999999999994</v>
      </c>
      <c r="D20" s="80">
        <v>11.403</v>
      </c>
      <c r="E20" s="134">
        <v>21767</v>
      </c>
      <c r="F20" s="93">
        <v>2802</v>
      </c>
      <c r="G20" s="134">
        <v>24568</v>
      </c>
      <c r="H20" s="132">
        <v>100</v>
      </c>
      <c r="I20" s="93">
        <v>1159</v>
      </c>
      <c r="J20" s="93">
        <v>414</v>
      </c>
    </row>
    <row r="21" spans="1:10" x14ac:dyDescent="0.25">
      <c r="J21" s="69" t="s">
        <v>1</v>
      </c>
    </row>
    <row r="23" spans="1:10" x14ac:dyDescent="0.25">
      <c r="A23" s="114" t="s">
        <v>154</v>
      </c>
    </row>
    <row r="24" spans="1:10" x14ac:dyDescent="0.25">
      <c r="A24" s="114"/>
    </row>
    <row r="25" spans="1:10" x14ac:dyDescent="0.25">
      <c r="A25" s="358" t="s">
        <v>414</v>
      </c>
    </row>
    <row r="26" spans="1:10" x14ac:dyDescent="0.25">
      <c r="A26" s="358" t="s">
        <v>404</v>
      </c>
    </row>
    <row r="28" spans="1:10" x14ac:dyDescent="0.25">
      <c r="A28" s="26" t="s">
        <v>74</v>
      </c>
    </row>
    <row r="32" spans="1:10" ht="14.25" customHeight="1" x14ac:dyDescent="0.25"/>
    <row r="33" ht="14.25" customHeight="1" x14ac:dyDescent="0.25"/>
    <row r="34" ht="14.25" customHeight="1" x14ac:dyDescent="0.25"/>
    <row r="51" ht="14.25" customHeight="1" x14ac:dyDescent="0.25"/>
    <row r="59" ht="14.25" customHeight="1" x14ac:dyDescent="0.25"/>
    <row r="60" ht="14.25" customHeight="1" x14ac:dyDescent="0.25"/>
    <row r="61" ht="14.25" customHeight="1" x14ac:dyDescent="0.25"/>
  </sheetData>
  <hyperlinks>
    <hyperlink ref="A28" location="Contents!A1" display="Back to contents" xr:uid="{00000000-0004-0000-0D00-000000000000}"/>
  </hyperlinks>
  <pageMargins left="0.7" right="0.7" top="0.75" bottom="0.75" header="0.3" footer="0.3"/>
  <pageSetup paperSize="9" scale="86" orientation="landscape" verticalDpi="4"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tabColor rgb="FF1F497D"/>
    <pageSetUpPr fitToPage="1"/>
  </sheetPr>
  <dimension ref="A1:J84"/>
  <sheetViews>
    <sheetView showGridLines="0" zoomScale="96" zoomScaleNormal="96" workbookViewId="0"/>
  </sheetViews>
  <sheetFormatPr defaultColWidth="11.42578125" defaultRowHeight="15" x14ac:dyDescent="0.25"/>
  <cols>
    <col min="1" max="1" width="21.42578125" customWidth="1"/>
    <col min="2" max="8" width="18.42578125" customWidth="1"/>
    <col min="9" max="9" width="16.28515625" customWidth="1"/>
    <col min="10" max="11" width="18.7109375" customWidth="1"/>
  </cols>
  <sheetData>
    <row r="1" spans="1:10" ht="18" customHeight="1" x14ac:dyDescent="0.25">
      <c r="A1" s="70" t="s">
        <v>305</v>
      </c>
      <c r="B1" s="65"/>
      <c r="C1" s="65"/>
      <c r="D1" s="65"/>
      <c r="E1" s="65"/>
      <c r="F1" s="65"/>
      <c r="G1" s="65"/>
      <c r="H1" s="65"/>
      <c r="I1" s="65"/>
      <c r="J1" s="65"/>
    </row>
    <row r="2" spans="1:10" x14ac:dyDescent="0.25">
      <c r="A2" s="50" t="s">
        <v>83</v>
      </c>
    </row>
    <row r="3" spans="1:10" ht="75" customHeight="1" x14ac:dyDescent="0.25">
      <c r="A3" s="95" t="s">
        <v>26</v>
      </c>
      <c r="B3" s="85" t="s">
        <v>105</v>
      </c>
      <c r="C3" s="85" t="s">
        <v>106</v>
      </c>
      <c r="D3" s="85" t="s">
        <v>107</v>
      </c>
      <c r="E3" s="85" t="s">
        <v>108</v>
      </c>
      <c r="F3" s="85" t="s">
        <v>109</v>
      </c>
      <c r="G3" s="85" t="s">
        <v>110</v>
      </c>
      <c r="H3" s="85" t="s">
        <v>87</v>
      </c>
      <c r="I3" s="86" t="s">
        <v>88</v>
      </c>
    </row>
    <row r="4" spans="1:10" ht="14.45" customHeight="1" x14ac:dyDescent="0.25">
      <c r="A4" s="82" t="s">
        <v>26</v>
      </c>
      <c r="B4" s="160">
        <v>89.376000000000005</v>
      </c>
      <c r="C4" s="161">
        <v>10.624000000000001</v>
      </c>
      <c r="D4" s="141">
        <v>20512</v>
      </c>
      <c r="E4" s="141">
        <v>2438</v>
      </c>
      <c r="F4" s="141">
        <v>22951</v>
      </c>
      <c r="G4" s="128">
        <v>87.028000000000006</v>
      </c>
      <c r="H4" s="141">
        <v>894</v>
      </c>
      <c r="I4" s="90">
        <v>366</v>
      </c>
    </row>
    <row r="5" spans="1:10" x14ac:dyDescent="0.25">
      <c r="A5" s="83" t="s">
        <v>155</v>
      </c>
      <c r="B5" s="159">
        <v>77.028999999999996</v>
      </c>
      <c r="C5" s="162">
        <v>22.971</v>
      </c>
      <c r="D5" s="142">
        <v>688</v>
      </c>
      <c r="E5" s="142">
        <v>205</v>
      </c>
      <c r="F5" s="142">
        <v>894</v>
      </c>
      <c r="G5" s="129">
        <v>7.327</v>
      </c>
      <c r="H5" s="142">
        <v>100</v>
      </c>
      <c r="I5" s="91">
        <v>486</v>
      </c>
    </row>
    <row r="6" spans="1:10" x14ac:dyDescent="0.25">
      <c r="A6" s="123" t="s">
        <v>156</v>
      </c>
      <c r="B6" s="159">
        <v>78.162999999999997</v>
      </c>
      <c r="C6" s="162">
        <v>21.837</v>
      </c>
      <c r="D6" s="142">
        <v>566</v>
      </c>
      <c r="E6" s="142">
        <v>158</v>
      </c>
      <c r="F6" s="142">
        <v>724</v>
      </c>
      <c r="G6" s="129">
        <v>5.6440000000000001</v>
      </c>
      <c r="H6" s="142">
        <v>166</v>
      </c>
      <c r="I6" s="91">
        <v>1049</v>
      </c>
    </row>
    <row r="7" spans="1:10" ht="15" customHeight="1" thickBot="1" x14ac:dyDescent="0.3">
      <c r="A7" s="104" t="s">
        <v>84</v>
      </c>
      <c r="B7" s="158">
        <v>88.596999999999994</v>
      </c>
      <c r="C7" s="163">
        <v>11.403</v>
      </c>
      <c r="D7" s="134">
        <v>21767</v>
      </c>
      <c r="E7" s="134">
        <v>2802</v>
      </c>
      <c r="F7" s="134">
        <v>24568</v>
      </c>
      <c r="G7" s="132">
        <v>100</v>
      </c>
      <c r="H7" s="134">
        <v>1159</v>
      </c>
      <c r="I7" s="93">
        <v>414</v>
      </c>
    </row>
    <row r="8" spans="1:10" ht="15" customHeight="1" x14ac:dyDescent="0.25">
      <c r="A8" s="149"/>
      <c r="B8" s="164"/>
      <c r="C8" s="164"/>
      <c r="D8" s="139"/>
      <c r="E8" s="139"/>
      <c r="F8" s="139"/>
      <c r="G8" s="77"/>
      <c r="H8" s="139"/>
      <c r="I8" s="69" t="s">
        <v>1</v>
      </c>
    </row>
    <row r="9" spans="1:10" ht="15" customHeight="1" x14ac:dyDescent="0.25">
      <c r="A9" s="173"/>
      <c r="B9" s="4"/>
      <c r="C9" s="4"/>
      <c r="D9" s="4"/>
      <c r="E9" s="4"/>
      <c r="F9" s="4"/>
      <c r="G9" s="4"/>
      <c r="H9" s="97"/>
      <c r="I9" s="4"/>
    </row>
    <row r="10" spans="1:10" ht="75" customHeight="1" x14ac:dyDescent="0.25">
      <c r="A10" s="95" t="s">
        <v>26</v>
      </c>
      <c r="B10" s="113" t="s">
        <v>121</v>
      </c>
      <c r="C10" s="85" t="s">
        <v>105</v>
      </c>
      <c r="D10" s="85" t="s">
        <v>106</v>
      </c>
      <c r="E10" s="85" t="s">
        <v>107</v>
      </c>
      <c r="F10" s="85" t="s">
        <v>108</v>
      </c>
      <c r="G10" s="85" t="s">
        <v>109</v>
      </c>
      <c r="H10" s="85" t="s">
        <v>110</v>
      </c>
      <c r="I10" s="85" t="s">
        <v>87</v>
      </c>
      <c r="J10" s="86" t="s">
        <v>88</v>
      </c>
    </row>
    <row r="11" spans="1:10" x14ac:dyDescent="0.25">
      <c r="A11" s="82" t="s">
        <v>26</v>
      </c>
      <c r="B11" s="106" t="s">
        <v>111</v>
      </c>
      <c r="C11" s="119">
        <v>100</v>
      </c>
      <c r="D11" s="187">
        <v>0</v>
      </c>
      <c r="E11" s="243">
        <v>12995</v>
      </c>
      <c r="F11" s="112">
        <v>0</v>
      </c>
      <c r="G11" s="243">
        <v>12995</v>
      </c>
      <c r="H11" s="109">
        <v>0</v>
      </c>
      <c r="I11" s="110">
        <v>0</v>
      </c>
      <c r="J11" s="112">
        <v>0</v>
      </c>
    </row>
    <row r="12" spans="1:10" x14ac:dyDescent="0.25">
      <c r="A12" s="81"/>
      <c r="B12" s="107" t="s">
        <v>112</v>
      </c>
      <c r="C12" s="120">
        <v>75.013999999999996</v>
      </c>
      <c r="D12" s="96">
        <v>24.986000000000001</v>
      </c>
      <c r="E12" s="222">
        <v>6388</v>
      </c>
      <c r="F12" s="98">
        <v>2128</v>
      </c>
      <c r="G12" s="222">
        <v>8516</v>
      </c>
      <c r="H12" s="189">
        <v>75.945999999999998</v>
      </c>
      <c r="I12" s="194">
        <v>517</v>
      </c>
      <c r="J12" s="98">
        <v>243</v>
      </c>
    </row>
    <row r="13" spans="1:10" x14ac:dyDescent="0.25">
      <c r="A13" s="81"/>
      <c r="B13" s="107" t="s">
        <v>113</v>
      </c>
      <c r="C13" s="269">
        <v>79.424999999999997</v>
      </c>
      <c r="D13" s="270">
        <v>20.574999999999999</v>
      </c>
      <c r="E13" s="271">
        <v>913</v>
      </c>
      <c r="F13" s="262">
        <v>237</v>
      </c>
      <c r="G13" s="271">
        <v>1150</v>
      </c>
      <c r="H13" s="272">
        <v>8.4420000000000002</v>
      </c>
      <c r="I13" s="265">
        <v>213</v>
      </c>
      <c r="J13" s="262">
        <v>901</v>
      </c>
    </row>
    <row r="14" spans="1:10" x14ac:dyDescent="0.25">
      <c r="A14" s="81"/>
      <c r="B14" s="107" t="s">
        <v>114</v>
      </c>
      <c r="C14" s="269">
        <v>74.542000000000002</v>
      </c>
      <c r="D14" s="323">
        <v>25.5</v>
      </c>
      <c r="E14" s="271">
        <v>217</v>
      </c>
      <c r="F14" s="324">
        <v>74</v>
      </c>
      <c r="G14" s="271">
        <v>291</v>
      </c>
      <c r="H14" s="323">
        <v>2.6</v>
      </c>
      <c r="I14" s="324">
        <v>164</v>
      </c>
      <c r="J14" s="324">
        <v>2216</v>
      </c>
    </row>
    <row r="15" spans="1:10" x14ac:dyDescent="0.25">
      <c r="A15" s="105"/>
      <c r="B15" s="108" t="s">
        <v>122</v>
      </c>
      <c r="C15" s="273">
        <v>89.376000000000005</v>
      </c>
      <c r="D15" s="269">
        <v>10.624000000000001</v>
      </c>
      <c r="E15" s="274">
        <v>20512</v>
      </c>
      <c r="F15" s="262">
        <v>2438</v>
      </c>
      <c r="G15" s="274">
        <v>22951</v>
      </c>
      <c r="H15" s="264">
        <v>87.028000000000006</v>
      </c>
      <c r="I15" s="262">
        <v>894</v>
      </c>
      <c r="J15" s="262">
        <v>366</v>
      </c>
    </row>
    <row r="16" spans="1:10" x14ac:dyDescent="0.25">
      <c r="A16" s="82" t="s">
        <v>155</v>
      </c>
      <c r="B16" s="101" t="s">
        <v>111</v>
      </c>
      <c r="C16" s="275">
        <v>100</v>
      </c>
      <c r="D16" s="276">
        <v>0</v>
      </c>
      <c r="E16" s="277">
        <v>379</v>
      </c>
      <c r="F16" s="274">
        <v>0</v>
      </c>
      <c r="G16" s="277">
        <v>379</v>
      </c>
      <c r="H16" s="278">
        <v>0</v>
      </c>
      <c r="I16" s="279">
        <v>0</v>
      </c>
      <c r="J16" s="274">
        <v>0</v>
      </c>
    </row>
    <row r="17" spans="1:10" x14ac:dyDescent="0.25">
      <c r="A17" s="81"/>
      <c r="B17" s="81" t="s">
        <v>112</v>
      </c>
      <c r="C17" s="269">
        <v>52.377000000000002</v>
      </c>
      <c r="D17" s="270">
        <v>47.622999999999998</v>
      </c>
      <c r="E17" s="271">
        <v>166</v>
      </c>
      <c r="F17" s="262">
        <v>151</v>
      </c>
      <c r="G17" s="271">
        <v>316</v>
      </c>
      <c r="H17" s="272">
        <v>5.3780000000000001</v>
      </c>
      <c r="I17" s="265">
        <v>44</v>
      </c>
      <c r="J17" s="262">
        <v>289</v>
      </c>
    </row>
    <row r="18" spans="1:10" x14ac:dyDescent="0.25">
      <c r="A18" s="81"/>
      <c r="B18" s="81" t="s">
        <v>113</v>
      </c>
      <c r="C18" s="269">
        <v>73.289000000000001</v>
      </c>
      <c r="D18" s="270">
        <v>26.710999999999999</v>
      </c>
      <c r="E18" s="271">
        <v>122</v>
      </c>
      <c r="F18" s="262">
        <v>44</v>
      </c>
      <c r="G18" s="271">
        <v>166</v>
      </c>
      <c r="H18" s="272">
        <v>1.5820000000000001</v>
      </c>
      <c r="I18" s="265">
        <v>38</v>
      </c>
      <c r="J18" s="262">
        <v>867</v>
      </c>
    </row>
    <row r="19" spans="1:10" x14ac:dyDescent="0.25">
      <c r="A19" s="81"/>
      <c r="B19" s="81" t="s">
        <v>114</v>
      </c>
      <c r="C19" s="325" t="s">
        <v>373</v>
      </c>
      <c r="D19" s="325" t="s">
        <v>372</v>
      </c>
      <c r="E19" s="326" t="s">
        <v>331</v>
      </c>
      <c r="F19" s="326" t="s">
        <v>332</v>
      </c>
      <c r="G19" s="327" t="s">
        <v>333</v>
      </c>
      <c r="H19" s="325" t="s">
        <v>376</v>
      </c>
      <c r="I19" s="328" t="s">
        <v>334</v>
      </c>
      <c r="J19" s="326" t="s">
        <v>438</v>
      </c>
    </row>
    <row r="20" spans="1:10" x14ac:dyDescent="0.25">
      <c r="A20" s="105"/>
      <c r="B20" s="101" t="s">
        <v>122</v>
      </c>
      <c r="C20" s="273">
        <v>77.028999999999996</v>
      </c>
      <c r="D20" s="280">
        <v>22.971</v>
      </c>
      <c r="E20" s="281">
        <v>688</v>
      </c>
      <c r="F20" s="281">
        <v>205</v>
      </c>
      <c r="G20" s="281">
        <v>894</v>
      </c>
      <c r="H20" s="282">
        <v>7.327</v>
      </c>
      <c r="I20" s="283">
        <v>100</v>
      </c>
      <c r="J20" s="281">
        <v>486</v>
      </c>
    </row>
    <row r="21" spans="1:10" x14ac:dyDescent="0.25">
      <c r="A21" s="82" t="s">
        <v>156</v>
      </c>
      <c r="B21" s="101" t="s">
        <v>111</v>
      </c>
      <c r="C21" s="275">
        <v>100</v>
      </c>
      <c r="D21" s="276">
        <v>0</v>
      </c>
      <c r="E21" s="277">
        <v>128</v>
      </c>
      <c r="F21" s="274">
        <v>0</v>
      </c>
      <c r="G21" s="277">
        <v>128</v>
      </c>
      <c r="H21" s="278">
        <v>0</v>
      </c>
      <c r="I21" s="279">
        <v>0</v>
      </c>
      <c r="J21" s="262">
        <v>0</v>
      </c>
    </row>
    <row r="22" spans="1:10" x14ac:dyDescent="0.25">
      <c r="A22" s="81"/>
      <c r="B22" s="81" t="s">
        <v>112</v>
      </c>
      <c r="C22" s="270">
        <v>88.132000000000005</v>
      </c>
      <c r="D22" s="325" t="s">
        <v>374</v>
      </c>
      <c r="E22" s="262">
        <v>179</v>
      </c>
      <c r="F22" s="326" t="s">
        <v>335</v>
      </c>
      <c r="G22" s="265">
        <v>203</v>
      </c>
      <c r="H22" s="325" t="s">
        <v>375</v>
      </c>
      <c r="I22" s="328" t="s">
        <v>336</v>
      </c>
      <c r="J22" s="326" t="s">
        <v>337</v>
      </c>
    </row>
    <row r="23" spans="1:10" x14ac:dyDescent="0.25">
      <c r="A23" s="81"/>
      <c r="B23" s="81" t="s">
        <v>113</v>
      </c>
      <c r="C23" s="120">
        <v>70.355999999999995</v>
      </c>
      <c r="D23" s="96">
        <v>29.643999999999998</v>
      </c>
      <c r="E23" s="222">
        <v>124</v>
      </c>
      <c r="F23" s="98">
        <v>52</v>
      </c>
      <c r="G23" s="222">
        <v>176</v>
      </c>
      <c r="H23" s="96">
        <v>1.8620000000000001</v>
      </c>
      <c r="I23" s="194">
        <v>39</v>
      </c>
      <c r="J23" s="98">
        <v>756</v>
      </c>
    </row>
    <row r="24" spans="1:10" x14ac:dyDescent="0.25">
      <c r="A24" s="81"/>
      <c r="B24" s="81" t="s">
        <v>114</v>
      </c>
      <c r="C24" s="120">
        <v>62.207999999999998</v>
      </c>
      <c r="D24" s="192">
        <v>37.792000000000002</v>
      </c>
      <c r="E24" s="222">
        <v>135</v>
      </c>
      <c r="F24" s="248">
        <v>82</v>
      </c>
      <c r="G24" s="222">
        <v>217</v>
      </c>
      <c r="H24" s="190">
        <v>2.9209999999999998</v>
      </c>
      <c r="I24" s="196">
        <v>123</v>
      </c>
      <c r="J24" s="248">
        <v>1504</v>
      </c>
    </row>
    <row r="25" spans="1:10" x14ac:dyDescent="0.25">
      <c r="A25" s="105"/>
      <c r="B25" s="102" t="s">
        <v>122</v>
      </c>
      <c r="C25" s="118">
        <v>78.162999999999997</v>
      </c>
      <c r="D25" s="120">
        <v>21.837</v>
      </c>
      <c r="E25" s="111">
        <v>566</v>
      </c>
      <c r="F25" s="98">
        <v>158</v>
      </c>
      <c r="G25" s="111">
        <v>724</v>
      </c>
      <c r="H25" s="117">
        <v>5.6440000000000001</v>
      </c>
      <c r="I25" s="98">
        <v>166</v>
      </c>
      <c r="J25" s="98">
        <v>1049</v>
      </c>
    </row>
    <row r="26" spans="1:10" ht="15" customHeight="1" thickBot="1" x14ac:dyDescent="0.3">
      <c r="A26" s="84" t="s">
        <v>84</v>
      </c>
      <c r="B26" s="103" t="s">
        <v>84</v>
      </c>
      <c r="C26" s="132">
        <v>88.596999999999994</v>
      </c>
      <c r="D26" s="80">
        <v>11.403</v>
      </c>
      <c r="E26" s="134">
        <v>21767</v>
      </c>
      <c r="F26" s="93">
        <v>2802</v>
      </c>
      <c r="G26" s="134">
        <v>24568</v>
      </c>
      <c r="H26" s="132">
        <v>100</v>
      </c>
      <c r="I26" s="93">
        <v>1159</v>
      </c>
      <c r="J26" s="93">
        <v>414</v>
      </c>
    </row>
    <row r="27" spans="1:10" x14ac:dyDescent="0.25">
      <c r="J27" s="69" t="s">
        <v>1</v>
      </c>
    </row>
    <row r="28" spans="1:10" ht="14.25" customHeight="1" x14ac:dyDescent="0.25">
      <c r="A28" s="358" t="s">
        <v>414</v>
      </c>
    </row>
    <row r="29" spans="1:10" ht="14.25" customHeight="1" x14ac:dyDescent="0.25">
      <c r="A29" s="358" t="s">
        <v>429</v>
      </c>
    </row>
    <row r="30" spans="1:10" ht="14.25" customHeight="1" x14ac:dyDescent="0.25"/>
    <row r="31" spans="1:10" x14ac:dyDescent="0.25">
      <c r="A31" s="26" t="s">
        <v>74</v>
      </c>
    </row>
    <row r="36" spans="1:1" ht="14.25" customHeight="1" x14ac:dyDescent="0.25">
      <c r="A36" s="171"/>
    </row>
    <row r="37" spans="1:1" ht="14.25" customHeight="1" x14ac:dyDescent="0.25">
      <c r="A37" s="171"/>
    </row>
    <row r="38" spans="1:1" ht="14.25" customHeight="1" x14ac:dyDescent="0.25">
      <c r="A38" s="172"/>
    </row>
    <row r="39" spans="1:1" x14ac:dyDescent="0.25">
      <c r="A39" s="139"/>
    </row>
    <row r="40" spans="1:1" x14ac:dyDescent="0.25">
      <c r="A40" s="139"/>
    </row>
    <row r="41" spans="1:1" x14ac:dyDescent="0.25">
      <c r="A41" s="139"/>
    </row>
    <row r="42" spans="1:1" x14ac:dyDescent="0.25">
      <c r="A42" s="139"/>
    </row>
    <row r="43" spans="1:1" x14ac:dyDescent="0.25">
      <c r="A43" s="139"/>
    </row>
    <row r="44" spans="1:1" x14ac:dyDescent="0.25">
      <c r="A44" s="139"/>
    </row>
    <row r="45" spans="1:1" x14ac:dyDescent="0.25">
      <c r="A45" s="139"/>
    </row>
    <row r="46" spans="1:1" x14ac:dyDescent="0.25">
      <c r="A46" s="139"/>
    </row>
    <row r="47" spans="1:1" x14ac:dyDescent="0.25">
      <c r="A47" s="139"/>
    </row>
    <row r="48" spans="1:1" x14ac:dyDescent="0.25">
      <c r="A48" s="139"/>
    </row>
    <row r="49" spans="1:1" x14ac:dyDescent="0.25">
      <c r="A49" s="139"/>
    </row>
    <row r="50" spans="1:1" x14ac:dyDescent="0.25">
      <c r="A50" s="139"/>
    </row>
    <row r="51" spans="1:1" x14ac:dyDescent="0.25">
      <c r="A51" s="139"/>
    </row>
    <row r="52" spans="1:1" x14ac:dyDescent="0.25">
      <c r="A52" s="139"/>
    </row>
    <row r="53" spans="1:1" x14ac:dyDescent="0.25">
      <c r="A53" s="139"/>
    </row>
    <row r="54" spans="1:1" x14ac:dyDescent="0.25">
      <c r="A54" s="139"/>
    </row>
    <row r="55" spans="1:1" x14ac:dyDescent="0.25">
      <c r="A55" s="69"/>
    </row>
    <row r="58" spans="1:1" ht="14.25" customHeight="1" x14ac:dyDescent="0.25"/>
    <row r="59" spans="1:1" ht="14.25" customHeight="1" x14ac:dyDescent="0.25"/>
    <row r="60" spans="1:1" ht="14.25" customHeight="1" x14ac:dyDescent="0.25"/>
    <row r="66" spans="1:1" ht="14.25" customHeight="1" x14ac:dyDescent="0.25">
      <c r="A66" s="171"/>
    </row>
    <row r="67" spans="1:1" ht="14.25" customHeight="1" x14ac:dyDescent="0.25">
      <c r="A67" s="171"/>
    </row>
    <row r="68" spans="1:1" ht="14.25" customHeight="1" x14ac:dyDescent="0.25">
      <c r="A68" s="172"/>
    </row>
    <row r="69" spans="1:1" x14ac:dyDescent="0.25">
      <c r="A69" s="157"/>
    </row>
    <row r="70" spans="1:1" x14ac:dyDescent="0.25">
      <c r="A70" s="157"/>
    </row>
    <row r="71" spans="1:1" x14ac:dyDescent="0.25">
      <c r="A71" s="157"/>
    </row>
    <row r="72" spans="1:1" x14ac:dyDescent="0.25">
      <c r="A72" s="157"/>
    </row>
    <row r="73" spans="1:1" x14ac:dyDescent="0.25">
      <c r="A73" s="157"/>
    </row>
    <row r="74" spans="1:1" x14ac:dyDescent="0.25">
      <c r="A74" s="157"/>
    </row>
    <row r="75" spans="1:1" x14ac:dyDescent="0.25">
      <c r="A75" s="157"/>
    </row>
    <row r="76" spans="1:1" x14ac:dyDescent="0.25">
      <c r="A76" s="157"/>
    </row>
    <row r="77" spans="1:1" x14ac:dyDescent="0.25">
      <c r="A77" s="157"/>
    </row>
    <row r="78" spans="1:1" x14ac:dyDescent="0.25">
      <c r="A78" s="157"/>
    </row>
    <row r="79" spans="1:1" x14ac:dyDescent="0.25">
      <c r="A79" s="157"/>
    </row>
    <row r="80" spans="1:1" x14ac:dyDescent="0.25">
      <c r="A80" s="157"/>
    </row>
    <row r="81" spans="1:1" x14ac:dyDescent="0.25">
      <c r="A81" s="157"/>
    </row>
    <row r="82" spans="1:1" x14ac:dyDescent="0.25">
      <c r="A82" s="157"/>
    </row>
    <row r="83" spans="1:1" x14ac:dyDescent="0.25">
      <c r="A83" s="157"/>
    </row>
    <row r="84" spans="1:1" x14ac:dyDescent="0.25">
      <c r="A84" s="157"/>
    </row>
  </sheetData>
  <conditionalFormatting sqref="A69:A84">
    <cfRule type="cellIs" dxfId="1" priority="13" operator="lessThan">
      <formula>-0.05</formula>
    </cfRule>
    <cfRule type="cellIs" dxfId="0" priority="14" operator="greaterThan">
      <formula>0.05</formula>
    </cfRule>
  </conditionalFormatting>
  <hyperlinks>
    <hyperlink ref="A31" location="Contents!A1" display="Back to contents" xr:uid="{00000000-0004-0000-0E00-000000000000}"/>
  </hyperlinks>
  <pageMargins left="0.7" right="0.7" top="0.75" bottom="0.75" header="0.3" footer="0.3"/>
  <pageSetup paperSize="9" scale="70" orientation="landscape" verticalDpi="90"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tabColor rgb="FF1F497D"/>
    <pageSetUpPr fitToPage="1"/>
  </sheetPr>
  <dimension ref="A1:K76"/>
  <sheetViews>
    <sheetView showGridLines="0" zoomScaleNormal="100" workbookViewId="0"/>
  </sheetViews>
  <sheetFormatPr defaultColWidth="11.42578125" defaultRowHeight="15" x14ac:dyDescent="0.25"/>
  <cols>
    <col min="1" max="1" width="16.42578125" customWidth="1"/>
    <col min="2" max="9" width="16" customWidth="1"/>
    <col min="10" max="11" width="18.7109375" customWidth="1"/>
  </cols>
  <sheetData>
    <row r="1" spans="1:11" ht="18" customHeight="1" x14ac:dyDescent="0.25">
      <c r="A1" s="70" t="s">
        <v>306</v>
      </c>
      <c r="B1" s="65"/>
      <c r="C1" s="65"/>
      <c r="D1" s="65"/>
      <c r="E1" s="65"/>
      <c r="F1" s="65"/>
      <c r="G1" s="65"/>
      <c r="H1" s="65"/>
      <c r="I1" s="65"/>
      <c r="J1" s="65"/>
    </row>
    <row r="2" spans="1:11" ht="18" customHeight="1" x14ac:dyDescent="0.25">
      <c r="A2" s="50" t="s">
        <v>83</v>
      </c>
    </row>
    <row r="3" spans="1:11" ht="75" customHeight="1" x14ac:dyDescent="0.25">
      <c r="A3" s="95" t="s">
        <v>28</v>
      </c>
      <c r="B3" s="85" t="s">
        <v>105</v>
      </c>
      <c r="C3" s="85" t="s">
        <v>106</v>
      </c>
      <c r="D3" s="85" t="s">
        <v>107</v>
      </c>
      <c r="E3" s="85" t="s">
        <v>108</v>
      </c>
      <c r="F3" s="85" t="s">
        <v>109</v>
      </c>
      <c r="G3" s="85" t="s">
        <v>110</v>
      </c>
      <c r="H3" s="85" t="s">
        <v>87</v>
      </c>
      <c r="I3" s="86" t="s">
        <v>88</v>
      </c>
    </row>
    <row r="4" spans="1:11" x14ac:dyDescent="0.25">
      <c r="A4" s="82" t="s">
        <v>157</v>
      </c>
      <c r="B4" s="128">
        <v>89.617000000000004</v>
      </c>
      <c r="C4" s="128">
        <v>10.382999999999999</v>
      </c>
      <c r="D4" s="90">
        <v>18836</v>
      </c>
      <c r="E4" s="90">
        <v>2182</v>
      </c>
      <c r="F4" s="90">
        <v>21019</v>
      </c>
      <c r="G4" s="92">
        <v>77.899000000000001</v>
      </c>
      <c r="H4" s="90">
        <v>692</v>
      </c>
      <c r="I4" s="90">
        <v>317</v>
      </c>
    </row>
    <row r="5" spans="1:11" x14ac:dyDescent="0.25">
      <c r="A5" s="83" t="s">
        <v>158</v>
      </c>
      <c r="B5" s="129">
        <v>78.992999999999995</v>
      </c>
      <c r="C5" s="129">
        <v>21.007000000000001</v>
      </c>
      <c r="D5" s="91">
        <v>1543</v>
      </c>
      <c r="E5" s="91">
        <v>410</v>
      </c>
      <c r="F5" s="91">
        <v>1953</v>
      </c>
      <c r="G5" s="79">
        <v>14.641999999999999</v>
      </c>
      <c r="H5" s="91">
        <v>290</v>
      </c>
      <c r="I5" s="91">
        <v>707</v>
      </c>
    </row>
    <row r="6" spans="1:11" x14ac:dyDescent="0.25">
      <c r="A6" s="123" t="s">
        <v>156</v>
      </c>
      <c r="B6" s="133">
        <v>86.912000000000006</v>
      </c>
      <c r="C6" s="133">
        <v>13.087999999999999</v>
      </c>
      <c r="D6" s="124">
        <v>1388</v>
      </c>
      <c r="E6" s="124">
        <v>209</v>
      </c>
      <c r="F6" s="124">
        <v>1597</v>
      </c>
      <c r="G6" s="125">
        <v>7.4589999999999996</v>
      </c>
      <c r="H6" s="124">
        <v>177</v>
      </c>
      <c r="I6" s="124">
        <v>848</v>
      </c>
    </row>
    <row r="7" spans="1:11" ht="15.75" customHeight="1" thickBot="1" x14ac:dyDescent="0.3">
      <c r="A7" s="104" t="s">
        <v>84</v>
      </c>
      <c r="B7" s="127">
        <v>88.596999999999994</v>
      </c>
      <c r="C7" s="127">
        <v>11.403</v>
      </c>
      <c r="D7" s="126">
        <v>21767</v>
      </c>
      <c r="E7" s="126">
        <v>2802</v>
      </c>
      <c r="F7" s="126">
        <v>24568</v>
      </c>
      <c r="G7" s="127">
        <v>100</v>
      </c>
      <c r="H7" s="126">
        <v>1159</v>
      </c>
      <c r="I7" s="126">
        <v>414</v>
      </c>
    </row>
    <row r="8" spans="1:11" ht="15.75" customHeight="1" x14ac:dyDescent="0.25">
      <c r="A8" s="149"/>
      <c r="B8" s="77"/>
      <c r="C8" s="77"/>
      <c r="D8" s="139"/>
      <c r="E8" s="139"/>
      <c r="F8" s="139"/>
      <c r="G8" s="77"/>
      <c r="H8" s="139"/>
      <c r="I8" s="69" t="s">
        <v>1</v>
      </c>
    </row>
    <row r="9" spans="1:11" x14ac:dyDescent="0.25">
      <c r="A9" s="173"/>
      <c r="E9" s="4"/>
      <c r="F9" s="4"/>
      <c r="G9" s="4"/>
      <c r="H9" s="97"/>
      <c r="I9" s="97"/>
      <c r="J9" s="4"/>
      <c r="K9" s="4"/>
    </row>
    <row r="10" spans="1:11" ht="75" customHeight="1" x14ac:dyDescent="0.25">
      <c r="A10" s="95" t="s">
        <v>28</v>
      </c>
      <c r="B10" s="113" t="s">
        <v>121</v>
      </c>
      <c r="C10" s="85" t="s">
        <v>105</v>
      </c>
      <c r="D10" s="85" t="s">
        <v>106</v>
      </c>
      <c r="E10" s="85" t="s">
        <v>107</v>
      </c>
      <c r="F10" s="85" t="s">
        <v>108</v>
      </c>
      <c r="G10" s="85" t="s">
        <v>109</v>
      </c>
      <c r="H10" s="85" t="s">
        <v>110</v>
      </c>
      <c r="I10" s="85" t="s">
        <v>87</v>
      </c>
      <c r="J10" s="86" t="s">
        <v>88</v>
      </c>
    </row>
    <row r="11" spans="1:11" x14ac:dyDescent="0.25">
      <c r="A11" s="82" t="s">
        <v>157</v>
      </c>
      <c r="B11" s="101" t="s">
        <v>111</v>
      </c>
      <c r="C11" s="109">
        <v>100</v>
      </c>
      <c r="D11" s="187">
        <v>0</v>
      </c>
      <c r="E11" s="243">
        <v>12252</v>
      </c>
      <c r="F11" s="112">
        <v>0</v>
      </c>
      <c r="G11" s="243">
        <v>12252</v>
      </c>
      <c r="H11" s="109">
        <v>0</v>
      </c>
      <c r="I11" s="110">
        <v>0</v>
      </c>
      <c r="J11" s="112">
        <v>0</v>
      </c>
    </row>
    <row r="12" spans="1:11" x14ac:dyDescent="0.25">
      <c r="A12" s="81"/>
      <c r="B12" s="174" t="s">
        <v>112</v>
      </c>
      <c r="C12" s="189">
        <v>74.977000000000004</v>
      </c>
      <c r="D12" s="96">
        <v>25.023</v>
      </c>
      <c r="E12" s="222">
        <v>5945</v>
      </c>
      <c r="F12" s="98">
        <v>1984</v>
      </c>
      <c r="G12" s="222">
        <v>7929</v>
      </c>
      <c r="H12" s="189">
        <v>70.820999999999998</v>
      </c>
      <c r="I12" s="194">
        <v>477</v>
      </c>
      <c r="J12" s="98">
        <v>240</v>
      </c>
    </row>
    <row r="13" spans="1:11" x14ac:dyDescent="0.25">
      <c r="A13" s="81"/>
      <c r="B13" s="174" t="s">
        <v>113</v>
      </c>
      <c r="C13" s="272">
        <v>78.224000000000004</v>
      </c>
      <c r="D13" s="270">
        <v>21.776</v>
      </c>
      <c r="E13" s="271">
        <v>595</v>
      </c>
      <c r="F13" s="262">
        <v>166</v>
      </c>
      <c r="G13" s="271">
        <v>761</v>
      </c>
      <c r="H13" s="272">
        <v>5.915</v>
      </c>
      <c r="I13" s="265">
        <v>153</v>
      </c>
      <c r="J13" s="262">
        <v>923</v>
      </c>
    </row>
    <row r="14" spans="1:11" x14ac:dyDescent="0.25">
      <c r="A14" s="81"/>
      <c r="B14" s="174" t="s">
        <v>114</v>
      </c>
      <c r="C14" s="341" t="s">
        <v>377</v>
      </c>
      <c r="D14" s="342" t="s">
        <v>340</v>
      </c>
      <c r="E14" s="327" t="s">
        <v>341</v>
      </c>
      <c r="F14" s="343" t="s">
        <v>340</v>
      </c>
      <c r="G14" s="327" t="s">
        <v>342</v>
      </c>
      <c r="H14" s="344" t="s">
        <v>340</v>
      </c>
      <c r="I14" s="345" t="s">
        <v>340</v>
      </c>
      <c r="J14" s="343" t="s">
        <v>340</v>
      </c>
    </row>
    <row r="15" spans="1:11" x14ac:dyDescent="0.25">
      <c r="A15" s="105"/>
      <c r="B15" s="102" t="s">
        <v>122</v>
      </c>
      <c r="C15" s="273">
        <v>89.617000000000004</v>
      </c>
      <c r="D15" s="280">
        <v>10.382999999999999</v>
      </c>
      <c r="E15" s="281">
        <v>18836</v>
      </c>
      <c r="F15" s="281">
        <v>2182</v>
      </c>
      <c r="G15" s="281">
        <v>21019</v>
      </c>
      <c r="H15" s="282">
        <v>77.899000000000001</v>
      </c>
      <c r="I15" s="281">
        <v>692</v>
      </c>
      <c r="J15" s="281">
        <v>317</v>
      </c>
    </row>
    <row r="16" spans="1:11" x14ac:dyDescent="0.25">
      <c r="A16" s="82" t="s">
        <v>158</v>
      </c>
      <c r="B16" s="101" t="s">
        <v>111</v>
      </c>
      <c r="C16" s="278">
        <v>100</v>
      </c>
      <c r="D16" s="276">
        <v>0</v>
      </c>
      <c r="E16" s="277">
        <v>685</v>
      </c>
      <c r="F16" s="274">
        <v>0</v>
      </c>
      <c r="G16" s="277">
        <v>685</v>
      </c>
      <c r="H16" s="278">
        <v>0</v>
      </c>
      <c r="I16" s="279">
        <v>0</v>
      </c>
      <c r="J16" s="274">
        <v>0</v>
      </c>
    </row>
    <row r="17" spans="1:11" x14ac:dyDescent="0.25">
      <c r="A17" s="81"/>
      <c r="B17" s="174" t="s">
        <v>112</v>
      </c>
      <c r="C17" s="272">
        <v>67.268000000000001</v>
      </c>
      <c r="D17" s="270">
        <v>32.731999999999999</v>
      </c>
      <c r="E17" s="271">
        <v>438</v>
      </c>
      <c r="F17" s="262">
        <v>213</v>
      </c>
      <c r="G17" s="271">
        <v>651</v>
      </c>
      <c r="H17" s="272">
        <v>7.6040000000000001</v>
      </c>
      <c r="I17" s="265">
        <v>56</v>
      </c>
      <c r="J17" s="262">
        <v>265</v>
      </c>
    </row>
    <row r="18" spans="1:11" x14ac:dyDescent="0.25">
      <c r="A18" s="81"/>
      <c r="B18" s="174" t="s">
        <v>113</v>
      </c>
      <c r="C18" s="272">
        <v>70.828999999999994</v>
      </c>
      <c r="D18" s="270">
        <v>29.170999999999999</v>
      </c>
      <c r="E18" s="271">
        <v>250</v>
      </c>
      <c r="F18" s="262">
        <v>103</v>
      </c>
      <c r="G18" s="271">
        <v>353</v>
      </c>
      <c r="H18" s="272">
        <v>3.6760000000000002</v>
      </c>
      <c r="I18" s="265">
        <v>81</v>
      </c>
      <c r="J18" s="262">
        <v>785</v>
      </c>
    </row>
    <row r="19" spans="1:11" x14ac:dyDescent="0.25">
      <c r="A19" s="81"/>
      <c r="B19" s="174" t="s">
        <v>114</v>
      </c>
      <c r="C19" s="287">
        <v>64.242999999999995</v>
      </c>
      <c r="D19" s="288">
        <v>35.756999999999998</v>
      </c>
      <c r="E19" s="271">
        <v>169</v>
      </c>
      <c r="F19" s="268">
        <v>94</v>
      </c>
      <c r="G19" s="271">
        <v>263</v>
      </c>
      <c r="H19" s="287">
        <v>3.3620000000000001</v>
      </c>
      <c r="I19" s="289">
        <v>153</v>
      </c>
      <c r="J19" s="268">
        <v>1622</v>
      </c>
    </row>
    <row r="20" spans="1:11" x14ac:dyDescent="0.25">
      <c r="A20" s="105"/>
      <c r="B20" s="101" t="s">
        <v>122</v>
      </c>
      <c r="C20" s="264">
        <v>78.992999999999995</v>
      </c>
      <c r="D20" s="269">
        <v>21.007000000000001</v>
      </c>
      <c r="E20" s="274">
        <v>1543</v>
      </c>
      <c r="F20" s="262">
        <v>410</v>
      </c>
      <c r="G20" s="274">
        <v>1953</v>
      </c>
      <c r="H20" s="264">
        <v>14.641999999999999</v>
      </c>
      <c r="I20" s="262">
        <v>290</v>
      </c>
      <c r="J20" s="262">
        <v>707</v>
      </c>
    </row>
    <row r="21" spans="1:11" x14ac:dyDescent="0.25">
      <c r="A21" s="82" t="s">
        <v>156</v>
      </c>
      <c r="B21" s="101" t="s">
        <v>111</v>
      </c>
      <c r="C21" s="278">
        <v>100</v>
      </c>
      <c r="D21" s="276">
        <v>0</v>
      </c>
      <c r="E21" s="277">
        <v>565</v>
      </c>
      <c r="F21" s="274">
        <v>0</v>
      </c>
      <c r="G21" s="277">
        <v>565</v>
      </c>
      <c r="H21" s="278">
        <v>0</v>
      </c>
      <c r="I21" s="279">
        <v>0</v>
      </c>
      <c r="J21" s="274">
        <v>0</v>
      </c>
    </row>
    <row r="22" spans="1:11" x14ac:dyDescent="0.25">
      <c r="A22" s="81"/>
      <c r="B22" s="174" t="s">
        <v>112</v>
      </c>
      <c r="C22" s="272">
        <v>76.852999999999994</v>
      </c>
      <c r="D22" s="270">
        <v>23.146999999999998</v>
      </c>
      <c r="E22" s="271">
        <v>350</v>
      </c>
      <c r="F22" s="262">
        <v>105</v>
      </c>
      <c r="G22" s="271">
        <v>455</v>
      </c>
      <c r="H22" s="272">
        <v>3.76</v>
      </c>
      <c r="I22" s="265">
        <v>30</v>
      </c>
      <c r="J22" s="262">
        <v>286</v>
      </c>
    </row>
    <row r="23" spans="1:11" x14ac:dyDescent="0.25">
      <c r="A23" s="81"/>
      <c r="B23" s="174" t="s">
        <v>113</v>
      </c>
      <c r="C23" s="272">
        <v>82.962000000000003</v>
      </c>
      <c r="D23" s="270">
        <v>17.038</v>
      </c>
      <c r="E23" s="271">
        <v>313</v>
      </c>
      <c r="F23" s="262">
        <v>64</v>
      </c>
      <c r="G23" s="271">
        <v>377</v>
      </c>
      <c r="H23" s="272">
        <v>2.2949999999999999</v>
      </c>
      <c r="I23" s="265">
        <v>57</v>
      </c>
      <c r="J23" s="262">
        <v>890</v>
      </c>
    </row>
    <row r="24" spans="1:11" x14ac:dyDescent="0.25">
      <c r="A24" s="81"/>
      <c r="B24" s="174" t="s">
        <v>114</v>
      </c>
      <c r="C24" s="287">
        <v>80.287000000000006</v>
      </c>
      <c r="D24" s="323" t="s">
        <v>378</v>
      </c>
      <c r="E24" s="271">
        <v>160</v>
      </c>
      <c r="F24" s="324" t="s">
        <v>343</v>
      </c>
      <c r="G24" s="271">
        <v>200</v>
      </c>
      <c r="H24" s="341" t="s">
        <v>371</v>
      </c>
      <c r="I24" s="324" t="s">
        <v>344</v>
      </c>
      <c r="J24" s="324" t="s">
        <v>439</v>
      </c>
    </row>
    <row r="25" spans="1:11" x14ac:dyDescent="0.25">
      <c r="A25" s="105"/>
      <c r="B25" s="102" t="s">
        <v>122</v>
      </c>
      <c r="C25" s="290">
        <v>86.912000000000006</v>
      </c>
      <c r="D25" s="291">
        <v>13.087999999999999</v>
      </c>
      <c r="E25" s="292">
        <v>1388</v>
      </c>
      <c r="F25" s="293">
        <v>209</v>
      </c>
      <c r="G25" s="292">
        <v>1597</v>
      </c>
      <c r="H25" s="290">
        <v>7.4589999999999996</v>
      </c>
      <c r="I25" s="293">
        <v>177</v>
      </c>
      <c r="J25" s="293">
        <v>848</v>
      </c>
    </row>
    <row r="26" spans="1:11" ht="15.75" customHeight="1" thickBot="1" x14ac:dyDescent="0.3">
      <c r="A26" s="84" t="s">
        <v>84</v>
      </c>
      <c r="B26" s="103" t="s">
        <v>84</v>
      </c>
      <c r="C26" s="132">
        <v>88.596999999999994</v>
      </c>
      <c r="D26" s="151">
        <v>11.403</v>
      </c>
      <c r="E26" s="93">
        <v>21767</v>
      </c>
      <c r="F26" s="93">
        <v>2802</v>
      </c>
      <c r="G26" s="134">
        <v>24568</v>
      </c>
      <c r="H26" s="132">
        <v>100</v>
      </c>
      <c r="I26" s="93">
        <v>1159</v>
      </c>
      <c r="J26" s="93">
        <v>414</v>
      </c>
    </row>
    <row r="27" spans="1:11" x14ac:dyDescent="0.25">
      <c r="E27" s="4"/>
      <c r="F27" s="4"/>
      <c r="G27" s="4"/>
      <c r="H27" s="4"/>
      <c r="I27" s="4"/>
      <c r="J27" s="69" t="s">
        <v>1</v>
      </c>
    </row>
    <row r="28" spans="1:11" x14ac:dyDescent="0.25">
      <c r="E28" s="4"/>
      <c r="F28" s="4"/>
      <c r="G28" s="4"/>
      <c r="H28" s="4"/>
      <c r="I28" s="4"/>
      <c r="J28" s="69"/>
      <c r="K28" s="69"/>
    </row>
    <row r="29" spans="1:11" x14ac:dyDescent="0.25">
      <c r="A29" s="114" t="s">
        <v>281</v>
      </c>
      <c r="B29" s="114"/>
    </row>
    <row r="30" spans="1:11" x14ac:dyDescent="0.25">
      <c r="A30" s="99" t="s">
        <v>282</v>
      </c>
      <c r="B30" s="114"/>
    </row>
    <row r="31" spans="1:11" x14ac:dyDescent="0.25">
      <c r="A31" s="99" t="s">
        <v>323</v>
      </c>
      <c r="B31" s="114"/>
    </row>
    <row r="32" spans="1:11" x14ac:dyDescent="0.25">
      <c r="A32" s="99" t="s">
        <v>283</v>
      </c>
      <c r="B32" s="114"/>
    </row>
    <row r="34" spans="1:1" x14ac:dyDescent="0.25">
      <c r="A34" s="358" t="s">
        <v>414</v>
      </c>
    </row>
    <row r="35" spans="1:1" ht="15" customHeight="1" x14ac:dyDescent="0.25">
      <c r="A35" s="358" t="s">
        <v>159</v>
      </c>
    </row>
    <row r="36" spans="1:1" x14ac:dyDescent="0.25">
      <c r="A36" s="358" t="s">
        <v>409</v>
      </c>
    </row>
    <row r="37" spans="1:1" x14ac:dyDescent="0.25">
      <c r="A37" s="358" t="s">
        <v>160</v>
      </c>
    </row>
    <row r="39" spans="1:1" x14ac:dyDescent="0.25">
      <c r="A39" s="26" t="s">
        <v>74</v>
      </c>
    </row>
    <row r="45" spans="1:1" ht="15" customHeight="1" x14ac:dyDescent="0.25"/>
    <row r="67" ht="14.45" customHeight="1" x14ac:dyDescent="0.25"/>
    <row r="68" ht="15" customHeight="1" x14ac:dyDescent="0.25"/>
    <row r="76" ht="15" customHeight="1" x14ac:dyDescent="0.25"/>
  </sheetData>
  <hyperlinks>
    <hyperlink ref="A39" location="Contents!A1" display="Back to contents" xr:uid="{00000000-0004-0000-0F00-000000000000}"/>
  </hyperlinks>
  <pageMargins left="0.7" right="0.7" top="0.75" bottom="0.75" header="0.3" footer="0.3"/>
  <pageSetup paperSize="9" scale="73" orientation="landscape" horizontalDpi="300" verticalDpi="300"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tabColor rgb="FF1F497D"/>
  </sheetPr>
  <dimension ref="A1:K46"/>
  <sheetViews>
    <sheetView showGridLines="0" zoomScaleNormal="100" workbookViewId="0"/>
  </sheetViews>
  <sheetFormatPr defaultColWidth="11.42578125" defaultRowHeight="15" x14ac:dyDescent="0.25"/>
  <cols>
    <col min="1" max="1" width="27.42578125" customWidth="1"/>
    <col min="2" max="2" width="14.42578125" customWidth="1"/>
    <col min="3" max="10" width="13.7109375" customWidth="1"/>
    <col min="11" max="11" width="18.7109375" customWidth="1"/>
  </cols>
  <sheetData>
    <row r="1" spans="1:11" ht="18" customHeight="1" x14ac:dyDescent="0.25">
      <c r="A1" s="70" t="s">
        <v>449</v>
      </c>
      <c r="B1" s="65"/>
      <c r="C1" s="65"/>
      <c r="D1" s="65"/>
      <c r="E1" s="65"/>
      <c r="F1" s="65"/>
      <c r="G1" s="65"/>
      <c r="H1" s="65"/>
      <c r="I1" s="65"/>
      <c r="J1" s="65"/>
    </row>
    <row r="3" spans="1:11" ht="75" customHeight="1" x14ac:dyDescent="0.25">
      <c r="A3" s="95" t="s">
        <v>26</v>
      </c>
      <c r="B3" s="175" t="s">
        <v>28</v>
      </c>
      <c r="C3" s="85" t="s">
        <v>105</v>
      </c>
      <c r="D3" s="85" t="s">
        <v>106</v>
      </c>
      <c r="E3" s="85" t="s">
        <v>107</v>
      </c>
      <c r="F3" s="85" t="s">
        <v>108</v>
      </c>
      <c r="G3" s="85" t="s">
        <v>109</v>
      </c>
      <c r="H3" s="85" t="s">
        <v>110</v>
      </c>
      <c r="I3" s="85" t="s">
        <v>87</v>
      </c>
      <c r="J3" s="86" t="s">
        <v>88</v>
      </c>
    </row>
    <row r="4" spans="1:11" ht="14.45" customHeight="1" x14ac:dyDescent="0.25">
      <c r="A4" s="179" t="s">
        <v>161</v>
      </c>
      <c r="B4" s="177" t="s">
        <v>157</v>
      </c>
      <c r="C4" s="168">
        <v>89.632999999999996</v>
      </c>
      <c r="D4" s="168">
        <v>10.367000000000001</v>
      </c>
      <c r="E4" s="165">
        <v>18795</v>
      </c>
      <c r="F4" s="90">
        <v>2174</v>
      </c>
      <c r="G4" s="167">
        <v>20969</v>
      </c>
      <c r="H4" s="168">
        <v>77.594999999999999</v>
      </c>
      <c r="I4" s="165">
        <v>682</v>
      </c>
      <c r="J4" s="90">
        <v>314</v>
      </c>
    </row>
    <row r="5" spans="1:11" x14ac:dyDescent="0.25">
      <c r="A5" s="180"/>
      <c r="B5" s="174" t="s">
        <v>162</v>
      </c>
      <c r="C5" s="189">
        <v>83.236000000000004</v>
      </c>
      <c r="D5" s="250">
        <v>16.763999999999999</v>
      </c>
      <c r="E5" s="251">
        <v>608</v>
      </c>
      <c r="F5" s="252">
        <v>122</v>
      </c>
      <c r="G5" s="253">
        <v>730</v>
      </c>
      <c r="H5" s="189">
        <v>4.3680000000000003</v>
      </c>
      <c r="I5" s="194">
        <v>81</v>
      </c>
      <c r="J5" s="98">
        <v>658</v>
      </c>
    </row>
    <row r="6" spans="1:11" x14ac:dyDescent="0.25">
      <c r="A6" s="180"/>
      <c r="B6" s="174" t="s">
        <v>158</v>
      </c>
      <c r="C6" s="189">
        <v>79.619</v>
      </c>
      <c r="D6" s="250">
        <v>20.381</v>
      </c>
      <c r="E6" s="251">
        <v>1030</v>
      </c>
      <c r="F6" s="252">
        <v>264</v>
      </c>
      <c r="G6" s="253">
        <v>1294</v>
      </c>
      <c r="H6" s="189">
        <v>9.4120000000000008</v>
      </c>
      <c r="I6" s="194">
        <v>139</v>
      </c>
      <c r="J6" s="98">
        <v>525</v>
      </c>
    </row>
    <row r="7" spans="1:11" x14ac:dyDescent="0.25">
      <c r="A7" s="180"/>
      <c r="B7" s="178" t="s">
        <v>156</v>
      </c>
      <c r="C7" s="190">
        <v>90.194999999999993</v>
      </c>
      <c r="D7" s="254">
        <v>9.8049999999999997</v>
      </c>
      <c r="E7" s="255">
        <v>768</v>
      </c>
      <c r="F7" s="256">
        <v>83</v>
      </c>
      <c r="G7" s="253">
        <v>851</v>
      </c>
      <c r="H7" s="190">
        <v>2.98</v>
      </c>
      <c r="I7" s="196">
        <v>92</v>
      </c>
      <c r="J7" s="248">
        <v>1103</v>
      </c>
    </row>
    <row r="8" spans="1:11" x14ac:dyDescent="0.25">
      <c r="A8" s="181"/>
      <c r="B8" s="105" t="s">
        <v>122</v>
      </c>
      <c r="C8" s="117">
        <v>88.912999999999997</v>
      </c>
      <c r="D8" s="257">
        <v>11.087</v>
      </c>
      <c r="E8" s="252">
        <v>21201</v>
      </c>
      <c r="F8" s="252">
        <v>2644</v>
      </c>
      <c r="G8" s="258">
        <v>23844</v>
      </c>
      <c r="H8" s="96">
        <v>94.355999999999995</v>
      </c>
      <c r="I8" s="98">
        <v>993</v>
      </c>
      <c r="J8" s="98">
        <v>376</v>
      </c>
    </row>
    <row r="9" spans="1:11" x14ac:dyDescent="0.25">
      <c r="A9" s="83" t="s">
        <v>163</v>
      </c>
      <c r="B9" s="177" t="s">
        <v>158</v>
      </c>
      <c r="C9" s="109">
        <v>77.765000000000001</v>
      </c>
      <c r="D9" s="109">
        <v>22.234999999999999</v>
      </c>
      <c r="E9" s="110">
        <v>512</v>
      </c>
      <c r="F9" s="112">
        <v>147</v>
      </c>
      <c r="G9" s="243">
        <v>659</v>
      </c>
      <c r="H9" s="109">
        <v>5.23</v>
      </c>
      <c r="I9" s="110">
        <v>151</v>
      </c>
      <c r="J9" s="112">
        <v>1034</v>
      </c>
    </row>
    <row r="10" spans="1:11" x14ac:dyDescent="0.25">
      <c r="A10" s="83"/>
      <c r="B10" s="174" t="s">
        <v>452</v>
      </c>
      <c r="C10" s="341" t="s">
        <v>379</v>
      </c>
      <c r="D10" s="344" t="s">
        <v>340</v>
      </c>
      <c r="E10" s="346" t="s">
        <v>345</v>
      </c>
      <c r="F10" s="343" t="s">
        <v>340</v>
      </c>
      <c r="G10" s="327">
        <v>65</v>
      </c>
      <c r="H10" s="344" t="s">
        <v>340</v>
      </c>
      <c r="I10" s="345" t="s">
        <v>340</v>
      </c>
      <c r="J10" s="343" t="s">
        <v>340</v>
      </c>
    </row>
    <row r="11" spans="1:11" x14ac:dyDescent="0.25">
      <c r="A11" s="123"/>
      <c r="B11" s="102" t="s">
        <v>122</v>
      </c>
      <c r="C11" s="118">
        <v>78.162999999999997</v>
      </c>
      <c r="D11" s="195">
        <v>21.837</v>
      </c>
      <c r="E11" s="111">
        <v>566</v>
      </c>
      <c r="F11" s="111">
        <v>158</v>
      </c>
      <c r="G11" s="111">
        <v>724</v>
      </c>
      <c r="H11" s="118">
        <v>5.6440000000000001</v>
      </c>
      <c r="I11" s="111">
        <v>166</v>
      </c>
      <c r="J11" s="111">
        <v>1049</v>
      </c>
    </row>
    <row r="12" spans="1:11" ht="15" customHeight="1" thickBot="1" x14ac:dyDescent="0.3">
      <c r="A12" s="104" t="s">
        <v>84</v>
      </c>
      <c r="B12" s="103" t="s">
        <v>84</v>
      </c>
      <c r="C12" s="132">
        <v>88.596999999999994</v>
      </c>
      <c r="D12" s="151">
        <v>11.403</v>
      </c>
      <c r="E12" s="93">
        <v>21767</v>
      </c>
      <c r="F12" s="93">
        <v>2802</v>
      </c>
      <c r="G12" s="93">
        <v>24568</v>
      </c>
      <c r="H12" s="80">
        <v>100</v>
      </c>
      <c r="I12" s="93">
        <v>1159</v>
      </c>
      <c r="J12" s="93">
        <v>414</v>
      </c>
    </row>
    <row r="13" spans="1:11" x14ac:dyDescent="0.25">
      <c r="J13" s="69" t="s">
        <v>1</v>
      </c>
    </row>
    <row r="14" spans="1:11" x14ac:dyDescent="0.25">
      <c r="J14" s="69"/>
      <c r="K14" s="4"/>
    </row>
    <row r="15" spans="1:11" x14ac:dyDescent="0.25">
      <c r="A15" s="394" t="s">
        <v>445</v>
      </c>
      <c r="B15" s="114"/>
    </row>
    <row r="16" spans="1:11" x14ac:dyDescent="0.25">
      <c r="A16" s="114" t="s">
        <v>157</v>
      </c>
      <c r="B16" s="114" t="s">
        <v>446</v>
      </c>
    </row>
    <row r="17" spans="1:2" x14ac:dyDescent="0.25">
      <c r="A17" s="114" t="s">
        <v>162</v>
      </c>
      <c r="B17" s="114" t="s">
        <v>447</v>
      </c>
    </row>
    <row r="18" spans="1:2" x14ac:dyDescent="0.25">
      <c r="A18" s="114" t="s">
        <v>158</v>
      </c>
      <c r="B18" s="114" t="s">
        <v>448</v>
      </c>
    </row>
    <row r="19" spans="1:2" x14ac:dyDescent="0.25">
      <c r="A19" s="114" t="s">
        <v>156</v>
      </c>
      <c r="B19" s="114" t="s">
        <v>450</v>
      </c>
    </row>
    <row r="20" spans="1:2" x14ac:dyDescent="0.25">
      <c r="A20" s="114" t="s">
        <v>451</v>
      </c>
      <c r="B20" s="114"/>
    </row>
    <row r="21" spans="1:2" x14ac:dyDescent="0.25">
      <c r="A21" s="114"/>
      <c r="B21" s="114"/>
    </row>
    <row r="22" spans="1:2" x14ac:dyDescent="0.25">
      <c r="A22" s="358" t="s">
        <v>414</v>
      </c>
    </row>
    <row r="23" spans="1:2" x14ac:dyDescent="0.25">
      <c r="A23" s="358" t="s">
        <v>433</v>
      </c>
    </row>
    <row r="24" spans="1:2" x14ac:dyDescent="0.25">
      <c r="A24" s="358" t="s">
        <v>402</v>
      </c>
    </row>
    <row r="25" spans="1:2" x14ac:dyDescent="0.25">
      <c r="A25" s="358" t="s">
        <v>403</v>
      </c>
    </row>
    <row r="26" spans="1:2" x14ac:dyDescent="0.25">
      <c r="A26" s="358"/>
    </row>
    <row r="27" spans="1:2" x14ac:dyDescent="0.25">
      <c r="A27" s="26" t="s">
        <v>74</v>
      </c>
    </row>
    <row r="28" spans="1:2" ht="14.25" customHeight="1" x14ac:dyDescent="0.25"/>
    <row r="43" ht="14.25" customHeight="1" x14ac:dyDescent="0.25"/>
    <row r="46" ht="14.25" customHeight="1" x14ac:dyDescent="0.25"/>
  </sheetData>
  <hyperlinks>
    <hyperlink ref="A27" location="Contents!A1" display="Back to contents" xr:uid="{00000000-0004-0000-1000-000000000000}"/>
  </hyperlinks>
  <pageMargins left="0.7" right="0.7" top="0.75" bottom="0.75" header="0.3" footer="0.3"/>
  <pageSetup paperSize="9" scale="85" orientation="landscape" horizontalDpi="300" verticalDpi="300"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tabColor rgb="FF1F497D"/>
  </sheetPr>
  <dimension ref="A1:I16"/>
  <sheetViews>
    <sheetView showGridLines="0" zoomScaleNormal="100" workbookViewId="0"/>
  </sheetViews>
  <sheetFormatPr defaultColWidth="11.42578125" defaultRowHeight="15" x14ac:dyDescent="0.25"/>
  <cols>
    <col min="1" max="1" width="29" customWidth="1"/>
    <col min="2" max="9" width="14.85546875" customWidth="1"/>
    <col min="10" max="10" width="18.7109375" customWidth="1"/>
  </cols>
  <sheetData>
    <row r="1" spans="1:9" ht="18" customHeight="1" x14ac:dyDescent="0.25">
      <c r="A1" s="70" t="s">
        <v>261</v>
      </c>
      <c r="B1" s="65"/>
      <c r="C1" s="65"/>
      <c r="D1" s="65"/>
      <c r="E1" s="65"/>
      <c r="F1" s="65"/>
      <c r="G1" s="65"/>
      <c r="H1" s="65"/>
      <c r="I1" s="65"/>
    </row>
    <row r="3" spans="1:9" ht="75" customHeight="1" x14ac:dyDescent="0.25">
      <c r="A3" s="95" t="s">
        <v>164</v>
      </c>
      <c r="B3" s="85" t="s">
        <v>105</v>
      </c>
      <c r="C3" s="85" t="s">
        <v>106</v>
      </c>
      <c r="D3" s="85" t="s">
        <v>107</v>
      </c>
      <c r="E3" s="85" t="s">
        <v>108</v>
      </c>
      <c r="F3" s="85" t="s">
        <v>109</v>
      </c>
      <c r="G3" s="85" t="s">
        <v>110</v>
      </c>
      <c r="H3" s="85" t="s">
        <v>87</v>
      </c>
      <c r="I3" s="86" t="s">
        <v>88</v>
      </c>
    </row>
    <row r="4" spans="1:9" x14ac:dyDescent="0.25">
      <c r="A4" s="101" t="s">
        <v>165</v>
      </c>
      <c r="B4" s="128">
        <v>82.869</v>
      </c>
      <c r="C4" s="187">
        <v>17.131</v>
      </c>
      <c r="D4" s="112">
        <v>1030</v>
      </c>
      <c r="E4" s="112">
        <v>213</v>
      </c>
      <c r="F4" s="112">
        <v>1243</v>
      </c>
      <c r="G4" s="187">
        <v>7.6</v>
      </c>
      <c r="H4" s="112">
        <v>187</v>
      </c>
      <c r="I4" s="112">
        <v>879</v>
      </c>
    </row>
    <row r="5" spans="1:9" x14ac:dyDescent="0.25">
      <c r="A5" s="83" t="s">
        <v>166</v>
      </c>
      <c r="B5" s="129">
        <v>63.991</v>
      </c>
      <c r="C5" s="325" t="s">
        <v>383</v>
      </c>
      <c r="D5" s="262">
        <v>116</v>
      </c>
      <c r="E5" s="326" t="s">
        <v>346</v>
      </c>
      <c r="F5" s="262">
        <v>182</v>
      </c>
      <c r="G5" s="325" t="s">
        <v>380</v>
      </c>
      <c r="H5" s="326" t="s">
        <v>347</v>
      </c>
      <c r="I5" s="326" t="s">
        <v>348</v>
      </c>
    </row>
    <row r="6" spans="1:9" x14ac:dyDescent="0.25">
      <c r="A6" s="83" t="s">
        <v>167</v>
      </c>
      <c r="B6" s="129">
        <v>82.980999999999995</v>
      </c>
      <c r="C6" s="96">
        <v>17.018999999999998</v>
      </c>
      <c r="D6" s="98">
        <v>478</v>
      </c>
      <c r="E6" s="98">
        <v>98</v>
      </c>
      <c r="F6" s="98">
        <v>576</v>
      </c>
      <c r="G6" s="96">
        <v>3.496</v>
      </c>
      <c r="H6" s="98">
        <v>33</v>
      </c>
      <c r="I6" s="98">
        <v>334</v>
      </c>
    </row>
    <row r="7" spans="1:9" x14ac:dyDescent="0.25">
      <c r="A7" s="83" t="s">
        <v>168</v>
      </c>
      <c r="B7" s="129">
        <v>93.596000000000004</v>
      </c>
      <c r="C7" s="96">
        <v>6.4039999999999999</v>
      </c>
      <c r="D7" s="98">
        <v>4480</v>
      </c>
      <c r="E7" s="98">
        <v>307</v>
      </c>
      <c r="F7" s="98">
        <v>4786</v>
      </c>
      <c r="G7" s="96">
        <v>10.94</v>
      </c>
      <c r="H7" s="98">
        <v>115</v>
      </c>
      <c r="I7" s="98">
        <v>376</v>
      </c>
    </row>
    <row r="8" spans="1:9" x14ac:dyDescent="0.25">
      <c r="A8" s="83" t="s">
        <v>169</v>
      </c>
      <c r="B8" s="129">
        <v>89</v>
      </c>
      <c r="C8" s="96">
        <v>11</v>
      </c>
      <c r="D8" s="98">
        <v>13597</v>
      </c>
      <c r="E8" s="98">
        <v>1681</v>
      </c>
      <c r="F8" s="98">
        <v>15277</v>
      </c>
      <c r="G8" s="96">
        <v>59.982999999999997</v>
      </c>
      <c r="H8" s="98">
        <v>484</v>
      </c>
      <c r="I8" s="98">
        <v>288</v>
      </c>
    </row>
    <row r="9" spans="1:9" x14ac:dyDescent="0.25">
      <c r="A9" s="83" t="s">
        <v>170</v>
      </c>
      <c r="B9" s="129">
        <v>82.5</v>
      </c>
      <c r="C9" s="96">
        <v>17.5</v>
      </c>
      <c r="D9" s="98">
        <v>2066</v>
      </c>
      <c r="E9" s="98">
        <v>438</v>
      </c>
      <c r="F9" s="98">
        <v>2505</v>
      </c>
      <c r="G9" s="96">
        <v>15.644</v>
      </c>
      <c r="H9" s="98">
        <v>301</v>
      </c>
      <c r="I9" s="98">
        <v>686</v>
      </c>
    </row>
    <row r="10" spans="1:9" ht="15" customHeight="1" thickBot="1" x14ac:dyDescent="0.3">
      <c r="A10" s="84" t="s">
        <v>84</v>
      </c>
      <c r="B10" s="132">
        <v>88.596999999999994</v>
      </c>
      <c r="C10" s="80">
        <v>11.403</v>
      </c>
      <c r="D10" s="93">
        <v>21767</v>
      </c>
      <c r="E10" s="93">
        <v>2802</v>
      </c>
      <c r="F10" s="93">
        <v>24568</v>
      </c>
      <c r="G10" s="80">
        <v>100</v>
      </c>
      <c r="H10" s="93">
        <v>1159</v>
      </c>
      <c r="I10" s="93">
        <v>414</v>
      </c>
    </row>
    <row r="11" spans="1:9" x14ac:dyDescent="0.25">
      <c r="A11" s="8"/>
      <c r="B11" s="8"/>
      <c r="C11" s="8"/>
      <c r="D11" s="8"/>
      <c r="E11" s="8"/>
      <c r="F11" s="8"/>
      <c r="G11" s="8"/>
      <c r="H11" s="8"/>
      <c r="I11" s="69" t="s">
        <v>1</v>
      </c>
    </row>
    <row r="13" spans="1:9" x14ac:dyDescent="0.25">
      <c r="A13" s="358" t="s">
        <v>414</v>
      </c>
    </row>
    <row r="14" spans="1:9" x14ac:dyDescent="0.25">
      <c r="A14" s="358" t="s">
        <v>171</v>
      </c>
    </row>
    <row r="16" spans="1:9" x14ac:dyDescent="0.25">
      <c r="A16" s="26" t="s">
        <v>74</v>
      </c>
    </row>
  </sheetData>
  <hyperlinks>
    <hyperlink ref="A16" location="Contents!A1" display="Back to contents" xr:uid="{00000000-0004-0000-1100-000000000000}"/>
  </hyperlinks>
  <pageMargins left="0.7" right="0.7" top="0.75" bottom="0.75" header="0.3" footer="0.3"/>
  <pageSetup paperSize="9" scale="85" orientation="landscape" horizontalDpi="300" verticalDpi="30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tabColor rgb="FF1F497D"/>
    <pageSetUpPr fitToPage="1"/>
  </sheetPr>
  <dimension ref="A1:T39"/>
  <sheetViews>
    <sheetView showGridLines="0" zoomScaleNormal="100" workbookViewId="0"/>
  </sheetViews>
  <sheetFormatPr defaultColWidth="11.42578125" defaultRowHeight="15" x14ac:dyDescent="0.25"/>
  <cols>
    <col min="1" max="1" width="19.42578125" customWidth="1"/>
    <col min="2" max="9" width="14.140625" customWidth="1"/>
    <col min="10" max="11" width="18.7109375" customWidth="1"/>
  </cols>
  <sheetData>
    <row r="1" spans="1:20" ht="18" customHeight="1" x14ac:dyDescent="0.25">
      <c r="A1" s="70" t="s">
        <v>307</v>
      </c>
      <c r="B1" s="65"/>
      <c r="C1" s="65"/>
      <c r="D1" s="65"/>
      <c r="E1" s="65"/>
      <c r="F1" s="65"/>
      <c r="G1" s="65"/>
      <c r="H1" s="65"/>
      <c r="I1" s="65"/>
      <c r="J1" s="65"/>
    </row>
    <row r="2" spans="1:20" x14ac:dyDescent="0.25">
      <c r="A2" s="50" t="s">
        <v>83</v>
      </c>
      <c r="B2" s="183"/>
      <c r="C2" s="183"/>
      <c r="D2" s="183"/>
      <c r="E2" s="183"/>
      <c r="F2" s="183"/>
      <c r="G2" s="183"/>
      <c r="H2" s="4"/>
      <c r="I2" s="4"/>
      <c r="J2" s="4"/>
      <c r="K2" s="4"/>
    </row>
    <row r="3" spans="1:20" ht="75" customHeight="1" x14ac:dyDescent="0.25">
      <c r="A3" s="95" t="s">
        <v>284</v>
      </c>
      <c r="B3" s="85" t="s">
        <v>105</v>
      </c>
      <c r="C3" s="85" t="s">
        <v>106</v>
      </c>
      <c r="D3" s="85" t="s">
        <v>107</v>
      </c>
      <c r="E3" s="56" t="s">
        <v>108</v>
      </c>
      <c r="F3" s="85" t="s">
        <v>109</v>
      </c>
      <c r="G3" s="85" t="s">
        <v>110</v>
      </c>
      <c r="H3" s="85" t="s">
        <v>87</v>
      </c>
      <c r="I3" s="86" t="s">
        <v>88</v>
      </c>
    </row>
    <row r="4" spans="1:20" x14ac:dyDescent="0.25">
      <c r="A4" s="101" t="s">
        <v>172</v>
      </c>
      <c r="B4" s="168">
        <v>85.725999999999999</v>
      </c>
      <c r="C4" s="92">
        <v>14.273999999999999</v>
      </c>
      <c r="D4" s="141">
        <v>4113</v>
      </c>
      <c r="E4" s="91">
        <v>685</v>
      </c>
      <c r="F4" s="165">
        <v>4798</v>
      </c>
      <c r="G4" s="168">
        <v>24.445</v>
      </c>
      <c r="H4" s="165">
        <v>246</v>
      </c>
      <c r="I4" s="90">
        <v>359</v>
      </c>
      <c r="J4" s="4"/>
      <c r="L4" s="201"/>
      <c r="M4" s="201"/>
      <c r="N4" s="202"/>
      <c r="O4" s="202"/>
      <c r="P4" s="202"/>
      <c r="Q4" s="201"/>
      <c r="R4" s="202"/>
      <c r="S4" s="202"/>
      <c r="T4" s="201"/>
    </row>
    <row r="5" spans="1:20" x14ac:dyDescent="0.25">
      <c r="A5" s="81" t="s">
        <v>173</v>
      </c>
      <c r="B5" s="169">
        <v>93.171000000000006</v>
      </c>
      <c r="C5" s="79">
        <v>6.8289999999999997</v>
      </c>
      <c r="D5" s="142">
        <v>11500</v>
      </c>
      <c r="E5" s="91">
        <v>843</v>
      </c>
      <c r="F5" s="89">
        <v>12343</v>
      </c>
      <c r="G5" s="169">
        <v>30.088000000000001</v>
      </c>
      <c r="H5" s="89">
        <v>243</v>
      </c>
      <c r="I5" s="91">
        <v>288</v>
      </c>
      <c r="J5" s="4"/>
      <c r="L5" s="201"/>
      <c r="M5" s="201"/>
      <c r="N5" s="202"/>
      <c r="O5" s="202"/>
      <c r="P5" s="202"/>
      <c r="Q5" s="201"/>
      <c r="R5" s="202"/>
      <c r="S5" s="202"/>
      <c r="T5" s="201"/>
    </row>
    <row r="6" spans="1:20" x14ac:dyDescent="0.25">
      <c r="A6" s="81" t="s">
        <v>174</v>
      </c>
      <c r="B6" s="169">
        <v>80.686000000000007</v>
      </c>
      <c r="C6" s="79">
        <v>19.314</v>
      </c>
      <c r="D6" s="142">
        <v>4936</v>
      </c>
      <c r="E6" s="91">
        <v>1182</v>
      </c>
      <c r="F6" s="89">
        <v>6118</v>
      </c>
      <c r="G6" s="169">
        <v>42.177</v>
      </c>
      <c r="H6" s="89">
        <v>626</v>
      </c>
      <c r="I6" s="91">
        <v>530</v>
      </c>
      <c r="J6" s="4"/>
      <c r="L6" s="201"/>
      <c r="M6" s="201"/>
      <c r="N6" s="202"/>
      <c r="O6" s="202"/>
      <c r="P6" s="202"/>
      <c r="Q6" s="201"/>
      <c r="R6" s="202"/>
      <c r="S6" s="202"/>
      <c r="T6" s="201"/>
    </row>
    <row r="7" spans="1:20" x14ac:dyDescent="0.25">
      <c r="A7" s="81" t="s">
        <v>175</v>
      </c>
      <c r="B7" s="169">
        <v>89.93</v>
      </c>
      <c r="C7" s="79">
        <v>10.07</v>
      </c>
      <c r="D7" s="142">
        <v>722</v>
      </c>
      <c r="E7" s="91">
        <v>81</v>
      </c>
      <c r="F7" s="89">
        <v>803</v>
      </c>
      <c r="G7" s="169">
        <v>2.8879999999999999</v>
      </c>
      <c r="H7" s="89">
        <v>41</v>
      </c>
      <c r="I7" s="91">
        <v>511</v>
      </c>
      <c r="J7" s="4"/>
      <c r="L7" s="201"/>
      <c r="M7" s="201"/>
      <c r="N7" s="202"/>
      <c r="O7" s="202"/>
      <c r="P7" s="202"/>
      <c r="Q7" s="201"/>
      <c r="R7" s="202"/>
      <c r="S7" s="202"/>
      <c r="T7" s="201"/>
    </row>
    <row r="8" spans="1:20" x14ac:dyDescent="0.25">
      <c r="A8" s="105" t="s">
        <v>156</v>
      </c>
      <c r="B8" s="79">
        <v>97.775000000000006</v>
      </c>
      <c r="C8" s="267" t="s">
        <v>340</v>
      </c>
      <c r="D8" s="293">
        <v>495</v>
      </c>
      <c r="E8" s="266" t="s">
        <v>340</v>
      </c>
      <c r="F8" s="294">
        <v>506</v>
      </c>
      <c r="G8" s="267" t="s">
        <v>340</v>
      </c>
      <c r="H8" s="266" t="s">
        <v>340</v>
      </c>
      <c r="I8" s="266" t="s">
        <v>340</v>
      </c>
      <c r="J8" s="21"/>
      <c r="L8" s="201"/>
      <c r="M8" s="201"/>
      <c r="N8" s="202"/>
      <c r="O8" s="202"/>
      <c r="P8" s="202"/>
      <c r="Q8" s="201"/>
      <c r="R8" s="202"/>
      <c r="S8" s="202"/>
      <c r="T8" s="201"/>
    </row>
    <row r="9" spans="1:20" ht="15.75" customHeight="1" x14ac:dyDescent="0.25">
      <c r="A9" s="84" t="s">
        <v>84</v>
      </c>
      <c r="B9" s="80">
        <v>88.596999999999994</v>
      </c>
      <c r="C9" s="80">
        <v>11.403</v>
      </c>
      <c r="D9" s="93">
        <v>21767</v>
      </c>
      <c r="E9" s="93">
        <v>2802</v>
      </c>
      <c r="F9" s="93">
        <v>24568</v>
      </c>
      <c r="G9" s="80">
        <v>100</v>
      </c>
      <c r="H9" s="93">
        <v>1159</v>
      </c>
      <c r="I9" s="93">
        <v>414</v>
      </c>
      <c r="J9" s="21"/>
      <c r="L9" s="201"/>
      <c r="M9" s="201"/>
      <c r="N9" s="202"/>
      <c r="O9" s="202"/>
      <c r="P9" s="202"/>
      <c r="Q9" s="201"/>
      <c r="R9" s="202"/>
      <c r="S9" s="202"/>
      <c r="T9" s="201"/>
    </row>
    <row r="10" spans="1:20" x14ac:dyDescent="0.25">
      <c r="A10" s="21"/>
      <c r="B10" s="182"/>
      <c r="C10" s="182"/>
      <c r="D10" s="182"/>
      <c r="E10" s="182"/>
      <c r="F10" s="182"/>
      <c r="G10" s="182"/>
      <c r="H10" s="182"/>
      <c r="I10" s="69" t="s">
        <v>1</v>
      </c>
      <c r="K10" s="21"/>
    </row>
    <row r="11" spans="1:20" x14ac:dyDescent="0.25">
      <c r="A11" s="21"/>
      <c r="B11" s="182"/>
      <c r="C11" s="182"/>
      <c r="D11" s="182"/>
      <c r="E11" s="182"/>
      <c r="F11" s="182"/>
      <c r="G11" s="182"/>
      <c r="H11" s="182"/>
      <c r="I11" s="182"/>
      <c r="J11" s="182"/>
      <c r="K11" s="21"/>
    </row>
    <row r="12" spans="1:20" ht="75" customHeight="1" x14ac:dyDescent="0.25">
      <c r="A12" s="199" t="s">
        <v>285</v>
      </c>
      <c r="B12" s="200" t="s">
        <v>121</v>
      </c>
      <c r="C12" s="85" t="s">
        <v>105</v>
      </c>
      <c r="D12" s="85" t="s">
        <v>106</v>
      </c>
      <c r="E12" s="85" t="s">
        <v>107</v>
      </c>
      <c r="F12" s="85" t="s">
        <v>108</v>
      </c>
      <c r="G12" s="85" t="s">
        <v>109</v>
      </c>
      <c r="H12" s="85" t="s">
        <v>110</v>
      </c>
      <c r="I12" s="85" t="s">
        <v>87</v>
      </c>
      <c r="J12" s="86" t="s">
        <v>88</v>
      </c>
    </row>
    <row r="13" spans="1:20" x14ac:dyDescent="0.25">
      <c r="A13" s="81" t="s">
        <v>172</v>
      </c>
      <c r="B13" s="101" t="s">
        <v>111</v>
      </c>
      <c r="C13" s="119">
        <v>100</v>
      </c>
      <c r="D13" s="187">
        <v>0</v>
      </c>
      <c r="E13" s="243">
        <v>2024</v>
      </c>
      <c r="F13" s="112">
        <v>0</v>
      </c>
      <c r="G13" s="243">
        <v>2024</v>
      </c>
      <c r="H13" s="109">
        <v>0</v>
      </c>
      <c r="I13" s="110">
        <v>0</v>
      </c>
      <c r="J13" s="112">
        <v>0</v>
      </c>
      <c r="L13" s="201"/>
      <c r="M13" s="201"/>
      <c r="N13" s="202"/>
      <c r="O13" s="202"/>
      <c r="P13" s="202"/>
      <c r="Q13" s="201"/>
      <c r="R13" s="202"/>
      <c r="S13" s="202"/>
    </row>
    <row r="14" spans="1:20" x14ac:dyDescent="0.25">
      <c r="A14" s="186"/>
      <c r="B14" s="203" t="s">
        <v>112</v>
      </c>
      <c r="C14" s="120">
        <v>75.474999999999994</v>
      </c>
      <c r="D14" s="96">
        <v>24.524999999999999</v>
      </c>
      <c r="E14" s="222">
        <v>1763</v>
      </c>
      <c r="F14" s="98">
        <v>573</v>
      </c>
      <c r="G14" s="222">
        <v>2336</v>
      </c>
      <c r="H14" s="189">
        <v>20.446999999999999</v>
      </c>
      <c r="I14" s="194">
        <v>132</v>
      </c>
      <c r="J14" s="98">
        <v>230</v>
      </c>
      <c r="L14" s="201"/>
      <c r="M14" s="201"/>
      <c r="N14" s="202"/>
      <c r="O14" s="202"/>
      <c r="P14" s="202"/>
      <c r="Q14" s="201"/>
      <c r="R14" s="202"/>
      <c r="S14" s="202"/>
    </row>
    <row r="15" spans="1:20" x14ac:dyDescent="0.25">
      <c r="A15" s="91"/>
      <c r="B15" s="203" t="s">
        <v>113</v>
      </c>
      <c r="C15" s="269">
        <v>76.126000000000005</v>
      </c>
      <c r="D15" s="270">
        <v>23.873999999999999</v>
      </c>
      <c r="E15" s="271">
        <v>264</v>
      </c>
      <c r="F15" s="262">
        <v>83</v>
      </c>
      <c r="G15" s="271">
        <v>347</v>
      </c>
      <c r="H15" s="272">
        <v>2.9609999999999999</v>
      </c>
      <c r="I15" s="265">
        <v>74</v>
      </c>
      <c r="J15" s="262">
        <v>892</v>
      </c>
      <c r="L15" s="201"/>
      <c r="M15" s="201"/>
      <c r="N15" s="202"/>
      <c r="O15" s="202"/>
      <c r="P15" s="202"/>
      <c r="Q15" s="201"/>
      <c r="R15" s="202"/>
      <c r="S15" s="202"/>
    </row>
    <row r="16" spans="1:20" x14ac:dyDescent="0.25">
      <c r="A16" s="91"/>
      <c r="B16" s="105" t="s">
        <v>114</v>
      </c>
      <c r="C16" s="269">
        <v>67.869</v>
      </c>
      <c r="D16" s="323" t="s">
        <v>381</v>
      </c>
      <c r="E16" s="271">
        <v>61</v>
      </c>
      <c r="F16" s="324" t="s">
        <v>349</v>
      </c>
      <c r="G16" s="271">
        <v>90</v>
      </c>
      <c r="H16" s="341" t="s">
        <v>382</v>
      </c>
      <c r="I16" s="346" t="s">
        <v>347</v>
      </c>
      <c r="J16" s="324" t="s">
        <v>440</v>
      </c>
      <c r="L16" s="201"/>
      <c r="M16" s="201"/>
      <c r="N16" s="202"/>
      <c r="O16" s="202"/>
      <c r="P16" s="202"/>
      <c r="Q16" s="201"/>
      <c r="R16" s="202"/>
      <c r="S16" s="202"/>
    </row>
    <row r="17" spans="1:19" x14ac:dyDescent="0.25">
      <c r="A17" s="124"/>
      <c r="B17" s="204" t="s">
        <v>122</v>
      </c>
      <c r="C17" s="273">
        <v>85.725999999999999</v>
      </c>
      <c r="D17" s="280">
        <v>14.273999999999999</v>
      </c>
      <c r="E17" s="281">
        <v>4113</v>
      </c>
      <c r="F17" s="281">
        <v>685</v>
      </c>
      <c r="G17" s="281">
        <v>4798</v>
      </c>
      <c r="H17" s="282">
        <v>24.445</v>
      </c>
      <c r="I17" s="295">
        <v>246</v>
      </c>
      <c r="J17" s="281">
        <v>359</v>
      </c>
      <c r="L17" s="201"/>
      <c r="M17" s="201"/>
      <c r="N17" s="202"/>
      <c r="O17" s="202"/>
      <c r="P17" s="202"/>
      <c r="Q17" s="201"/>
      <c r="R17" s="202"/>
      <c r="S17" s="202"/>
    </row>
    <row r="18" spans="1:19" x14ac:dyDescent="0.25">
      <c r="A18" s="81" t="s">
        <v>173</v>
      </c>
      <c r="B18" s="101" t="s">
        <v>111</v>
      </c>
      <c r="C18" s="275">
        <v>100</v>
      </c>
      <c r="D18" s="276">
        <v>0</v>
      </c>
      <c r="E18" s="277">
        <v>8940</v>
      </c>
      <c r="F18" s="274">
        <v>0</v>
      </c>
      <c r="G18" s="277">
        <v>8940</v>
      </c>
      <c r="H18" s="278">
        <v>0</v>
      </c>
      <c r="I18" s="279">
        <v>0</v>
      </c>
      <c r="J18" s="274">
        <v>0</v>
      </c>
      <c r="L18" s="201"/>
      <c r="M18" s="201"/>
      <c r="N18" s="202"/>
      <c r="O18" s="202"/>
      <c r="P18" s="202"/>
      <c r="Q18" s="201"/>
      <c r="R18" s="202"/>
      <c r="S18" s="202"/>
    </row>
    <row r="19" spans="1:19" x14ac:dyDescent="0.25">
      <c r="A19" s="91"/>
      <c r="B19" s="203" t="s">
        <v>112</v>
      </c>
      <c r="C19" s="269">
        <v>75.606999999999999</v>
      </c>
      <c r="D19" s="270">
        <v>24.393000000000001</v>
      </c>
      <c r="E19" s="271">
        <v>2297</v>
      </c>
      <c r="F19" s="262">
        <v>741</v>
      </c>
      <c r="G19" s="271">
        <v>3038</v>
      </c>
      <c r="H19" s="272">
        <v>26.446999999999999</v>
      </c>
      <c r="I19" s="265">
        <v>122</v>
      </c>
      <c r="J19" s="262">
        <v>165</v>
      </c>
      <c r="L19" s="201"/>
      <c r="M19" s="201"/>
      <c r="N19" s="202"/>
      <c r="O19" s="202"/>
      <c r="P19" s="202"/>
      <c r="Q19" s="201"/>
      <c r="R19" s="202"/>
      <c r="S19" s="202"/>
    </row>
    <row r="20" spans="1:19" x14ac:dyDescent="0.25">
      <c r="A20" s="91"/>
      <c r="B20" s="203" t="s">
        <v>113</v>
      </c>
      <c r="C20" s="269">
        <v>81.177000000000007</v>
      </c>
      <c r="D20" s="270">
        <v>18.823</v>
      </c>
      <c r="E20" s="271">
        <v>219</v>
      </c>
      <c r="F20" s="262">
        <v>51</v>
      </c>
      <c r="G20" s="271">
        <v>269</v>
      </c>
      <c r="H20" s="272">
        <v>1.8089999999999999</v>
      </c>
      <c r="I20" s="265">
        <v>36</v>
      </c>
      <c r="J20" s="262">
        <v>716</v>
      </c>
      <c r="L20" s="201"/>
      <c r="M20" s="201"/>
      <c r="N20" s="202"/>
      <c r="O20" s="202"/>
      <c r="P20" s="202"/>
      <c r="Q20" s="201"/>
      <c r="R20" s="202"/>
      <c r="S20" s="202"/>
    </row>
    <row r="21" spans="1:19" x14ac:dyDescent="0.25">
      <c r="A21" s="91"/>
      <c r="B21" s="105" t="s">
        <v>114</v>
      </c>
      <c r="C21" s="347" t="s">
        <v>384</v>
      </c>
      <c r="D21" s="323" t="s">
        <v>385</v>
      </c>
      <c r="E21" s="327" t="s">
        <v>350</v>
      </c>
      <c r="F21" s="324" t="s">
        <v>351</v>
      </c>
      <c r="G21" s="327">
        <v>96</v>
      </c>
      <c r="H21" s="341" t="s">
        <v>386</v>
      </c>
      <c r="I21" s="346" t="s">
        <v>353</v>
      </c>
      <c r="J21" s="324" t="s">
        <v>441</v>
      </c>
      <c r="L21" s="201"/>
      <c r="M21" s="201"/>
      <c r="N21" s="202"/>
      <c r="O21" s="202"/>
      <c r="P21" s="202"/>
      <c r="Q21" s="201"/>
      <c r="R21" s="202"/>
      <c r="S21" s="202"/>
    </row>
    <row r="22" spans="1:19" x14ac:dyDescent="0.25">
      <c r="A22" s="124"/>
      <c r="B22" s="205" t="s">
        <v>122</v>
      </c>
      <c r="C22" s="296">
        <v>93.171000000000006</v>
      </c>
      <c r="D22" s="280">
        <v>6.8289999999999997</v>
      </c>
      <c r="E22" s="297">
        <v>11500</v>
      </c>
      <c r="F22" s="297">
        <v>843</v>
      </c>
      <c r="G22" s="297">
        <v>12343</v>
      </c>
      <c r="H22" s="282">
        <v>30.088000000000001</v>
      </c>
      <c r="I22" s="295">
        <v>243</v>
      </c>
      <c r="J22" s="297">
        <v>288</v>
      </c>
      <c r="L22" s="201"/>
      <c r="M22" s="201"/>
      <c r="N22" s="202"/>
      <c r="O22" s="202"/>
      <c r="P22" s="202"/>
      <c r="Q22" s="201"/>
      <c r="R22" s="202"/>
      <c r="S22" s="202"/>
    </row>
    <row r="23" spans="1:19" x14ac:dyDescent="0.25">
      <c r="A23" s="81" t="s">
        <v>286</v>
      </c>
      <c r="B23" s="101" t="s">
        <v>111</v>
      </c>
      <c r="C23" s="298">
        <v>100</v>
      </c>
      <c r="D23" s="276">
        <v>0</v>
      </c>
      <c r="E23" s="299">
        <v>2538</v>
      </c>
      <c r="F23" s="292">
        <v>0</v>
      </c>
      <c r="G23" s="299">
        <v>2538</v>
      </c>
      <c r="H23" s="278">
        <v>0</v>
      </c>
      <c r="I23" s="279">
        <v>0</v>
      </c>
      <c r="J23" s="292">
        <v>0</v>
      </c>
      <c r="L23" s="201"/>
      <c r="M23" s="201"/>
      <c r="N23" s="202"/>
      <c r="O23" s="202"/>
      <c r="P23" s="202"/>
      <c r="Q23" s="201"/>
      <c r="R23" s="202"/>
      <c r="S23" s="202"/>
    </row>
    <row r="24" spans="1:19" x14ac:dyDescent="0.25">
      <c r="A24" s="91"/>
      <c r="B24" s="203" t="s">
        <v>112</v>
      </c>
      <c r="C24" s="77">
        <v>73</v>
      </c>
      <c r="D24" s="96">
        <v>27</v>
      </c>
      <c r="E24" s="139">
        <v>2673</v>
      </c>
      <c r="F24" s="91">
        <v>989</v>
      </c>
      <c r="G24" s="139">
        <v>3662</v>
      </c>
      <c r="H24" s="189">
        <v>35.290999999999997</v>
      </c>
      <c r="I24" s="194">
        <v>310</v>
      </c>
      <c r="J24" s="91">
        <v>313</v>
      </c>
      <c r="L24" s="201"/>
      <c r="M24" s="201"/>
      <c r="N24" s="202"/>
      <c r="O24" s="202"/>
      <c r="P24" s="202"/>
      <c r="Q24" s="201"/>
      <c r="R24" s="202"/>
      <c r="S24" s="202"/>
    </row>
    <row r="25" spans="1:19" x14ac:dyDescent="0.25">
      <c r="A25" s="91"/>
      <c r="B25" s="203" t="s">
        <v>113</v>
      </c>
      <c r="C25" s="77">
        <v>77.206999999999994</v>
      </c>
      <c r="D25" s="96">
        <v>22.792999999999999</v>
      </c>
      <c r="E25" s="139">
        <v>675</v>
      </c>
      <c r="F25" s="91">
        <v>199</v>
      </c>
      <c r="G25" s="139">
        <v>875</v>
      </c>
      <c r="H25" s="189">
        <v>7.1159999999999997</v>
      </c>
      <c r="I25" s="194">
        <v>181</v>
      </c>
      <c r="J25" s="91">
        <v>906</v>
      </c>
      <c r="L25" s="201"/>
      <c r="M25" s="201"/>
      <c r="N25" s="202"/>
      <c r="O25" s="202"/>
      <c r="P25" s="202"/>
      <c r="Q25" s="201"/>
      <c r="R25" s="202"/>
      <c r="S25" s="202"/>
    </row>
    <row r="26" spans="1:19" x14ac:dyDescent="0.25">
      <c r="A26" s="91"/>
      <c r="B26" s="105" t="s">
        <v>114</v>
      </c>
      <c r="C26" s="77">
        <v>75.715000000000003</v>
      </c>
      <c r="D26" s="192">
        <v>24.285</v>
      </c>
      <c r="E26" s="139">
        <v>267</v>
      </c>
      <c r="F26" s="124">
        <v>86</v>
      </c>
      <c r="G26" s="139">
        <v>353</v>
      </c>
      <c r="H26" s="190">
        <v>3.0590000000000002</v>
      </c>
      <c r="I26" s="196">
        <v>180</v>
      </c>
      <c r="J26" s="124">
        <v>2105</v>
      </c>
      <c r="L26" s="201"/>
      <c r="M26" s="201"/>
      <c r="N26" s="202"/>
      <c r="O26" s="202"/>
      <c r="P26" s="202"/>
      <c r="Q26" s="201"/>
      <c r="R26" s="202"/>
      <c r="S26" s="202"/>
    </row>
    <row r="27" spans="1:19" x14ac:dyDescent="0.25">
      <c r="A27" s="124"/>
      <c r="B27" s="205" t="s">
        <v>122</v>
      </c>
      <c r="C27" s="131">
        <v>82.85</v>
      </c>
      <c r="D27" s="120">
        <v>17.149999999999999</v>
      </c>
      <c r="E27" s="130">
        <v>6153</v>
      </c>
      <c r="F27" s="91">
        <v>1274</v>
      </c>
      <c r="G27" s="130">
        <v>7427</v>
      </c>
      <c r="H27" s="117">
        <v>45.466999999999999</v>
      </c>
      <c r="I27" s="122">
        <v>671</v>
      </c>
      <c r="J27" s="91">
        <v>527</v>
      </c>
      <c r="L27" s="201"/>
      <c r="M27" s="201"/>
      <c r="N27" s="202"/>
      <c r="O27" s="202"/>
      <c r="P27" s="202"/>
      <c r="Q27" s="201"/>
      <c r="R27" s="202"/>
      <c r="S27" s="202"/>
    </row>
    <row r="28" spans="1:19" ht="15.75" customHeight="1" x14ac:dyDescent="0.25">
      <c r="A28" s="84" t="s">
        <v>84</v>
      </c>
      <c r="B28" s="185" t="s">
        <v>84</v>
      </c>
      <c r="C28" s="132">
        <v>88.596999999999994</v>
      </c>
      <c r="D28" s="197">
        <v>11.403</v>
      </c>
      <c r="E28" s="93">
        <v>21767</v>
      </c>
      <c r="F28" s="93">
        <v>2802</v>
      </c>
      <c r="G28" s="134">
        <v>24568</v>
      </c>
      <c r="H28" s="191">
        <v>100</v>
      </c>
      <c r="I28" s="193">
        <v>1159</v>
      </c>
      <c r="J28" s="93">
        <v>414</v>
      </c>
      <c r="L28" s="201"/>
      <c r="M28" s="201"/>
      <c r="N28" s="202"/>
      <c r="O28" s="202"/>
      <c r="P28" s="202"/>
      <c r="Q28" s="201"/>
      <c r="R28" s="202"/>
      <c r="S28" s="202"/>
    </row>
    <row r="29" spans="1:19" x14ac:dyDescent="0.25">
      <c r="A29" s="149"/>
      <c r="B29" s="184"/>
      <c r="C29" s="139"/>
      <c r="D29" s="139"/>
      <c r="E29" s="139"/>
      <c r="F29" s="139"/>
      <c r="G29" s="139"/>
      <c r="H29" s="77"/>
      <c r="I29" s="139"/>
      <c r="J29" s="69" t="s">
        <v>1</v>
      </c>
    </row>
    <row r="30" spans="1:19" x14ac:dyDescent="0.25">
      <c r="A30" s="149"/>
      <c r="B30" s="184"/>
      <c r="C30" s="139"/>
      <c r="D30" s="139"/>
      <c r="E30" s="139"/>
      <c r="F30" s="139"/>
      <c r="G30" s="139"/>
      <c r="H30" s="77"/>
      <c r="I30" s="139"/>
      <c r="J30" s="69"/>
      <c r="K30" s="21"/>
    </row>
    <row r="31" spans="1:19" x14ac:dyDescent="0.25">
      <c r="A31" s="188" t="s">
        <v>176</v>
      </c>
      <c r="B31" s="198"/>
      <c r="C31" s="198"/>
      <c r="D31" s="198"/>
      <c r="E31" s="198"/>
      <c r="F31" s="198"/>
      <c r="G31" s="198"/>
      <c r="H31" s="4"/>
      <c r="I31" s="4"/>
      <c r="J31" s="4"/>
      <c r="K31" s="4"/>
    </row>
    <row r="32" spans="1:19" x14ac:dyDescent="0.25">
      <c r="A32" s="188" t="s">
        <v>312</v>
      </c>
      <c r="B32" s="198"/>
      <c r="C32" s="198"/>
      <c r="D32" s="198"/>
      <c r="E32" s="198"/>
      <c r="F32" s="198"/>
      <c r="G32" s="198"/>
      <c r="H32" s="4"/>
      <c r="I32" s="4"/>
      <c r="J32" s="4"/>
      <c r="K32" s="4"/>
    </row>
    <row r="33" spans="1:11" x14ac:dyDescent="0.25">
      <c r="A33" s="188"/>
      <c r="B33" s="198"/>
      <c r="C33" s="198"/>
      <c r="D33" s="198"/>
      <c r="E33" s="198"/>
      <c r="F33" s="198"/>
      <c r="G33" s="198"/>
      <c r="H33" s="4"/>
      <c r="I33" s="4"/>
      <c r="J33" s="4"/>
      <c r="K33" s="4"/>
    </row>
    <row r="34" spans="1:11" x14ac:dyDescent="0.25">
      <c r="A34" s="358" t="s">
        <v>414</v>
      </c>
      <c r="B34" s="359"/>
      <c r="C34" s="359"/>
      <c r="D34" s="359"/>
    </row>
    <row r="35" spans="1:11" x14ac:dyDescent="0.25">
      <c r="A35" s="358" t="s">
        <v>434</v>
      </c>
      <c r="B35" s="360"/>
      <c r="C35" s="360"/>
      <c r="D35" s="360"/>
    </row>
    <row r="36" spans="1:11" x14ac:dyDescent="0.25">
      <c r="A36" s="358" t="s">
        <v>409</v>
      </c>
      <c r="B36" s="359"/>
      <c r="C36" s="359"/>
      <c r="D36" s="359"/>
    </row>
    <row r="37" spans="1:11" x14ac:dyDescent="0.25">
      <c r="A37" s="358" t="s">
        <v>405</v>
      </c>
      <c r="B37" s="360"/>
      <c r="C37" s="360"/>
      <c r="D37" s="360"/>
    </row>
    <row r="39" spans="1:11" x14ac:dyDescent="0.25">
      <c r="A39" s="26" t="s">
        <v>74</v>
      </c>
    </row>
  </sheetData>
  <hyperlinks>
    <hyperlink ref="A39" location="Contents!A1" display="Back to contents" xr:uid="{00000000-0004-0000-1200-000000000000}"/>
  </hyperlinks>
  <pageMargins left="0.7" right="0.7" top="0.75" bottom="0.75" header="0.3" footer="0.3"/>
  <pageSetup paperSize="9" scale="73" orientation="landscape" verticalDpi="90"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tabColor rgb="FF1F497D"/>
  </sheetPr>
  <dimension ref="A1:J33"/>
  <sheetViews>
    <sheetView showGridLines="0" zoomScaleNormal="100" workbookViewId="0"/>
  </sheetViews>
  <sheetFormatPr defaultColWidth="11.42578125" defaultRowHeight="15" x14ac:dyDescent="0.25"/>
  <cols>
    <col min="1" max="1" width="25.42578125" customWidth="1"/>
    <col min="2" max="2" width="20.42578125" customWidth="1"/>
    <col min="3" max="10" width="14" customWidth="1"/>
    <col min="11" max="11" width="18.7109375" customWidth="1"/>
  </cols>
  <sheetData>
    <row r="1" spans="1:10" ht="18" customHeight="1" x14ac:dyDescent="0.25">
      <c r="A1" s="70" t="s">
        <v>287</v>
      </c>
      <c r="B1" s="65"/>
      <c r="C1" s="65"/>
      <c r="D1" s="65"/>
      <c r="E1" s="65"/>
      <c r="F1" s="65"/>
      <c r="G1" s="65"/>
      <c r="H1" s="65"/>
      <c r="I1" s="65"/>
      <c r="J1" s="65"/>
    </row>
    <row r="3" spans="1:10" ht="75" customHeight="1" x14ac:dyDescent="0.25">
      <c r="A3" s="95" t="s">
        <v>177</v>
      </c>
      <c r="B3" s="207" t="s">
        <v>24</v>
      </c>
      <c r="C3" s="85" t="s">
        <v>105</v>
      </c>
      <c r="D3" s="85" t="s">
        <v>106</v>
      </c>
      <c r="E3" s="85" t="s">
        <v>107</v>
      </c>
      <c r="F3" s="85" t="s">
        <v>108</v>
      </c>
      <c r="G3" s="85" t="s">
        <v>109</v>
      </c>
      <c r="H3" s="85" t="s">
        <v>110</v>
      </c>
      <c r="I3" s="85" t="s">
        <v>87</v>
      </c>
      <c r="J3" s="86" t="s">
        <v>88</v>
      </c>
    </row>
    <row r="4" spans="1:10" x14ac:dyDescent="0.25">
      <c r="A4" s="101" t="s">
        <v>178</v>
      </c>
      <c r="B4" s="101" t="s">
        <v>152</v>
      </c>
      <c r="C4" s="128">
        <v>92.146000000000001</v>
      </c>
      <c r="D4" s="128">
        <v>7.8540000000000001</v>
      </c>
      <c r="E4" s="90">
        <v>13679</v>
      </c>
      <c r="F4" s="90">
        <v>1166</v>
      </c>
      <c r="G4" s="90">
        <v>14845</v>
      </c>
      <c r="H4" s="92">
        <v>41.613</v>
      </c>
      <c r="I4" s="165">
        <v>274</v>
      </c>
      <c r="J4" s="90">
        <v>235</v>
      </c>
    </row>
    <row r="5" spans="1:10" x14ac:dyDescent="0.25">
      <c r="A5" s="105"/>
      <c r="B5" s="105" t="s">
        <v>153</v>
      </c>
      <c r="C5" s="133">
        <v>84.238</v>
      </c>
      <c r="D5" s="133">
        <v>15.762</v>
      </c>
      <c r="E5" s="124">
        <v>1935</v>
      </c>
      <c r="F5" s="124">
        <v>362</v>
      </c>
      <c r="G5" s="124">
        <v>2297</v>
      </c>
      <c r="H5" s="125">
        <v>12.92</v>
      </c>
      <c r="I5" s="166">
        <v>215</v>
      </c>
      <c r="J5" s="124">
        <v>593</v>
      </c>
    </row>
    <row r="6" spans="1:10" x14ac:dyDescent="0.25">
      <c r="A6" s="83" t="s">
        <v>179</v>
      </c>
      <c r="B6" s="101" t="s">
        <v>152</v>
      </c>
      <c r="C6" s="128">
        <v>83.441000000000003</v>
      </c>
      <c r="D6" s="128">
        <v>16.559000000000001</v>
      </c>
      <c r="E6" s="91">
        <v>5354</v>
      </c>
      <c r="F6" s="91">
        <v>1062</v>
      </c>
      <c r="G6" s="91">
        <v>6417</v>
      </c>
      <c r="H6" s="79">
        <v>37.923999999999999</v>
      </c>
      <c r="I6" s="89">
        <v>450</v>
      </c>
      <c r="J6" s="90">
        <v>424</v>
      </c>
    </row>
    <row r="7" spans="1:10" x14ac:dyDescent="0.25">
      <c r="A7" s="83"/>
      <c r="B7" s="105" t="s">
        <v>153</v>
      </c>
      <c r="C7" s="133">
        <v>79.093000000000004</v>
      </c>
      <c r="D7" s="79">
        <v>20.907</v>
      </c>
      <c r="E7" s="91">
        <v>799</v>
      </c>
      <c r="F7" s="91">
        <v>211</v>
      </c>
      <c r="G7" s="91">
        <v>1011</v>
      </c>
      <c r="H7" s="79">
        <v>7.5430000000000001</v>
      </c>
      <c r="I7" s="89">
        <v>221</v>
      </c>
      <c r="J7" s="124">
        <v>1045</v>
      </c>
    </row>
    <row r="8" spans="1:10" ht="15" customHeight="1" thickBot="1" x14ac:dyDescent="0.3">
      <c r="A8" s="84" t="s">
        <v>84</v>
      </c>
      <c r="B8" s="103" t="s">
        <v>84</v>
      </c>
      <c r="C8" s="132">
        <v>88.596999999999994</v>
      </c>
      <c r="D8" s="132">
        <v>11.403</v>
      </c>
      <c r="E8" s="93">
        <v>21767</v>
      </c>
      <c r="F8" s="93">
        <v>2802</v>
      </c>
      <c r="G8" s="93">
        <v>24568</v>
      </c>
      <c r="H8" s="80">
        <v>100</v>
      </c>
      <c r="I8" s="94">
        <v>1159</v>
      </c>
      <c r="J8" s="93">
        <v>414</v>
      </c>
    </row>
    <row r="9" spans="1:10" x14ac:dyDescent="0.25">
      <c r="A9" s="149"/>
      <c r="B9" s="8"/>
      <c r="C9" s="8"/>
      <c r="D9" s="8"/>
      <c r="E9" s="8"/>
      <c r="F9" s="8"/>
      <c r="G9" s="8"/>
      <c r="H9" s="8"/>
      <c r="I9" s="8"/>
      <c r="J9" s="69" t="s">
        <v>1</v>
      </c>
    </row>
    <row r="10" spans="1:10" x14ac:dyDescent="0.25">
      <c r="A10" s="149"/>
      <c r="B10" s="8"/>
      <c r="C10" s="8"/>
      <c r="D10" s="8"/>
      <c r="E10" s="8"/>
      <c r="F10" s="8"/>
      <c r="G10" s="8"/>
      <c r="H10" s="8"/>
      <c r="I10" s="8"/>
      <c r="J10" s="69"/>
    </row>
    <row r="11" spans="1:10" x14ac:dyDescent="0.25">
      <c r="A11" s="114" t="s">
        <v>180</v>
      </c>
    </row>
    <row r="13" spans="1:10" x14ac:dyDescent="0.25">
      <c r="A13" s="26" t="s">
        <v>74</v>
      </c>
    </row>
    <row r="16" spans="1:10" ht="14.25" customHeight="1" x14ac:dyDescent="0.25"/>
    <row r="29" spans="1:1" ht="14.25" customHeight="1" x14ac:dyDescent="0.25">
      <c r="A29" s="206"/>
    </row>
    <row r="30" spans="1:1" x14ac:dyDescent="0.25">
      <c r="A30" s="206"/>
    </row>
    <row r="31" spans="1:1" ht="24" customHeight="1" x14ac:dyDescent="0.25">
      <c r="A31" s="206"/>
    </row>
    <row r="32" spans="1:1" x14ac:dyDescent="0.25">
      <c r="A32" s="206"/>
    </row>
    <row r="33" spans="1:1" x14ac:dyDescent="0.25">
      <c r="A33" s="206"/>
    </row>
  </sheetData>
  <hyperlinks>
    <hyperlink ref="A13" location="Contents!A1" display="Back to contents" xr:uid="{00000000-0004-0000-1300-000000000000}"/>
  </hyperlinks>
  <pageMargins left="0.7" right="0.7" top="0.75" bottom="0.75" header="0.3" footer="0.3"/>
  <pageSetup paperSize="9" scale="80" orientation="landscape" verticalDpi="90"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1">
    <tabColor rgb="FF1F497D"/>
  </sheetPr>
  <dimension ref="A1:I25"/>
  <sheetViews>
    <sheetView showGridLines="0" zoomScaleNormal="100" workbookViewId="0"/>
  </sheetViews>
  <sheetFormatPr defaultColWidth="11.42578125" defaultRowHeight="15" x14ac:dyDescent="0.25"/>
  <cols>
    <col min="1" max="1" width="17.42578125" customWidth="1"/>
    <col min="2" max="9" width="14" customWidth="1"/>
    <col min="10" max="10" width="18.7109375" customWidth="1"/>
  </cols>
  <sheetData>
    <row r="1" spans="1:9" ht="18" customHeight="1" x14ac:dyDescent="0.25">
      <c r="A1" s="70" t="s">
        <v>262</v>
      </c>
      <c r="B1" s="65"/>
      <c r="C1" s="65"/>
      <c r="D1" s="65"/>
      <c r="E1" s="65"/>
      <c r="F1" s="65"/>
      <c r="G1" s="65"/>
      <c r="H1" s="65"/>
      <c r="I1" s="65"/>
    </row>
    <row r="3" spans="1:9" ht="75" customHeight="1" x14ac:dyDescent="0.25">
      <c r="A3" s="95" t="s">
        <v>181</v>
      </c>
      <c r="B3" s="85" t="s">
        <v>105</v>
      </c>
      <c r="C3" s="85" t="s">
        <v>106</v>
      </c>
      <c r="D3" s="85" t="s">
        <v>107</v>
      </c>
      <c r="E3" s="85" t="s">
        <v>108</v>
      </c>
      <c r="F3" s="85" t="s">
        <v>109</v>
      </c>
      <c r="G3" s="85" t="s">
        <v>110</v>
      </c>
      <c r="H3" s="85" t="s">
        <v>87</v>
      </c>
      <c r="I3" s="86" t="s">
        <v>88</v>
      </c>
    </row>
    <row r="4" spans="1:9" ht="14.25" customHeight="1" x14ac:dyDescent="0.25">
      <c r="A4" s="101" t="s">
        <v>182</v>
      </c>
      <c r="B4" s="215">
        <v>91.52</v>
      </c>
      <c r="C4" s="215">
        <v>8.48</v>
      </c>
      <c r="D4" s="209">
        <v>3175</v>
      </c>
      <c r="E4" s="219">
        <v>294</v>
      </c>
      <c r="F4" s="219">
        <v>3469</v>
      </c>
      <c r="G4" s="187">
        <v>10.499000000000001</v>
      </c>
      <c r="H4" s="219">
        <v>93</v>
      </c>
      <c r="I4" s="219">
        <v>316</v>
      </c>
    </row>
    <row r="5" spans="1:9" x14ac:dyDescent="0.25">
      <c r="A5" s="81" t="s">
        <v>183</v>
      </c>
      <c r="B5" s="210">
        <v>90.673000000000002</v>
      </c>
      <c r="C5" s="210">
        <v>9.327</v>
      </c>
      <c r="D5" s="216">
        <v>12785</v>
      </c>
      <c r="E5" s="218">
        <v>1315</v>
      </c>
      <c r="F5" s="218">
        <v>14101</v>
      </c>
      <c r="G5" s="210">
        <v>46.944000000000003</v>
      </c>
      <c r="H5" s="218">
        <v>464</v>
      </c>
      <c r="I5" s="218">
        <v>353</v>
      </c>
    </row>
    <row r="6" spans="1:9" x14ac:dyDescent="0.25">
      <c r="A6" s="105" t="s">
        <v>184</v>
      </c>
      <c r="B6" s="212">
        <v>82.963999999999999</v>
      </c>
      <c r="C6" s="212">
        <v>17.036000000000001</v>
      </c>
      <c r="D6" s="211">
        <v>5807</v>
      </c>
      <c r="E6" s="208">
        <v>1192</v>
      </c>
      <c r="F6" s="208">
        <v>6999</v>
      </c>
      <c r="G6" s="212">
        <v>42.558</v>
      </c>
      <c r="H6" s="208">
        <v>602</v>
      </c>
      <c r="I6" s="208">
        <v>505</v>
      </c>
    </row>
    <row r="7" spans="1:9" ht="15" customHeight="1" thickBot="1" x14ac:dyDescent="0.3">
      <c r="A7" s="104" t="s">
        <v>84</v>
      </c>
      <c r="B7" s="217">
        <v>88.596999999999994</v>
      </c>
      <c r="C7" s="217">
        <v>11.403</v>
      </c>
      <c r="D7" s="213">
        <v>21767</v>
      </c>
      <c r="E7" s="213">
        <v>2802</v>
      </c>
      <c r="F7" s="213">
        <v>24568</v>
      </c>
      <c r="G7" s="214">
        <v>100</v>
      </c>
      <c r="H7" s="213">
        <v>1159</v>
      </c>
      <c r="I7" s="213">
        <v>414</v>
      </c>
    </row>
    <row r="8" spans="1:9" x14ac:dyDescent="0.25">
      <c r="I8" s="69" t="s">
        <v>1</v>
      </c>
    </row>
    <row r="10" spans="1:9" x14ac:dyDescent="0.25">
      <c r="A10" s="26" t="s">
        <v>74</v>
      </c>
    </row>
    <row r="13" spans="1:9" ht="14.25" customHeight="1" x14ac:dyDescent="0.25"/>
    <row r="25" ht="14.25" customHeight="1" x14ac:dyDescent="0.25"/>
  </sheetData>
  <hyperlinks>
    <hyperlink ref="A10" location="Contents!A1" display="Back to contents" xr:uid="{00000000-0004-0000-1400-000000000000}"/>
  </hyperlinks>
  <pageMargins left="0.7" right="0.7" top="0.75" bottom="0.75" header="0.3" footer="0.3"/>
  <pageSetup paperSize="9" orientation="landscape" verticalDpi="9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tabColor rgb="FF1F497D"/>
  </sheetPr>
  <dimension ref="A1:J56"/>
  <sheetViews>
    <sheetView showGridLines="0" zoomScaleNormal="100" workbookViewId="0"/>
  </sheetViews>
  <sheetFormatPr defaultColWidth="11.42578125" defaultRowHeight="15" x14ac:dyDescent="0.25"/>
  <cols>
    <col min="1" max="1" width="20.42578125" customWidth="1"/>
    <col min="2" max="9" width="14" customWidth="1"/>
    <col min="10" max="11" width="18.7109375" customWidth="1"/>
  </cols>
  <sheetData>
    <row r="1" spans="1:10" ht="18" customHeight="1" x14ac:dyDescent="0.25">
      <c r="A1" s="70" t="s">
        <v>308</v>
      </c>
      <c r="B1" s="65"/>
      <c r="C1" s="65"/>
      <c r="D1" s="65"/>
      <c r="E1" s="65"/>
      <c r="F1" s="65"/>
      <c r="G1" s="65"/>
      <c r="H1" s="65"/>
      <c r="I1" s="65"/>
      <c r="J1" s="65"/>
    </row>
    <row r="2" spans="1:10" x14ac:dyDescent="0.25">
      <c r="A2" s="220" t="s">
        <v>185</v>
      </c>
    </row>
    <row r="3" spans="1:10" ht="75" customHeight="1" x14ac:dyDescent="0.25">
      <c r="A3" s="199" t="s">
        <v>186</v>
      </c>
      <c r="B3" s="368" t="s">
        <v>105</v>
      </c>
      <c r="C3" s="56" t="s">
        <v>106</v>
      </c>
      <c r="D3" s="368" t="s">
        <v>107</v>
      </c>
      <c r="E3" s="56" t="s">
        <v>108</v>
      </c>
      <c r="F3" s="368" t="s">
        <v>109</v>
      </c>
      <c r="G3" s="56" t="s">
        <v>110</v>
      </c>
      <c r="H3" s="368" t="s">
        <v>87</v>
      </c>
      <c r="I3" s="56" t="s">
        <v>88</v>
      </c>
    </row>
    <row r="4" spans="1:10" x14ac:dyDescent="0.25">
      <c r="A4" s="81" t="s">
        <v>152</v>
      </c>
      <c r="B4" s="366">
        <v>94.792000000000002</v>
      </c>
      <c r="C4" s="79">
        <v>5.2080000000000002</v>
      </c>
      <c r="D4" s="367">
        <v>1695</v>
      </c>
      <c r="E4" s="91">
        <v>93</v>
      </c>
      <c r="F4" s="367">
        <v>1789</v>
      </c>
      <c r="G4" s="79">
        <v>3.3250000000000002</v>
      </c>
      <c r="H4" s="367">
        <v>79</v>
      </c>
      <c r="I4" s="91">
        <v>847</v>
      </c>
    </row>
    <row r="5" spans="1:10" x14ac:dyDescent="0.25">
      <c r="A5" s="83" t="s">
        <v>153</v>
      </c>
      <c r="B5" s="366">
        <v>88.11</v>
      </c>
      <c r="C5" s="79">
        <v>11.89</v>
      </c>
      <c r="D5" s="367">
        <v>20071</v>
      </c>
      <c r="E5" s="91">
        <v>2708</v>
      </c>
      <c r="F5" s="367">
        <v>22780</v>
      </c>
      <c r="G5" s="79">
        <v>96.674999999999997</v>
      </c>
      <c r="H5" s="367">
        <v>1080</v>
      </c>
      <c r="I5" s="91">
        <v>399</v>
      </c>
    </row>
    <row r="6" spans="1:10" ht="15" customHeight="1" thickBot="1" x14ac:dyDescent="0.3">
      <c r="A6" s="84" t="s">
        <v>84</v>
      </c>
      <c r="B6" s="151">
        <v>88.596999999999994</v>
      </c>
      <c r="C6" s="80">
        <v>11.403</v>
      </c>
      <c r="D6" s="152">
        <v>21767</v>
      </c>
      <c r="E6" s="93">
        <v>2802</v>
      </c>
      <c r="F6" s="152">
        <v>24568</v>
      </c>
      <c r="G6" s="80">
        <v>100</v>
      </c>
      <c r="H6" s="152">
        <v>1159</v>
      </c>
      <c r="I6" s="93">
        <v>414</v>
      </c>
    </row>
    <row r="7" spans="1:10" x14ac:dyDescent="0.25">
      <c r="A7" s="149"/>
      <c r="B7" s="8"/>
      <c r="C7" s="8"/>
      <c r="D7" s="8"/>
      <c r="E7" s="8"/>
      <c r="F7" s="138"/>
      <c r="G7" s="8"/>
      <c r="H7" s="150"/>
      <c r="I7" s="69" t="s">
        <v>1</v>
      </c>
    </row>
    <row r="9" spans="1:10" ht="75" customHeight="1" x14ac:dyDescent="0.25">
      <c r="A9" s="199" t="s">
        <v>186</v>
      </c>
      <c r="B9" s="375" t="s">
        <v>121</v>
      </c>
      <c r="C9" s="56" t="s">
        <v>105</v>
      </c>
      <c r="D9" s="368" t="s">
        <v>106</v>
      </c>
      <c r="E9" s="56" t="s">
        <v>107</v>
      </c>
      <c r="F9" s="368" t="s">
        <v>108</v>
      </c>
      <c r="G9" s="56" t="s">
        <v>109</v>
      </c>
      <c r="H9" s="368" t="s">
        <v>110</v>
      </c>
      <c r="I9" s="56" t="s">
        <v>87</v>
      </c>
      <c r="J9" s="56" t="s">
        <v>88</v>
      </c>
    </row>
    <row r="10" spans="1:10" x14ac:dyDescent="0.25">
      <c r="A10" s="101" t="s">
        <v>152</v>
      </c>
      <c r="B10" s="377" t="s">
        <v>111</v>
      </c>
      <c r="C10" s="187">
        <v>100</v>
      </c>
      <c r="D10" s="119">
        <v>0</v>
      </c>
      <c r="E10" s="112">
        <v>1368</v>
      </c>
      <c r="F10" s="243">
        <v>0</v>
      </c>
      <c r="G10" s="112">
        <v>1368</v>
      </c>
      <c r="H10" s="119">
        <v>0</v>
      </c>
      <c r="I10" s="112">
        <v>0</v>
      </c>
      <c r="J10" s="112">
        <v>0</v>
      </c>
    </row>
    <row r="11" spans="1:10" x14ac:dyDescent="0.25">
      <c r="A11" s="154"/>
      <c r="B11" s="365" t="s">
        <v>112</v>
      </c>
      <c r="C11" s="96">
        <v>78.459999999999994</v>
      </c>
      <c r="D11" s="370">
        <v>21.54</v>
      </c>
      <c r="E11" s="262">
        <v>226</v>
      </c>
      <c r="F11" s="371">
        <v>62</v>
      </c>
      <c r="G11" s="262">
        <v>288</v>
      </c>
      <c r="H11" s="370">
        <v>2.218</v>
      </c>
      <c r="I11" s="262">
        <v>22</v>
      </c>
      <c r="J11" s="262">
        <v>360</v>
      </c>
    </row>
    <row r="12" spans="1:10" x14ac:dyDescent="0.25">
      <c r="A12" s="154"/>
      <c r="B12" s="365" t="s">
        <v>187</v>
      </c>
      <c r="C12" s="96">
        <v>76.510000000000005</v>
      </c>
      <c r="D12" s="372" t="s">
        <v>387</v>
      </c>
      <c r="E12" s="262">
        <v>101</v>
      </c>
      <c r="F12" s="373" t="s">
        <v>354</v>
      </c>
      <c r="G12" s="262">
        <v>132</v>
      </c>
      <c r="H12" s="372" t="s">
        <v>388</v>
      </c>
      <c r="I12" s="326" t="s">
        <v>355</v>
      </c>
      <c r="J12" s="326" t="s">
        <v>442</v>
      </c>
    </row>
    <row r="13" spans="1:10" x14ac:dyDescent="0.25">
      <c r="A13" s="105"/>
      <c r="B13" s="395" t="s">
        <v>122</v>
      </c>
      <c r="C13" s="118">
        <v>94.792000000000002</v>
      </c>
      <c r="D13" s="195">
        <v>5.2080000000000002</v>
      </c>
      <c r="E13" s="396">
        <v>1695</v>
      </c>
      <c r="F13" s="397">
        <v>93</v>
      </c>
      <c r="G13" s="396">
        <v>1789</v>
      </c>
      <c r="H13" s="195">
        <v>3.3250000000000002</v>
      </c>
      <c r="I13" s="111">
        <v>79</v>
      </c>
      <c r="J13" s="111">
        <v>847</v>
      </c>
    </row>
    <row r="14" spans="1:10" x14ac:dyDescent="0.25">
      <c r="A14" s="82" t="s">
        <v>153</v>
      </c>
      <c r="B14" s="377" t="s">
        <v>111</v>
      </c>
      <c r="C14" s="378">
        <v>100</v>
      </c>
      <c r="D14" s="119">
        <v>0</v>
      </c>
      <c r="E14" s="258">
        <v>12134</v>
      </c>
      <c r="F14" s="243">
        <v>0</v>
      </c>
      <c r="G14" s="258">
        <v>12134</v>
      </c>
      <c r="H14" s="119">
        <v>0</v>
      </c>
      <c r="I14" s="112">
        <v>0</v>
      </c>
      <c r="J14" s="112">
        <v>0</v>
      </c>
    </row>
    <row r="15" spans="1:10" x14ac:dyDescent="0.25">
      <c r="A15" s="155"/>
      <c r="B15" s="365" t="s">
        <v>112</v>
      </c>
      <c r="C15" s="96">
        <v>74.385999999999996</v>
      </c>
      <c r="D15" s="261">
        <v>25.614000000000001</v>
      </c>
      <c r="E15" s="252">
        <v>6506</v>
      </c>
      <c r="F15" s="369">
        <v>2240</v>
      </c>
      <c r="G15" s="252">
        <v>8747</v>
      </c>
      <c r="H15" s="261">
        <v>79.968000000000004</v>
      </c>
      <c r="I15" s="98">
        <v>541</v>
      </c>
      <c r="J15" s="98">
        <v>242</v>
      </c>
    </row>
    <row r="16" spans="1:10" ht="15" customHeight="1" x14ac:dyDescent="0.25">
      <c r="A16" s="156"/>
      <c r="B16" s="365" t="s">
        <v>187</v>
      </c>
      <c r="C16" s="96">
        <v>75.347999999999999</v>
      </c>
      <c r="D16" s="261">
        <v>24.652000000000001</v>
      </c>
      <c r="E16" s="98">
        <v>1431</v>
      </c>
      <c r="F16" s="369">
        <v>468</v>
      </c>
      <c r="G16" s="98">
        <v>1899</v>
      </c>
      <c r="H16" s="261">
        <v>16.707999999999998</v>
      </c>
      <c r="I16" s="98">
        <v>539</v>
      </c>
      <c r="J16" s="98">
        <v>1152</v>
      </c>
    </row>
    <row r="17" spans="1:10" x14ac:dyDescent="0.25">
      <c r="A17" s="123"/>
      <c r="B17" s="395" t="s">
        <v>122</v>
      </c>
      <c r="C17" s="131">
        <v>88.11</v>
      </c>
      <c r="D17" s="398">
        <v>11.89</v>
      </c>
      <c r="E17" s="130">
        <v>20071</v>
      </c>
      <c r="F17" s="399">
        <v>2708</v>
      </c>
      <c r="G17" s="130">
        <v>22780</v>
      </c>
      <c r="H17" s="398">
        <v>96.674999999999997</v>
      </c>
      <c r="I17" s="130">
        <v>1080</v>
      </c>
      <c r="J17" s="130">
        <v>399</v>
      </c>
    </row>
    <row r="18" spans="1:10" ht="15" customHeight="1" thickBot="1" x14ac:dyDescent="0.3">
      <c r="A18" s="84" t="s">
        <v>84</v>
      </c>
      <c r="B18" s="376" t="s">
        <v>84</v>
      </c>
      <c r="C18" s="80">
        <v>88.596999999999994</v>
      </c>
      <c r="D18" s="151">
        <v>11.403</v>
      </c>
      <c r="E18" s="93">
        <v>21767</v>
      </c>
      <c r="F18" s="152">
        <v>2802</v>
      </c>
      <c r="G18" s="93">
        <v>24568</v>
      </c>
      <c r="H18" s="151">
        <v>100</v>
      </c>
      <c r="I18" s="93">
        <v>1159</v>
      </c>
      <c r="J18" s="93">
        <v>414</v>
      </c>
    </row>
    <row r="19" spans="1:10" x14ac:dyDescent="0.25">
      <c r="J19" s="69" t="s">
        <v>1</v>
      </c>
    </row>
    <row r="21" spans="1:10" x14ac:dyDescent="0.25">
      <c r="A21" s="358" t="s">
        <v>414</v>
      </c>
      <c r="B21" s="359"/>
      <c r="C21" s="359"/>
    </row>
    <row r="22" spans="1:10" x14ac:dyDescent="0.25">
      <c r="A22" s="358" t="s">
        <v>188</v>
      </c>
      <c r="B22" s="360"/>
      <c r="C22" s="360"/>
    </row>
    <row r="24" spans="1:10" x14ac:dyDescent="0.25">
      <c r="A24" s="26" t="s">
        <v>74</v>
      </c>
    </row>
    <row r="27" spans="1:10" ht="14.25" customHeight="1" x14ac:dyDescent="0.25"/>
    <row r="28" spans="1:10" ht="14.25" customHeight="1" x14ac:dyDescent="0.25"/>
    <row r="29" spans="1:10" ht="14.25" customHeight="1" x14ac:dyDescent="0.25"/>
    <row r="46" ht="14.25" customHeight="1" x14ac:dyDescent="0.25"/>
    <row r="54" ht="14.25" customHeight="1" x14ac:dyDescent="0.25"/>
    <row r="55" ht="14.25" customHeight="1" x14ac:dyDescent="0.25"/>
    <row r="56" ht="14.25" customHeight="1" x14ac:dyDescent="0.25"/>
  </sheetData>
  <hyperlinks>
    <hyperlink ref="A24" location="Contents!A1" display="Back to contents" xr:uid="{00000000-0004-0000-1500-000000000000}"/>
  </hyperlinks>
  <pageMargins left="0.7" right="0.7" top="0.75" bottom="0.75" header="0.3" footer="0.3"/>
  <pageSetup paperSize="9" scale="85" orientation="landscape"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tabColor rgb="FF1F497D"/>
    <pageSetUpPr fitToPage="1"/>
  </sheetPr>
  <dimension ref="A1:L107"/>
  <sheetViews>
    <sheetView showGridLines="0" zoomScaleNormal="100" workbookViewId="0"/>
  </sheetViews>
  <sheetFormatPr defaultColWidth="11.42578125" defaultRowHeight="15" x14ac:dyDescent="0.25"/>
  <cols>
    <col min="1" max="1" width="32.7109375" customWidth="1"/>
    <col min="2" max="9" width="14" customWidth="1"/>
    <col min="10" max="11" width="18.7109375" customWidth="1"/>
  </cols>
  <sheetData>
    <row r="1" spans="1:12" ht="18" customHeight="1" x14ac:dyDescent="0.25">
      <c r="A1" s="70" t="s">
        <v>309</v>
      </c>
      <c r="B1" s="65"/>
      <c r="C1" s="65"/>
      <c r="D1" s="65"/>
      <c r="E1" s="65"/>
      <c r="F1" s="224"/>
      <c r="G1" s="65"/>
      <c r="H1" s="65"/>
      <c r="I1" s="65"/>
      <c r="J1" s="65"/>
    </row>
    <row r="2" spans="1:12" ht="15" customHeight="1" x14ac:dyDescent="0.25">
      <c r="A2" s="391" t="s">
        <v>189</v>
      </c>
      <c r="B2" s="389"/>
      <c r="C2" s="389"/>
      <c r="D2" s="389"/>
      <c r="E2" s="389"/>
      <c r="F2" s="389"/>
      <c r="G2" s="389"/>
      <c r="H2" s="389"/>
      <c r="I2" s="389"/>
    </row>
    <row r="3" spans="1:12" ht="75" customHeight="1" x14ac:dyDescent="0.25">
      <c r="A3" s="223" t="s">
        <v>42</v>
      </c>
      <c r="B3" s="368" t="s">
        <v>105</v>
      </c>
      <c r="C3" s="56" t="s">
        <v>106</v>
      </c>
      <c r="D3" s="368" t="s">
        <v>107</v>
      </c>
      <c r="E3" s="56" t="s">
        <v>108</v>
      </c>
      <c r="F3" s="368" t="s">
        <v>109</v>
      </c>
      <c r="G3" s="56" t="s">
        <v>110</v>
      </c>
      <c r="H3" s="368" t="s">
        <v>87</v>
      </c>
      <c r="I3" s="56" t="s">
        <v>88</v>
      </c>
      <c r="J3" s="392"/>
    </row>
    <row r="4" spans="1:12" x14ac:dyDescent="0.25">
      <c r="A4" s="83" t="s">
        <v>190</v>
      </c>
      <c r="B4" s="366">
        <v>92.373000000000005</v>
      </c>
      <c r="C4" s="79">
        <v>7.6269999999999998</v>
      </c>
      <c r="D4" s="367">
        <v>14716</v>
      </c>
      <c r="E4" s="91">
        <v>1215</v>
      </c>
      <c r="F4" s="379">
        <v>15931</v>
      </c>
      <c r="G4" s="79">
        <v>43.371000000000002</v>
      </c>
      <c r="H4" s="367">
        <v>597</v>
      </c>
      <c r="I4" s="91">
        <v>492</v>
      </c>
      <c r="J4" s="393"/>
    </row>
    <row r="5" spans="1:12" x14ac:dyDescent="0.25">
      <c r="A5" s="83" t="s">
        <v>191</v>
      </c>
      <c r="B5" s="366">
        <v>77.41</v>
      </c>
      <c r="C5" s="79">
        <v>22.59</v>
      </c>
      <c r="D5" s="367">
        <v>3554</v>
      </c>
      <c r="E5" s="91">
        <v>1037</v>
      </c>
      <c r="F5" s="379">
        <v>4591</v>
      </c>
      <c r="G5" s="79">
        <v>37.018999999999998</v>
      </c>
      <c r="H5" s="367">
        <v>425</v>
      </c>
      <c r="I5" s="91">
        <v>409</v>
      </c>
      <c r="J5" s="393"/>
    </row>
    <row r="6" spans="1:12" x14ac:dyDescent="0.25">
      <c r="A6" s="83" t="s">
        <v>192</v>
      </c>
      <c r="B6" s="366">
        <v>86.421000000000006</v>
      </c>
      <c r="C6" s="79">
        <v>13.579000000000001</v>
      </c>
      <c r="D6" s="367">
        <v>3497</v>
      </c>
      <c r="E6" s="91">
        <v>549</v>
      </c>
      <c r="F6" s="379">
        <v>4046</v>
      </c>
      <c r="G6" s="79">
        <v>19.61</v>
      </c>
      <c r="H6" s="367">
        <v>137</v>
      </c>
      <c r="I6" s="91">
        <v>250</v>
      </c>
      <c r="J6" s="393"/>
    </row>
    <row r="7" spans="1:12" ht="15" customHeight="1" thickBot="1" x14ac:dyDescent="0.3">
      <c r="A7" s="84" t="s">
        <v>84</v>
      </c>
      <c r="B7" s="151">
        <v>88.596999999999994</v>
      </c>
      <c r="C7" s="80">
        <v>11.403</v>
      </c>
      <c r="D7" s="152">
        <v>21767</v>
      </c>
      <c r="E7" s="93">
        <v>2802</v>
      </c>
      <c r="F7" s="380">
        <v>24568</v>
      </c>
      <c r="G7" s="80">
        <v>100</v>
      </c>
      <c r="H7" s="152">
        <v>1159</v>
      </c>
      <c r="I7" s="93">
        <v>414</v>
      </c>
      <c r="J7" s="393"/>
    </row>
    <row r="8" spans="1:12" x14ac:dyDescent="0.25">
      <c r="B8" s="21"/>
      <c r="C8" s="21"/>
      <c r="D8" s="21"/>
      <c r="E8" s="21"/>
      <c r="F8" s="28"/>
      <c r="G8" s="21"/>
      <c r="H8" s="21"/>
      <c r="I8" s="69" t="s">
        <v>1</v>
      </c>
    </row>
    <row r="9" spans="1:12" x14ac:dyDescent="0.25">
      <c r="B9" s="21"/>
      <c r="C9" s="21"/>
      <c r="D9" s="21"/>
      <c r="E9" s="21"/>
      <c r="F9" s="28"/>
      <c r="G9" s="21"/>
      <c r="H9" s="21"/>
      <c r="I9" s="21"/>
      <c r="J9" s="21"/>
    </row>
    <row r="10" spans="1:12" ht="75" customHeight="1" x14ac:dyDescent="0.25">
      <c r="A10" s="199" t="s">
        <v>42</v>
      </c>
      <c r="B10" s="375" t="s">
        <v>121</v>
      </c>
      <c r="C10" s="56" t="s">
        <v>105</v>
      </c>
      <c r="D10" s="368" t="s">
        <v>106</v>
      </c>
      <c r="E10" s="56" t="s">
        <v>107</v>
      </c>
      <c r="F10" s="368" t="s">
        <v>108</v>
      </c>
      <c r="G10" s="56" t="s">
        <v>109</v>
      </c>
      <c r="H10" s="368" t="s">
        <v>110</v>
      </c>
      <c r="I10" s="56" t="s">
        <v>87</v>
      </c>
      <c r="J10" s="147" t="s">
        <v>88</v>
      </c>
      <c r="K10" s="392"/>
      <c r="L10" s="300"/>
    </row>
    <row r="11" spans="1:12" x14ac:dyDescent="0.25">
      <c r="A11" s="82" t="s">
        <v>190</v>
      </c>
      <c r="B11" s="377" t="s">
        <v>111</v>
      </c>
      <c r="C11" s="276">
        <v>100</v>
      </c>
      <c r="D11" s="275">
        <v>0</v>
      </c>
      <c r="E11" s="274">
        <v>8103</v>
      </c>
      <c r="F11" s="277">
        <v>0</v>
      </c>
      <c r="G11" s="274">
        <v>8103</v>
      </c>
      <c r="H11" s="275">
        <v>0</v>
      </c>
      <c r="I11" s="274">
        <v>0</v>
      </c>
      <c r="J11" s="319">
        <v>0</v>
      </c>
      <c r="K11" s="392"/>
    </row>
    <row r="12" spans="1:12" x14ac:dyDescent="0.25">
      <c r="A12" s="81"/>
      <c r="B12" s="365" t="s">
        <v>112</v>
      </c>
      <c r="C12" s="270">
        <v>84.921000000000006</v>
      </c>
      <c r="D12" s="370">
        <v>15.079000000000001</v>
      </c>
      <c r="E12" s="262">
        <v>5339</v>
      </c>
      <c r="F12" s="371">
        <v>948</v>
      </c>
      <c r="G12" s="262">
        <v>6288</v>
      </c>
      <c r="H12" s="370">
        <v>33.841000000000001</v>
      </c>
      <c r="I12" s="262">
        <v>248</v>
      </c>
      <c r="J12" s="263">
        <v>262</v>
      </c>
      <c r="K12" s="392"/>
    </row>
    <row r="13" spans="1:12" x14ac:dyDescent="0.25">
      <c r="A13" s="81"/>
      <c r="B13" s="365" t="s">
        <v>113</v>
      </c>
      <c r="C13" s="270">
        <v>85.126999999999995</v>
      </c>
      <c r="D13" s="370">
        <v>14.872999999999999</v>
      </c>
      <c r="E13" s="262">
        <v>963</v>
      </c>
      <c r="F13" s="371">
        <v>168</v>
      </c>
      <c r="G13" s="262">
        <v>1131</v>
      </c>
      <c r="H13" s="370">
        <v>6.0039999999999996</v>
      </c>
      <c r="I13" s="262">
        <v>163</v>
      </c>
      <c r="J13" s="263">
        <v>970</v>
      </c>
      <c r="K13" s="392"/>
    </row>
    <row r="14" spans="1:12" x14ac:dyDescent="0.25">
      <c r="A14" s="81"/>
      <c r="B14" s="365" t="s">
        <v>114</v>
      </c>
      <c r="C14" s="303">
        <v>75.894000000000005</v>
      </c>
      <c r="D14" s="372">
        <v>24.1</v>
      </c>
      <c r="E14" s="262">
        <v>311</v>
      </c>
      <c r="F14" s="373">
        <v>99</v>
      </c>
      <c r="G14" s="262">
        <v>410</v>
      </c>
      <c r="H14" s="372">
        <v>3.5</v>
      </c>
      <c r="I14" s="326">
        <v>186</v>
      </c>
      <c r="J14" s="374">
        <v>1884</v>
      </c>
      <c r="K14" s="392"/>
    </row>
    <row r="15" spans="1:12" x14ac:dyDescent="0.25">
      <c r="A15" s="105"/>
      <c r="B15" s="395" t="s">
        <v>122</v>
      </c>
      <c r="C15" s="273">
        <v>92.373000000000005</v>
      </c>
      <c r="D15" s="280">
        <v>7.6269999999999998</v>
      </c>
      <c r="E15" s="281">
        <v>14716</v>
      </c>
      <c r="F15" s="400">
        <v>1215</v>
      </c>
      <c r="G15" s="281">
        <v>15931</v>
      </c>
      <c r="H15" s="280">
        <v>43.371000000000002</v>
      </c>
      <c r="I15" s="281">
        <v>597</v>
      </c>
      <c r="J15" s="295">
        <v>492</v>
      </c>
      <c r="K15" s="392"/>
    </row>
    <row r="16" spans="1:12" x14ac:dyDescent="0.25">
      <c r="A16" s="82" t="s">
        <v>191</v>
      </c>
      <c r="B16" s="377" t="s">
        <v>111</v>
      </c>
      <c r="C16" s="276">
        <v>100</v>
      </c>
      <c r="D16" s="275">
        <v>0</v>
      </c>
      <c r="E16" s="274">
        <v>2352</v>
      </c>
      <c r="F16" s="277">
        <v>0</v>
      </c>
      <c r="G16" s="274">
        <v>2352</v>
      </c>
      <c r="H16" s="275">
        <v>0</v>
      </c>
      <c r="I16" s="274">
        <v>0</v>
      </c>
      <c r="J16" s="319">
        <v>0</v>
      </c>
      <c r="K16" s="392"/>
    </row>
    <row r="17" spans="1:11" x14ac:dyDescent="0.25">
      <c r="A17" s="81"/>
      <c r="B17" s="365" t="s">
        <v>112</v>
      </c>
      <c r="C17" s="270">
        <v>53.308999999999997</v>
      </c>
      <c r="D17" s="370">
        <v>46.691000000000003</v>
      </c>
      <c r="E17" s="262">
        <v>979</v>
      </c>
      <c r="F17" s="371">
        <v>857</v>
      </c>
      <c r="G17" s="262">
        <v>1836</v>
      </c>
      <c r="H17" s="370">
        <v>30.605</v>
      </c>
      <c r="I17" s="262">
        <v>222</v>
      </c>
      <c r="J17" s="263">
        <v>259</v>
      </c>
      <c r="K17" s="392"/>
    </row>
    <row r="18" spans="1:11" x14ac:dyDescent="0.25">
      <c r="A18" s="81"/>
      <c r="B18" s="365" t="s">
        <v>113</v>
      </c>
      <c r="C18" s="270">
        <v>57.728999999999999</v>
      </c>
      <c r="D18" s="370">
        <v>42.271000000000001</v>
      </c>
      <c r="E18" s="293">
        <v>166</v>
      </c>
      <c r="F18" s="381">
        <v>121</v>
      </c>
      <c r="G18" s="293">
        <v>287</v>
      </c>
      <c r="H18" s="370">
        <v>4.3280000000000003</v>
      </c>
      <c r="I18" s="293">
        <v>95</v>
      </c>
      <c r="J18" s="318">
        <v>786</v>
      </c>
      <c r="K18" s="392"/>
    </row>
    <row r="19" spans="1:11" x14ac:dyDescent="0.25">
      <c r="A19" s="81"/>
      <c r="B19" s="365" t="s">
        <v>114</v>
      </c>
      <c r="C19" s="270">
        <v>49.695999999999998</v>
      </c>
      <c r="D19" s="370">
        <v>50.304000000000002</v>
      </c>
      <c r="E19" s="262">
        <v>58</v>
      </c>
      <c r="F19" s="371">
        <v>58</v>
      </c>
      <c r="G19" s="262">
        <v>116</v>
      </c>
      <c r="H19" s="370">
        <v>2.0859999999999999</v>
      </c>
      <c r="I19" s="262">
        <v>108</v>
      </c>
      <c r="J19" s="263">
        <v>1840</v>
      </c>
      <c r="K19" s="392"/>
    </row>
    <row r="20" spans="1:11" x14ac:dyDescent="0.25">
      <c r="A20" s="105"/>
      <c r="B20" s="395" t="s">
        <v>122</v>
      </c>
      <c r="C20" s="273">
        <v>77.41</v>
      </c>
      <c r="D20" s="280">
        <v>22.59</v>
      </c>
      <c r="E20" s="281">
        <v>3554</v>
      </c>
      <c r="F20" s="400">
        <v>1037</v>
      </c>
      <c r="G20" s="281">
        <v>4591</v>
      </c>
      <c r="H20" s="280">
        <v>37.018999999999998</v>
      </c>
      <c r="I20" s="281">
        <v>425</v>
      </c>
      <c r="J20" s="295">
        <v>409</v>
      </c>
      <c r="K20" s="392"/>
    </row>
    <row r="21" spans="1:11" x14ac:dyDescent="0.25">
      <c r="A21" s="82" t="s">
        <v>192</v>
      </c>
      <c r="B21" s="377" t="s">
        <v>111</v>
      </c>
      <c r="C21" s="276">
        <v>100</v>
      </c>
      <c r="D21" s="275">
        <v>0</v>
      </c>
      <c r="E21" s="274">
        <v>3048</v>
      </c>
      <c r="F21" s="277">
        <v>0</v>
      </c>
      <c r="G21" s="274">
        <v>3048</v>
      </c>
      <c r="H21" s="275">
        <v>0</v>
      </c>
      <c r="I21" s="274">
        <v>0</v>
      </c>
      <c r="J21" s="319">
        <v>0</v>
      </c>
      <c r="K21" s="392"/>
    </row>
    <row r="22" spans="1:11" x14ac:dyDescent="0.25">
      <c r="A22" s="81"/>
      <c r="B22" s="365" t="s">
        <v>112</v>
      </c>
      <c r="C22" s="270">
        <v>45.468000000000004</v>
      </c>
      <c r="D22" s="370">
        <v>54.531999999999996</v>
      </c>
      <c r="E22" s="262">
        <v>414</v>
      </c>
      <c r="F22" s="371">
        <v>497</v>
      </c>
      <c r="G22" s="262">
        <v>911</v>
      </c>
      <c r="H22" s="370">
        <v>17.739000000000001</v>
      </c>
      <c r="I22" s="262">
        <v>94</v>
      </c>
      <c r="J22" s="263">
        <v>188</v>
      </c>
      <c r="K22" s="392"/>
    </row>
    <row r="23" spans="1:11" x14ac:dyDescent="0.25">
      <c r="A23" s="81"/>
      <c r="B23" s="365" t="s">
        <v>113</v>
      </c>
      <c r="C23" s="270">
        <v>40.856999999999999</v>
      </c>
      <c r="D23" s="370">
        <v>59.143000000000001</v>
      </c>
      <c r="E23" s="262">
        <v>30</v>
      </c>
      <c r="F23" s="371">
        <v>44</v>
      </c>
      <c r="G23" s="262">
        <v>74</v>
      </c>
      <c r="H23" s="370">
        <v>1.554</v>
      </c>
      <c r="I23" s="262">
        <v>33</v>
      </c>
      <c r="J23" s="263">
        <v>746</v>
      </c>
      <c r="K23" s="392"/>
    </row>
    <row r="24" spans="1:11" x14ac:dyDescent="0.25">
      <c r="A24" s="81"/>
      <c r="B24" s="365" t="s">
        <v>114</v>
      </c>
      <c r="C24" s="333" t="s">
        <v>340</v>
      </c>
      <c r="D24" s="372" t="s">
        <v>397</v>
      </c>
      <c r="E24" s="332" t="s">
        <v>340</v>
      </c>
      <c r="F24" s="373" t="s">
        <v>360</v>
      </c>
      <c r="G24" s="326" t="s">
        <v>356</v>
      </c>
      <c r="H24" s="372" t="s">
        <v>396</v>
      </c>
      <c r="I24" s="326" t="s">
        <v>361</v>
      </c>
      <c r="J24" s="374" t="s">
        <v>443</v>
      </c>
      <c r="K24" s="392"/>
    </row>
    <row r="25" spans="1:11" x14ac:dyDescent="0.25">
      <c r="A25" s="105"/>
      <c r="B25" s="395" t="s">
        <v>122</v>
      </c>
      <c r="C25" s="273">
        <v>86.421000000000006</v>
      </c>
      <c r="D25" s="280">
        <v>13.579000000000001</v>
      </c>
      <c r="E25" s="297">
        <v>3497</v>
      </c>
      <c r="F25" s="401">
        <v>549</v>
      </c>
      <c r="G25" s="297">
        <v>4046</v>
      </c>
      <c r="H25" s="280">
        <v>19.61</v>
      </c>
      <c r="I25" s="297">
        <v>137</v>
      </c>
      <c r="J25" s="320">
        <v>250</v>
      </c>
      <c r="K25" s="392"/>
    </row>
    <row r="26" spans="1:11" ht="15" customHeight="1" thickBot="1" x14ac:dyDescent="0.3">
      <c r="A26" s="84" t="s">
        <v>84</v>
      </c>
      <c r="B26" s="376" t="s">
        <v>84</v>
      </c>
      <c r="C26" s="301">
        <v>88.596999999999994</v>
      </c>
      <c r="D26" s="382">
        <v>11.403</v>
      </c>
      <c r="E26" s="302">
        <v>21767</v>
      </c>
      <c r="F26" s="383">
        <v>2802</v>
      </c>
      <c r="G26" s="302">
        <v>24568</v>
      </c>
      <c r="H26" s="382">
        <v>100</v>
      </c>
      <c r="I26" s="302">
        <v>1159</v>
      </c>
      <c r="J26" s="384">
        <v>414</v>
      </c>
      <c r="K26" s="392"/>
    </row>
    <row r="27" spans="1:11" x14ac:dyDescent="0.25">
      <c r="J27" s="69" t="s">
        <v>1</v>
      </c>
    </row>
    <row r="28" spans="1:11" x14ac:dyDescent="0.25">
      <c r="A28" s="389"/>
      <c r="B28" s="389"/>
      <c r="C28" s="389"/>
      <c r="D28" s="389"/>
      <c r="E28" s="389"/>
      <c r="F28" s="389"/>
      <c r="G28" s="389"/>
      <c r="H28" s="389"/>
      <c r="I28" s="389"/>
      <c r="J28" s="390"/>
      <c r="K28" s="221"/>
    </row>
    <row r="29" spans="1:11" ht="75" customHeight="1" x14ac:dyDescent="0.25">
      <c r="A29" s="199" t="s">
        <v>288</v>
      </c>
      <c r="B29" s="375" t="s">
        <v>121</v>
      </c>
      <c r="C29" s="56" t="s">
        <v>105</v>
      </c>
      <c r="D29" s="368" t="s">
        <v>106</v>
      </c>
      <c r="E29" s="56" t="s">
        <v>107</v>
      </c>
      <c r="F29" s="368" t="s">
        <v>108</v>
      </c>
      <c r="G29" s="56" t="s">
        <v>109</v>
      </c>
      <c r="H29" s="368" t="s">
        <v>110</v>
      </c>
      <c r="I29" s="56" t="s">
        <v>87</v>
      </c>
      <c r="J29" s="147" t="s">
        <v>88</v>
      </c>
    </row>
    <row r="30" spans="1:11" x14ac:dyDescent="0.25">
      <c r="A30" s="82" t="s">
        <v>193</v>
      </c>
      <c r="B30" s="377" t="s">
        <v>111</v>
      </c>
      <c r="C30" s="187">
        <v>100</v>
      </c>
      <c r="D30" s="119">
        <v>0</v>
      </c>
      <c r="E30" s="90">
        <v>4372</v>
      </c>
      <c r="F30" s="385">
        <v>0</v>
      </c>
      <c r="G30" s="90">
        <v>4372</v>
      </c>
      <c r="H30" s="119">
        <v>0</v>
      </c>
      <c r="I30" s="90">
        <v>0</v>
      </c>
      <c r="J30" s="141">
        <v>0</v>
      </c>
    </row>
    <row r="31" spans="1:11" x14ac:dyDescent="0.25">
      <c r="A31" s="81"/>
      <c r="B31" s="365" t="s">
        <v>112</v>
      </c>
      <c r="C31" s="96">
        <v>84.344999999999999</v>
      </c>
      <c r="D31" s="261">
        <v>15.654999999999999</v>
      </c>
      <c r="E31" s="91">
        <v>2199</v>
      </c>
      <c r="F31" s="379">
        <v>408</v>
      </c>
      <c r="G31" s="91">
        <v>2607</v>
      </c>
      <c r="H31" s="261">
        <v>14.567</v>
      </c>
      <c r="I31" s="91">
        <v>112</v>
      </c>
      <c r="J31" s="142">
        <v>274</v>
      </c>
    </row>
    <row r="32" spans="1:11" x14ac:dyDescent="0.25">
      <c r="A32" s="81"/>
      <c r="B32" s="365" t="s">
        <v>187</v>
      </c>
      <c r="C32" s="96">
        <v>79.085999999999999</v>
      </c>
      <c r="D32" s="261">
        <v>20.914000000000001</v>
      </c>
      <c r="E32" s="91">
        <v>480</v>
      </c>
      <c r="F32" s="379">
        <v>127</v>
      </c>
      <c r="G32" s="91">
        <v>606</v>
      </c>
      <c r="H32" s="261">
        <v>4.5270000000000001</v>
      </c>
      <c r="I32" s="91">
        <v>168</v>
      </c>
      <c r="J32" s="142">
        <v>1325</v>
      </c>
    </row>
    <row r="33" spans="1:10" x14ac:dyDescent="0.25">
      <c r="A33" s="105"/>
      <c r="B33" s="395" t="s">
        <v>122</v>
      </c>
      <c r="C33" s="118">
        <v>92.947999999999993</v>
      </c>
      <c r="D33" s="195">
        <v>7.0519999999999996</v>
      </c>
      <c r="E33" s="130">
        <v>7050</v>
      </c>
      <c r="F33" s="402">
        <v>535</v>
      </c>
      <c r="G33" s="130">
        <v>7585</v>
      </c>
      <c r="H33" s="195">
        <v>19.094000000000001</v>
      </c>
      <c r="I33" s="130">
        <v>280</v>
      </c>
      <c r="J33" s="403">
        <v>523</v>
      </c>
    </row>
    <row r="34" spans="1:10" x14ac:dyDescent="0.25">
      <c r="A34" s="82" t="s">
        <v>194</v>
      </c>
      <c r="B34" s="377" t="s">
        <v>111</v>
      </c>
      <c r="C34" s="187">
        <v>100</v>
      </c>
      <c r="D34" s="119">
        <v>0</v>
      </c>
      <c r="E34" s="90">
        <v>3731</v>
      </c>
      <c r="F34" s="385">
        <v>0</v>
      </c>
      <c r="G34" s="90">
        <v>3731</v>
      </c>
      <c r="H34" s="119">
        <v>0</v>
      </c>
      <c r="I34" s="90">
        <v>0</v>
      </c>
      <c r="J34" s="141">
        <v>0</v>
      </c>
    </row>
    <row r="35" spans="1:10" x14ac:dyDescent="0.25">
      <c r="A35" s="81"/>
      <c r="B35" s="365" t="s">
        <v>112</v>
      </c>
      <c r="C35" s="96">
        <v>85.328000000000003</v>
      </c>
      <c r="D35" s="261">
        <v>14.672000000000001</v>
      </c>
      <c r="E35" s="91">
        <v>3141</v>
      </c>
      <c r="F35" s="379">
        <v>540</v>
      </c>
      <c r="G35" s="91">
        <v>3681</v>
      </c>
      <c r="H35" s="261">
        <v>19.274000000000001</v>
      </c>
      <c r="I35" s="91">
        <v>136</v>
      </c>
      <c r="J35" s="142">
        <v>252</v>
      </c>
    </row>
    <row r="36" spans="1:10" x14ac:dyDescent="0.25">
      <c r="A36" s="81"/>
      <c r="B36" s="365" t="s">
        <v>195</v>
      </c>
      <c r="C36" s="96">
        <v>84.998000000000005</v>
      </c>
      <c r="D36" s="261">
        <v>15.002000000000001</v>
      </c>
      <c r="E36" s="91">
        <v>794</v>
      </c>
      <c r="F36" s="379">
        <v>140</v>
      </c>
      <c r="G36" s="91">
        <v>934</v>
      </c>
      <c r="H36" s="261">
        <v>5.0030000000000001</v>
      </c>
      <c r="I36" s="91">
        <v>181</v>
      </c>
      <c r="J36" s="142">
        <v>1293</v>
      </c>
    </row>
    <row r="37" spans="1:10" x14ac:dyDescent="0.25">
      <c r="A37" s="105"/>
      <c r="B37" s="395" t="s">
        <v>122</v>
      </c>
      <c r="C37" s="118">
        <v>91.850999999999999</v>
      </c>
      <c r="D37" s="195">
        <v>8.1489999999999991</v>
      </c>
      <c r="E37" s="130">
        <v>7666</v>
      </c>
      <c r="F37" s="402">
        <v>680</v>
      </c>
      <c r="G37" s="130">
        <v>8346</v>
      </c>
      <c r="H37" s="195">
        <v>24.277000000000001</v>
      </c>
      <c r="I37" s="130">
        <v>317</v>
      </c>
      <c r="J37" s="403">
        <v>467</v>
      </c>
    </row>
    <row r="38" spans="1:10" x14ac:dyDescent="0.25">
      <c r="A38" s="82" t="s">
        <v>191</v>
      </c>
      <c r="B38" s="377" t="s">
        <v>111</v>
      </c>
      <c r="C38" s="187">
        <v>100</v>
      </c>
      <c r="D38" s="119">
        <v>0</v>
      </c>
      <c r="E38" s="90">
        <v>2352</v>
      </c>
      <c r="F38" s="385">
        <v>0</v>
      </c>
      <c r="G38" s="90">
        <v>2352</v>
      </c>
      <c r="H38" s="119">
        <v>0</v>
      </c>
      <c r="I38" s="90">
        <v>0</v>
      </c>
      <c r="J38" s="141">
        <v>0</v>
      </c>
    </row>
    <row r="39" spans="1:10" x14ac:dyDescent="0.25">
      <c r="A39" s="81"/>
      <c r="B39" s="365" t="s">
        <v>112</v>
      </c>
      <c r="C39" s="96">
        <v>53.308999999999997</v>
      </c>
      <c r="D39" s="261">
        <v>46.691000000000003</v>
      </c>
      <c r="E39" s="91">
        <v>979</v>
      </c>
      <c r="F39" s="379">
        <v>857</v>
      </c>
      <c r="G39" s="91">
        <v>1836</v>
      </c>
      <c r="H39" s="261">
        <v>30.605</v>
      </c>
      <c r="I39" s="91">
        <v>222</v>
      </c>
      <c r="J39" s="142">
        <v>259</v>
      </c>
    </row>
    <row r="40" spans="1:10" x14ac:dyDescent="0.25">
      <c r="A40" s="81"/>
      <c r="B40" s="365" t="s">
        <v>187</v>
      </c>
      <c r="C40" s="96">
        <v>55.412999999999997</v>
      </c>
      <c r="D40" s="261">
        <v>44.587000000000003</v>
      </c>
      <c r="E40" s="98">
        <v>223</v>
      </c>
      <c r="F40" s="379">
        <v>180</v>
      </c>
      <c r="G40" s="98">
        <v>403</v>
      </c>
      <c r="H40" s="261">
        <v>6.4139999999999997</v>
      </c>
      <c r="I40" s="91">
        <v>203</v>
      </c>
      <c r="J40" s="142">
        <v>1129</v>
      </c>
    </row>
    <row r="41" spans="1:10" x14ac:dyDescent="0.25">
      <c r="A41" s="105"/>
      <c r="B41" s="395" t="s">
        <v>122</v>
      </c>
      <c r="C41" s="118">
        <v>77.41</v>
      </c>
      <c r="D41" s="195">
        <v>22.59</v>
      </c>
      <c r="E41" s="111">
        <v>3554</v>
      </c>
      <c r="F41" s="404">
        <v>1037</v>
      </c>
      <c r="G41" s="111">
        <v>4591</v>
      </c>
      <c r="H41" s="195">
        <v>37.018999999999998</v>
      </c>
      <c r="I41" s="111">
        <v>425</v>
      </c>
      <c r="J41" s="405">
        <v>409</v>
      </c>
    </row>
    <row r="42" spans="1:10" x14ac:dyDescent="0.25">
      <c r="A42" s="82" t="s">
        <v>196</v>
      </c>
      <c r="B42" s="377" t="s">
        <v>111</v>
      </c>
      <c r="C42" s="187">
        <v>100</v>
      </c>
      <c r="D42" s="119">
        <v>0</v>
      </c>
      <c r="E42" s="112">
        <v>1131</v>
      </c>
      <c r="F42" s="386">
        <v>0</v>
      </c>
      <c r="G42" s="112">
        <v>1131</v>
      </c>
      <c r="H42" s="119">
        <v>0</v>
      </c>
      <c r="I42" s="112">
        <v>0</v>
      </c>
      <c r="J42" s="121">
        <v>0</v>
      </c>
    </row>
    <row r="43" spans="1:10" x14ac:dyDescent="0.25">
      <c r="A43" s="81"/>
      <c r="B43" s="365" t="s">
        <v>112</v>
      </c>
      <c r="C43" s="270">
        <v>40.305</v>
      </c>
      <c r="D43" s="370">
        <v>59.695</v>
      </c>
      <c r="E43" s="262">
        <v>151</v>
      </c>
      <c r="F43" s="371">
        <v>224</v>
      </c>
      <c r="G43" s="262">
        <v>375</v>
      </c>
      <c r="H43" s="370">
        <v>7.9969999999999999</v>
      </c>
      <c r="I43" s="262">
        <v>40</v>
      </c>
      <c r="J43" s="263">
        <v>179</v>
      </c>
    </row>
    <row r="44" spans="1:10" x14ac:dyDescent="0.25">
      <c r="A44" s="81"/>
      <c r="B44" s="365" t="s">
        <v>187</v>
      </c>
      <c r="C44" s="325" t="s">
        <v>389</v>
      </c>
      <c r="D44" s="372" t="s">
        <v>390</v>
      </c>
      <c r="E44" s="326" t="s">
        <v>356</v>
      </c>
      <c r="F44" s="373" t="s">
        <v>357</v>
      </c>
      <c r="G44" s="326">
        <v>28</v>
      </c>
      <c r="H44" s="372" t="s">
        <v>392</v>
      </c>
      <c r="I44" s="326" t="s">
        <v>358</v>
      </c>
      <c r="J44" s="374" t="s">
        <v>359</v>
      </c>
    </row>
    <row r="45" spans="1:10" x14ac:dyDescent="0.25">
      <c r="A45" s="105"/>
      <c r="B45" s="395" t="s">
        <v>122</v>
      </c>
      <c r="C45" s="273">
        <v>84.391000000000005</v>
      </c>
      <c r="D45" s="280">
        <v>15.609</v>
      </c>
      <c r="E45" s="281">
        <v>1295</v>
      </c>
      <c r="F45" s="400">
        <v>239</v>
      </c>
      <c r="G45" s="281">
        <v>1534</v>
      </c>
      <c r="H45" s="280">
        <v>8.548</v>
      </c>
      <c r="I45" s="281">
        <v>54</v>
      </c>
      <c r="J45" s="295">
        <v>225</v>
      </c>
    </row>
    <row r="46" spans="1:10" x14ac:dyDescent="0.25">
      <c r="A46" s="82" t="s">
        <v>290</v>
      </c>
      <c r="B46" s="377" t="s">
        <v>111</v>
      </c>
      <c r="C46" s="276">
        <v>100</v>
      </c>
      <c r="D46" s="275">
        <v>0</v>
      </c>
      <c r="E46" s="274">
        <v>1917</v>
      </c>
      <c r="F46" s="277">
        <v>0</v>
      </c>
      <c r="G46" s="274">
        <v>1917</v>
      </c>
      <c r="H46" s="275">
        <v>0</v>
      </c>
      <c r="I46" s="274">
        <v>0</v>
      </c>
      <c r="J46" s="319">
        <v>0</v>
      </c>
    </row>
    <row r="47" spans="1:10" x14ac:dyDescent="0.25">
      <c r="A47" s="81"/>
      <c r="B47" s="365" t="s">
        <v>112</v>
      </c>
      <c r="C47" s="270">
        <v>49.084000000000003</v>
      </c>
      <c r="D47" s="370">
        <v>50.915999999999997</v>
      </c>
      <c r="E47" s="262">
        <v>263</v>
      </c>
      <c r="F47" s="371">
        <v>273</v>
      </c>
      <c r="G47" s="262">
        <v>536</v>
      </c>
      <c r="H47" s="370">
        <v>9.7420000000000009</v>
      </c>
      <c r="I47" s="262">
        <v>54</v>
      </c>
      <c r="J47" s="263">
        <v>197</v>
      </c>
    </row>
    <row r="48" spans="1:10" x14ac:dyDescent="0.25">
      <c r="A48" s="81"/>
      <c r="B48" s="365" t="s">
        <v>187</v>
      </c>
      <c r="C48" s="325" t="s">
        <v>391</v>
      </c>
      <c r="D48" s="370">
        <v>62.591000000000001</v>
      </c>
      <c r="E48" s="326" t="s">
        <v>331</v>
      </c>
      <c r="F48" s="371">
        <v>37</v>
      </c>
      <c r="G48" s="262">
        <v>59</v>
      </c>
      <c r="H48" s="370">
        <v>1.319</v>
      </c>
      <c r="I48" s="262">
        <v>30</v>
      </c>
      <c r="J48" s="263">
        <v>809</v>
      </c>
    </row>
    <row r="49" spans="1:10" x14ac:dyDescent="0.25">
      <c r="A49" s="105"/>
      <c r="B49" s="395" t="s">
        <v>122</v>
      </c>
      <c r="C49" s="273">
        <v>87.661000000000001</v>
      </c>
      <c r="D49" s="280">
        <v>12.339</v>
      </c>
      <c r="E49" s="297">
        <v>2202</v>
      </c>
      <c r="F49" s="401">
        <v>310</v>
      </c>
      <c r="G49" s="297">
        <v>2512</v>
      </c>
      <c r="H49" s="280">
        <v>11.061</v>
      </c>
      <c r="I49" s="297">
        <v>84</v>
      </c>
      <c r="J49" s="320">
        <v>270</v>
      </c>
    </row>
    <row r="50" spans="1:10" ht="15.75" customHeight="1" thickBot="1" x14ac:dyDescent="0.3">
      <c r="A50" s="84" t="s">
        <v>84</v>
      </c>
      <c r="B50" s="376" t="s">
        <v>84</v>
      </c>
      <c r="C50" s="301">
        <v>88.596999999999994</v>
      </c>
      <c r="D50" s="382">
        <v>11.403</v>
      </c>
      <c r="E50" s="387">
        <v>21767</v>
      </c>
      <c r="F50" s="383">
        <v>2802</v>
      </c>
      <c r="G50" s="387">
        <v>24568</v>
      </c>
      <c r="H50" s="382">
        <v>100</v>
      </c>
      <c r="I50" s="302">
        <v>1159</v>
      </c>
      <c r="J50" s="384">
        <v>414</v>
      </c>
    </row>
    <row r="51" spans="1:10" x14ac:dyDescent="0.25">
      <c r="J51" s="69" t="s">
        <v>1</v>
      </c>
    </row>
    <row r="52" spans="1:10" x14ac:dyDescent="0.25">
      <c r="A52" s="114" t="s">
        <v>289</v>
      </c>
    </row>
    <row r="53" spans="1:10" x14ac:dyDescent="0.25">
      <c r="A53" s="176"/>
    </row>
    <row r="54" spans="1:10" x14ac:dyDescent="0.25">
      <c r="A54" s="358" t="s">
        <v>414</v>
      </c>
      <c r="B54" s="359"/>
      <c r="C54" s="359"/>
      <c r="D54" s="359"/>
      <c r="E54" s="359"/>
      <c r="F54" s="359"/>
    </row>
    <row r="55" spans="1:10" x14ac:dyDescent="0.25">
      <c r="A55" s="358" t="s">
        <v>435</v>
      </c>
      <c r="B55" s="360"/>
      <c r="C55" s="360"/>
      <c r="D55" s="360"/>
      <c r="E55" s="360"/>
      <c r="F55" s="360"/>
    </row>
    <row r="56" spans="1:10" x14ac:dyDescent="0.25">
      <c r="A56" s="358" t="s">
        <v>409</v>
      </c>
      <c r="B56" s="359"/>
      <c r="C56" s="359"/>
      <c r="D56" s="359"/>
      <c r="E56" s="359"/>
      <c r="F56" s="359"/>
    </row>
    <row r="57" spans="1:10" ht="14.25" customHeight="1" x14ac:dyDescent="0.25">
      <c r="A57" s="358" t="s">
        <v>406</v>
      </c>
      <c r="B57" s="360"/>
      <c r="C57" s="359"/>
      <c r="D57" s="359"/>
      <c r="E57" s="359"/>
      <c r="F57" s="359"/>
    </row>
    <row r="59" spans="1:10" x14ac:dyDescent="0.25">
      <c r="A59" s="26" t="s">
        <v>74</v>
      </c>
    </row>
    <row r="67" ht="14.25" customHeight="1" x14ac:dyDescent="0.25"/>
    <row r="68" ht="14.25" customHeight="1" x14ac:dyDescent="0.25"/>
    <row r="96" ht="14.25" customHeight="1" x14ac:dyDescent="0.25"/>
    <row r="106" ht="14.25" customHeight="1" x14ac:dyDescent="0.25"/>
    <row r="107" ht="14.25" customHeight="1" x14ac:dyDescent="0.25"/>
  </sheetData>
  <hyperlinks>
    <hyperlink ref="A59" location="Contents!A1" display="Back to contents" xr:uid="{00000000-0004-0000-1600-000000000000}"/>
  </hyperlinks>
  <pageMargins left="0.7" right="0.7" top="0.75" bottom="0.75" header="0.3" footer="0.3"/>
  <pageSetup paperSize="9" scale="53" orientation="portrait" verticalDpi="4"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1F497D"/>
  </sheetPr>
  <dimension ref="A1:I22"/>
  <sheetViews>
    <sheetView showGridLines="0" zoomScaleNormal="100" workbookViewId="0"/>
  </sheetViews>
  <sheetFormatPr defaultColWidth="11.42578125" defaultRowHeight="15" x14ac:dyDescent="0.25"/>
  <cols>
    <col min="1" max="1" width="14.42578125" customWidth="1"/>
    <col min="2" max="9" width="14" customWidth="1"/>
    <col min="10" max="10" width="18.7109375" customWidth="1"/>
  </cols>
  <sheetData>
    <row r="1" spans="1:9" ht="18" customHeight="1" x14ac:dyDescent="0.25">
      <c r="A1" s="70" t="s">
        <v>263</v>
      </c>
      <c r="B1" s="65"/>
      <c r="C1" s="65"/>
      <c r="D1" s="65"/>
      <c r="E1" s="65"/>
      <c r="F1" s="65"/>
      <c r="G1" s="65"/>
      <c r="H1" s="65"/>
      <c r="I1" s="65"/>
    </row>
    <row r="3" spans="1:9" ht="75" customHeight="1" x14ac:dyDescent="0.25">
      <c r="A3" s="223" t="s">
        <v>197</v>
      </c>
      <c r="B3" s="56" t="s">
        <v>105</v>
      </c>
      <c r="C3" s="56" t="s">
        <v>106</v>
      </c>
      <c r="D3" s="56" t="s">
        <v>107</v>
      </c>
      <c r="E3" s="56" t="s">
        <v>108</v>
      </c>
      <c r="F3" s="56" t="s">
        <v>109</v>
      </c>
      <c r="G3" s="56" t="s">
        <v>110</v>
      </c>
      <c r="H3" s="56" t="s">
        <v>87</v>
      </c>
      <c r="I3" s="147" t="s">
        <v>88</v>
      </c>
    </row>
    <row r="4" spans="1:9" x14ac:dyDescent="0.25">
      <c r="A4" s="83" t="s">
        <v>198</v>
      </c>
      <c r="B4" s="79">
        <v>89.025000000000006</v>
      </c>
      <c r="C4" s="79">
        <v>10.975</v>
      </c>
      <c r="D4" s="91">
        <v>18270</v>
      </c>
      <c r="E4" s="91">
        <v>2252</v>
      </c>
      <c r="F4" s="91">
        <v>20522</v>
      </c>
      <c r="G4" s="79">
        <v>80.39</v>
      </c>
      <c r="H4" s="89">
        <v>1022</v>
      </c>
      <c r="I4" s="91">
        <v>454</v>
      </c>
    </row>
    <row r="5" spans="1:9" x14ac:dyDescent="0.25">
      <c r="A5" s="123" t="s">
        <v>199</v>
      </c>
      <c r="B5" s="79">
        <v>86.421000000000006</v>
      </c>
      <c r="C5" s="79">
        <v>13.579000000000001</v>
      </c>
      <c r="D5" s="91">
        <v>3497</v>
      </c>
      <c r="E5" s="91">
        <v>549</v>
      </c>
      <c r="F5" s="91">
        <v>4046</v>
      </c>
      <c r="G5" s="79">
        <v>19.61</v>
      </c>
      <c r="H5" s="89">
        <v>137</v>
      </c>
      <c r="I5" s="91">
        <v>250</v>
      </c>
    </row>
    <row r="6" spans="1:9" ht="15" customHeight="1" thickBot="1" x14ac:dyDescent="0.3">
      <c r="A6" s="143" t="s">
        <v>84</v>
      </c>
      <c r="B6" s="80">
        <v>88.596999999999994</v>
      </c>
      <c r="C6" s="80">
        <v>11.403</v>
      </c>
      <c r="D6" s="93">
        <v>21767</v>
      </c>
      <c r="E6" s="93">
        <v>2802</v>
      </c>
      <c r="F6" s="93">
        <v>24568</v>
      </c>
      <c r="G6" s="80">
        <v>100</v>
      </c>
      <c r="H6" s="94">
        <v>1159</v>
      </c>
      <c r="I6" s="93">
        <v>414</v>
      </c>
    </row>
    <row r="7" spans="1:9" x14ac:dyDescent="0.25">
      <c r="A7" s="21"/>
      <c r="B7" s="21"/>
      <c r="C7" s="21"/>
      <c r="D7" s="144"/>
      <c r="E7" s="144"/>
      <c r="F7" s="144"/>
      <c r="G7" s="144"/>
      <c r="H7" s="21"/>
      <c r="I7" s="69" t="s">
        <v>1</v>
      </c>
    </row>
    <row r="8" spans="1:9" x14ac:dyDescent="0.25">
      <c r="A8" s="26" t="s">
        <v>74</v>
      </c>
    </row>
    <row r="11" spans="1:9" ht="14.25" customHeight="1" x14ac:dyDescent="0.25"/>
    <row r="22" ht="14.25" customHeight="1" x14ac:dyDescent="0.25"/>
  </sheetData>
  <hyperlinks>
    <hyperlink ref="A8" location="Contents!A1" display="Back to contents" xr:uid="{00000000-0004-0000-1700-000000000000}"/>
  </hyperlinks>
  <pageMargins left="0.7" right="0.7" top="0.75" bottom="0.75" header="0.3" footer="0.3"/>
  <pageSetup paperSize="9" orientation="landscape" horizontalDpi="300" verticalDpi="300"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1F497D"/>
    <pageSetUpPr fitToPage="1"/>
  </sheetPr>
  <dimension ref="A1:S93"/>
  <sheetViews>
    <sheetView showGridLines="0" zoomScaleNormal="100" workbookViewId="0"/>
  </sheetViews>
  <sheetFormatPr defaultColWidth="11.42578125" defaultRowHeight="15" x14ac:dyDescent="0.25"/>
  <cols>
    <col min="1" max="1" width="41.42578125" customWidth="1"/>
    <col min="2" max="9" width="14" customWidth="1"/>
    <col min="10" max="11" width="18.7109375" customWidth="1"/>
  </cols>
  <sheetData>
    <row r="1" spans="1:19" ht="18" customHeight="1" x14ac:dyDescent="0.25">
      <c r="A1" s="70" t="s">
        <v>310</v>
      </c>
      <c r="B1" s="65"/>
      <c r="C1" s="65"/>
      <c r="D1" s="65"/>
      <c r="E1" s="65"/>
      <c r="F1" s="65"/>
      <c r="G1" s="65"/>
      <c r="H1" s="65"/>
      <c r="I1" s="65"/>
      <c r="J1" s="65"/>
    </row>
    <row r="2" spans="1:19" x14ac:dyDescent="0.25">
      <c r="A2" s="50" t="s">
        <v>83</v>
      </c>
      <c r="B2" s="4"/>
      <c r="C2" s="4"/>
      <c r="D2" s="4"/>
      <c r="E2" s="4"/>
      <c r="F2" s="4"/>
      <c r="G2" s="4"/>
      <c r="H2" s="4"/>
      <c r="I2" s="4"/>
      <c r="J2" s="4"/>
    </row>
    <row r="3" spans="1:19" ht="75" customHeight="1" x14ac:dyDescent="0.25">
      <c r="A3" s="223" t="s">
        <v>291</v>
      </c>
      <c r="B3" s="56" t="s">
        <v>105</v>
      </c>
      <c r="C3" s="56" t="s">
        <v>106</v>
      </c>
      <c r="D3" s="56" t="s">
        <v>107</v>
      </c>
      <c r="E3" s="56" t="s">
        <v>108</v>
      </c>
      <c r="F3" s="56" t="s">
        <v>109</v>
      </c>
      <c r="G3" s="56" t="s">
        <v>110</v>
      </c>
      <c r="H3" s="56" t="s">
        <v>87</v>
      </c>
      <c r="I3" s="147" t="s">
        <v>88</v>
      </c>
    </row>
    <row r="4" spans="1:19" x14ac:dyDescent="0.25">
      <c r="A4" s="81" t="s">
        <v>200</v>
      </c>
      <c r="B4" s="79">
        <v>88.305999999999997</v>
      </c>
      <c r="C4" s="79">
        <v>11.694000000000001</v>
      </c>
      <c r="D4" s="91">
        <v>4242</v>
      </c>
      <c r="E4" s="91">
        <v>562</v>
      </c>
      <c r="F4" s="91">
        <v>4804</v>
      </c>
      <c r="G4" s="79">
        <v>20.05</v>
      </c>
      <c r="H4" s="91">
        <v>265</v>
      </c>
      <c r="I4" s="91">
        <v>472</v>
      </c>
      <c r="L4" s="228"/>
      <c r="M4" s="228"/>
      <c r="N4" s="97"/>
      <c r="O4" s="97"/>
      <c r="P4" s="97"/>
      <c r="Q4" s="228"/>
      <c r="R4" s="97"/>
      <c r="S4" s="97"/>
    </row>
    <row r="5" spans="1:19" x14ac:dyDescent="0.25">
      <c r="A5" s="81" t="s">
        <v>201</v>
      </c>
      <c r="B5" s="79">
        <v>90.183999999999997</v>
      </c>
      <c r="C5" s="79">
        <v>9.8160000000000007</v>
      </c>
      <c r="D5" s="91">
        <v>3642</v>
      </c>
      <c r="E5" s="91">
        <v>396</v>
      </c>
      <c r="F5" s="91">
        <v>4038</v>
      </c>
      <c r="G5" s="79">
        <v>14.147</v>
      </c>
      <c r="H5" s="91">
        <v>158</v>
      </c>
      <c r="I5" s="91">
        <v>399</v>
      </c>
      <c r="L5" s="228"/>
      <c r="M5" s="228"/>
      <c r="N5" s="97"/>
      <c r="O5" s="97"/>
      <c r="P5" s="97"/>
      <c r="Q5" s="228"/>
      <c r="R5" s="97"/>
      <c r="S5" s="97"/>
    </row>
    <row r="6" spans="1:19" x14ac:dyDescent="0.25">
      <c r="A6" s="81" t="s">
        <v>202</v>
      </c>
      <c r="B6" s="79">
        <v>94.584999999999994</v>
      </c>
      <c r="C6" s="79">
        <v>5.415</v>
      </c>
      <c r="D6" s="91">
        <v>3921</v>
      </c>
      <c r="E6" s="91">
        <v>224</v>
      </c>
      <c r="F6" s="91">
        <v>4145</v>
      </c>
      <c r="G6" s="79">
        <v>8.0120000000000005</v>
      </c>
      <c r="H6" s="91">
        <v>107</v>
      </c>
      <c r="I6" s="91">
        <v>475</v>
      </c>
      <c r="L6" s="228"/>
      <c r="M6" s="228"/>
      <c r="N6" s="97"/>
      <c r="O6" s="97"/>
      <c r="P6" s="97"/>
      <c r="Q6" s="228"/>
      <c r="R6" s="97"/>
      <c r="S6" s="97"/>
    </row>
    <row r="7" spans="1:19" x14ac:dyDescent="0.25">
      <c r="A7" s="81" t="s">
        <v>203</v>
      </c>
      <c r="B7" s="79">
        <v>74.52</v>
      </c>
      <c r="C7" s="79">
        <v>25.48</v>
      </c>
      <c r="D7" s="91">
        <v>1203</v>
      </c>
      <c r="E7" s="91">
        <v>411</v>
      </c>
      <c r="F7" s="91">
        <v>1614</v>
      </c>
      <c r="G7" s="79">
        <v>14.678000000000001</v>
      </c>
      <c r="H7" s="91">
        <v>144</v>
      </c>
      <c r="I7" s="91">
        <v>349</v>
      </c>
      <c r="L7" s="228"/>
      <c r="M7" s="228"/>
      <c r="N7" s="97"/>
      <c r="O7" s="97"/>
      <c r="P7" s="97"/>
      <c r="Q7" s="228"/>
      <c r="R7" s="97"/>
      <c r="S7" s="97"/>
    </row>
    <row r="8" spans="1:19" x14ac:dyDescent="0.25">
      <c r="A8" s="81" t="s">
        <v>204</v>
      </c>
      <c r="B8" s="79">
        <v>87.963999999999999</v>
      </c>
      <c r="C8" s="79">
        <v>12.036</v>
      </c>
      <c r="D8" s="91">
        <v>4039</v>
      </c>
      <c r="E8" s="91">
        <v>553</v>
      </c>
      <c r="F8" s="91">
        <v>4592</v>
      </c>
      <c r="G8" s="79">
        <v>19.725000000000001</v>
      </c>
      <c r="H8" s="91">
        <v>250</v>
      </c>
      <c r="I8" s="91">
        <v>453</v>
      </c>
      <c r="L8" s="228"/>
      <c r="M8" s="228"/>
      <c r="N8" s="97"/>
      <c r="O8" s="97"/>
      <c r="P8" s="97"/>
      <c r="Q8" s="228"/>
      <c r="R8" s="97"/>
      <c r="S8" s="97"/>
    </row>
    <row r="9" spans="1:19" x14ac:dyDescent="0.25">
      <c r="A9" s="81" t="s">
        <v>205</v>
      </c>
      <c r="B9" s="79">
        <v>87.28</v>
      </c>
      <c r="C9" s="79">
        <v>12.72</v>
      </c>
      <c r="D9" s="91">
        <v>3128</v>
      </c>
      <c r="E9" s="91">
        <v>456</v>
      </c>
      <c r="F9" s="91">
        <v>3584</v>
      </c>
      <c r="G9" s="79">
        <v>16.271000000000001</v>
      </c>
      <c r="H9" s="91">
        <v>156</v>
      </c>
      <c r="I9" s="91">
        <v>343</v>
      </c>
      <c r="L9" s="228"/>
      <c r="M9" s="228"/>
      <c r="N9" s="97"/>
      <c r="O9" s="97"/>
      <c r="P9" s="97"/>
      <c r="Q9" s="228"/>
      <c r="R9" s="97"/>
      <c r="S9" s="97"/>
    </row>
    <row r="10" spans="1:19" x14ac:dyDescent="0.25">
      <c r="A10" s="81" t="s">
        <v>292</v>
      </c>
      <c r="B10" s="79">
        <v>88.876000000000005</v>
      </c>
      <c r="C10" s="79">
        <v>11.124000000000001</v>
      </c>
      <c r="D10" s="91">
        <v>1593</v>
      </c>
      <c r="E10" s="91">
        <v>199</v>
      </c>
      <c r="F10" s="91">
        <v>1792</v>
      </c>
      <c r="G10" s="79">
        <v>7.117</v>
      </c>
      <c r="H10" s="91">
        <v>79</v>
      </c>
      <c r="I10" s="91">
        <v>399</v>
      </c>
      <c r="L10" s="228"/>
      <c r="M10" s="228"/>
      <c r="N10" s="97"/>
      <c r="O10" s="97"/>
      <c r="P10" s="97"/>
      <c r="Q10" s="228"/>
      <c r="R10" s="97"/>
      <c r="S10" s="97"/>
    </row>
    <row r="11" spans="1:19" ht="15.75" customHeight="1" x14ac:dyDescent="0.25">
      <c r="A11" s="227" t="s">
        <v>84</v>
      </c>
      <c r="B11" s="80">
        <v>88.596999999999994</v>
      </c>
      <c r="C11" s="80">
        <v>11.403</v>
      </c>
      <c r="D11" s="93">
        <v>21767</v>
      </c>
      <c r="E11" s="93">
        <v>2802</v>
      </c>
      <c r="F11" s="93">
        <v>24568</v>
      </c>
      <c r="G11" s="80">
        <v>100</v>
      </c>
      <c r="H11" s="93">
        <v>1159</v>
      </c>
      <c r="I11" s="93">
        <v>414</v>
      </c>
      <c r="L11" s="228"/>
      <c r="M11" s="228"/>
      <c r="N11" s="97"/>
      <c r="O11" s="97"/>
      <c r="P11" s="97"/>
      <c r="Q11" s="228"/>
      <c r="R11" s="97"/>
      <c r="S11" s="97"/>
    </row>
    <row r="12" spans="1:19" x14ac:dyDescent="0.25">
      <c r="A12" s="226"/>
      <c r="B12" s="21"/>
      <c r="C12" s="21"/>
      <c r="D12" s="144"/>
      <c r="E12" s="144"/>
      <c r="F12" s="144"/>
      <c r="G12" s="144"/>
      <c r="H12" s="21"/>
      <c r="I12" s="69" t="s">
        <v>1</v>
      </c>
    </row>
    <row r="13" spans="1:19" x14ac:dyDescent="0.25">
      <c r="A13" s="226"/>
      <c r="B13" s="21"/>
      <c r="C13" s="21"/>
      <c r="D13" s="144"/>
      <c r="E13" s="144"/>
      <c r="F13" s="144"/>
      <c r="G13" s="144"/>
      <c r="H13" s="21"/>
      <c r="I13" s="69"/>
      <c r="J13" s="69"/>
    </row>
    <row r="14" spans="1:19" ht="75" customHeight="1" x14ac:dyDescent="0.25">
      <c r="A14" s="199" t="s">
        <v>206</v>
      </c>
      <c r="B14" s="146" t="s">
        <v>121</v>
      </c>
      <c r="C14" s="56" t="s">
        <v>105</v>
      </c>
      <c r="D14" s="56" t="s">
        <v>106</v>
      </c>
      <c r="E14" s="56" t="s">
        <v>107</v>
      </c>
      <c r="F14" s="56" t="s">
        <v>108</v>
      </c>
      <c r="G14" s="56" t="s">
        <v>109</v>
      </c>
      <c r="H14" s="56" t="s">
        <v>110</v>
      </c>
      <c r="I14" s="56" t="s">
        <v>87</v>
      </c>
      <c r="J14" s="147" t="s">
        <v>88</v>
      </c>
    </row>
    <row r="15" spans="1:19" x14ac:dyDescent="0.25">
      <c r="A15" s="81" t="s">
        <v>319</v>
      </c>
      <c r="B15" s="101" t="s">
        <v>111</v>
      </c>
      <c r="C15" s="169">
        <v>100</v>
      </c>
      <c r="D15" s="79">
        <v>0</v>
      </c>
      <c r="E15" s="139">
        <v>3988</v>
      </c>
      <c r="F15" s="91">
        <v>0</v>
      </c>
      <c r="G15" s="139">
        <v>3988</v>
      </c>
      <c r="H15" s="169">
        <v>0</v>
      </c>
      <c r="I15" s="89">
        <v>0</v>
      </c>
      <c r="J15" s="91">
        <v>0</v>
      </c>
      <c r="L15" s="228"/>
      <c r="M15" s="228"/>
      <c r="N15" s="97"/>
      <c r="O15" s="97"/>
      <c r="P15" s="97"/>
      <c r="Q15" s="228"/>
      <c r="R15" s="97"/>
      <c r="S15" s="97"/>
    </row>
    <row r="16" spans="1:19" x14ac:dyDescent="0.25">
      <c r="A16" s="81"/>
      <c r="B16" s="81" t="s">
        <v>112</v>
      </c>
      <c r="C16" s="169">
        <v>61.148000000000003</v>
      </c>
      <c r="D16" s="79">
        <v>38.851999999999997</v>
      </c>
      <c r="E16" s="139">
        <v>1362</v>
      </c>
      <c r="F16" s="91">
        <v>866</v>
      </c>
      <c r="G16" s="139">
        <v>2228</v>
      </c>
      <c r="H16" s="169">
        <v>30.896999999999998</v>
      </c>
      <c r="I16" s="89">
        <v>233</v>
      </c>
      <c r="J16" s="91">
        <v>269</v>
      </c>
      <c r="L16" s="228"/>
      <c r="M16" s="228"/>
      <c r="N16" s="97"/>
      <c r="O16" s="97"/>
      <c r="P16" s="97"/>
      <c r="Q16" s="228"/>
      <c r="R16" s="97"/>
      <c r="S16" s="97"/>
    </row>
    <row r="17" spans="1:19" x14ac:dyDescent="0.25">
      <c r="A17" s="81"/>
      <c r="B17" s="81" t="s">
        <v>113</v>
      </c>
      <c r="C17" s="169">
        <v>67.772000000000006</v>
      </c>
      <c r="D17" s="303">
        <v>32.228000000000002</v>
      </c>
      <c r="E17" s="304">
        <v>208</v>
      </c>
      <c r="F17" s="293">
        <v>99</v>
      </c>
      <c r="G17" s="304">
        <v>307</v>
      </c>
      <c r="H17" s="305">
        <v>3.53</v>
      </c>
      <c r="I17" s="294">
        <v>95</v>
      </c>
      <c r="J17" s="293">
        <v>961</v>
      </c>
      <c r="L17" s="228"/>
      <c r="M17" s="228"/>
      <c r="N17" s="97"/>
      <c r="O17" s="97"/>
      <c r="P17" s="97"/>
      <c r="Q17" s="228"/>
      <c r="R17" s="97"/>
      <c r="S17" s="97"/>
    </row>
    <row r="18" spans="1:19" x14ac:dyDescent="0.25">
      <c r="A18" s="81"/>
      <c r="B18" s="174" t="s">
        <v>114</v>
      </c>
      <c r="C18" s="169">
        <v>61.866999999999997</v>
      </c>
      <c r="D18" s="325" t="s">
        <v>398</v>
      </c>
      <c r="E18" s="304">
        <v>72</v>
      </c>
      <c r="F18" s="326" t="s">
        <v>341</v>
      </c>
      <c r="G18" s="304">
        <v>116</v>
      </c>
      <c r="H18" s="348" t="s">
        <v>399</v>
      </c>
      <c r="I18" s="328" t="s">
        <v>352</v>
      </c>
      <c r="J18" s="326" t="s">
        <v>444</v>
      </c>
      <c r="L18" s="228"/>
      <c r="M18" s="228"/>
      <c r="N18" s="97"/>
      <c r="O18" s="97"/>
      <c r="P18" s="97"/>
      <c r="Q18" s="228"/>
      <c r="R18" s="97"/>
      <c r="S18" s="97"/>
    </row>
    <row r="19" spans="1:19" x14ac:dyDescent="0.25">
      <c r="A19" s="105"/>
      <c r="B19" s="102" t="s">
        <v>122</v>
      </c>
      <c r="C19" s="131">
        <v>84.804000000000002</v>
      </c>
      <c r="D19" s="306">
        <v>15.196</v>
      </c>
      <c r="E19" s="297">
        <v>5630</v>
      </c>
      <c r="F19" s="297">
        <v>1009</v>
      </c>
      <c r="G19" s="297">
        <v>6638</v>
      </c>
      <c r="H19" s="306">
        <v>36.006</v>
      </c>
      <c r="I19" s="297">
        <v>424</v>
      </c>
      <c r="J19" s="297">
        <v>421</v>
      </c>
      <c r="L19" s="228"/>
      <c r="M19" s="228"/>
      <c r="N19" s="97"/>
      <c r="O19" s="97"/>
      <c r="P19" s="97"/>
      <c r="Q19" s="228"/>
      <c r="R19" s="97"/>
      <c r="S19" s="97"/>
    </row>
    <row r="20" spans="1:19" x14ac:dyDescent="0.25">
      <c r="A20" s="408" t="s">
        <v>207</v>
      </c>
      <c r="B20" s="101" t="s">
        <v>111</v>
      </c>
      <c r="C20" s="168">
        <v>100</v>
      </c>
      <c r="D20" s="307">
        <v>0</v>
      </c>
      <c r="E20" s="299">
        <v>4812</v>
      </c>
      <c r="F20" s="292">
        <v>0</v>
      </c>
      <c r="G20" s="299">
        <v>4812</v>
      </c>
      <c r="H20" s="298">
        <v>0</v>
      </c>
      <c r="I20" s="308">
        <v>0</v>
      </c>
      <c r="J20" s="292">
        <v>0</v>
      </c>
      <c r="L20" s="228"/>
      <c r="M20" s="228"/>
      <c r="N20" s="97"/>
      <c r="O20" s="97"/>
      <c r="P20" s="97"/>
      <c r="Q20" s="228"/>
      <c r="R20" s="97"/>
      <c r="S20" s="97"/>
    </row>
    <row r="21" spans="1:19" x14ac:dyDescent="0.25">
      <c r="A21" s="409"/>
      <c r="B21" s="81" t="s">
        <v>112</v>
      </c>
      <c r="C21" s="169">
        <v>78.968000000000004</v>
      </c>
      <c r="D21" s="303">
        <v>21.032</v>
      </c>
      <c r="E21" s="304">
        <v>3291</v>
      </c>
      <c r="F21" s="293">
        <v>877</v>
      </c>
      <c r="G21" s="304">
        <v>4168</v>
      </c>
      <c r="H21" s="305">
        <v>31.286999999999999</v>
      </c>
      <c r="I21" s="294">
        <v>212</v>
      </c>
      <c r="J21" s="293">
        <v>242</v>
      </c>
      <c r="L21" s="228"/>
      <c r="M21" s="228"/>
      <c r="N21" s="97"/>
      <c r="O21" s="97"/>
      <c r="P21" s="97"/>
      <c r="Q21" s="228"/>
      <c r="R21" s="97"/>
      <c r="S21" s="97"/>
    </row>
    <row r="22" spans="1:19" x14ac:dyDescent="0.25">
      <c r="A22" s="81"/>
      <c r="B22" s="81" t="s">
        <v>113</v>
      </c>
      <c r="C22" s="169">
        <v>83</v>
      </c>
      <c r="D22" s="303">
        <v>17</v>
      </c>
      <c r="E22" s="304">
        <v>602</v>
      </c>
      <c r="F22" s="293">
        <v>123</v>
      </c>
      <c r="G22" s="304">
        <v>726</v>
      </c>
      <c r="H22" s="305">
        <v>4.4039999999999999</v>
      </c>
      <c r="I22" s="294">
        <v>96</v>
      </c>
      <c r="J22" s="293">
        <v>781</v>
      </c>
      <c r="L22" s="228"/>
      <c r="M22" s="228"/>
      <c r="N22" s="97"/>
      <c r="O22" s="97"/>
      <c r="P22" s="97"/>
      <c r="Q22" s="228"/>
      <c r="R22" s="97"/>
      <c r="S22" s="97"/>
    </row>
    <row r="23" spans="1:19" x14ac:dyDescent="0.25">
      <c r="A23" s="81"/>
      <c r="B23" s="174" t="s">
        <v>114</v>
      </c>
      <c r="C23" s="170">
        <v>69.087000000000003</v>
      </c>
      <c r="D23" s="309">
        <v>30.913</v>
      </c>
      <c r="E23" s="304">
        <v>212</v>
      </c>
      <c r="F23" s="310">
        <v>95</v>
      </c>
      <c r="G23" s="304">
        <v>307</v>
      </c>
      <c r="H23" s="311">
        <v>3.387</v>
      </c>
      <c r="I23" s="312">
        <v>158</v>
      </c>
      <c r="J23" s="310">
        <v>1670</v>
      </c>
      <c r="L23" s="228"/>
      <c r="M23" s="228"/>
      <c r="N23" s="97"/>
      <c r="O23" s="97"/>
      <c r="P23" s="97"/>
      <c r="Q23" s="228"/>
      <c r="R23" s="97"/>
      <c r="S23" s="97"/>
    </row>
    <row r="24" spans="1:19" x14ac:dyDescent="0.25">
      <c r="A24" s="105"/>
      <c r="B24" s="101" t="s">
        <v>122</v>
      </c>
      <c r="C24" s="128">
        <v>89.064999999999998</v>
      </c>
      <c r="D24" s="290">
        <v>10.935</v>
      </c>
      <c r="E24" s="292">
        <v>8917</v>
      </c>
      <c r="F24" s="293">
        <v>1095</v>
      </c>
      <c r="G24" s="292">
        <v>10012</v>
      </c>
      <c r="H24" s="290">
        <v>39.076999999999998</v>
      </c>
      <c r="I24" s="293">
        <v>467</v>
      </c>
      <c r="J24" s="293">
        <v>426</v>
      </c>
      <c r="L24" s="228"/>
      <c r="M24" s="228"/>
      <c r="N24" s="97"/>
      <c r="O24" s="97"/>
      <c r="P24" s="97"/>
      <c r="Q24" s="228"/>
      <c r="R24" s="97"/>
      <c r="S24" s="97"/>
    </row>
    <row r="25" spans="1:19" x14ac:dyDescent="0.25">
      <c r="A25" s="408" t="s">
        <v>208</v>
      </c>
      <c r="B25" s="101" t="s">
        <v>111</v>
      </c>
      <c r="C25" s="168">
        <v>100</v>
      </c>
      <c r="D25" s="307">
        <v>0</v>
      </c>
      <c r="E25" s="299">
        <v>4908</v>
      </c>
      <c r="F25" s="292">
        <v>0</v>
      </c>
      <c r="G25" s="299">
        <v>4908</v>
      </c>
      <c r="H25" s="298">
        <v>0</v>
      </c>
      <c r="I25" s="308">
        <v>0</v>
      </c>
      <c r="J25" s="292">
        <v>0</v>
      </c>
      <c r="L25" s="228"/>
      <c r="M25" s="228"/>
      <c r="N25" s="97"/>
      <c r="O25" s="97"/>
      <c r="P25" s="97"/>
      <c r="Q25" s="228"/>
      <c r="R25" s="97"/>
      <c r="S25" s="97"/>
    </row>
    <row r="26" spans="1:19" x14ac:dyDescent="0.25">
      <c r="A26" s="409"/>
      <c r="B26" s="81" t="s">
        <v>112</v>
      </c>
      <c r="C26" s="169">
        <v>77.525999999999996</v>
      </c>
      <c r="D26" s="303">
        <v>22.474</v>
      </c>
      <c r="E26" s="304">
        <v>2157</v>
      </c>
      <c r="F26" s="293">
        <v>625</v>
      </c>
      <c r="G26" s="304">
        <v>2782</v>
      </c>
      <c r="H26" s="305">
        <v>22.32</v>
      </c>
      <c r="I26" s="294">
        <v>140</v>
      </c>
      <c r="J26" s="293">
        <v>225</v>
      </c>
      <c r="L26" s="228"/>
      <c r="M26" s="228"/>
      <c r="N26" s="97"/>
      <c r="O26" s="97"/>
      <c r="P26" s="97"/>
      <c r="Q26" s="228"/>
      <c r="R26" s="97"/>
      <c r="S26" s="97"/>
    </row>
    <row r="27" spans="1:19" x14ac:dyDescent="0.25">
      <c r="A27" s="81"/>
      <c r="B27" s="81" t="s">
        <v>113</v>
      </c>
      <c r="C27" s="169">
        <v>74.686999999999998</v>
      </c>
      <c r="D27" s="303">
        <v>25.312999999999999</v>
      </c>
      <c r="E27" s="304">
        <v>360</v>
      </c>
      <c r="F27" s="293">
        <v>122</v>
      </c>
      <c r="G27" s="304">
        <v>482</v>
      </c>
      <c r="H27" s="305">
        <v>4.3579999999999997</v>
      </c>
      <c r="I27" s="294">
        <v>108</v>
      </c>
      <c r="J27" s="293">
        <v>887</v>
      </c>
      <c r="L27" s="228"/>
      <c r="M27" s="228"/>
      <c r="N27" s="97"/>
      <c r="O27" s="97"/>
      <c r="P27" s="97"/>
      <c r="Q27" s="228"/>
      <c r="R27" s="97"/>
      <c r="S27" s="97"/>
    </row>
    <row r="28" spans="1:19" x14ac:dyDescent="0.25">
      <c r="A28" s="81"/>
      <c r="B28" s="174" t="s">
        <v>114</v>
      </c>
      <c r="C28" s="169">
        <v>76.61</v>
      </c>
      <c r="D28" s="325" t="s">
        <v>400</v>
      </c>
      <c r="E28" s="304">
        <v>94</v>
      </c>
      <c r="F28" s="326" t="s">
        <v>349</v>
      </c>
      <c r="G28" s="304">
        <v>122</v>
      </c>
      <c r="H28" s="348" t="s">
        <v>382</v>
      </c>
      <c r="I28" s="328" t="s">
        <v>365</v>
      </c>
      <c r="J28" s="326" t="s">
        <v>442</v>
      </c>
      <c r="L28" s="228"/>
      <c r="M28" s="228"/>
      <c r="N28" s="97"/>
      <c r="O28" s="97"/>
      <c r="P28" s="97"/>
      <c r="Q28" s="228"/>
      <c r="R28" s="97"/>
      <c r="S28" s="97"/>
    </row>
    <row r="29" spans="1:19" ht="15.75" customHeight="1" x14ac:dyDescent="0.25">
      <c r="A29" s="229"/>
      <c r="B29" s="230" t="s">
        <v>122</v>
      </c>
      <c r="C29" s="80">
        <v>90.644999999999996</v>
      </c>
      <c r="D29" s="313">
        <v>9.3550000000000004</v>
      </c>
      <c r="E29" s="302">
        <v>7519</v>
      </c>
      <c r="F29" s="302">
        <v>776</v>
      </c>
      <c r="G29" s="302">
        <v>8295</v>
      </c>
      <c r="H29" s="313">
        <v>27.7</v>
      </c>
      <c r="I29" s="302">
        <v>301</v>
      </c>
      <c r="J29" s="302">
        <v>388</v>
      </c>
      <c r="L29" s="228"/>
      <c r="M29" s="228"/>
      <c r="N29" s="97"/>
      <c r="O29" s="97"/>
      <c r="P29" s="97"/>
      <c r="Q29" s="228"/>
      <c r="R29" s="97"/>
      <c r="S29" s="97"/>
    </row>
    <row r="30" spans="1:19" x14ac:dyDescent="0.25">
      <c r="B30" s="21"/>
      <c r="C30" s="21"/>
      <c r="D30" s="144"/>
      <c r="E30" s="144"/>
      <c r="F30" s="144"/>
      <c r="G30" s="144"/>
      <c r="H30" s="21"/>
      <c r="I30" s="69"/>
      <c r="J30" s="69" t="s">
        <v>1</v>
      </c>
    </row>
    <row r="31" spans="1:19" x14ac:dyDescent="0.25">
      <c r="A31" s="226"/>
      <c r="B31" s="21"/>
      <c r="C31" s="21"/>
      <c r="D31" s="144"/>
      <c r="E31" s="144"/>
      <c r="F31" s="144"/>
      <c r="G31" s="144"/>
      <c r="H31" s="21"/>
      <c r="I31" s="69"/>
      <c r="J31" s="69"/>
    </row>
    <row r="32" spans="1:19" x14ac:dyDescent="0.25">
      <c r="A32" s="188" t="s">
        <v>209</v>
      </c>
      <c r="B32" s="4"/>
      <c r="C32" s="4"/>
      <c r="D32" s="4"/>
      <c r="E32" s="4"/>
      <c r="F32" s="4"/>
      <c r="G32" s="4"/>
      <c r="H32" s="4"/>
      <c r="I32" s="4"/>
      <c r="J32" s="4"/>
    </row>
    <row r="33" spans="1:10" x14ac:dyDescent="0.25">
      <c r="A33" s="188" t="s">
        <v>293</v>
      </c>
      <c r="B33" s="4"/>
      <c r="C33" s="4"/>
      <c r="D33" s="4"/>
      <c r="E33" s="4"/>
      <c r="F33" s="4"/>
      <c r="G33" s="4"/>
      <c r="H33" s="4"/>
      <c r="I33" s="4"/>
      <c r="J33" s="4"/>
    </row>
    <row r="34" spans="1:10" x14ac:dyDescent="0.25">
      <c r="A34" s="188" t="s">
        <v>415</v>
      </c>
      <c r="B34" s="4"/>
      <c r="C34" s="4"/>
      <c r="D34" s="4"/>
      <c r="E34" s="4"/>
      <c r="F34" s="4"/>
      <c r="G34" s="4"/>
      <c r="H34" s="4"/>
      <c r="I34" s="4"/>
      <c r="J34" s="4"/>
    </row>
    <row r="35" spans="1:10" x14ac:dyDescent="0.25">
      <c r="A35" s="361" t="s">
        <v>210</v>
      </c>
      <c r="B35" s="4"/>
      <c r="C35" s="4"/>
      <c r="D35" s="4"/>
      <c r="E35" s="4"/>
      <c r="F35" s="4"/>
      <c r="G35" s="4"/>
      <c r="H35" s="4"/>
      <c r="I35" s="4"/>
      <c r="J35" s="4"/>
    </row>
    <row r="36" spans="1:10" x14ac:dyDescent="0.25">
      <c r="A36" s="176"/>
    </row>
    <row r="37" spans="1:10" x14ac:dyDescent="0.25">
      <c r="A37" s="358" t="s">
        <v>414</v>
      </c>
      <c r="B37" s="359"/>
      <c r="C37" s="359"/>
      <c r="D37" s="359"/>
    </row>
    <row r="38" spans="1:10" x14ac:dyDescent="0.25">
      <c r="A38" s="358" t="s">
        <v>407</v>
      </c>
      <c r="B38" s="360"/>
      <c r="C38" s="360"/>
      <c r="D38" s="360"/>
    </row>
    <row r="39" spans="1:10" ht="15" customHeight="1" x14ac:dyDescent="0.25"/>
    <row r="40" spans="1:10" x14ac:dyDescent="0.25">
      <c r="A40" s="26" t="s">
        <v>74</v>
      </c>
    </row>
    <row r="52" ht="15" customHeight="1" x14ac:dyDescent="0.25"/>
    <row r="80" ht="15" customHeight="1" x14ac:dyDescent="0.25"/>
    <row r="93" ht="15" customHeight="1" x14ac:dyDescent="0.25"/>
  </sheetData>
  <mergeCells count="2">
    <mergeCell ref="A25:A26"/>
    <mergeCell ref="A20:A21"/>
  </mergeCells>
  <hyperlinks>
    <hyperlink ref="A40" location="Contents!A1" display="Back to contents" xr:uid="{00000000-0004-0000-1800-000000000000}"/>
  </hyperlinks>
  <pageMargins left="0.7" right="0.7" top="0.75" bottom="0.75" header="0.3" footer="0.3"/>
  <pageSetup paperSize="9" scale="72" orientation="landscape" horizontalDpi="300" verticalDpi="30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1F497D"/>
  </sheetPr>
  <dimension ref="A1:R36"/>
  <sheetViews>
    <sheetView showGridLines="0" zoomScaleNormal="100" workbookViewId="0"/>
  </sheetViews>
  <sheetFormatPr defaultColWidth="11.42578125" defaultRowHeight="15" x14ac:dyDescent="0.25"/>
  <cols>
    <col min="1" max="1" width="26.42578125" customWidth="1"/>
    <col min="2" max="9" width="14" customWidth="1"/>
    <col min="10" max="10" width="18.7109375" customWidth="1"/>
  </cols>
  <sheetData>
    <row r="1" spans="1:18" ht="18" customHeight="1" x14ac:dyDescent="0.25">
      <c r="A1" s="70" t="s">
        <v>264</v>
      </c>
      <c r="B1" s="65"/>
      <c r="C1" s="65"/>
      <c r="D1" s="65"/>
      <c r="E1" s="65"/>
      <c r="F1" s="65"/>
      <c r="G1" s="65"/>
      <c r="H1" s="65"/>
      <c r="I1" s="65"/>
    </row>
    <row r="3" spans="1:18" ht="75" customHeight="1" x14ac:dyDescent="0.25">
      <c r="A3" s="223" t="s">
        <v>211</v>
      </c>
      <c r="B3" s="56" t="s">
        <v>105</v>
      </c>
      <c r="C3" s="56" t="s">
        <v>106</v>
      </c>
      <c r="D3" s="56" t="s">
        <v>107</v>
      </c>
      <c r="E3" s="56" t="s">
        <v>108</v>
      </c>
      <c r="F3" s="56" t="s">
        <v>109</v>
      </c>
      <c r="G3" s="56" t="s">
        <v>110</v>
      </c>
      <c r="H3" s="56" t="s">
        <v>87</v>
      </c>
      <c r="I3" s="147" t="s">
        <v>88</v>
      </c>
    </row>
    <row r="4" spans="1:18" x14ac:dyDescent="0.25">
      <c r="A4" s="63" t="s">
        <v>212</v>
      </c>
      <c r="B4" s="79">
        <v>84.182000000000002</v>
      </c>
      <c r="C4" s="79">
        <v>15.818</v>
      </c>
      <c r="D4" s="91">
        <v>1999</v>
      </c>
      <c r="E4" s="91">
        <v>376</v>
      </c>
      <c r="F4" s="91">
        <v>2375</v>
      </c>
      <c r="G4" s="79">
        <v>13.407</v>
      </c>
      <c r="H4" s="91">
        <v>139</v>
      </c>
      <c r="I4" s="91">
        <v>369</v>
      </c>
      <c r="K4" s="201"/>
      <c r="L4" s="201"/>
      <c r="M4" s="202"/>
      <c r="N4" s="202"/>
      <c r="O4" s="202"/>
      <c r="P4" s="201"/>
      <c r="Q4" s="202"/>
      <c r="R4" s="202"/>
    </row>
    <row r="5" spans="1:18" x14ac:dyDescent="0.25">
      <c r="A5" s="63" t="s">
        <v>213</v>
      </c>
      <c r="B5" s="79">
        <v>87.213999999999999</v>
      </c>
      <c r="C5" s="79">
        <v>12.786</v>
      </c>
      <c r="D5" s="91">
        <v>1777</v>
      </c>
      <c r="E5" s="91">
        <v>261</v>
      </c>
      <c r="F5" s="91">
        <v>2038</v>
      </c>
      <c r="G5" s="79">
        <v>9.2989999999999995</v>
      </c>
      <c r="H5" s="91">
        <v>97</v>
      </c>
      <c r="I5" s="91">
        <v>371</v>
      </c>
      <c r="K5" s="201"/>
      <c r="L5" s="201"/>
      <c r="M5" s="202"/>
      <c r="N5" s="202"/>
      <c r="O5" s="202"/>
      <c r="P5" s="201"/>
      <c r="Q5" s="202"/>
      <c r="R5" s="202"/>
    </row>
    <row r="6" spans="1:18" x14ac:dyDescent="0.25">
      <c r="A6" s="63" t="s">
        <v>214</v>
      </c>
      <c r="B6" s="79">
        <v>82.335999999999999</v>
      </c>
      <c r="C6" s="79">
        <v>17.664000000000001</v>
      </c>
      <c r="D6" s="91">
        <v>1331</v>
      </c>
      <c r="E6" s="91">
        <v>286</v>
      </c>
      <c r="F6" s="91">
        <v>1617</v>
      </c>
      <c r="G6" s="79">
        <v>10.195</v>
      </c>
      <c r="H6" s="91">
        <v>156</v>
      </c>
      <c r="I6" s="91">
        <v>546</v>
      </c>
      <c r="K6" s="201"/>
      <c r="L6" s="201"/>
      <c r="M6" s="202"/>
      <c r="N6" s="202"/>
      <c r="O6" s="202"/>
      <c r="P6" s="201"/>
      <c r="Q6" s="202"/>
      <c r="R6" s="202"/>
    </row>
    <row r="7" spans="1:18" x14ac:dyDescent="0.25">
      <c r="A7" s="63" t="s">
        <v>215</v>
      </c>
      <c r="B7" s="79">
        <v>88.028999999999996</v>
      </c>
      <c r="C7" s="79">
        <v>11.971</v>
      </c>
      <c r="D7" s="91">
        <v>2132</v>
      </c>
      <c r="E7" s="91">
        <v>290</v>
      </c>
      <c r="F7" s="91">
        <v>2422</v>
      </c>
      <c r="G7" s="79">
        <v>10.351000000000001</v>
      </c>
      <c r="H7" s="91">
        <v>115</v>
      </c>
      <c r="I7" s="91">
        <v>397</v>
      </c>
      <c r="K7" s="201"/>
      <c r="L7" s="201"/>
      <c r="M7" s="202"/>
      <c r="N7" s="202"/>
      <c r="O7" s="202"/>
      <c r="P7" s="201"/>
      <c r="Q7" s="202"/>
      <c r="R7" s="202"/>
    </row>
    <row r="8" spans="1:18" x14ac:dyDescent="0.25">
      <c r="A8" s="63" t="s">
        <v>216</v>
      </c>
      <c r="B8" s="79">
        <v>91.087000000000003</v>
      </c>
      <c r="C8" s="79">
        <v>8.9130000000000003</v>
      </c>
      <c r="D8" s="91">
        <v>7647</v>
      </c>
      <c r="E8" s="91">
        <v>748</v>
      </c>
      <c r="F8" s="91">
        <v>8396</v>
      </c>
      <c r="G8" s="79">
        <v>26.71</v>
      </c>
      <c r="H8" s="91">
        <v>300</v>
      </c>
      <c r="I8" s="91">
        <v>400</v>
      </c>
      <c r="K8" s="201"/>
      <c r="L8" s="201"/>
      <c r="M8" s="202"/>
      <c r="N8" s="202"/>
      <c r="O8" s="202"/>
      <c r="P8" s="201"/>
      <c r="Q8" s="202"/>
      <c r="R8" s="202"/>
    </row>
    <row r="9" spans="1:18" x14ac:dyDescent="0.25">
      <c r="A9" s="63" t="s">
        <v>217</v>
      </c>
      <c r="B9" s="79">
        <v>88.081000000000003</v>
      </c>
      <c r="C9" s="79">
        <v>11.919</v>
      </c>
      <c r="D9" s="91">
        <v>4062</v>
      </c>
      <c r="E9" s="91">
        <v>550</v>
      </c>
      <c r="F9" s="91">
        <v>4612</v>
      </c>
      <c r="G9" s="79">
        <v>19.619</v>
      </c>
      <c r="H9" s="91">
        <v>235</v>
      </c>
      <c r="I9" s="91">
        <v>427</v>
      </c>
      <c r="K9" s="201"/>
      <c r="L9" s="201"/>
      <c r="M9" s="202"/>
      <c r="N9" s="202"/>
      <c r="O9" s="202"/>
      <c r="P9" s="201"/>
      <c r="Q9" s="202"/>
      <c r="R9" s="202"/>
    </row>
    <row r="10" spans="1:18" x14ac:dyDescent="0.25">
      <c r="A10" s="61" t="s">
        <v>218</v>
      </c>
      <c r="B10" s="79">
        <v>90.611999999999995</v>
      </c>
      <c r="C10" s="79">
        <v>9.3879999999999999</v>
      </c>
      <c r="D10" s="91">
        <v>2818</v>
      </c>
      <c r="E10" s="91">
        <v>292</v>
      </c>
      <c r="F10" s="91">
        <v>3109</v>
      </c>
      <c r="G10" s="79">
        <v>10.42</v>
      </c>
      <c r="H10" s="91">
        <v>119</v>
      </c>
      <c r="I10" s="91">
        <v>406</v>
      </c>
      <c r="K10" s="201"/>
      <c r="L10" s="201"/>
      <c r="M10" s="202"/>
      <c r="N10" s="202"/>
      <c r="O10" s="202"/>
      <c r="P10" s="201"/>
      <c r="Q10" s="202"/>
      <c r="R10" s="202"/>
    </row>
    <row r="11" spans="1:18" ht="15.75" customHeight="1" x14ac:dyDescent="0.25">
      <c r="A11" s="143" t="s">
        <v>84</v>
      </c>
      <c r="B11" s="80">
        <v>88.596999999999994</v>
      </c>
      <c r="C11" s="80">
        <v>11.403</v>
      </c>
      <c r="D11" s="93">
        <v>21767</v>
      </c>
      <c r="E11" s="93">
        <v>2802</v>
      </c>
      <c r="F11" s="93">
        <v>24568</v>
      </c>
      <c r="G11" s="80">
        <v>100</v>
      </c>
      <c r="H11" s="93">
        <v>1159</v>
      </c>
      <c r="I11" s="93">
        <v>414</v>
      </c>
      <c r="K11" s="201"/>
      <c r="L11" s="201"/>
      <c r="M11" s="202"/>
      <c r="N11" s="202"/>
      <c r="O11" s="202"/>
      <c r="P11" s="201"/>
      <c r="Q11" s="202"/>
      <c r="R11" s="202"/>
    </row>
    <row r="12" spans="1:18" x14ac:dyDescent="0.25">
      <c r="A12" s="21"/>
      <c r="B12" s="21"/>
      <c r="C12" s="21"/>
      <c r="D12" s="144"/>
      <c r="E12" s="144"/>
      <c r="F12" s="144"/>
      <c r="G12" s="144"/>
      <c r="H12" s="21"/>
      <c r="I12" s="69" t="s">
        <v>1</v>
      </c>
    </row>
    <row r="13" spans="1:18" x14ac:dyDescent="0.25">
      <c r="A13" s="21"/>
      <c r="B13" s="21"/>
      <c r="C13" s="21"/>
      <c r="D13" s="144"/>
      <c r="E13" s="144"/>
      <c r="F13" s="144"/>
      <c r="G13" s="144"/>
      <c r="H13" s="21"/>
      <c r="I13" s="69"/>
    </row>
    <row r="14" spans="1:18" x14ac:dyDescent="0.25">
      <c r="A14" s="26" t="s">
        <v>74</v>
      </c>
    </row>
    <row r="18" ht="15" customHeight="1" x14ac:dyDescent="0.25"/>
    <row r="36" ht="15" customHeight="1" x14ac:dyDescent="0.25"/>
  </sheetData>
  <hyperlinks>
    <hyperlink ref="A14" location="Contents!A1" display="Back to contents" xr:uid="{00000000-0004-0000-1900-000000000000}"/>
  </hyperlinks>
  <pageMargins left="0.7" right="0.7" top="0.75" bottom="0.75" header="0.3" footer="0.3"/>
  <pageSetup paperSize="9" scale="90" orientation="landscape" verticalDpi="90"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7">
    <tabColor rgb="FF1F497D"/>
  </sheetPr>
  <dimension ref="A1:J31"/>
  <sheetViews>
    <sheetView showGridLines="0" zoomScaleNormal="100" workbookViewId="0"/>
  </sheetViews>
  <sheetFormatPr defaultColWidth="11.42578125" defaultRowHeight="15" x14ac:dyDescent="0.25"/>
  <cols>
    <col min="1" max="1" width="21.7109375" customWidth="1"/>
    <col min="2" max="9" width="14" customWidth="1"/>
    <col min="10" max="10" width="18.7109375" customWidth="1"/>
  </cols>
  <sheetData>
    <row r="1" spans="1:10" ht="18" customHeight="1" x14ac:dyDescent="0.25">
      <c r="A1" s="70" t="s">
        <v>265</v>
      </c>
      <c r="B1" s="65"/>
      <c r="C1" s="65"/>
      <c r="D1" s="65"/>
      <c r="E1" s="65"/>
      <c r="F1" s="65"/>
      <c r="G1" s="65"/>
      <c r="H1" s="65"/>
      <c r="I1" s="65"/>
    </row>
    <row r="3" spans="1:10" ht="75" customHeight="1" x14ac:dyDescent="0.25">
      <c r="A3" s="223" t="s">
        <v>219</v>
      </c>
      <c r="B3" s="56" t="s">
        <v>105</v>
      </c>
      <c r="C3" s="56" t="s">
        <v>106</v>
      </c>
      <c r="D3" s="56" t="s">
        <v>107</v>
      </c>
      <c r="E3" s="56" t="s">
        <v>108</v>
      </c>
      <c r="F3" s="56" t="s">
        <v>109</v>
      </c>
      <c r="G3" s="56" t="s">
        <v>110</v>
      </c>
      <c r="H3" s="56" t="s">
        <v>87</v>
      </c>
      <c r="I3" s="147" t="s">
        <v>88</v>
      </c>
    </row>
    <row r="4" spans="1:10" x14ac:dyDescent="0.25">
      <c r="A4" s="63" t="s">
        <v>215</v>
      </c>
      <c r="B4" s="79">
        <v>78.552999999999997</v>
      </c>
      <c r="C4" s="79">
        <v>21.446999999999999</v>
      </c>
      <c r="D4" s="91">
        <v>420</v>
      </c>
      <c r="E4" s="91">
        <v>115</v>
      </c>
      <c r="F4" s="91">
        <v>535</v>
      </c>
      <c r="G4" s="79">
        <v>4.0940000000000003</v>
      </c>
      <c r="H4" s="91">
        <v>39</v>
      </c>
      <c r="I4" s="91">
        <v>340</v>
      </c>
    </row>
    <row r="5" spans="1:10" x14ac:dyDescent="0.25">
      <c r="A5" s="63" t="s">
        <v>220</v>
      </c>
      <c r="B5" s="79">
        <v>89.593000000000004</v>
      </c>
      <c r="C5" s="79">
        <v>10.407</v>
      </c>
      <c r="D5" s="91">
        <v>2981</v>
      </c>
      <c r="E5" s="91">
        <v>346</v>
      </c>
      <c r="F5" s="91">
        <v>3327</v>
      </c>
      <c r="G5" s="79">
        <v>12.359</v>
      </c>
      <c r="H5" s="91">
        <v>107</v>
      </c>
      <c r="I5" s="91">
        <v>308</v>
      </c>
    </row>
    <row r="6" spans="1:10" x14ac:dyDescent="0.25">
      <c r="A6" s="63" t="s">
        <v>221</v>
      </c>
      <c r="B6" s="79">
        <v>88.084999999999994</v>
      </c>
      <c r="C6" s="79">
        <v>11.914999999999999</v>
      </c>
      <c r="D6" s="91">
        <v>5381</v>
      </c>
      <c r="E6" s="91">
        <v>728</v>
      </c>
      <c r="F6" s="91">
        <v>6108</v>
      </c>
      <c r="G6" s="79">
        <v>25.978999999999999</v>
      </c>
      <c r="H6" s="91">
        <v>295</v>
      </c>
      <c r="I6" s="91">
        <v>405</v>
      </c>
    </row>
    <row r="7" spans="1:10" x14ac:dyDescent="0.25">
      <c r="A7" s="63" t="s">
        <v>222</v>
      </c>
      <c r="B7" s="79">
        <v>88.703000000000003</v>
      </c>
      <c r="C7" s="79">
        <v>11.297000000000001</v>
      </c>
      <c r="D7" s="91">
        <v>4068</v>
      </c>
      <c r="E7" s="91">
        <v>518</v>
      </c>
      <c r="F7" s="91">
        <v>4586</v>
      </c>
      <c r="G7" s="79">
        <v>18.489999999999998</v>
      </c>
      <c r="H7" s="91">
        <v>252</v>
      </c>
      <c r="I7" s="91">
        <v>486</v>
      </c>
    </row>
    <row r="8" spans="1:10" x14ac:dyDescent="0.25">
      <c r="A8" s="63" t="s">
        <v>217</v>
      </c>
      <c r="B8" s="79">
        <v>88.248000000000005</v>
      </c>
      <c r="C8" s="79">
        <v>11.752000000000001</v>
      </c>
      <c r="D8" s="91">
        <v>5234</v>
      </c>
      <c r="E8" s="91">
        <v>697</v>
      </c>
      <c r="F8" s="91">
        <v>5931</v>
      </c>
      <c r="G8" s="79">
        <v>24.88</v>
      </c>
      <c r="H8" s="91">
        <v>290</v>
      </c>
      <c r="I8" s="91">
        <v>416</v>
      </c>
    </row>
    <row r="9" spans="1:10" x14ac:dyDescent="0.25">
      <c r="A9" s="61" t="s">
        <v>218</v>
      </c>
      <c r="B9" s="79">
        <v>90.254000000000005</v>
      </c>
      <c r="C9" s="79">
        <v>9.7460000000000004</v>
      </c>
      <c r="D9" s="91">
        <v>3683</v>
      </c>
      <c r="E9" s="91">
        <v>398</v>
      </c>
      <c r="F9" s="91">
        <v>4081</v>
      </c>
      <c r="G9" s="79">
        <v>14.196999999999999</v>
      </c>
      <c r="H9" s="91">
        <v>177</v>
      </c>
      <c r="I9" s="91">
        <v>445</v>
      </c>
    </row>
    <row r="10" spans="1:10" ht="15" customHeight="1" thickBot="1" x14ac:dyDescent="0.3">
      <c r="A10" s="232" t="s">
        <v>84</v>
      </c>
      <c r="B10" s="80">
        <v>88.596999999999994</v>
      </c>
      <c r="C10" s="80">
        <v>11.403</v>
      </c>
      <c r="D10" s="93">
        <v>21767</v>
      </c>
      <c r="E10" s="93">
        <v>2802</v>
      </c>
      <c r="F10" s="93">
        <v>24568</v>
      </c>
      <c r="G10" s="80">
        <v>100</v>
      </c>
      <c r="H10" s="93">
        <v>1159</v>
      </c>
      <c r="I10" s="93">
        <v>414</v>
      </c>
    </row>
    <row r="11" spans="1:10" x14ac:dyDescent="0.25">
      <c r="A11" s="21"/>
      <c r="B11" s="21"/>
      <c r="C11" s="21"/>
      <c r="D11" s="144"/>
      <c r="E11" s="144"/>
      <c r="F11" s="144"/>
      <c r="G11" s="144"/>
      <c r="H11" s="21"/>
      <c r="I11" s="69" t="s">
        <v>1</v>
      </c>
    </row>
    <row r="12" spans="1:10" x14ac:dyDescent="0.25">
      <c r="A12" s="21"/>
      <c r="B12" s="21"/>
      <c r="C12" s="21"/>
      <c r="D12" s="144"/>
      <c r="E12" s="144"/>
      <c r="F12" s="144"/>
      <c r="G12" s="144"/>
      <c r="H12" s="21"/>
      <c r="I12" s="69"/>
      <c r="J12" s="21"/>
    </row>
    <row r="13" spans="1:10" x14ac:dyDescent="0.25">
      <c r="A13" s="26" t="s">
        <v>74</v>
      </c>
    </row>
    <row r="16" spans="1:10" ht="14.25" customHeight="1" x14ac:dyDescent="0.25"/>
    <row r="31" ht="14.25" customHeight="1" x14ac:dyDescent="0.25"/>
  </sheetData>
  <hyperlinks>
    <hyperlink ref="A13" location="Contents!A1" display="Back to contents" xr:uid="{00000000-0004-0000-1A00-000000000000}"/>
  </hyperlinks>
  <pageMargins left="0.7" right="0.7" top="0.75" bottom="0.75" header="0.3" footer="0.3"/>
  <pageSetup paperSize="9" scale="95" orientation="landscape" verticalDpi="90"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8">
    <tabColor rgb="FF1F497D"/>
  </sheetPr>
  <dimension ref="A1:I29"/>
  <sheetViews>
    <sheetView showGridLines="0" zoomScaleNormal="100" workbookViewId="0"/>
  </sheetViews>
  <sheetFormatPr defaultColWidth="11.42578125" defaultRowHeight="15" x14ac:dyDescent="0.25"/>
  <cols>
    <col min="1" max="1" width="21.7109375" customWidth="1"/>
    <col min="2" max="9" width="14" customWidth="1"/>
    <col min="10" max="10" width="18.7109375" customWidth="1"/>
  </cols>
  <sheetData>
    <row r="1" spans="1:9" ht="18" customHeight="1" x14ac:dyDescent="0.25">
      <c r="A1" s="70" t="s">
        <v>266</v>
      </c>
      <c r="B1" s="65"/>
      <c r="C1" s="65"/>
      <c r="D1" s="65"/>
      <c r="E1" s="65"/>
      <c r="F1" s="65"/>
      <c r="G1" s="65"/>
      <c r="H1" s="65"/>
      <c r="I1" s="65"/>
    </row>
    <row r="3" spans="1:9" ht="75" customHeight="1" x14ac:dyDescent="0.25">
      <c r="A3" s="223" t="s">
        <v>223</v>
      </c>
      <c r="B3" s="56" t="s">
        <v>105</v>
      </c>
      <c r="C3" s="56" t="s">
        <v>106</v>
      </c>
      <c r="D3" s="56" t="s">
        <v>107</v>
      </c>
      <c r="E3" s="56" t="s">
        <v>108</v>
      </c>
      <c r="F3" s="56" t="s">
        <v>109</v>
      </c>
      <c r="G3" s="56" t="s">
        <v>110</v>
      </c>
      <c r="H3" s="56" t="s">
        <v>87</v>
      </c>
      <c r="I3" s="147" t="s">
        <v>88</v>
      </c>
    </row>
    <row r="4" spans="1:9" x14ac:dyDescent="0.25">
      <c r="A4" s="71">
        <v>1</v>
      </c>
      <c r="B4" s="159">
        <v>87.664000000000001</v>
      </c>
      <c r="C4" s="159">
        <v>12.336</v>
      </c>
      <c r="D4" s="233">
        <v>7167</v>
      </c>
      <c r="E4" s="233">
        <v>1008</v>
      </c>
      <c r="F4" s="233">
        <v>8175</v>
      </c>
      <c r="G4" s="159">
        <v>35.997</v>
      </c>
      <c r="H4" s="233">
        <v>406</v>
      </c>
      <c r="I4" s="233">
        <v>403</v>
      </c>
    </row>
    <row r="5" spans="1:9" x14ac:dyDescent="0.25">
      <c r="A5" s="71">
        <v>2</v>
      </c>
      <c r="B5" s="159">
        <v>90.926000000000002</v>
      </c>
      <c r="C5" s="159">
        <v>9.0739999999999998</v>
      </c>
      <c r="D5" s="233">
        <v>7849</v>
      </c>
      <c r="E5" s="233">
        <v>783</v>
      </c>
      <c r="F5" s="233">
        <v>8632</v>
      </c>
      <c r="G5" s="159">
        <v>27.957999999999998</v>
      </c>
      <c r="H5" s="233">
        <v>307</v>
      </c>
      <c r="I5" s="233">
        <v>392</v>
      </c>
    </row>
    <row r="6" spans="1:9" x14ac:dyDescent="0.25">
      <c r="A6" s="71">
        <v>3</v>
      </c>
      <c r="B6" s="159">
        <v>89.206000000000003</v>
      </c>
      <c r="C6" s="159">
        <v>10.794</v>
      </c>
      <c r="D6" s="233">
        <v>3127</v>
      </c>
      <c r="E6" s="233">
        <v>378</v>
      </c>
      <c r="F6" s="233">
        <v>3506</v>
      </c>
      <c r="G6" s="159">
        <v>13.506</v>
      </c>
      <c r="H6" s="233">
        <v>152</v>
      </c>
      <c r="I6" s="233">
        <v>403</v>
      </c>
    </row>
    <row r="7" spans="1:9" x14ac:dyDescent="0.25">
      <c r="A7" s="71">
        <v>4</v>
      </c>
      <c r="B7" s="159">
        <v>89.358999999999995</v>
      </c>
      <c r="C7" s="159">
        <v>10.641</v>
      </c>
      <c r="D7" s="233">
        <v>2584</v>
      </c>
      <c r="E7" s="233">
        <v>308</v>
      </c>
      <c r="F7" s="233">
        <v>2892</v>
      </c>
      <c r="G7" s="159">
        <v>10.983000000000001</v>
      </c>
      <c r="H7" s="233">
        <v>131</v>
      </c>
      <c r="I7" s="233">
        <v>425</v>
      </c>
    </row>
    <row r="8" spans="1:9" x14ac:dyDescent="0.25">
      <c r="A8" s="145" t="s">
        <v>224</v>
      </c>
      <c r="B8" s="159">
        <v>76.254999999999995</v>
      </c>
      <c r="C8" s="159">
        <v>23.745000000000001</v>
      </c>
      <c r="D8" s="233">
        <v>1040</v>
      </c>
      <c r="E8" s="233">
        <v>324</v>
      </c>
      <c r="F8" s="233">
        <v>1364</v>
      </c>
      <c r="G8" s="159">
        <v>11.555999999999999</v>
      </c>
      <c r="H8" s="233">
        <v>163</v>
      </c>
      <c r="I8" s="233">
        <v>503</v>
      </c>
    </row>
    <row r="9" spans="1:9" ht="15" customHeight="1" thickBot="1" x14ac:dyDescent="0.3">
      <c r="A9" s="236" t="s">
        <v>84</v>
      </c>
      <c r="B9" s="158">
        <v>88.596999999999994</v>
      </c>
      <c r="C9" s="158">
        <v>11.403</v>
      </c>
      <c r="D9" s="234">
        <v>21767</v>
      </c>
      <c r="E9" s="234">
        <v>2802</v>
      </c>
      <c r="F9" s="234">
        <v>24568</v>
      </c>
      <c r="G9" s="235">
        <v>100</v>
      </c>
      <c r="H9" s="234">
        <v>1159</v>
      </c>
      <c r="I9" s="234">
        <v>414</v>
      </c>
    </row>
    <row r="10" spans="1:9" x14ac:dyDescent="0.25">
      <c r="A10" s="21"/>
      <c r="B10" s="21"/>
      <c r="C10" s="21"/>
      <c r="D10" s="144"/>
      <c r="E10" s="144"/>
      <c r="F10" s="144"/>
      <c r="G10" s="144"/>
      <c r="H10" s="21"/>
      <c r="I10" s="69" t="s">
        <v>1</v>
      </c>
    </row>
    <row r="11" spans="1:9" x14ac:dyDescent="0.25">
      <c r="A11" s="21"/>
      <c r="B11" s="21"/>
      <c r="C11" s="21"/>
      <c r="D11" s="144"/>
      <c r="E11" s="144"/>
      <c r="F11" s="144"/>
      <c r="G11" s="144"/>
      <c r="H11" s="21"/>
      <c r="I11" s="69"/>
    </row>
    <row r="12" spans="1:9" x14ac:dyDescent="0.25">
      <c r="A12" s="26" t="s">
        <v>74</v>
      </c>
    </row>
    <row r="15" spans="1:9" ht="14.25" customHeight="1" x14ac:dyDescent="0.25"/>
    <row r="29" ht="14.25" customHeight="1" x14ac:dyDescent="0.25"/>
  </sheetData>
  <hyperlinks>
    <hyperlink ref="A12" location="Contents!A1" display="Back to contents" xr:uid="{00000000-0004-0000-1B00-000000000000}"/>
  </hyperlinks>
  <pageMargins left="0.7" right="0.7" top="0.75" bottom="0.75" header="0.3" footer="0.3"/>
  <pageSetup paperSize="9" scale="95" orientation="landscape" horizontalDpi="300" verticalDpi="300"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9">
    <tabColor rgb="FF1F497D"/>
  </sheetPr>
  <dimension ref="A1:J31"/>
  <sheetViews>
    <sheetView showGridLines="0" zoomScaleNormal="100" workbookViewId="0"/>
  </sheetViews>
  <sheetFormatPr defaultColWidth="11.42578125" defaultRowHeight="15" x14ac:dyDescent="0.25"/>
  <cols>
    <col min="1" max="1" width="32.85546875" customWidth="1"/>
    <col min="2" max="9" width="14" customWidth="1"/>
    <col min="10" max="10" width="18.7109375" customWidth="1"/>
  </cols>
  <sheetData>
    <row r="1" spans="1:10" ht="18" customHeight="1" x14ac:dyDescent="0.25">
      <c r="A1" s="70" t="s">
        <v>416</v>
      </c>
      <c r="B1" s="65"/>
      <c r="C1" s="65"/>
      <c r="D1" s="65"/>
      <c r="E1" s="65"/>
      <c r="F1" s="65"/>
      <c r="G1" s="65"/>
      <c r="H1" s="65"/>
      <c r="I1" s="65"/>
    </row>
    <row r="2" spans="1:10" ht="15" customHeight="1" x14ac:dyDescent="0.25"/>
    <row r="3" spans="1:10" ht="75" customHeight="1" x14ac:dyDescent="0.25">
      <c r="A3" s="223" t="s">
        <v>417</v>
      </c>
      <c r="B3" s="56" t="s">
        <v>105</v>
      </c>
      <c r="C3" s="56" t="s">
        <v>106</v>
      </c>
      <c r="D3" s="56" t="s">
        <v>107</v>
      </c>
      <c r="E3" s="56" t="s">
        <v>108</v>
      </c>
      <c r="F3" s="56" t="s">
        <v>109</v>
      </c>
      <c r="G3" s="56" t="s">
        <v>110</v>
      </c>
      <c r="H3" s="56" t="s">
        <v>87</v>
      </c>
      <c r="I3" s="147" t="s">
        <v>88</v>
      </c>
    </row>
    <row r="4" spans="1:10" ht="15" customHeight="1" x14ac:dyDescent="0.25">
      <c r="A4" s="362" t="s">
        <v>225</v>
      </c>
      <c r="B4" s="79">
        <v>88.951999999999998</v>
      </c>
      <c r="C4" s="79">
        <v>11.048</v>
      </c>
      <c r="D4" s="91">
        <v>18791</v>
      </c>
      <c r="E4" s="91">
        <v>2334</v>
      </c>
      <c r="F4" s="91">
        <v>21125</v>
      </c>
      <c r="G4" s="79">
        <v>83.305000000000007</v>
      </c>
      <c r="H4" s="91">
        <v>1017</v>
      </c>
      <c r="I4" s="91">
        <v>436</v>
      </c>
    </row>
    <row r="5" spans="1:10" ht="15" customHeight="1" x14ac:dyDescent="0.25">
      <c r="A5" s="362" t="s">
        <v>425</v>
      </c>
      <c r="B5" s="79">
        <v>87.198999999999998</v>
      </c>
      <c r="C5" s="79">
        <v>12.801</v>
      </c>
      <c r="D5" s="91">
        <v>1425</v>
      </c>
      <c r="E5" s="91">
        <v>209</v>
      </c>
      <c r="F5" s="91">
        <v>1634</v>
      </c>
      <c r="G5" s="79">
        <v>7.4660000000000002</v>
      </c>
      <c r="H5" s="91">
        <v>62</v>
      </c>
      <c r="I5" s="91">
        <v>294</v>
      </c>
    </row>
    <row r="6" spans="1:10" ht="15" customHeight="1" x14ac:dyDescent="0.25">
      <c r="A6" s="362" t="s">
        <v>426</v>
      </c>
      <c r="B6" s="79">
        <v>85.284999999999997</v>
      </c>
      <c r="C6" s="79">
        <v>14.715</v>
      </c>
      <c r="D6" s="91">
        <v>890</v>
      </c>
      <c r="E6" s="91">
        <v>154</v>
      </c>
      <c r="F6" s="91">
        <v>1043</v>
      </c>
      <c r="G6" s="79">
        <v>5.48</v>
      </c>
      <c r="H6" s="91">
        <v>50</v>
      </c>
      <c r="I6" s="91">
        <v>325</v>
      </c>
    </row>
    <row r="7" spans="1:10" ht="15" customHeight="1" x14ac:dyDescent="0.25">
      <c r="A7" s="362" t="s">
        <v>156</v>
      </c>
      <c r="B7" s="79">
        <v>86.287000000000006</v>
      </c>
      <c r="C7" s="79">
        <v>13.712999999999999</v>
      </c>
      <c r="D7" s="91">
        <v>661</v>
      </c>
      <c r="E7" s="91">
        <v>105</v>
      </c>
      <c r="F7" s="91">
        <v>766</v>
      </c>
      <c r="G7" s="79">
        <v>3.7490000000000001</v>
      </c>
      <c r="H7" s="91">
        <v>31</v>
      </c>
      <c r="I7" s="91">
        <v>297</v>
      </c>
    </row>
    <row r="8" spans="1:10" ht="15" customHeight="1" thickBot="1" x14ac:dyDescent="0.3">
      <c r="A8" s="232" t="s">
        <v>84</v>
      </c>
      <c r="B8" s="80">
        <v>88.596999999999994</v>
      </c>
      <c r="C8" s="80">
        <v>11.403</v>
      </c>
      <c r="D8" s="93">
        <v>21767</v>
      </c>
      <c r="E8" s="93">
        <v>2802</v>
      </c>
      <c r="F8" s="93">
        <v>24568</v>
      </c>
      <c r="G8" s="80">
        <v>100</v>
      </c>
      <c r="H8" s="93">
        <v>1159</v>
      </c>
      <c r="I8" s="93">
        <v>414</v>
      </c>
    </row>
    <row r="9" spans="1:10" x14ac:dyDescent="0.25">
      <c r="A9" s="21"/>
      <c r="B9" s="21"/>
      <c r="C9" s="21"/>
      <c r="D9" s="144"/>
      <c r="E9" s="144"/>
      <c r="F9" s="144"/>
      <c r="G9" s="144"/>
      <c r="H9" s="21"/>
      <c r="I9" s="69" t="s">
        <v>1</v>
      </c>
    </row>
    <row r="10" spans="1:10" x14ac:dyDescent="0.25">
      <c r="A10" s="188" t="s">
        <v>424</v>
      </c>
      <c r="B10" s="21"/>
      <c r="C10" s="21"/>
      <c r="D10" s="144"/>
      <c r="E10" s="144"/>
      <c r="F10" s="144"/>
      <c r="G10" s="144"/>
      <c r="H10" s="21"/>
      <c r="J10" s="69"/>
    </row>
    <row r="11" spans="1:10" x14ac:dyDescent="0.25">
      <c r="A11" s="237" t="s">
        <v>410</v>
      </c>
      <c r="B11" s="21"/>
      <c r="C11" s="21"/>
      <c r="D11" s="144"/>
      <c r="E11" s="144"/>
      <c r="F11" s="144"/>
      <c r="G11" s="144"/>
      <c r="H11" s="21"/>
      <c r="J11" s="69"/>
    </row>
    <row r="12" spans="1:10" x14ac:dyDescent="0.25">
      <c r="A12" s="237" t="s">
        <v>430</v>
      </c>
      <c r="B12" s="21"/>
      <c r="C12" s="21"/>
      <c r="D12" s="144"/>
      <c r="E12" s="144"/>
      <c r="F12" s="144"/>
      <c r="G12" s="144"/>
      <c r="H12" s="21"/>
      <c r="J12" s="69"/>
    </row>
    <row r="13" spans="1:10" x14ac:dyDescent="0.25">
      <c r="A13" s="237" t="s">
        <v>431</v>
      </c>
      <c r="B13" s="21"/>
      <c r="C13" s="21"/>
      <c r="D13" s="144"/>
      <c r="E13" s="144"/>
      <c r="F13" s="144"/>
      <c r="G13" s="144"/>
      <c r="H13" s="21"/>
      <c r="J13" s="69"/>
    </row>
    <row r="14" spans="1:10" x14ac:dyDescent="0.25">
      <c r="A14" s="237" t="s">
        <v>432</v>
      </c>
      <c r="B14" s="21"/>
      <c r="C14" s="21"/>
      <c r="D14" s="144"/>
      <c r="E14" s="144"/>
      <c r="F14" s="144"/>
      <c r="G14" s="144"/>
      <c r="H14" s="21"/>
      <c r="J14" s="69"/>
    </row>
    <row r="15" spans="1:10" x14ac:dyDescent="0.25">
      <c r="A15" s="188" t="s">
        <v>423</v>
      </c>
      <c r="B15" s="21"/>
      <c r="C15" s="21"/>
      <c r="D15" s="144"/>
      <c r="E15" s="144"/>
      <c r="F15" s="144"/>
      <c r="G15" s="144"/>
      <c r="H15" s="21"/>
      <c r="I15" s="69"/>
    </row>
    <row r="16" spans="1:10" x14ac:dyDescent="0.25">
      <c r="A16" s="188"/>
      <c r="B16" s="21"/>
      <c r="C16" s="21"/>
      <c r="D16" s="144"/>
      <c r="E16" s="144"/>
      <c r="F16" s="144"/>
      <c r="G16" s="144"/>
      <c r="H16" s="21"/>
      <c r="I16" s="69"/>
    </row>
    <row r="17" spans="1:1" x14ac:dyDescent="0.25">
      <c r="A17" s="26" t="s">
        <v>74</v>
      </c>
    </row>
    <row r="20" spans="1:1" ht="14.25" customHeight="1" x14ac:dyDescent="0.25"/>
    <row r="31" spans="1:1" ht="14.25" customHeight="1" x14ac:dyDescent="0.25"/>
  </sheetData>
  <hyperlinks>
    <hyperlink ref="A17" location="Contents!A1" display="Back to contents" xr:uid="{00000000-0004-0000-1C00-000000000000}"/>
  </hyperlinks>
  <pageMargins left="0.7" right="0.7" top="0.75" bottom="0.75" header="0.3" footer="0.3"/>
  <pageSetup paperSize="9" scale="70" orientation="landscape" horizontalDpi="300" verticalDpi="300"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30">
    <tabColor rgb="FF1F497D"/>
  </sheetPr>
  <dimension ref="A1:I14"/>
  <sheetViews>
    <sheetView showGridLines="0" zoomScaleNormal="100" workbookViewId="0"/>
  </sheetViews>
  <sheetFormatPr defaultColWidth="11.42578125" defaultRowHeight="15" x14ac:dyDescent="0.25"/>
  <cols>
    <col min="1" max="1" width="27.7109375" customWidth="1"/>
    <col min="2" max="9" width="14" customWidth="1"/>
    <col min="10" max="10" width="18.7109375" customWidth="1"/>
  </cols>
  <sheetData>
    <row r="1" spans="1:9" ht="18" customHeight="1" x14ac:dyDescent="0.25">
      <c r="A1" s="70" t="s">
        <v>294</v>
      </c>
      <c r="B1" s="65"/>
      <c r="C1" s="65"/>
      <c r="D1" s="65"/>
      <c r="E1" s="65"/>
      <c r="F1" s="65"/>
      <c r="G1" s="65"/>
      <c r="H1" s="65"/>
      <c r="I1" s="65"/>
    </row>
    <row r="3" spans="1:9" ht="75" customHeight="1" x14ac:dyDescent="0.25">
      <c r="A3" s="223" t="s">
        <v>295</v>
      </c>
      <c r="B3" s="56" t="s">
        <v>105</v>
      </c>
      <c r="C3" s="56" t="s">
        <v>106</v>
      </c>
      <c r="D3" s="56" t="s">
        <v>107</v>
      </c>
      <c r="E3" s="56" t="s">
        <v>108</v>
      </c>
      <c r="F3" s="56" t="s">
        <v>109</v>
      </c>
      <c r="G3" s="56" t="s">
        <v>110</v>
      </c>
      <c r="H3" s="56" t="s">
        <v>87</v>
      </c>
      <c r="I3" s="147" t="s">
        <v>88</v>
      </c>
    </row>
    <row r="4" spans="1:9" x14ac:dyDescent="0.25">
      <c r="A4" s="388" t="s">
        <v>152</v>
      </c>
      <c r="B4" s="79">
        <v>84.775999999999996</v>
      </c>
      <c r="C4" s="79">
        <v>15.224</v>
      </c>
      <c r="D4" s="91">
        <v>8150</v>
      </c>
      <c r="E4" s="91">
        <v>1464</v>
      </c>
      <c r="F4" s="91">
        <v>9614</v>
      </c>
      <c r="G4" s="79">
        <v>52.241999999999997</v>
      </c>
      <c r="H4" s="91">
        <v>549</v>
      </c>
      <c r="I4" s="91">
        <v>375</v>
      </c>
    </row>
    <row r="5" spans="1:9" x14ac:dyDescent="0.25">
      <c r="A5" s="388" t="s">
        <v>153</v>
      </c>
      <c r="B5" s="79">
        <v>91.052999999999997</v>
      </c>
      <c r="C5" s="79">
        <v>8.9469999999999992</v>
      </c>
      <c r="D5" s="91">
        <v>13616</v>
      </c>
      <c r="E5" s="91">
        <v>1338</v>
      </c>
      <c r="F5" s="91">
        <v>14954</v>
      </c>
      <c r="G5" s="79">
        <v>47.758000000000003</v>
      </c>
      <c r="H5" s="91">
        <v>611</v>
      </c>
      <c r="I5" s="91">
        <v>456</v>
      </c>
    </row>
    <row r="6" spans="1:9" ht="15" customHeight="1" thickBot="1" x14ac:dyDescent="0.3">
      <c r="A6" s="84" t="s">
        <v>84</v>
      </c>
      <c r="B6" s="80">
        <v>88.596999999999994</v>
      </c>
      <c r="C6" s="80">
        <v>11.403</v>
      </c>
      <c r="D6" s="93">
        <v>21767</v>
      </c>
      <c r="E6" s="93">
        <v>2802</v>
      </c>
      <c r="F6" s="93">
        <v>24568</v>
      </c>
      <c r="G6" s="80">
        <v>100</v>
      </c>
      <c r="H6" s="93">
        <v>1159</v>
      </c>
      <c r="I6" s="93">
        <v>414</v>
      </c>
    </row>
    <row r="7" spans="1:9" x14ac:dyDescent="0.25">
      <c r="B7" s="21"/>
      <c r="C7" s="21"/>
      <c r="D7" s="144"/>
      <c r="E7" s="144"/>
      <c r="F7" s="144"/>
      <c r="G7" s="144"/>
      <c r="H7" s="21"/>
      <c r="I7" s="69" t="s">
        <v>1</v>
      </c>
    </row>
    <row r="8" spans="1:9" x14ac:dyDescent="0.25">
      <c r="B8" s="21"/>
      <c r="C8" s="21"/>
      <c r="D8" s="144"/>
      <c r="E8" s="144"/>
      <c r="F8" s="144"/>
      <c r="G8" s="144"/>
      <c r="H8" s="21"/>
      <c r="I8" s="69"/>
    </row>
    <row r="9" spans="1:9" x14ac:dyDescent="0.25">
      <c r="A9" s="47" t="s">
        <v>226</v>
      </c>
      <c r="B9" s="47"/>
      <c r="C9" s="47"/>
      <c r="D9" s="47"/>
      <c r="E9" s="47"/>
      <c r="F9" s="47"/>
      <c r="G9" s="47"/>
      <c r="H9" s="47"/>
      <c r="I9" s="69"/>
    </row>
    <row r="10" spans="1:9" x14ac:dyDescent="0.25">
      <c r="A10" s="47" t="s">
        <v>227</v>
      </c>
      <c r="B10" s="47"/>
      <c r="C10" s="47"/>
      <c r="D10" s="47"/>
      <c r="E10" s="47"/>
      <c r="F10" s="47"/>
      <c r="G10" s="47"/>
      <c r="H10" s="47"/>
      <c r="I10" s="69"/>
    </row>
    <row r="11" spans="1:9" x14ac:dyDescent="0.25">
      <c r="A11" s="47"/>
      <c r="B11" s="47"/>
      <c r="C11" s="47"/>
      <c r="D11" s="47"/>
      <c r="E11" s="47"/>
      <c r="F11" s="47"/>
      <c r="G11" s="47"/>
      <c r="H11" s="47"/>
      <c r="I11" s="69"/>
    </row>
    <row r="12" spans="1:9" x14ac:dyDescent="0.25">
      <c r="A12" s="114" t="s">
        <v>228</v>
      </c>
    </row>
    <row r="14" spans="1:9" x14ac:dyDescent="0.25">
      <c r="A14" s="26" t="s">
        <v>74</v>
      </c>
    </row>
  </sheetData>
  <hyperlinks>
    <hyperlink ref="A14" location="Contents!A1" display="Back to contents" xr:uid="{00000000-0004-0000-1D00-000000000000}"/>
  </hyperlinks>
  <pageMargins left="0.7" right="0.7" top="0.75" bottom="0.75" header="0.3" footer="0.3"/>
  <pageSetup paperSize="9" scale="90" orientation="landscape" horizontalDpi="300" verticalDpi="300"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1">
    <tabColor rgb="FF1F497D"/>
  </sheetPr>
  <dimension ref="A1:I23"/>
  <sheetViews>
    <sheetView showGridLines="0" zoomScaleNormal="100" workbookViewId="0"/>
  </sheetViews>
  <sheetFormatPr defaultColWidth="11.42578125" defaultRowHeight="15" x14ac:dyDescent="0.25"/>
  <cols>
    <col min="1" max="1" width="24.42578125" customWidth="1"/>
    <col min="2" max="9" width="14" customWidth="1"/>
    <col min="10" max="10" width="18.7109375" customWidth="1"/>
  </cols>
  <sheetData>
    <row r="1" spans="1:9" ht="18" customHeight="1" x14ac:dyDescent="0.25">
      <c r="A1" s="70" t="s">
        <v>267</v>
      </c>
      <c r="B1" s="65"/>
      <c r="C1" s="65"/>
      <c r="D1" s="65"/>
      <c r="E1" s="65"/>
      <c r="F1" s="65"/>
      <c r="G1" s="65"/>
      <c r="H1" s="65"/>
      <c r="I1" s="65"/>
    </row>
    <row r="3" spans="1:9" ht="75" customHeight="1" x14ac:dyDescent="0.25">
      <c r="A3" s="199" t="s">
        <v>57</v>
      </c>
      <c r="B3" s="56" t="s">
        <v>105</v>
      </c>
      <c r="C3" s="56" t="s">
        <v>106</v>
      </c>
      <c r="D3" s="56" t="s">
        <v>107</v>
      </c>
      <c r="E3" s="56" t="s">
        <v>108</v>
      </c>
      <c r="F3" s="56" t="s">
        <v>109</v>
      </c>
      <c r="G3" s="56" t="s">
        <v>110</v>
      </c>
      <c r="H3" s="56" t="s">
        <v>87</v>
      </c>
      <c r="I3" s="147" t="s">
        <v>88</v>
      </c>
    </row>
    <row r="4" spans="1:9" x14ac:dyDescent="0.25">
      <c r="A4" s="71" t="s">
        <v>229</v>
      </c>
      <c r="B4" s="79">
        <v>87.152000000000001</v>
      </c>
      <c r="C4" s="79">
        <v>12.848000000000001</v>
      </c>
      <c r="D4" s="91">
        <v>13569</v>
      </c>
      <c r="E4" s="91">
        <v>2000</v>
      </c>
      <c r="F4" s="91">
        <v>15570</v>
      </c>
      <c r="G4" s="79">
        <v>71.402000000000001</v>
      </c>
      <c r="H4" s="91">
        <v>802</v>
      </c>
      <c r="I4" s="91">
        <v>401</v>
      </c>
    </row>
    <row r="5" spans="1:9" x14ac:dyDescent="0.25">
      <c r="A5" s="71" t="s">
        <v>230</v>
      </c>
      <c r="B5" s="79">
        <v>91.096000000000004</v>
      </c>
      <c r="C5" s="79">
        <v>8.9039999999999999</v>
      </c>
      <c r="D5" s="91">
        <v>8197</v>
      </c>
      <c r="E5" s="91">
        <v>801</v>
      </c>
      <c r="F5" s="91">
        <v>8999</v>
      </c>
      <c r="G5" s="79">
        <v>28.597999999999999</v>
      </c>
      <c r="H5" s="91">
        <v>358</v>
      </c>
      <c r="I5" s="91">
        <v>446</v>
      </c>
    </row>
    <row r="6" spans="1:9" ht="15.75" customHeight="1" thickBot="1" x14ac:dyDescent="0.3">
      <c r="A6" s="84" t="s">
        <v>84</v>
      </c>
      <c r="B6" s="80">
        <v>88.596999999999994</v>
      </c>
      <c r="C6" s="80">
        <v>11.403</v>
      </c>
      <c r="D6" s="93">
        <v>21767</v>
      </c>
      <c r="E6" s="93">
        <v>2802</v>
      </c>
      <c r="F6" s="93">
        <v>24568</v>
      </c>
      <c r="G6" s="80">
        <v>100</v>
      </c>
      <c r="H6" s="93">
        <v>1159</v>
      </c>
      <c r="I6" s="93">
        <v>414</v>
      </c>
    </row>
    <row r="7" spans="1:9" x14ac:dyDescent="0.25">
      <c r="A7" s="21"/>
      <c r="B7" s="21"/>
      <c r="C7" s="21"/>
      <c r="D7" s="144"/>
      <c r="E7" s="144"/>
      <c r="F7" s="144"/>
      <c r="G7" s="144"/>
      <c r="H7" s="21"/>
      <c r="I7" s="69" t="s">
        <v>1</v>
      </c>
    </row>
    <row r="9" spans="1:9" x14ac:dyDescent="0.25">
      <c r="A9" s="26" t="s">
        <v>74</v>
      </c>
    </row>
    <row r="12" spans="1:9" ht="14.25" customHeight="1" x14ac:dyDescent="0.25"/>
    <row r="23" ht="14.25" customHeight="1" x14ac:dyDescent="0.25"/>
  </sheetData>
  <hyperlinks>
    <hyperlink ref="A9" location="Contents!A1" display="Back to contents" xr:uid="{00000000-0004-0000-1E00-000000000000}"/>
  </hyperlinks>
  <pageMargins left="0.7" right="0.7" top="0.75" bottom="0.75" header="0.3" footer="0.3"/>
  <pageSetup paperSize="9" scale="95" orientation="landscape" horizontalDpi="300" verticalDpi="300"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2">
    <tabColor rgb="FF1F497D"/>
  </sheetPr>
  <dimension ref="A1:L27"/>
  <sheetViews>
    <sheetView showGridLines="0" zoomScaleNormal="100" workbookViewId="0"/>
  </sheetViews>
  <sheetFormatPr defaultColWidth="11.42578125" defaultRowHeight="15" x14ac:dyDescent="0.25"/>
  <cols>
    <col min="1" max="1" width="16.42578125" customWidth="1"/>
    <col min="2" max="9" width="14" customWidth="1"/>
    <col min="10" max="10" width="18.7109375" customWidth="1"/>
  </cols>
  <sheetData>
    <row r="1" spans="1:12" ht="18" customHeight="1" x14ac:dyDescent="0.25">
      <c r="A1" s="70" t="s">
        <v>296</v>
      </c>
      <c r="B1" s="65"/>
      <c r="C1" s="65"/>
      <c r="D1" s="65"/>
      <c r="E1" s="65"/>
      <c r="F1" s="65"/>
      <c r="G1" s="65"/>
      <c r="H1" s="65"/>
      <c r="I1" s="65"/>
    </row>
    <row r="3" spans="1:12" ht="75" customHeight="1" x14ac:dyDescent="0.25">
      <c r="A3" s="199" t="s">
        <v>59</v>
      </c>
      <c r="B3" s="56" t="s">
        <v>105</v>
      </c>
      <c r="C3" s="56" t="s">
        <v>106</v>
      </c>
      <c r="D3" s="56" t="s">
        <v>107</v>
      </c>
      <c r="E3" s="56" t="s">
        <v>108</v>
      </c>
      <c r="F3" s="56" t="s">
        <v>109</v>
      </c>
      <c r="G3" s="56" t="s">
        <v>110</v>
      </c>
      <c r="H3" s="56" t="s">
        <v>87</v>
      </c>
      <c r="I3" s="147" t="s">
        <v>88</v>
      </c>
    </row>
    <row r="4" spans="1:12" x14ac:dyDescent="0.25">
      <c r="A4" s="71" t="s">
        <v>231</v>
      </c>
      <c r="B4" s="79">
        <v>91.528000000000006</v>
      </c>
      <c r="C4" s="79">
        <v>8.4719999999999995</v>
      </c>
      <c r="D4" s="91">
        <v>9395</v>
      </c>
      <c r="E4" s="91">
        <v>870</v>
      </c>
      <c r="F4" s="91">
        <v>10264</v>
      </c>
      <c r="G4" s="79">
        <v>31.036999999999999</v>
      </c>
      <c r="H4" s="91">
        <v>384</v>
      </c>
      <c r="I4" s="91">
        <v>442</v>
      </c>
    </row>
    <row r="5" spans="1:12" x14ac:dyDescent="0.25">
      <c r="A5" s="71" t="s">
        <v>232</v>
      </c>
      <c r="B5" s="79">
        <v>86.492999999999995</v>
      </c>
      <c r="C5" s="79">
        <v>13.507</v>
      </c>
      <c r="D5" s="91">
        <v>12372</v>
      </c>
      <c r="E5" s="91">
        <v>1932</v>
      </c>
      <c r="F5" s="91">
        <v>14304</v>
      </c>
      <c r="G5" s="79">
        <v>68.962999999999994</v>
      </c>
      <c r="H5" s="91">
        <v>775</v>
      </c>
      <c r="I5" s="91">
        <v>401</v>
      </c>
    </row>
    <row r="6" spans="1:12" ht="15" customHeight="1" x14ac:dyDescent="0.25">
      <c r="A6" s="84" t="s">
        <v>84</v>
      </c>
      <c r="B6" s="80">
        <v>88.596999999999994</v>
      </c>
      <c r="C6" s="80">
        <v>11.403</v>
      </c>
      <c r="D6" s="93">
        <v>21767</v>
      </c>
      <c r="E6" s="93">
        <v>2802</v>
      </c>
      <c r="F6" s="93">
        <v>24568</v>
      </c>
      <c r="G6" s="80">
        <v>100</v>
      </c>
      <c r="H6" s="93">
        <v>1159</v>
      </c>
      <c r="I6" s="93">
        <v>414</v>
      </c>
    </row>
    <row r="7" spans="1:12" x14ac:dyDescent="0.25">
      <c r="A7" s="8"/>
      <c r="B7" s="21"/>
      <c r="C7" s="21"/>
      <c r="D7" s="144"/>
      <c r="E7" s="144"/>
      <c r="F7" s="144"/>
      <c r="G7" s="144"/>
      <c r="H7" s="21"/>
      <c r="I7" s="69" t="s">
        <v>1</v>
      </c>
    </row>
    <row r="8" spans="1:12" x14ac:dyDescent="0.25">
      <c r="A8" s="8"/>
      <c r="B8" s="21"/>
      <c r="C8" s="21"/>
      <c r="D8" s="144"/>
      <c r="E8" s="144"/>
      <c r="F8" s="144"/>
      <c r="G8" s="144"/>
      <c r="H8" s="21"/>
      <c r="I8" s="69"/>
    </row>
    <row r="9" spans="1:12" ht="14.25" customHeight="1" x14ac:dyDescent="0.25">
      <c r="A9" s="47" t="s">
        <v>93</v>
      </c>
      <c r="B9" s="47"/>
      <c r="C9" s="47"/>
      <c r="D9" s="47"/>
      <c r="E9" s="47"/>
      <c r="F9" s="47"/>
      <c r="G9" s="47"/>
      <c r="H9" s="47"/>
      <c r="I9" s="47"/>
    </row>
    <row r="10" spans="1:12" ht="14.25" customHeight="1" x14ac:dyDescent="0.25">
      <c r="A10" s="47" t="s">
        <v>94</v>
      </c>
      <c r="B10" s="47"/>
      <c r="C10" s="47"/>
      <c r="D10" s="47"/>
      <c r="E10" s="47"/>
      <c r="F10" s="47"/>
      <c r="G10" s="47"/>
      <c r="H10" s="47"/>
      <c r="I10" s="47"/>
    </row>
    <row r="11" spans="1:12" ht="12.75" customHeight="1" x14ac:dyDescent="0.25">
      <c r="A11" s="47" t="s">
        <v>95</v>
      </c>
      <c r="B11" s="47"/>
      <c r="C11" s="47"/>
      <c r="D11" s="47"/>
      <c r="E11" s="47"/>
      <c r="F11" s="47"/>
      <c r="G11" s="47"/>
      <c r="H11" s="47"/>
      <c r="I11" s="47"/>
    </row>
    <row r="12" spans="1:12" x14ac:dyDescent="0.25">
      <c r="G12" s="47"/>
      <c r="H12" s="47"/>
      <c r="I12" s="47"/>
      <c r="J12" s="47"/>
      <c r="K12" s="47"/>
      <c r="L12" s="47"/>
    </row>
    <row r="13" spans="1:12" x14ac:dyDescent="0.25">
      <c r="A13" s="26" t="s">
        <v>74</v>
      </c>
      <c r="G13" s="47"/>
      <c r="H13" s="47"/>
      <c r="I13" s="47"/>
      <c r="J13" s="47"/>
      <c r="K13" s="47"/>
      <c r="L13" s="47"/>
    </row>
    <row r="14" spans="1:12" x14ac:dyDescent="0.25">
      <c r="G14" s="47"/>
      <c r="H14" s="47"/>
      <c r="I14" s="47"/>
      <c r="J14" s="47"/>
      <c r="K14" s="47"/>
      <c r="L14" s="47"/>
    </row>
    <row r="16" spans="1:12" ht="14.25" customHeight="1" x14ac:dyDescent="0.25"/>
    <row r="27" ht="14.25" customHeight="1" x14ac:dyDescent="0.25"/>
  </sheetData>
  <hyperlinks>
    <hyperlink ref="A13" location="Contents!A1" display="Back to contents" xr:uid="{00000000-0004-0000-1F00-000000000000}"/>
  </hyperlinks>
  <pageMargins left="0.7" right="0.7" top="0.75" bottom="0.75" header="0.3" footer="0.3"/>
  <pageSetup paperSize="9" scale="96" orientation="landscape" horizontalDpi="300" verticalDpi="300"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3">
    <tabColor rgb="FF1F497D"/>
  </sheetPr>
  <dimension ref="A1:K38"/>
  <sheetViews>
    <sheetView showGridLines="0" zoomScaleNormal="100" workbookViewId="0"/>
  </sheetViews>
  <sheetFormatPr defaultColWidth="11.42578125" defaultRowHeight="15" x14ac:dyDescent="0.25"/>
  <cols>
    <col min="1" max="1" width="15.140625" customWidth="1"/>
    <col min="2" max="10" width="14" customWidth="1"/>
    <col min="11" max="11" width="18.7109375" customWidth="1"/>
  </cols>
  <sheetData>
    <row r="1" spans="1:11" ht="18" customHeight="1" x14ac:dyDescent="0.25">
      <c r="A1" s="70" t="s">
        <v>297</v>
      </c>
      <c r="B1" s="65"/>
      <c r="C1" s="65"/>
      <c r="D1" s="65"/>
      <c r="E1" s="65"/>
      <c r="F1" s="65"/>
      <c r="G1" s="65"/>
      <c r="H1" s="65"/>
      <c r="I1" s="65"/>
      <c r="J1" s="65"/>
      <c r="K1" s="65"/>
    </row>
    <row r="3" spans="1:11" ht="75" customHeight="1" x14ac:dyDescent="0.25">
      <c r="A3" s="95" t="s">
        <v>59</v>
      </c>
      <c r="B3" s="240" t="s">
        <v>42</v>
      </c>
      <c r="C3" s="85" t="s">
        <v>105</v>
      </c>
      <c r="D3" s="85" t="s">
        <v>106</v>
      </c>
      <c r="E3" s="85" t="s">
        <v>107</v>
      </c>
      <c r="F3" s="85" t="s">
        <v>108</v>
      </c>
      <c r="G3" s="85" t="s">
        <v>109</v>
      </c>
      <c r="H3" s="85" t="s">
        <v>110</v>
      </c>
      <c r="I3" s="85" t="s">
        <v>87</v>
      </c>
      <c r="J3" s="86" t="s">
        <v>88</v>
      </c>
    </row>
    <row r="4" spans="1:11" x14ac:dyDescent="0.25">
      <c r="A4" s="60"/>
      <c r="B4" s="231" t="s">
        <v>233</v>
      </c>
      <c r="C4" s="92">
        <v>91.825999999999993</v>
      </c>
      <c r="D4" s="92">
        <v>8.1739999999999995</v>
      </c>
      <c r="E4" s="90">
        <v>8402</v>
      </c>
      <c r="F4" s="90">
        <v>748</v>
      </c>
      <c r="G4" s="90">
        <v>9150</v>
      </c>
      <c r="H4" s="92">
        <v>26.696000000000002</v>
      </c>
      <c r="I4" s="165">
        <v>352</v>
      </c>
      <c r="J4" s="90">
        <v>471</v>
      </c>
    </row>
    <row r="5" spans="1:11" x14ac:dyDescent="0.25">
      <c r="A5" s="63" t="s">
        <v>231</v>
      </c>
      <c r="B5" s="71" t="s">
        <v>234</v>
      </c>
      <c r="C5" s="125">
        <v>89.085999999999999</v>
      </c>
      <c r="D5" s="125">
        <v>10.914</v>
      </c>
      <c r="E5" s="124">
        <v>993</v>
      </c>
      <c r="F5" s="124">
        <v>122</v>
      </c>
      <c r="G5" s="124">
        <v>1114</v>
      </c>
      <c r="H5" s="125">
        <v>4.3410000000000002</v>
      </c>
      <c r="I5" s="166">
        <v>32</v>
      </c>
      <c r="J5" s="124">
        <v>264</v>
      </c>
    </row>
    <row r="6" spans="1:11" x14ac:dyDescent="0.25">
      <c r="A6" s="61"/>
      <c r="B6" s="241" t="s">
        <v>122</v>
      </c>
      <c r="C6" s="125">
        <v>91.528000000000006</v>
      </c>
      <c r="D6" s="125">
        <v>8.4719999999999995</v>
      </c>
      <c r="E6" s="124">
        <v>9395</v>
      </c>
      <c r="F6" s="124">
        <v>870</v>
      </c>
      <c r="G6" s="124">
        <v>10264</v>
      </c>
      <c r="H6" s="125">
        <v>31.036999999999999</v>
      </c>
      <c r="I6" s="166">
        <v>384</v>
      </c>
      <c r="J6" s="124">
        <v>442</v>
      </c>
    </row>
    <row r="7" spans="1:11" x14ac:dyDescent="0.25">
      <c r="A7" s="82"/>
      <c r="B7" s="231" t="s">
        <v>233</v>
      </c>
      <c r="C7" s="92">
        <v>86.772000000000006</v>
      </c>
      <c r="D7" s="92">
        <v>13.228</v>
      </c>
      <c r="E7" s="90">
        <v>9868</v>
      </c>
      <c r="F7" s="90">
        <v>1504</v>
      </c>
      <c r="G7" s="90">
        <v>11372</v>
      </c>
      <c r="H7" s="92">
        <v>53.694000000000003</v>
      </c>
      <c r="I7" s="165">
        <v>670</v>
      </c>
      <c r="J7" s="90">
        <v>445</v>
      </c>
    </row>
    <row r="8" spans="1:11" x14ac:dyDescent="0.25">
      <c r="A8" s="83" t="s">
        <v>232</v>
      </c>
      <c r="B8" s="71" t="s">
        <v>234</v>
      </c>
      <c r="C8" s="125">
        <v>85.408000000000001</v>
      </c>
      <c r="D8" s="125">
        <v>14.592000000000001</v>
      </c>
      <c r="E8" s="124">
        <v>2504</v>
      </c>
      <c r="F8" s="124">
        <v>428</v>
      </c>
      <c r="G8" s="124">
        <v>2932</v>
      </c>
      <c r="H8" s="125">
        <v>15.269</v>
      </c>
      <c r="I8" s="166">
        <v>105</v>
      </c>
      <c r="J8" s="124">
        <v>246</v>
      </c>
    </row>
    <row r="9" spans="1:11" x14ac:dyDescent="0.25">
      <c r="A9" s="123"/>
      <c r="B9" s="241" t="s">
        <v>122</v>
      </c>
      <c r="C9" s="125">
        <v>86.492999999999995</v>
      </c>
      <c r="D9" s="125">
        <v>13.507</v>
      </c>
      <c r="E9" s="124">
        <v>12372</v>
      </c>
      <c r="F9" s="124">
        <v>1932</v>
      </c>
      <c r="G9" s="124">
        <v>14304</v>
      </c>
      <c r="H9" s="125">
        <v>68.962999999999994</v>
      </c>
      <c r="I9" s="166">
        <v>775</v>
      </c>
      <c r="J9" s="124">
        <v>401</v>
      </c>
    </row>
    <row r="10" spans="1:11" ht="15" customHeight="1" thickBot="1" x14ac:dyDescent="0.3">
      <c r="A10" s="84" t="s">
        <v>84</v>
      </c>
      <c r="B10" s="103" t="s">
        <v>84</v>
      </c>
      <c r="C10" s="127">
        <v>88.596999999999994</v>
      </c>
      <c r="D10" s="127">
        <v>11.403</v>
      </c>
      <c r="E10" s="126">
        <v>21767</v>
      </c>
      <c r="F10" s="126">
        <v>2802</v>
      </c>
      <c r="G10" s="126">
        <v>24568</v>
      </c>
      <c r="H10" s="127">
        <v>100</v>
      </c>
      <c r="I10" s="238">
        <v>1159</v>
      </c>
      <c r="J10" s="93">
        <v>414</v>
      </c>
    </row>
    <row r="11" spans="1:11" x14ac:dyDescent="0.25">
      <c r="A11" s="8"/>
      <c r="B11" s="21"/>
      <c r="C11" s="21"/>
      <c r="D11" s="144"/>
      <c r="E11" s="144"/>
      <c r="F11" s="144"/>
      <c r="G11" s="144"/>
      <c r="H11" s="21"/>
      <c r="I11" s="8"/>
      <c r="J11" s="69" t="s">
        <v>1</v>
      </c>
    </row>
    <row r="12" spans="1:11" x14ac:dyDescent="0.25">
      <c r="A12" s="8"/>
      <c r="B12" s="21"/>
      <c r="C12" s="21"/>
      <c r="D12" s="144"/>
      <c r="E12" s="144"/>
      <c r="F12" s="144"/>
      <c r="G12" s="144"/>
      <c r="H12" s="21"/>
      <c r="I12" s="8"/>
      <c r="J12" s="69"/>
    </row>
    <row r="13" spans="1:11" ht="14.45" customHeight="1" x14ac:dyDescent="0.25">
      <c r="A13" s="47" t="s">
        <v>93</v>
      </c>
      <c r="B13" s="47"/>
      <c r="C13" s="47"/>
      <c r="D13" s="47"/>
      <c r="E13" s="47"/>
      <c r="F13" s="47"/>
      <c r="G13" s="47"/>
      <c r="H13" s="47"/>
      <c r="I13" s="47"/>
    </row>
    <row r="14" spans="1:11" x14ac:dyDescent="0.25">
      <c r="A14" s="47" t="s">
        <v>94</v>
      </c>
      <c r="B14" s="47"/>
      <c r="C14" s="47"/>
      <c r="D14" s="47"/>
      <c r="E14" s="47"/>
      <c r="F14" s="47"/>
      <c r="G14" s="47"/>
      <c r="H14" s="47"/>
      <c r="I14" s="47"/>
    </row>
    <row r="15" spans="1:11" x14ac:dyDescent="0.25">
      <c r="A15" s="47" t="s">
        <v>95</v>
      </c>
      <c r="B15" s="239"/>
      <c r="C15" s="239"/>
      <c r="D15" s="239"/>
      <c r="E15" s="239"/>
      <c r="F15" s="239"/>
      <c r="G15" s="239"/>
      <c r="H15" s="239"/>
      <c r="I15" s="239"/>
    </row>
    <row r="17" spans="1:1" x14ac:dyDescent="0.25">
      <c r="A17" s="26" t="s">
        <v>74</v>
      </c>
    </row>
    <row r="20" spans="1:1" ht="14.25" customHeight="1" x14ac:dyDescent="0.25"/>
    <row r="23" spans="1:1" ht="14.25" customHeight="1" x14ac:dyDescent="0.25"/>
    <row r="35" ht="14.25" customHeight="1" x14ac:dyDescent="0.25"/>
    <row r="38" ht="14.25" customHeight="1" x14ac:dyDescent="0.25"/>
  </sheetData>
  <hyperlinks>
    <hyperlink ref="A17" location="Contents!A1" display="Back to contents" xr:uid="{00000000-0004-0000-2000-000000000000}"/>
  </hyperlinks>
  <pageMargins left="0.7" right="0.7" top="0.75" bottom="0.75" header="0.3" footer="0.3"/>
  <pageSetup paperSize="9" scale="88" orientation="landscape" horizontalDpi="300" verticalDpi="300"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4">
    <tabColor rgb="FF1F497D"/>
  </sheetPr>
  <dimension ref="A1:I33"/>
  <sheetViews>
    <sheetView showGridLines="0" zoomScaleNormal="100" workbookViewId="0"/>
  </sheetViews>
  <sheetFormatPr defaultColWidth="11.42578125" defaultRowHeight="15" x14ac:dyDescent="0.25"/>
  <cols>
    <col min="1" max="1" width="18.140625" customWidth="1"/>
    <col min="2" max="9" width="14" customWidth="1"/>
    <col min="10" max="10" width="18.7109375" customWidth="1"/>
    <col min="12" max="12" width="9.140625" customWidth="1"/>
  </cols>
  <sheetData>
    <row r="1" spans="1:9" ht="18" customHeight="1" x14ac:dyDescent="0.25">
      <c r="A1" s="70" t="s">
        <v>268</v>
      </c>
      <c r="B1" s="65"/>
      <c r="C1" s="65"/>
      <c r="D1" s="65"/>
      <c r="E1" s="65"/>
      <c r="F1" s="65"/>
      <c r="G1" s="65"/>
      <c r="H1" s="65"/>
      <c r="I1" s="65"/>
    </row>
    <row r="3" spans="1:9" ht="75" customHeight="1" x14ac:dyDescent="0.25">
      <c r="A3" s="146" t="s">
        <v>64</v>
      </c>
      <c r="B3" s="56" t="s">
        <v>105</v>
      </c>
      <c r="C3" s="56" t="s">
        <v>106</v>
      </c>
      <c r="D3" s="56" t="s">
        <v>107</v>
      </c>
      <c r="E3" s="56" t="s">
        <v>108</v>
      </c>
      <c r="F3" s="56" t="s">
        <v>109</v>
      </c>
      <c r="G3" s="56" t="s">
        <v>110</v>
      </c>
      <c r="H3" s="56" t="s">
        <v>87</v>
      </c>
      <c r="I3" s="147" t="s">
        <v>88</v>
      </c>
    </row>
    <row r="4" spans="1:9" x14ac:dyDescent="0.25">
      <c r="A4" s="71" t="s">
        <v>235</v>
      </c>
      <c r="B4" s="79">
        <v>92.786000000000001</v>
      </c>
      <c r="C4" s="79">
        <v>7.2140000000000004</v>
      </c>
      <c r="D4" s="91">
        <v>11309</v>
      </c>
      <c r="E4" s="91">
        <v>879</v>
      </c>
      <c r="F4" s="91">
        <v>12188</v>
      </c>
      <c r="G4" s="79">
        <v>31.382999999999999</v>
      </c>
      <c r="H4" s="89">
        <v>390</v>
      </c>
      <c r="I4" s="91">
        <v>443</v>
      </c>
    </row>
    <row r="5" spans="1:9" x14ac:dyDescent="0.25">
      <c r="A5" s="71" t="s">
        <v>236</v>
      </c>
      <c r="B5" s="79">
        <v>85.141000000000005</v>
      </c>
      <c r="C5" s="79">
        <v>14.859</v>
      </c>
      <c r="D5" s="91">
        <v>2077</v>
      </c>
      <c r="E5" s="91">
        <v>362</v>
      </c>
      <c r="F5" s="91">
        <v>2439</v>
      </c>
      <c r="G5" s="79">
        <v>12.938000000000001</v>
      </c>
      <c r="H5" s="89">
        <v>140</v>
      </c>
      <c r="I5" s="91">
        <v>386</v>
      </c>
    </row>
    <row r="6" spans="1:9" x14ac:dyDescent="0.25">
      <c r="A6" s="71" t="s">
        <v>237</v>
      </c>
      <c r="B6" s="79">
        <v>89.087000000000003</v>
      </c>
      <c r="C6" s="79">
        <v>10.913</v>
      </c>
      <c r="D6" s="91">
        <v>6458</v>
      </c>
      <c r="E6" s="91">
        <v>791</v>
      </c>
      <c r="F6" s="91">
        <v>7249</v>
      </c>
      <c r="G6" s="79">
        <v>28.234999999999999</v>
      </c>
      <c r="H6" s="89">
        <v>356</v>
      </c>
      <c r="I6" s="91">
        <v>449</v>
      </c>
    </row>
    <row r="7" spans="1:9" x14ac:dyDescent="0.25">
      <c r="A7" s="71" t="s">
        <v>238</v>
      </c>
      <c r="B7" s="79">
        <v>69.010999999999996</v>
      </c>
      <c r="C7" s="79">
        <v>30.989000000000001</v>
      </c>
      <c r="D7" s="91">
        <v>389</v>
      </c>
      <c r="E7" s="91">
        <v>175</v>
      </c>
      <c r="F7" s="91">
        <v>563</v>
      </c>
      <c r="G7" s="79">
        <v>6.2309999999999999</v>
      </c>
      <c r="H7" s="89">
        <v>61</v>
      </c>
      <c r="I7" s="91">
        <v>349</v>
      </c>
    </row>
    <row r="8" spans="1:9" x14ac:dyDescent="0.25">
      <c r="A8" s="71" t="s">
        <v>239</v>
      </c>
      <c r="B8" s="79">
        <v>65.405000000000001</v>
      </c>
      <c r="C8" s="79">
        <v>34.594999999999999</v>
      </c>
      <c r="D8" s="91">
        <v>160</v>
      </c>
      <c r="E8" s="91">
        <v>85</v>
      </c>
      <c r="F8" s="91">
        <v>245</v>
      </c>
      <c r="G8" s="79">
        <v>3.0219999999999998</v>
      </c>
      <c r="H8" s="89">
        <v>34</v>
      </c>
      <c r="I8" s="91">
        <v>398</v>
      </c>
    </row>
    <row r="9" spans="1:9" x14ac:dyDescent="0.25">
      <c r="A9" s="145" t="s">
        <v>240</v>
      </c>
      <c r="B9" s="79">
        <v>72.942999999999998</v>
      </c>
      <c r="C9" s="79">
        <v>27.056999999999999</v>
      </c>
      <c r="D9" s="91">
        <v>1374</v>
      </c>
      <c r="E9" s="91">
        <v>510</v>
      </c>
      <c r="F9" s="91">
        <v>1884</v>
      </c>
      <c r="G9" s="79">
        <v>18.190999999999999</v>
      </c>
      <c r="H9" s="89">
        <v>180</v>
      </c>
      <c r="I9" s="124">
        <v>352</v>
      </c>
    </row>
    <row r="10" spans="1:9" ht="15.75" customHeight="1" thickBot="1" x14ac:dyDescent="0.3">
      <c r="A10" s="232" t="s">
        <v>84</v>
      </c>
      <c r="B10" s="80">
        <v>88.596999999999994</v>
      </c>
      <c r="C10" s="80">
        <v>11.403</v>
      </c>
      <c r="D10" s="93">
        <v>21767</v>
      </c>
      <c r="E10" s="93">
        <v>2802</v>
      </c>
      <c r="F10" s="93">
        <v>24568</v>
      </c>
      <c r="G10" s="80">
        <v>100</v>
      </c>
      <c r="H10" s="93">
        <v>1159</v>
      </c>
      <c r="I10" s="93">
        <v>414</v>
      </c>
    </row>
    <row r="11" spans="1:9" x14ac:dyDescent="0.25">
      <c r="A11" s="21"/>
      <c r="B11" s="21"/>
      <c r="C11" s="21"/>
      <c r="D11" s="144"/>
      <c r="E11" s="144"/>
      <c r="F11" s="144"/>
      <c r="G11" s="144"/>
      <c r="H11" s="21"/>
      <c r="I11" s="69" t="s">
        <v>1</v>
      </c>
    </row>
    <row r="12" spans="1:9" x14ac:dyDescent="0.25">
      <c r="A12" s="21"/>
      <c r="B12" s="21"/>
      <c r="C12" s="21"/>
      <c r="D12" s="144"/>
      <c r="E12" s="144"/>
      <c r="F12" s="144"/>
      <c r="G12" s="144"/>
      <c r="H12" s="21"/>
      <c r="I12" s="69"/>
    </row>
    <row r="13" spans="1:9" x14ac:dyDescent="0.25">
      <c r="A13" s="26" t="s">
        <v>74</v>
      </c>
    </row>
    <row r="16" spans="1:9" ht="15" customHeight="1" x14ac:dyDescent="0.25"/>
    <row r="33" ht="15" customHeight="1" x14ac:dyDescent="0.25"/>
  </sheetData>
  <hyperlinks>
    <hyperlink ref="A13" location="Contents!A1" display="Back to contents" xr:uid="{00000000-0004-0000-2100-000000000000}"/>
  </hyperlinks>
  <pageMargins left="0.7" right="0.7" top="0.75" bottom="0.75" header="0.3" footer="0.3"/>
  <pageSetup paperSize="9" orientation="landscape" horizontalDpi="300" verticalDpi="300"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5">
    <tabColor rgb="FF1F497D"/>
    <pageSetUpPr fitToPage="1"/>
  </sheetPr>
  <dimension ref="A1:J79"/>
  <sheetViews>
    <sheetView showGridLines="0" zoomScaleNormal="100" workbookViewId="0"/>
  </sheetViews>
  <sheetFormatPr defaultColWidth="11.42578125" defaultRowHeight="15" x14ac:dyDescent="0.25"/>
  <cols>
    <col min="1" max="1" width="32.140625" customWidth="1"/>
    <col min="2" max="9" width="14" customWidth="1"/>
    <col min="10" max="11" width="18.7109375" customWidth="1"/>
    <col min="16" max="16" width="12.140625" customWidth="1"/>
  </cols>
  <sheetData>
    <row r="1" spans="1:10" ht="18" customHeight="1" x14ac:dyDescent="0.25">
      <c r="A1" s="70" t="s">
        <v>311</v>
      </c>
      <c r="B1" s="65"/>
      <c r="C1" s="65"/>
      <c r="D1" s="65"/>
      <c r="E1" s="65"/>
      <c r="F1" s="65"/>
      <c r="G1" s="65"/>
      <c r="H1" s="65"/>
      <c r="I1" s="65"/>
      <c r="J1" s="65"/>
    </row>
    <row r="2" spans="1:10" x14ac:dyDescent="0.25">
      <c r="A2" s="50" t="s">
        <v>83</v>
      </c>
    </row>
    <row r="3" spans="1:10" ht="75" customHeight="1" x14ac:dyDescent="0.25">
      <c r="A3" s="95" t="s">
        <v>241</v>
      </c>
      <c r="B3" s="85" t="s">
        <v>105</v>
      </c>
      <c r="C3" s="85" t="s">
        <v>106</v>
      </c>
      <c r="D3" s="85" t="s">
        <v>107</v>
      </c>
      <c r="E3" s="85" t="s">
        <v>108</v>
      </c>
      <c r="F3" s="85" t="s">
        <v>109</v>
      </c>
      <c r="G3" s="85" t="s">
        <v>110</v>
      </c>
      <c r="H3" s="85" t="s">
        <v>87</v>
      </c>
      <c r="I3" s="86" t="s">
        <v>88</v>
      </c>
    </row>
    <row r="4" spans="1:10" x14ac:dyDescent="0.25">
      <c r="A4" s="82" t="s">
        <v>320</v>
      </c>
      <c r="B4" s="168">
        <v>61.231000000000002</v>
      </c>
      <c r="C4" s="92">
        <v>38.768999999999998</v>
      </c>
      <c r="D4" s="167">
        <v>1506</v>
      </c>
      <c r="E4" s="90">
        <v>953</v>
      </c>
      <c r="F4" s="167">
        <v>2459</v>
      </c>
      <c r="G4" s="168">
        <v>34.03</v>
      </c>
      <c r="H4" s="90">
        <v>416</v>
      </c>
      <c r="I4" s="90">
        <v>436</v>
      </c>
    </row>
    <row r="5" spans="1:10" x14ac:dyDescent="0.25">
      <c r="A5" s="83" t="s">
        <v>242</v>
      </c>
      <c r="B5" s="77">
        <v>60.155000000000001</v>
      </c>
      <c r="C5" s="79">
        <v>39.844999999999999</v>
      </c>
      <c r="D5" s="139">
        <v>1463</v>
      </c>
      <c r="E5" s="91">
        <v>969</v>
      </c>
      <c r="F5" s="139">
        <v>2433</v>
      </c>
      <c r="G5" s="169">
        <v>34.595999999999997</v>
      </c>
      <c r="H5" s="91">
        <v>363</v>
      </c>
      <c r="I5" s="91">
        <v>375</v>
      </c>
    </row>
    <row r="6" spans="1:10" x14ac:dyDescent="0.25">
      <c r="A6" s="83" t="s">
        <v>243</v>
      </c>
      <c r="B6" s="77">
        <v>82.233999999999995</v>
      </c>
      <c r="C6" s="303">
        <v>17.765999999999998</v>
      </c>
      <c r="D6" s="304">
        <v>4065</v>
      </c>
      <c r="E6" s="293">
        <v>878</v>
      </c>
      <c r="F6" s="304">
        <v>4944</v>
      </c>
      <c r="G6" s="305">
        <v>31.349</v>
      </c>
      <c r="H6" s="293">
        <v>379</v>
      </c>
      <c r="I6" s="293">
        <v>432</v>
      </c>
    </row>
    <row r="7" spans="1:10" x14ac:dyDescent="0.25">
      <c r="A7" s="123" t="s">
        <v>321</v>
      </c>
      <c r="B7" s="242">
        <v>99.995000000000005</v>
      </c>
      <c r="C7" s="284" t="s">
        <v>340</v>
      </c>
      <c r="D7" s="321">
        <v>14732</v>
      </c>
      <c r="E7" s="285" t="s">
        <v>340</v>
      </c>
      <c r="F7" s="321">
        <v>14733</v>
      </c>
      <c r="G7" s="286" t="s">
        <v>340</v>
      </c>
      <c r="H7" s="285" t="s">
        <v>340</v>
      </c>
      <c r="I7" s="285" t="s">
        <v>340</v>
      </c>
    </row>
    <row r="8" spans="1:10" ht="15.75" customHeight="1" thickBot="1" x14ac:dyDescent="0.3">
      <c r="A8" s="84" t="s">
        <v>84</v>
      </c>
      <c r="B8" s="80">
        <v>88.596999999999994</v>
      </c>
      <c r="C8" s="80">
        <v>11.403</v>
      </c>
      <c r="D8" s="93">
        <v>21767</v>
      </c>
      <c r="E8" s="93">
        <v>2802</v>
      </c>
      <c r="F8" s="93">
        <v>24568</v>
      </c>
      <c r="G8" s="80">
        <v>100</v>
      </c>
      <c r="H8" s="93">
        <v>1159</v>
      </c>
      <c r="I8" s="93">
        <v>414</v>
      </c>
    </row>
    <row r="9" spans="1:10" x14ac:dyDescent="0.25">
      <c r="A9" s="8"/>
      <c r="B9" s="8"/>
      <c r="C9" s="8"/>
      <c r="D9" s="8"/>
      <c r="E9" s="8"/>
      <c r="F9" s="8"/>
      <c r="G9" s="8"/>
      <c r="H9" s="138"/>
      <c r="I9" s="69" t="s">
        <v>1</v>
      </c>
    </row>
    <row r="10" spans="1:10" x14ac:dyDescent="0.25">
      <c r="A10" s="8"/>
      <c r="B10" s="8"/>
      <c r="C10" s="8"/>
      <c r="D10" s="8"/>
      <c r="E10" s="8"/>
      <c r="F10" s="8"/>
      <c r="G10" s="8"/>
      <c r="H10" s="138"/>
      <c r="I10" s="69"/>
      <c r="J10" s="69"/>
    </row>
    <row r="11" spans="1:10" ht="75" customHeight="1" x14ac:dyDescent="0.25">
      <c r="A11" s="95" t="s">
        <v>241</v>
      </c>
      <c r="B11" s="113" t="s">
        <v>121</v>
      </c>
      <c r="C11" s="85" t="s">
        <v>105</v>
      </c>
      <c r="D11" s="85" t="s">
        <v>106</v>
      </c>
      <c r="E11" s="85" t="s">
        <v>107</v>
      </c>
      <c r="F11" s="85" t="s">
        <v>108</v>
      </c>
      <c r="G11" s="85" t="s">
        <v>109</v>
      </c>
      <c r="H11" s="85" t="s">
        <v>110</v>
      </c>
      <c r="I11" s="85" t="s">
        <v>87</v>
      </c>
      <c r="J11" s="86" t="s">
        <v>88</v>
      </c>
    </row>
    <row r="12" spans="1:10" x14ac:dyDescent="0.25">
      <c r="A12" s="82" t="s">
        <v>322</v>
      </c>
      <c r="B12" s="101" t="s">
        <v>111</v>
      </c>
      <c r="C12" s="168">
        <v>100</v>
      </c>
      <c r="D12" s="168">
        <v>0</v>
      </c>
      <c r="E12" s="165">
        <v>2969</v>
      </c>
      <c r="F12" s="90">
        <v>0</v>
      </c>
      <c r="G12" s="167">
        <v>2969</v>
      </c>
      <c r="H12" s="168">
        <v>0</v>
      </c>
      <c r="I12" s="165">
        <v>0</v>
      </c>
      <c r="J12" s="90">
        <v>0</v>
      </c>
    </row>
    <row r="13" spans="1:10" x14ac:dyDescent="0.25">
      <c r="A13" s="81"/>
      <c r="B13" s="174" t="s">
        <v>112</v>
      </c>
      <c r="C13" s="169">
        <v>0</v>
      </c>
      <c r="D13" s="169">
        <v>100</v>
      </c>
      <c r="E13" s="89">
        <v>0</v>
      </c>
      <c r="F13" s="91">
        <v>1623</v>
      </c>
      <c r="G13" s="222">
        <v>1623</v>
      </c>
      <c r="H13" s="169">
        <v>57.923999999999999</v>
      </c>
      <c r="I13" s="89">
        <v>407</v>
      </c>
      <c r="J13" s="91">
        <v>251</v>
      </c>
    </row>
    <row r="14" spans="1:10" x14ac:dyDescent="0.25">
      <c r="A14" s="81"/>
      <c r="B14" s="174" t="s">
        <v>113</v>
      </c>
      <c r="C14" s="305">
        <v>0</v>
      </c>
      <c r="D14" s="305">
        <v>100</v>
      </c>
      <c r="E14" s="294">
        <v>0</v>
      </c>
      <c r="F14" s="293">
        <v>213</v>
      </c>
      <c r="G14" s="316">
        <v>213</v>
      </c>
      <c r="H14" s="305">
        <v>7.6189999999999998</v>
      </c>
      <c r="I14" s="294">
        <v>195</v>
      </c>
      <c r="J14" s="293">
        <v>916</v>
      </c>
    </row>
    <row r="15" spans="1:10" x14ac:dyDescent="0.25">
      <c r="A15" s="81"/>
      <c r="B15" s="174" t="s">
        <v>114</v>
      </c>
      <c r="C15" s="311">
        <v>0</v>
      </c>
      <c r="D15" s="311">
        <v>100</v>
      </c>
      <c r="E15" s="312">
        <v>0</v>
      </c>
      <c r="F15" s="310">
        <v>86</v>
      </c>
      <c r="G15" s="317">
        <v>86</v>
      </c>
      <c r="H15" s="311">
        <v>3.0840000000000001</v>
      </c>
      <c r="I15" s="312">
        <v>176</v>
      </c>
      <c r="J15" s="310">
        <v>2041</v>
      </c>
    </row>
    <row r="16" spans="1:10" x14ac:dyDescent="0.25">
      <c r="A16" s="105"/>
      <c r="B16" s="102" t="s">
        <v>122</v>
      </c>
      <c r="C16" s="303">
        <v>60.695999999999998</v>
      </c>
      <c r="D16" s="303">
        <v>39.304000000000002</v>
      </c>
      <c r="E16" s="318">
        <v>2969</v>
      </c>
      <c r="F16" s="318">
        <v>1923</v>
      </c>
      <c r="G16" s="319">
        <v>4892</v>
      </c>
      <c r="H16" s="303">
        <v>68.626999999999995</v>
      </c>
      <c r="I16" s="318">
        <v>779</v>
      </c>
      <c r="J16" s="293">
        <v>405</v>
      </c>
    </row>
    <row r="17" spans="1:10" x14ac:dyDescent="0.25">
      <c r="A17" s="82" t="s">
        <v>243</v>
      </c>
      <c r="B17" s="101" t="s">
        <v>111</v>
      </c>
      <c r="C17" s="298">
        <v>100</v>
      </c>
      <c r="D17" s="298">
        <v>0</v>
      </c>
      <c r="E17" s="308">
        <v>2765</v>
      </c>
      <c r="F17" s="292">
        <v>0</v>
      </c>
      <c r="G17" s="277">
        <v>2765</v>
      </c>
      <c r="H17" s="298">
        <v>0</v>
      </c>
      <c r="I17" s="308">
        <v>0</v>
      </c>
      <c r="J17" s="292">
        <v>0</v>
      </c>
    </row>
    <row r="18" spans="1:10" x14ac:dyDescent="0.25">
      <c r="A18" s="83"/>
      <c r="B18" s="174" t="s">
        <v>112</v>
      </c>
      <c r="C18" s="305">
        <v>62.137999999999998</v>
      </c>
      <c r="D18" s="305">
        <v>37.862000000000002</v>
      </c>
      <c r="E18" s="294">
        <v>1116</v>
      </c>
      <c r="F18" s="293">
        <v>680</v>
      </c>
      <c r="G18" s="271">
        <v>1795</v>
      </c>
      <c r="H18" s="305">
        <v>24.260999999999999</v>
      </c>
      <c r="I18" s="294">
        <v>156</v>
      </c>
      <c r="J18" s="293">
        <v>230</v>
      </c>
    </row>
    <row r="19" spans="1:10" x14ac:dyDescent="0.25">
      <c r="A19" s="83"/>
      <c r="B19" s="174" t="s">
        <v>113</v>
      </c>
      <c r="C19" s="305">
        <v>55.701000000000001</v>
      </c>
      <c r="D19" s="305">
        <v>44.298999999999999</v>
      </c>
      <c r="E19" s="294">
        <v>150</v>
      </c>
      <c r="F19" s="293">
        <v>120</v>
      </c>
      <c r="G19" s="304">
        <v>270</v>
      </c>
      <c r="H19" s="305">
        <v>4.2670000000000003</v>
      </c>
      <c r="I19" s="294">
        <v>95</v>
      </c>
      <c r="J19" s="293">
        <v>799</v>
      </c>
    </row>
    <row r="20" spans="1:10" x14ac:dyDescent="0.25">
      <c r="A20" s="83"/>
      <c r="B20" s="174" t="s">
        <v>114</v>
      </c>
      <c r="C20" s="348" t="s">
        <v>401</v>
      </c>
      <c r="D20" s="305">
        <v>69.457999999999998</v>
      </c>
      <c r="E20" s="328" t="s">
        <v>366</v>
      </c>
      <c r="F20" s="293">
        <v>79</v>
      </c>
      <c r="G20" s="304">
        <v>114</v>
      </c>
      <c r="H20" s="305">
        <v>2.8210000000000002</v>
      </c>
      <c r="I20" s="294">
        <v>128</v>
      </c>
      <c r="J20" s="293">
        <v>1615</v>
      </c>
    </row>
    <row r="21" spans="1:10" x14ac:dyDescent="0.25">
      <c r="A21" s="123"/>
      <c r="B21" s="102" t="s">
        <v>122</v>
      </c>
      <c r="C21" s="296">
        <v>82.233999999999995</v>
      </c>
      <c r="D21" s="296">
        <v>17.765999999999998</v>
      </c>
      <c r="E21" s="320">
        <v>4065</v>
      </c>
      <c r="F21" s="320">
        <v>878</v>
      </c>
      <c r="G21" s="320">
        <v>4944</v>
      </c>
      <c r="H21" s="296">
        <v>31.349</v>
      </c>
      <c r="I21" s="320">
        <v>379</v>
      </c>
      <c r="J21" s="297">
        <v>432</v>
      </c>
    </row>
    <row r="22" spans="1:10" x14ac:dyDescent="0.25">
      <c r="A22" s="101" t="s">
        <v>321</v>
      </c>
      <c r="B22" s="101" t="s">
        <v>111</v>
      </c>
      <c r="C22" s="298">
        <v>100</v>
      </c>
      <c r="D22" s="298">
        <v>0</v>
      </c>
      <c r="E22" s="308">
        <v>7768</v>
      </c>
      <c r="F22" s="292">
        <v>0</v>
      </c>
      <c r="G22" s="299">
        <v>7768</v>
      </c>
      <c r="H22" s="298">
        <v>0</v>
      </c>
      <c r="I22" s="308">
        <v>0</v>
      </c>
      <c r="J22" s="292">
        <v>0</v>
      </c>
    </row>
    <row r="23" spans="1:10" x14ac:dyDescent="0.25">
      <c r="A23" s="81"/>
      <c r="B23" s="174" t="s">
        <v>112</v>
      </c>
      <c r="C23" s="305">
        <v>100</v>
      </c>
      <c r="D23" s="305">
        <v>0</v>
      </c>
      <c r="E23" s="294">
        <v>5617</v>
      </c>
      <c r="F23" s="293">
        <v>0</v>
      </c>
      <c r="G23" s="304">
        <v>5617</v>
      </c>
      <c r="H23" s="305">
        <v>0</v>
      </c>
      <c r="I23" s="294">
        <v>0</v>
      </c>
      <c r="J23" s="293">
        <v>0</v>
      </c>
    </row>
    <row r="24" spans="1:10" x14ac:dyDescent="0.25">
      <c r="A24" s="81"/>
      <c r="B24" s="174" t="s">
        <v>113</v>
      </c>
      <c r="C24" s="305">
        <v>100</v>
      </c>
      <c r="D24" s="305">
        <v>0</v>
      </c>
      <c r="E24" s="294">
        <v>1008</v>
      </c>
      <c r="F24" s="293">
        <v>0</v>
      </c>
      <c r="G24" s="304">
        <v>1008</v>
      </c>
      <c r="H24" s="305">
        <v>0</v>
      </c>
      <c r="I24" s="294">
        <v>0</v>
      </c>
      <c r="J24" s="293">
        <v>0</v>
      </c>
    </row>
    <row r="25" spans="1:10" x14ac:dyDescent="0.25">
      <c r="A25" s="81"/>
      <c r="B25" s="174" t="s">
        <v>114</v>
      </c>
      <c r="C25" s="311">
        <v>99.801000000000002</v>
      </c>
      <c r="D25" s="344" t="s">
        <v>340</v>
      </c>
      <c r="E25" s="312">
        <v>339</v>
      </c>
      <c r="F25" s="343" t="s">
        <v>340</v>
      </c>
      <c r="G25" s="321">
        <v>339</v>
      </c>
      <c r="H25" s="344" t="s">
        <v>340</v>
      </c>
      <c r="I25" s="345" t="s">
        <v>340</v>
      </c>
      <c r="J25" s="343" t="s">
        <v>340</v>
      </c>
    </row>
    <row r="26" spans="1:10" x14ac:dyDescent="0.25">
      <c r="A26" s="105"/>
      <c r="B26" s="102" t="s">
        <v>122</v>
      </c>
      <c r="C26" s="303">
        <v>99.995000000000005</v>
      </c>
      <c r="D26" s="333" t="s">
        <v>340</v>
      </c>
      <c r="E26" s="318">
        <v>14732</v>
      </c>
      <c r="F26" s="349" t="s">
        <v>340</v>
      </c>
      <c r="G26" s="322">
        <v>14733</v>
      </c>
      <c r="H26" s="333" t="s">
        <v>340</v>
      </c>
      <c r="I26" s="349" t="s">
        <v>340</v>
      </c>
      <c r="J26" s="332" t="s">
        <v>340</v>
      </c>
    </row>
    <row r="27" spans="1:10" ht="15.75" customHeight="1" thickBot="1" x14ac:dyDescent="0.3">
      <c r="A27" s="84" t="s">
        <v>84</v>
      </c>
      <c r="B27" s="103" t="s">
        <v>84</v>
      </c>
      <c r="C27" s="80">
        <v>88.596999999999994</v>
      </c>
      <c r="D27" s="80">
        <v>11.403</v>
      </c>
      <c r="E27" s="134">
        <v>21767</v>
      </c>
      <c r="F27" s="134">
        <v>2802</v>
      </c>
      <c r="G27" s="93">
        <v>24568</v>
      </c>
      <c r="H27" s="80">
        <v>100</v>
      </c>
      <c r="I27" s="134">
        <v>1159</v>
      </c>
      <c r="J27" s="93">
        <v>414</v>
      </c>
    </row>
    <row r="28" spans="1:10" x14ac:dyDescent="0.25">
      <c r="B28" s="8"/>
      <c r="C28" s="8"/>
      <c r="D28" s="8"/>
      <c r="E28" s="8"/>
      <c r="F28" s="8"/>
      <c r="G28" s="8"/>
      <c r="H28" s="138"/>
      <c r="I28" s="69"/>
      <c r="J28" s="69" t="s">
        <v>1</v>
      </c>
    </row>
    <row r="29" spans="1:10" x14ac:dyDescent="0.25">
      <c r="A29" s="8"/>
      <c r="B29" s="8"/>
      <c r="C29" s="8"/>
      <c r="D29" s="8"/>
      <c r="E29" s="8"/>
      <c r="F29" s="8"/>
      <c r="G29" s="8"/>
      <c r="H29" s="138"/>
      <c r="I29" s="69"/>
      <c r="J29" s="69"/>
    </row>
    <row r="30" spans="1:10" x14ac:dyDescent="0.25">
      <c r="A30" s="358" t="s">
        <v>414</v>
      </c>
      <c r="B30" s="359"/>
    </row>
    <row r="31" spans="1:10" ht="15" customHeight="1" x14ac:dyDescent="0.25">
      <c r="A31" s="358" t="s">
        <v>408</v>
      </c>
      <c r="B31" s="360"/>
    </row>
    <row r="32" spans="1:10" x14ac:dyDescent="0.25">
      <c r="A32" s="358" t="s">
        <v>409</v>
      </c>
      <c r="B32" s="359"/>
    </row>
    <row r="33" spans="1:2" x14ac:dyDescent="0.25">
      <c r="A33" s="358" t="s">
        <v>436</v>
      </c>
      <c r="B33" s="360"/>
    </row>
    <row r="34" spans="1:2" x14ac:dyDescent="0.25">
      <c r="A34" s="114"/>
      <c r="B34" s="315"/>
    </row>
    <row r="35" spans="1:2" x14ac:dyDescent="0.25">
      <c r="A35" s="26" t="s">
        <v>74</v>
      </c>
    </row>
    <row r="42" spans="1:2" ht="15" customHeight="1" x14ac:dyDescent="0.25"/>
    <row r="69" ht="15" customHeight="1" x14ac:dyDescent="0.25"/>
    <row r="79" ht="15" customHeight="1" x14ac:dyDescent="0.25"/>
  </sheetData>
  <hyperlinks>
    <hyperlink ref="A35" location="Contents!A1" display="Back to contents" xr:uid="{FEEEE111-3BB1-437A-8524-7D871FA694D0}"/>
  </hyperlinks>
  <pageMargins left="0.7" right="0.7" top="0.75" bottom="0.75" header="0.3" footer="0.3"/>
  <pageSetup paperSize="9" scale="72" orientation="landscape"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6">
    <tabColor rgb="FF1F497D"/>
  </sheetPr>
  <dimension ref="A1:I27"/>
  <sheetViews>
    <sheetView showGridLines="0" zoomScaleNormal="100" workbookViewId="0"/>
  </sheetViews>
  <sheetFormatPr defaultColWidth="11.42578125" defaultRowHeight="15" x14ac:dyDescent="0.25"/>
  <cols>
    <col min="1" max="1" width="25.140625" customWidth="1"/>
    <col min="2" max="9" width="14" customWidth="1"/>
    <col min="10" max="10" width="18.7109375" customWidth="1"/>
  </cols>
  <sheetData>
    <row r="1" spans="1:9" ht="18" customHeight="1" x14ac:dyDescent="0.25">
      <c r="A1" s="70" t="s">
        <v>269</v>
      </c>
      <c r="B1" s="65"/>
      <c r="C1" s="65"/>
      <c r="D1" s="65"/>
      <c r="E1" s="65"/>
      <c r="F1" s="65"/>
      <c r="G1" s="65"/>
      <c r="H1" s="65"/>
      <c r="I1" s="65"/>
    </row>
    <row r="3" spans="1:9" ht="75" customHeight="1" x14ac:dyDescent="0.25">
      <c r="A3" s="95" t="s">
        <v>244</v>
      </c>
      <c r="B3" s="85" t="s">
        <v>105</v>
      </c>
      <c r="C3" s="85" t="s">
        <v>106</v>
      </c>
      <c r="D3" s="85" t="s">
        <v>107</v>
      </c>
      <c r="E3" s="85" t="s">
        <v>108</v>
      </c>
      <c r="F3" s="85" t="s">
        <v>109</v>
      </c>
      <c r="G3" s="85" t="s">
        <v>110</v>
      </c>
      <c r="H3" s="85" t="s">
        <v>87</v>
      </c>
      <c r="I3" s="86" t="s">
        <v>88</v>
      </c>
    </row>
    <row r="4" spans="1:9" x14ac:dyDescent="0.25">
      <c r="A4" s="82" t="s">
        <v>245</v>
      </c>
      <c r="B4" s="92">
        <v>91.358000000000004</v>
      </c>
      <c r="C4" s="92">
        <v>8.6419999999999995</v>
      </c>
      <c r="D4" s="90">
        <v>16124</v>
      </c>
      <c r="E4" s="90">
        <v>1525</v>
      </c>
      <c r="F4" s="90">
        <v>17649</v>
      </c>
      <c r="G4" s="92">
        <v>54.444000000000003</v>
      </c>
      <c r="H4" s="165">
        <v>538</v>
      </c>
      <c r="I4" s="90">
        <v>353</v>
      </c>
    </row>
    <row r="5" spans="1:9" x14ac:dyDescent="0.25">
      <c r="A5" s="83" t="s">
        <v>246</v>
      </c>
      <c r="B5" s="79">
        <v>82.028999999999996</v>
      </c>
      <c r="C5" s="79">
        <v>17.971</v>
      </c>
      <c r="D5" s="91">
        <v>1519</v>
      </c>
      <c r="E5" s="91">
        <v>333</v>
      </c>
      <c r="F5" s="91">
        <v>1852</v>
      </c>
      <c r="G5" s="79">
        <v>11.878</v>
      </c>
      <c r="H5" s="89">
        <v>148</v>
      </c>
      <c r="I5" s="91">
        <v>445</v>
      </c>
    </row>
    <row r="6" spans="1:9" x14ac:dyDescent="0.25">
      <c r="A6" s="83" t="s">
        <v>247</v>
      </c>
      <c r="B6" s="79">
        <v>78.69</v>
      </c>
      <c r="C6" s="79">
        <v>21.31</v>
      </c>
      <c r="D6" s="91">
        <v>1744</v>
      </c>
      <c r="E6" s="91">
        <v>472</v>
      </c>
      <c r="F6" s="91">
        <v>2216</v>
      </c>
      <c r="G6" s="79">
        <v>16.855</v>
      </c>
      <c r="H6" s="89">
        <v>147</v>
      </c>
      <c r="I6" s="91">
        <v>312</v>
      </c>
    </row>
    <row r="7" spans="1:9" x14ac:dyDescent="0.25">
      <c r="A7" s="123" t="s">
        <v>298</v>
      </c>
      <c r="B7" s="125">
        <v>83.47</v>
      </c>
      <c r="C7" s="125">
        <v>16.53</v>
      </c>
      <c r="D7" s="124">
        <v>2380</v>
      </c>
      <c r="E7" s="124">
        <v>471</v>
      </c>
      <c r="F7" s="124">
        <v>2851</v>
      </c>
      <c r="G7" s="125">
        <v>16.821999999999999</v>
      </c>
      <c r="H7" s="166">
        <v>326</v>
      </c>
      <c r="I7" s="124">
        <v>691</v>
      </c>
    </row>
    <row r="8" spans="1:9" ht="15" customHeight="1" thickBot="1" x14ac:dyDescent="0.3">
      <c r="A8" s="104" t="s">
        <v>84</v>
      </c>
      <c r="B8" s="127">
        <v>88.596999999999994</v>
      </c>
      <c r="C8" s="127">
        <v>11.403</v>
      </c>
      <c r="D8" s="126">
        <v>21767</v>
      </c>
      <c r="E8" s="126">
        <v>2802</v>
      </c>
      <c r="F8" s="126">
        <v>24568</v>
      </c>
      <c r="G8" s="127">
        <v>100</v>
      </c>
      <c r="H8" s="238">
        <v>1159</v>
      </c>
      <c r="I8" s="126">
        <v>414</v>
      </c>
    </row>
    <row r="9" spans="1:9" x14ac:dyDescent="0.25">
      <c r="A9" s="8"/>
      <c r="B9" s="8"/>
      <c r="C9" s="8"/>
      <c r="D9" s="8"/>
      <c r="E9" s="8"/>
      <c r="F9" s="8"/>
      <c r="G9" s="8"/>
      <c r="H9" s="138"/>
      <c r="I9" s="69" t="s">
        <v>1</v>
      </c>
    </row>
    <row r="11" spans="1:9" x14ac:dyDescent="0.25">
      <c r="A11" s="26" t="s">
        <v>74</v>
      </c>
    </row>
    <row r="14" spans="1:9" ht="14.25" customHeight="1" x14ac:dyDescent="0.25"/>
    <row r="27" ht="14.25" customHeight="1" x14ac:dyDescent="0.25"/>
  </sheetData>
  <hyperlinks>
    <hyperlink ref="A11" location="Contents!A1" display="Back to contents" xr:uid="{00000000-0004-0000-2300-000000000000}"/>
  </hyperlinks>
  <pageMargins left="0.7" right="0.7" top="0.75" bottom="0.75" header="0.3" footer="0.3"/>
  <pageSetup paperSize="9" scale="95" orientation="landscape" horizontalDpi="300" verticalDpi="300"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7">
    <tabColor rgb="FF1F497D"/>
  </sheetPr>
  <dimension ref="A1:I25"/>
  <sheetViews>
    <sheetView showGridLines="0" zoomScaleNormal="100" workbookViewId="0"/>
  </sheetViews>
  <sheetFormatPr defaultColWidth="11.42578125" defaultRowHeight="15" x14ac:dyDescent="0.25"/>
  <cols>
    <col min="1" max="1" width="31" customWidth="1"/>
    <col min="2" max="9" width="13.85546875" customWidth="1"/>
    <col min="10" max="10" width="18.7109375" customWidth="1"/>
  </cols>
  <sheetData>
    <row r="1" spans="1:9" ht="18" customHeight="1" x14ac:dyDescent="0.25">
      <c r="A1" s="70" t="s">
        <v>270</v>
      </c>
      <c r="B1" s="65"/>
      <c r="C1" s="65"/>
      <c r="D1" s="65"/>
      <c r="E1" s="65"/>
      <c r="F1" s="65"/>
      <c r="G1" s="65"/>
      <c r="H1" s="65"/>
      <c r="I1" s="65"/>
    </row>
    <row r="3" spans="1:9" ht="75" customHeight="1" x14ac:dyDescent="0.25">
      <c r="A3" s="199" t="s">
        <v>248</v>
      </c>
      <c r="B3" s="85" t="s">
        <v>105</v>
      </c>
      <c r="C3" s="85" t="s">
        <v>106</v>
      </c>
      <c r="D3" s="85" t="s">
        <v>107</v>
      </c>
      <c r="E3" s="85" t="s">
        <v>108</v>
      </c>
      <c r="F3" s="85" t="s">
        <v>109</v>
      </c>
      <c r="G3" s="85" t="s">
        <v>110</v>
      </c>
      <c r="H3" s="85" t="s">
        <v>87</v>
      </c>
      <c r="I3" s="86" t="s">
        <v>88</v>
      </c>
    </row>
    <row r="4" spans="1:9" x14ac:dyDescent="0.25">
      <c r="A4" s="83" t="s">
        <v>245</v>
      </c>
      <c r="B4" s="92">
        <v>90.966999999999999</v>
      </c>
      <c r="C4" s="92">
        <v>9.0329999999999995</v>
      </c>
      <c r="D4" s="90">
        <v>18040</v>
      </c>
      <c r="E4" s="90">
        <v>1791</v>
      </c>
      <c r="F4" s="90">
        <v>19831</v>
      </c>
      <c r="G4" s="92">
        <v>63.936999999999998</v>
      </c>
      <c r="H4" s="90">
        <v>729</v>
      </c>
      <c r="I4" s="90">
        <v>407</v>
      </c>
    </row>
    <row r="5" spans="1:9" x14ac:dyDescent="0.25">
      <c r="A5" s="83" t="s">
        <v>246</v>
      </c>
      <c r="B5" s="79">
        <v>80.557000000000002</v>
      </c>
      <c r="C5" s="79">
        <v>19.443000000000001</v>
      </c>
      <c r="D5" s="91">
        <v>1781</v>
      </c>
      <c r="E5" s="91">
        <v>430</v>
      </c>
      <c r="F5" s="91">
        <v>2210</v>
      </c>
      <c r="G5" s="79">
        <v>15.34</v>
      </c>
      <c r="H5" s="91">
        <v>216</v>
      </c>
      <c r="I5" s="91">
        <v>502</v>
      </c>
    </row>
    <row r="6" spans="1:9" x14ac:dyDescent="0.25">
      <c r="A6" s="123" t="s">
        <v>247</v>
      </c>
      <c r="B6" s="125">
        <v>77.021000000000001</v>
      </c>
      <c r="C6" s="125">
        <v>22.978999999999999</v>
      </c>
      <c r="D6" s="124">
        <v>1946</v>
      </c>
      <c r="E6" s="124">
        <v>581</v>
      </c>
      <c r="F6" s="124">
        <v>2527</v>
      </c>
      <c r="G6" s="125">
        <v>20.722999999999999</v>
      </c>
      <c r="H6" s="124">
        <v>214</v>
      </c>
      <c r="I6" s="124">
        <v>369</v>
      </c>
    </row>
    <row r="7" spans="1:9" ht="15" customHeight="1" thickBot="1" x14ac:dyDescent="0.3">
      <c r="A7" s="104" t="s">
        <v>84</v>
      </c>
      <c r="B7" s="127">
        <v>88.596999999999994</v>
      </c>
      <c r="C7" s="127">
        <v>11.403</v>
      </c>
      <c r="D7" s="126">
        <v>21767</v>
      </c>
      <c r="E7" s="126">
        <v>2802</v>
      </c>
      <c r="F7" s="126">
        <v>24568</v>
      </c>
      <c r="G7" s="127">
        <v>100</v>
      </c>
      <c r="H7" s="126">
        <v>1159</v>
      </c>
      <c r="I7" s="126">
        <v>414</v>
      </c>
    </row>
    <row r="8" spans="1:9" x14ac:dyDescent="0.25">
      <c r="A8" s="8"/>
      <c r="B8" s="8"/>
      <c r="C8" s="8"/>
      <c r="D8" s="8"/>
      <c r="E8" s="8"/>
      <c r="F8" s="8"/>
      <c r="G8" s="8"/>
      <c r="H8" s="138"/>
      <c r="I8" s="69" t="s">
        <v>1</v>
      </c>
    </row>
    <row r="10" spans="1:9" x14ac:dyDescent="0.25">
      <c r="A10" s="26" t="s">
        <v>74</v>
      </c>
    </row>
    <row r="13" spans="1:9" ht="14.25" customHeight="1" x14ac:dyDescent="0.25"/>
    <row r="25" ht="14.25" customHeight="1" x14ac:dyDescent="0.25"/>
  </sheetData>
  <hyperlinks>
    <hyperlink ref="A10" location="Contents!A1" display="Back to contents" xr:uid="{00000000-0004-0000-2400-000000000000}"/>
  </hyperlinks>
  <pageMargins left="0.7" right="0.7" top="0.75" bottom="0.75" header="0.3" footer="0.3"/>
  <pageSetup paperSize="9" scale="90" orientation="landscape" horizontalDpi="300" verticalDpi="300"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8">
    <tabColor rgb="FF1F497D"/>
    <pageSetUpPr fitToPage="1"/>
  </sheetPr>
  <dimension ref="A1:J25"/>
  <sheetViews>
    <sheetView showGridLines="0" zoomScaleNormal="100" workbookViewId="0"/>
  </sheetViews>
  <sheetFormatPr defaultColWidth="11.42578125" defaultRowHeight="15" x14ac:dyDescent="0.25"/>
  <cols>
    <col min="1" max="1" width="32.140625" customWidth="1"/>
    <col min="2" max="9" width="13.85546875" customWidth="1"/>
    <col min="10" max="10" width="18.7109375" customWidth="1"/>
  </cols>
  <sheetData>
    <row r="1" spans="1:10" ht="18" customHeight="1" x14ac:dyDescent="0.25">
      <c r="A1" s="70" t="s">
        <v>330</v>
      </c>
      <c r="B1" s="70"/>
      <c r="C1" s="70"/>
      <c r="D1" s="70"/>
      <c r="E1" s="70"/>
      <c r="F1" s="70"/>
      <c r="G1" s="70"/>
      <c r="H1" s="70"/>
      <c r="I1" s="70"/>
      <c r="J1" s="21"/>
    </row>
    <row r="2" spans="1:10" x14ac:dyDescent="0.25">
      <c r="A2" s="50" t="s">
        <v>83</v>
      </c>
      <c r="B2" s="21"/>
      <c r="C2" s="21"/>
      <c r="D2" s="21"/>
      <c r="E2" s="21"/>
      <c r="F2" s="21"/>
      <c r="G2" s="21"/>
      <c r="H2" s="21"/>
      <c r="I2" s="21"/>
    </row>
    <row r="3" spans="1:10" ht="75" customHeight="1" x14ac:dyDescent="0.25">
      <c r="A3" s="95" t="s">
        <v>249</v>
      </c>
      <c r="B3" s="85" t="s">
        <v>105</v>
      </c>
      <c r="C3" s="85" t="s">
        <v>106</v>
      </c>
      <c r="D3" s="85" t="s">
        <v>107</v>
      </c>
      <c r="E3" s="85" t="s">
        <v>108</v>
      </c>
      <c r="F3" s="85" t="s">
        <v>109</v>
      </c>
      <c r="G3" s="85" t="s">
        <v>110</v>
      </c>
      <c r="H3" s="85" t="s">
        <v>87</v>
      </c>
      <c r="I3" s="86" t="s">
        <v>88</v>
      </c>
    </row>
    <row r="4" spans="1:10" x14ac:dyDescent="0.25">
      <c r="A4" s="82" t="s">
        <v>152</v>
      </c>
      <c r="B4" s="128">
        <v>76.5</v>
      </c>
      <c r="C4" s="128">
        <v>23.5</v>
      </c>
      <c r="D4" s="141">
        <v>5384</v>
      </c>
      <c r="E4" s="141">
        <v>1654</v>
      </c>
      <c r="F4" s="90">
        <v>7038</v>
      </c>
      <c r="G4" s="92">
        <v>59.034999999999997</v>
      </c>
      <c r="H4" s="90">
        <v>620</v>
      </c>
      <c r="I4" s="90">
        <v>375</v>
      </c>
    </row>
    <row r="5" spans="1:10" x14ac:dyDescent="0.25">
      <c r="A5" s="123" t="s">
        <v>153</v>
      </c>
      <c r="B5" s="133">
        <v>93.453000000000003</v>
      </c>
      <c r="C5" s="133">
        <v>6.5469999999999997</v>
      </c>
      <c r="D5" s="124">
        <v>16383</v>
      </c>
      <c r="E5" s="124">
        <v>1148</v>
      </c>
      <c r="F5" s="142">
        <v>17530</v>
      </c>
      <c r="G5" s="125">
        <v>40.965000000000003</v>
      </c>
      <c r="H5" s="124">
        <v>539</v>
      </c>
      <c r="I5" s="124">
        <v>470</v>
      </c>
    </row>
    <row r="6" spans="1:10" ht="15.75" customHeight="1" thickBot="1" x14ac:dyDescent="0.3">
      <c r="A6" s="104" t="s">
        <v>84</v>
      </c>
      <c r="B6" s="80">
        <v>88.596999999999994</v>
      </c>
      <c r="C6" s="80">
        <v>11.403</v>
      </c>
      <c r="D6" s="93">
        <v>21767</v>
      </c>
      <c r="E6" s="93">
        <v>2802</v>
      </c>
      <c r="F6" s="93">
        <v>24568</v>
      </c>
      <c r="G6" s="80">
        <v>100</v>
      </c>
      <c r="H6" s="93">
        <v>1159</v>
      </c>
      <c r="I6" s="93">
        <v>414</v>
      </c>
    </row>
    <row r="7" spans="1:10" ht="12.75" customHeight="1" x14ac:dyDescent="0.25">
      <c r="I7" s="69" t="s">
        <v>1</v>
      </c>
    </row>
    <row r="8" spans="1:10" ht="12.6" customHeight="1" x14ac:dyDescent="0.25"/>
    <row r="9" spans="1:10" ht="15.95" customHeight="1" x14ac:dyDescent="0.25">
      <c r="A9" s="70" t="s">
        <v>457</v>
      </c>
      <c r="I9" s="69"/>
    </row>
    <row r="10" spans="1:10" ht="12.75" customHeight="1" x14ac:dyDescent="0.25"/>
    <row r="11" spans="1:10" ht="96.75" customHeight="1" x14ac:dyDescent="0.25">
      <c r="A11" s="95" t="s">
        <v>250</v>
      </c>
      <c r="B11" s="85" t="s">
        <v>105</v>
      </c>
      <c r="C11" s="85" t="s">
        <v>106</v>
      </c>
      <c r="D11" s="85" t="s">
        <v>107</v>
      </c>
      <c r="E11" s="85" t="s">
        <v>108</v>
      </c>
      <c r="F11" s="85" t="s">
        <v>109</v>
      </c>
      <c r="G11" s="85" t="s">
        <v>110</v>
      </c>
      <c r="H11" s="85" t="s">
        <v>87</v>
      </c>
      <c r="I11" s="86" t="s">
        <v>88</v>
      </c>
    </row>
    <row r="12" spans="1:10" ht="14.45" customHeight="1" x14ac:dyDescent="0.25">
      <c r="A12" s="82" t="s">
        <v>152</v>
      </c>
      <c r="B12" s="128">
        <v>78.351196994757771</v>
      </c>
      <c r="C12" s="128">
        <v>21.648803005242229</v>
      </c>
      <c r="D12" s="141">
        <v>6325.3649999999998</v>
      </c>
      <c r="E12" s="141">
        <v>1747.7280000000001</v>
      </c>
      <c r="F12" s="90">
        <v>8073.0929999999998</v>
      </c>
      <c r="G12" s="92">
        <v>62.374304068522491</v>
      </c>
      <c r="H12" s="90">
        <v>646.17127662965993</v>
      </c>
      <c r="I12" s="90">
        <v>369.72073264813514</v>
      </c>
    </row>
    <row r="13" spans="1:10" x14ac:dyDescent="0.25">
      <c r="A13" s="123" t="s">
        <v>153</v>
      </c>
      <c r="B13" s="133">
        <v>93.61078403099458</v>
      </c>
      <c r="C13" s="133">
        <v>6.3892159690054369</v>
      </c>
      <c r="D13" s="124">
        <v>15441.36</v>
      </c>
      <c r="E13" s="124">
        <v>1053.9190000000001</v>
      </c>
      <c r="F13" s="142">
        <v>16495.278999999999</v>
      </c>
      <c r="G13" s="125">
        <v>37.613097787294791</v>
      </c>
      <c r="H13" s="124">
        <v>513.13919572052396</v>
      </c>
      <c r="I13" s="124">
        <v>486.88674909601588</v>
      </c>
    </row>
    <row r="14" spans="1:10" ht="15.75" customHeight="1" thickBot="1" x14ac:dyDescent="0.3">
      <c r="A14" s="104" t="s">
        <v>84</v>
      </c>
      <c r="B14" s="80">
        <v>88.596999999999994</v>
      </c>
      <c r="C14" s="80">
        <v>11.403</v>
      </c>
      <c r="D14" s="93">
        <v>21767</v>
      </c>
      <c r="E14" s="93">
        <v>2802</v>
      </c>
      <c r="F14" s="93">
        <v>24568</v>
      </c>
      <c r="G14" s="80">
        <v>100</v>
      </c>
      <c r="H14" s="93">
        <v>1159</v>
      </c>
      <c r="I14" s="93">
        <v>414</v>
      </c>
    </row>
    <row r="15" spans="1:10" x14ac:dyDescent="0.25">
      <c r="I15" s="69" t="s">
        <v>1</v>
      </c>
    </row>
    <row r="16" spans="1:10" x14ac:dyDescent="0.25">
      <c r="I16" s="69"/>
    </row>
    <row r="17" spans="1:9" x14ac:dyDescent="0.25">
      <c r="A17" s="188" t="s">
        <v>325</v>
      </c>
      <c r="I17" s="69"/>
    </row>
    <row r="18" spans="1:9" x14ac:dyDescent="0.25">
      <c r="A18" s="406" t="s">
        <v>453</v>
      </c>
      <c r="I18" s="69"/>
    </row>
    <row r="19" spans="1:9" x14ac:dyDescent="0.25">
      <c r="A19" s="188" t="s">
        <v>326</v>
      </c>
      <c r="I19" s="69"/>
    </row>
    <row r="20" spans="1:9" x14ac:dyDescent="0.25">
      <c r="A20" s="188" t="s">
        <v>327</v>
      </c>
      <c r="I20" s="69"/>
    </row>
    <row r="21" spans="1:9" x14ac:dyDescent="0.25">
      <c r="A21" s="188" t="s">
        <v>328</v>
      </c>
      <c r="I21" s="69"/>
    </row>
    <row r="22" spans="1:9" x14ac:dyDescent="0.25">
      <c r="A22" s="188" t="s">
        <v>329</v>
      </c>
      <c r="I22" s="69"/>
    </row>
    <row r="23" spans="1:9" x14ac:dyDescent="0.25">
      <c r="A23" s="361" t="s">
        <v>458</v>
      </c>
    </row>
    <row r="24" spans="1:9" x14ac:dyDescent="0.25">
      <c r="A24" s="188"/>
    </row>
    <row r="25" spans="1:9" x14ac:dyDescent="0.25">
      <c r="A25" s="26" t="s">
        <v>74</v>
      </c>
    </row>
  </sheetData>
  <hyperlinks>
    <hyperlink ref="A25" location="Contents!A1" display="Back to contents" xr:uid="{00000000-0004-0000-2500-000000000000}"/>
    <hyperlink ref="A18" r:id="rId1" xr:uid="{992B2200-39A8-4C88-B6BF-C1BA46141EC0}"/>
  </hyperlinks>
  <pageMargins left="0.7" right="0.7" top="0.75" bottom="0.75" header="0.3" footer="0.3"/>
  <pageSetup paperSize="9" scale="75" orientation="landscape" horizontalDpi="90" verticalDpi="90"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9">
    <tabColor rgb="FF1F497D"/>
  </sheetPr>
  <dimension ref="A1:I16"/>
  <sheetViews>
    <sheetView showGridLines="0" zoomScaleNormal="100" workbookViewId="0"/>
  </sheetViews>
  <sheetFormatPr defaultColWidth="11.42578125" defaultRowHeight="15" x14ac:dyDescent="0.25"/>
  <cols>
    <col min="1" max="1" width="29.7109375" customWidth="1"/>
    <col min="2" max="9" width="14" customWidth="1"/>
    <col min="10" max="10" width="18.7109375" customWidth="1"/>
  </cols>
  <sheetData>
    <row r="1" spans="1:9" ht="18" customHeight="1" x14ac:dyDescent="0.25">
      <c r="A1" s="70" t="s">
        <v>299</v>
      </c>
      <c r="B1" s="65"/>
      <c r="C1" s="65"/>
      <c r="D1" s="65"/>
      <c r="E1" s="65"/>
      <c r="F1" s="65"/>
      <c r="G1" s="65"/>
      <c r="H1" s="65"/>
      <c r="I1" s="65"/>
    </row>
    <row r="2" spans="1:9" x14ac:dyDescent="0.25">
      <c r="A2" s="246"/>
      <c r="B2" s="21"/>
      <c r="C2" s="21"/>
      <c r="D2" s="21"/>
      <c r="E2" s="21"/>
      <c r="F2" s="21"/>
      <c r="G2" s="21"/>
      <c r="H2" s="21"/>
      <c r="I2" s="21"/>
    </row>
    <row r="3" spans="1:9" ht="75" customHeight="1" x14ac:dyDescent="0.25">
      <c r="A3" s="95" t="s">
        <v>301</v>
      </c>
      <c r="B3" s="85" t="s">
        <v>105</v>
      </c>
      <c r="C3" s="85" t="s">
        <v>106</v>
      </c>
      <c r="D3" s="85" t="s">
        <v>107</v>
      </c>
      <c r="E3" s="85" t="s">
        <v>108</v>
      </c>
      <c r="F3" s="85" t="s">
        <v>109</v>
      </c>
      <c r="G3" s="85" t="s">
        <v>110</v>
      </c>
      <c r="H3" s="85" t="s">
        <v>87</v>
      </c>
      <c r="I3" s="86" t="s">
        <v>88</v>
      </c>
    </row>
    <row r="4" spans="1:9" x14ac:dyDescent="0.25">
      <c r="A4" s="82" t="s">
        <v>152</v>
      </c>
      <c r="B4" s="128">
        <v>74.686000000000007</v>
      </c>
      <c r="C4" s="128">
        <v>25.314</v>
      </c>
      <c r="D4" s="141">
        <v>3894</v>
      </c>
      <c r="E4" s="141">
        <v>1320</v>
      </c>
      <c r="F4" s="90">
        <v>5214</v>
      </c>
      <c r="G4" s="92">
        <v>47.11</v>
      </c>
      <c r="H4" s="90">
        <v>551</v>
      </c>
      <c r="I4" s="90">
        <v>417</v>
      </c>
    </row>
    <row r="5" spans="1:9" x14ac:dyDescent="0.25">
      <c r="A5" s="123" t="s">
        <v>153</v>
      </c>
      <c r="B5" s="133">
        <v>92.343999999999994</v>
      </c>
      <c r="C5" s="133">
        <v>7.6559999999999997</v>
      </c>
      <c r="D5" s="124">
        <v>17873</v>
      </c>
      <c r="E5" s="124">
        <v>1482</v>
      </c>
      <c r="F5" s="142">
        <v>19355</v>
      </c>
      <c r="G5" s="125">
        <v>52.89</v>
      </c>
      <c r="H5" s="124">
        <v>609</v>
      </c>
      <c r="I5" s="124">
        <v>411</v>
      </c>
    </row>
    <row r="6" spans="1:9" ht="15.75" customHeight="1" thickBot="1" x14ac:dyDescent="0.3">
      <c r="A6" s="104" t="s">
        <v>84</v>
      </c>
      <c r="B6" s="80">
        <v>88.596999999999994</v>
      </c>
      <c r="C6" s="80">
        <v>11.403</v>
      </c>
      <c r="D6" s="93">
        <v>21767</v>
      </c>
      <c r="E6" s="93">
        <v>2802</v>
      </c>
      <c r="F6" s="93">
        <v>24568</v>
      </c>
      <c r="G6" s="80">
        <v>100</v>
      </c>
      <c r="H6" s="93">
        <v>1159</v>
      </c>
      <c r="I6" s="93">
        <v>414</v>
      </c>
    </row>
    <row r="7" spans="1:9" x14ac:dyDescent="0.25">
      <c r="A7" s="184"/>
      <c r="B7" s="8"/>
      <c r="C7" s="8"/>
      <c r="D7" s="8"/>
      <c r="E7" s="8"/>
      <c r="F7" s="8"/>
      <c r="G7" s="8"/>
      <c r="H7" s="8"/>
      <c r="I7" s="69" t="s">
        <v>1</v>
      </c>
    </row>
    <row r="8" spans="1:9" x14ac:dyDescent="0.25">
      <c r="A8" s="184"/>
      <c r="B8" s="8"/>
      <c r="C8" s="8"/>
      <c r="D8" s="8"/>
      <c r="E8" s="8"/>
      <c r="F8" s="8"/>
      <c r="G8" s="8"/>
      <c r="H8" s="8"/>
      <c r="I8" s="69"/>
    </row>
    <row r="9" spans="1:9" ht="15" customHeight="1" x14ac:dyDescent="0.25">
      <c r="A9" s="411" t="s">
        <v>300</v>
      </c>
      <c r="B9" s="411"/>
      <c r="C9" s="411"/>
      <c r="D9" s="411"/>
      <c r="E9" s="411"/>
      <c r="F9" s="411"/>
      <c r="G9" s="411"/>
      <c r="H9" s="411"/>
      <c r="I9" s="411"/>
    </row>
    <row r="10" spans="1:9" x14ac:dyDescent="0.25">
      <c r="A10" s="410" t="s">
        <v>251</v>
      </c>
      <c r="B10" s="410"/>
      <c r="C10" s="410"/>
      <c r="D10" s="244"/>
      <c r="E10" s="244"/>
      <c r="F10" s="244"/>
      <c r="G10" s="245"/>
      <c r="H10" s="245"/>
      <c r="I10" s="245"/>
    </row>
    <row r="11" spans="1:9" ht="12.75" customHeight="1" x14ac:dyDescent="0.25">
      <c r="A11" s="411" t="s">
        <v>252</v>
      </c>
      <c r="B11" s="411"/>
      <c r="C11" s="411"/>
      <c r="D11" s="411"/>
      <c r="E11" s="411"/>
      <c r="F11" s="411"/>
      <c r="G11" s="411"/>
      <c r="H11" s="411"/>
      <c r="I11" s="411"/>
    </row>
    <row r="12" spans="1:9" ht="12.75" customHeight="1" x14ac:dyDescent="0.25"/>
    <row r="13" spans="1:9" x14ac:dyDescent="0.25">
      <c r="A13" s="247" t="s">
        <v>74</v>
      </c>
    </row>
    <row r="14" spans="1:9" x14ac:dyDescent="0.25">
      <c r="A14" s="411"/>
      <c r="B14" s="411"/>
      <c r="C14" s="411"/>
      <c r="D14" s="411"/>
      <c r="E14" s="411"/>
      <c r="F14" s="411"/>
      <c r="G14" s="411"/>
      <c r="H14" s="411"/>
      <c r="I14" s="411"/>
    </row>
    <row r="15" spans="1:9" x14ac:dyDescent="0.25">
      <c r="A15" s="411"/>
      <c r="B15" s="411"/>
      <c r="C15" s="411"/>
      <c r="D15" s="411"/>
      <c r="E15" s="411"/>
      <c r="F15" s="411"/>
      <c r="G15" s="411"/>
      <c r="H15" s="411"/>
      <c r="I15" s="411"/>
    </row>
    <row r="16" spans="1:9" x14ac:dyDescent="0.25">
      <c r="A16" s="411"/>
      <c r="B16" s="411"/>
      <c r="C16" s="411"/>
      <c r="D16" s="411"/>
      <c r="E16" s="411"/>
      <c r="F16" s="411"/>
      <c r="G16" s="411"/>
      <c r="H16" s="411"/>
      <c r="I16" s="411"/>
    </row>
  </sheetData>
  <mergeCells count="4">
    <mergeCell ref="A10:C10"/>
    <mergeCell ref="A14:I16"/>
    <mergeCell ref="A9:I9"/>
    <mergeCell ref="A11:I11"/>
  </mergeCells>
  <hyperlinks>
    <hyperlink ref="A13" location="Contents!A1" display="Back to contents" xr:uid="{00000000-0004-0000-2600-000000000000}"/>
    <hyperlink ref="A10" r:id="rId1" xr:uid="{00000000-0004-0000-2600-000001000000}"/>
  </hyperlinks>
  <pageMargins left="0.7" right="0.7" top="0.75" bottom="0.75" header="0.3" footer="0.3"/>
  <pageSetup paperSize="9" scale="90" orientation="landscape"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2026-08-03T10:13:04+00:00</Date_x0020_Opened>
    <lcf76f155ced4ddcb4097134ff3c332f xmlns="75e7ae58-aec4-4ab0-ae21-ab94226ea01a">
      <Terms xmlns="http://schemas.microsoft.com/office/infopath/2007/PartnerControls"/>
    </lcf76f155ced4ddcb4097134ff3c332f>
    <Folder xmlns="75e7ae58-aec4-4ab0-ae21-ab94226ea01a" xsi:nil="true"/>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Sent xmlns="75e7ae58-aec4-4ab0-ae21-ab94226ea01a">true</Sent>
    <Retention_x0020_Label xmlns="a8f60570-4bd3-4f2b-950b-a996de8ab151" xsi:nil="true"/>
    <Date_x0020_Closed xmlns="b413c3fd-5a3b-4239-b985-69032e371c04" xsi:nil="true"/>
    <_dlc_DocId xmlns="c278e07c-0436-44ae-bf20-0fa31c54bf35">QMA56DUQWX45-861680180-397521</_dlc_DocId>
    <_dlc_DocIdUrl xmlns="c278e07c-0436-44ae-bf20-0fa31c54bf35">
      <Url>https://beisgov.sharepoint.com/sites/EnergyStatistics/_layouts/15/DocIdRedir.aspx?ID=QMA56DUQWX45-861680180-397521</Url>
      <Description>QMA56DUQWX45-861680180-397521</Description>
    </_dlc_DocIdUrl>
  </documentManagement>
</p:properties>
</file>

<file path=customXml/itemProps1.xml><?xml version="1.0" encoding="utf-8"?>
<ds:datastoreItem xmlns:ds="http://schemas.openxmlformats.org/officeDocument/2006/customXml" ds:itemID="{F0EB1CC9-334E-473B-B647-818DAB1EE30A}"/>
</file>

<file path=customXml/itemProps2.xml><?xml version="1.0" encoding="utf-8"?>
<ds:datastoreItem xmlns:ds="http://schemas.openxmlformats.org/officeDocument/2006/customXml" ds:itemID="{A1639365-1D74-4C6F-B465-078603C5EFC1}"/>
</file>

<file path=customXml/itemProps3.xml><?xml version="1.0" encoding="utf-8"?>
<ds:datastoreItem xmlns:ds="http://schemas.openxmlformats.org/officeDocument/2006/customXml" ds:itemID="{53D737B5-9245-4B4E-B020-3B8F15132659}"/>
</file>

<file path=customXml/itemProps4.xml><?xml version="1.0" encoding="utf-8"?>
<ds:datastoreItem xmlns:ds="http://schemas.openxmlformats.org/officeDocument/2006/customXml" ds:itemID="{02019348-0199-45B2-923D-EFB0991AA6F3}"/>
</file>

<file path=docProps/app.xml><?xml version="1.0" encoding="utf-8"?>
<Properties xmlns="http://schemas.openxmlformats.org/officeDocument/2006/extended-properties" xmlns:vt="http://schemas.openxmlformats.org/officeDocument/2006/docPropsVTypes">
  <DocSecurity>0</DocSecurity>
  <ScaleCrop>false</ScaleCrop>
  <HeadingPairs>
    <vt:vector size="4" baseType="variant">
      <vt:variant>
        <vt:lpstr>Worksheets</vt:lpstr>
      </vt:variant>
      <vt:variant>
        <vt:i4>39</vt:i4>
      </vt:variant>
      <vt:variant>
        <vt:lpstr>Named Ranges</vt:lpstr>
      </vt:variant>
      <vt:variant>
        <vt:i4>39</vt:i4>
      </vt:variant>
    </vt:vector>
  </HeadingPairs>
  <TitlesOfParts>
    <vt:vector size="78" baseType="lpstr">
      <vt:lpstr>Title</vt:lpstr>
      <vt:lpstr>Contents</vt:lpstr>
      <vt:lpstr>Highlights</vt:lpstr>
      <vt:lpstr>Notes</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16</vt:lpstr>
      <vt:lpstr>Table 17</vt:lpstr>
      <vt:lpstr>Table 18</vt:lpstr>
      <vt:lpstr>Table 19</vt:lpstr>
      <vt:lpstr>Table 20</vt:lpstr>
      <vt:lpstr>Table 21</vt:lpstr>
      <vt:lpstr>Table 22</vt:lpstr>
      <vt:lpstr>Table 23</vt:lpstr>
      <vt:lpstr>Table 24</vt:lpstr>
      <vt:lpstr>Table 25</vt:lpstr>
      <vt:lpstr>Table 26</vt:lpstr>
      <vt:lpstr>Table 27</vt:lpstr>
      <vt:lpstr>Table 28</vt:lpstr>
      <vt:lpstr>Table 29</vt:lpstr>
      <vt:lpstr>Table 30</vt:lpstr>
      <vt:lpstr>Table 31</vt:lpstr>
      <vt:lpstr>Table 32</vt:lpstr>
      <vt:lpstr>Table 33</vt:lpstr>
      <vt:lpstr>Table 34</vt:lpstr>
      <vt:lpstr>Table 35</vt:lpstr>
      <vt:lpstr>Contents!Print_Area</vt:lpstr>
      <vt:lpstr>Highlights!Print_Area</vt:lpstr>
      <vt:lpstr>Notes!Print_Area</vt:lpstr>
      <vt:lpstr>'Table 1'!Print_Area</vt:lpstr>
      <vt:lpstr>'Table 10'!Print_Area</vt:lpstr>
      <vt:lpstr>'Table 11'!Print_Area</vt:lpstr>
      <vt:lpstr>'Table 12'!Print_Area</vt:lpstr>
      <vt:lpstr>'Table 13'!Print_Area</vt:lpstr>
      <vt:lpstr>'Table 14'!Print_Area</vt:lpstr>
      <vt:lpstr>'Table 15'!Print_Area</vt:lpstr>
      <vt:lpstr>'Table 16'!Print_Area</vt:lpstr>
      <vt:lpstr>'Table 17'!Print_Area</vt:lpstr>
      <vt:lpstr>'Table 18'!Print_Area</vt:lpstr>
      <vt:lpstr>'Table 19'!Print_Area</vt:lpstr>
      <vt:lpstr>'Table 2'!Print_Area</vt:lpstr>
      <vt:lpstr>'Table 20'!Print_Area</vt:lpstr>
      <vt:lpstr>'Table 21'!Print_Area</vt:lpstr>
      <vt:lpstr>'Table 22'!Print_Area</vt:lpstr>
      <vt:lpstr>'Table 23'!Print_Area</vt:lpstr>
      <vt:lpstr>'Table 24'!Print_Area</vt:lpstr>
      <vt:lpstr>'Table 25'!Print_Area</vt:lpstr>
      <vt:lpstr>'Table 26'!Print_Area</vt:lpstr>
      <vt:lpstr>'Table 27'!Print_Area</vt:lpstr>
      <vt:lpstr>'Table 28'!Print_Area</vt:lpstr>
      <vt:lpstr>'Table 29'!Print_Area</vt:lpstr>
      <vt:lpstr>'Table 3'!Print_Area</vt:lpstr>
      <vt:lpstr>'Table 30'!Print_Area</vt:lpstr>
      <vt:lpstr>'Table 31'!Print_Area</vt:lpstr>
      <vt:lpstr>'Table 32'!Print_Area</vt:lpstr>
      <vt:lpstr>'Table 33'!Print_Area</vt:lpstr>
      <vt:lpstr>'Table 34'!Print_Area</vt:lpstr>
      <vt:lpstr>'Table 35'!Print_Area</vt:lpstr>
      <vt:lpstr>'Table 4'!Print_Area</vt:lpstr>
      <vt:lpstr>'Table 5'!Print_Area</vt:lpstr>
      <vt:lpstr>'Table 6'!Print_Area</vt:lpstr>
      <vt:lpstr>'Table 7'!Print_Area</vt:lpstr>
      <vt:lpstr>'Table 8'!Print_Area</vt:lpstr>
      <vt:lpstr>'Table 9'!Print_Area</vt:lpstr>
      <vt:lpstr>Title!Print_Area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dcterms:created xsi:type="dcterms:W3CDTF">2026-05-27T10:50:32Z</dcterms:created>
  <dcterms:modified xsi:type="dcterms:W3CDTF">2026-08-03T09:35:17Z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90230652-5076-4f24-999c-2661049d44bf</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